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8"/>
  </p:notesMasterIdLst>
  <p:sldIdLst>
    <p:sldId id="256" r:id="rId2"/>
    <p:sldId id="258" r:id="rId3"/>
    <p:sldId id="370" r:id="rId4"/>
    <p:sldId id="259" r:id="rId5"/>
    <p:sldId id="260" r:id="rId6"/>
    <p:sldId id="261" r:id="rId7"/>
    <p:sldId id="262" r:id="rId8"/>
    <p:sldId id="263" r:id="rId9"/>
    <p:sldId id="264" r:id="rId10"/>
    <p:sldId id="1263" r:id="rId11"/>
    <p:sldId id="266" r:id="rId12"/>
    <p:sldId id="267" r:id="rId13"/>
    <p:sldId id="268" r:id="rId14"/>
    <p:sldId id="269" r:id="rId15"/>
    <p:sldId id="271" r:id="rId16"/>
    <p:sldId id="371" r:id="rId17"/>
    <p:sldId id="1261" r:id="rId18"/>
    <p:sldId id="265" r:id="rId19"/>
    <p:sldId id="273" r:id="rId20"/>
    <p:sldId id="1262" r:id="rId21"/>
    <p:sldId id="275" r:id="rId22"/>
    <p:sldId id="277" r:id="rId23"/>
    <p:sldId id="278" r:id="rId24"/>
    <p:sldId id="293" r:id="rId25"/>
    <p:sldId id="364" r:id="rId26"/>
    <p:sldId id="365" r:id="rId27"/>
    <p:sldId id="366" r:id="rId28"/>
    <p:sldId id="367" r:id="rId29"/>
    <p:sldId id="279" r:id="rId30"/>
    <p:sldId id="317" r:id="rId31"/>
    <p:sldId id="363" r:id="rId32"/>
    <p:sldId id="369" r:id="rId33"/>
    <p:sldId id="368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Cinzel Decorative" panose="020B0604020202020204" charset="0"/>
      <p:regular r:id="rId39"/>
    </p:embeddedFont>
    <p:embeddedFont>
      <p:font typeface="Lato" panose="020F0502020204030203" pitchFamily="34" charset="0"/>
      <p:regular r:id="rId40"/>
      <p:bold r:id="rId41"/>
      <p:italic r:id="rId42"/>
      <p:boldItalic r:id="rId43"/>
    </p:embeddedFont>
    <p:embeddedFont>
      <p:font typeface="Patrick Hand" panose="020B0604020202020204" charset="0"/>
      <p:regular r:id="rId44"/>
    </p:embeddedFont>
    <p:embeddedFont>
      <p:font typeface="Montserrat" pitchFamily="2" charset="0"/>
      <p:regular r:id="rId45"/>
      <p:bold r:id="rId46"/>
      <p:italic r:id="rId47"/>
      <p:boldItalic r:id="rId48"/>
    </p:embeddedFont>
    <p:embeddedFont>
      <p:font typeface="Roboto" pitchFamily="2" charset="0"/>
      <p:regular r:id="rId49"/>
      <p:bold r:id="rId50"/>
      <p:italic r:id="rId51"/>
      <p:boldItalic r:id="rId52"/>
    </p:embeddedFont>
    <p:embeddedFont>
      <p:font typeface="Bellota Text" panose="020B0604020202020204" charset="0"/>
      <p:regular r:id="rId53"/>
      <p:bold r:id="rId54"/>
      <p:italic r:id="rId55"/>
      <p:boldItalic r:id="rId56"/>
    </p:embeddedFont>
    <p:embeddedFont>
      <p:font typeface="DM Sans" panose="020B0604020202020204" charset="0"/>
      <p:regular r:id="rId57"/>
      <p:bold r:id="rId58"/>
      <p:italic r:id="rId59"/>
      <p:boldItalic r:id="rId60"/>
    </p:embeddedFont>
    <p:embeddedFont>
      <p:font typeface="Chewy" panose="020B0604020202020204" charset="0"/>
      <p:regular r:id="rId61"/>
    </p:embeddedFont>
    <p:embeddedFont>
      <p:font typeface="Mukta" panose="020B0604020202020204" charset="0"/>
      <p:regular r:id="rId62"/>
      <p:bold r:id="rId63"/>
    </p:embeddedFont>
    <p:embeddedFont>
      <p:font typeface="맑은 고딕" panose="020B0503020000020004" pitchFamily="34" charset="-127"/>
      <p:regular r:id="rId64"/>
      <p:bold r:id="rId65"/>
    </p:embeddedFont>
    <p:embeddedFont>
      <p:font typeface="Amiri" panose="020B0604020202020204" charset="-78"/>
      <p:regular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776"/>
    <a:srgbClr val="ED8984"/>
    <a:srgbClr val="F6AE9A"/>
    <a:srgbClr val="61CAE0"/>
    <a:srgbClr val="F5AD9A"/>
    <a:srgbClr val="02AC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BD3DF0-4677-4363-9C46-1A2FD94B404C}">
  <a:tblStyle styleId="{9DBD3DF0-4677-4363-9C46-1A2FD94B40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g8d744abee0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6" name="Google Shape;1276;g8d744abee0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8d744abee0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8d744abee0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g8d744abee0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0" name="Google Shape;1540;g8d744abee0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8d744abee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8d744abee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" name="Google Shape;4966;ga1242414e1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7" name="Google Shape;4967;ga1242414e1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0491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1188f5f0e60_1_21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1188f5f0e60_1_21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3150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ga1242414e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4" name="Google Shape;2734;ga1242414e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24998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g8d744abee0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2" name="Google Shape;1602;g8d744abee0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6" name="Google Shape;2076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50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8d744abe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8d744abe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3" name="Google Shape;17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g8b385fd27f_2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1" name="Google Shape;1811;g8b385fd27f_2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g8d744abee0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0" name="Google Shape;1830;g8d744abee0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5" name="Google Shape;2495;ga1242414e1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6" name="Google Shape;2496;ga1242414e1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8446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ga1242414e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6" name="Google Shape;3616;ga1242414e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1799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" name="Google Shape;4720;g97767bb796_0_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1" name="Google Shape;4721;g97767bb796_0_1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94138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188f5f0e60_1_22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1188f5f0e60_1_22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4983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g8b385fd27f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0" name="Google Shape;1840;g8b385fd27f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8893104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00348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8d744abee0_0_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8d744abee0_0_9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8d744abee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8" name="Google Shape;1038;g8d744abee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8d744abee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8d744abee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8d744abee0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8d744abee0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ga1242414e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6" name="Google Shape;2316;ga1242414e1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357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4361400" y="1787500"/>
            <a:ext cx="4062600" cy="16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5496350" y="3711300"/>
            <a:ext cx="2927400" cy="8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1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57" name="Google Shape;357;p14"/>
          <p:cNvSpPr txBox="1">
            <a:spLocks noGrp="1"/>
          </p:cNvSpPr>
          <p:nvPr>
            <p:ph type="subTitle" idx="1"/>
          </p:nvPr>
        </p:nvSpPr>
        <p:spPr>
          <a:xfrm>
            <a:off x="724125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8" name="Google Shape;358;p14"/>
          <p:cNvSpPr txBox="1">
            <a:spLocks noGrp="1"/>
          </p:cNvSpPr>
          <p:nvPr>
            <p:ph type="title" idx="2"/>
          </p:nvPr>
        </p:nvSpPr>
        <p:spPr>
          <a:xfrm>
            <a:off x="724125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59" name="Google Shape;359;p14"/>
          <p:cNvSpPr txBox="1">
            <a:spLocks noGrp="1"/>
          </p:cNvSpPr>
          <p:nvPr>
            <p:ph type="title" idx="3" hasCustomPrompt="1"/>
          </p:nvPr>
        </p:nvSpPr>
        <p:spPr>
          <a:xfrm>
            <a:off x="724137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360" name="Google Shape;360;p14"/>
          <p:cNvSpPr txBox="1">
            <a:spLocks noGrp="1"/>
          </p:cNvSpPr>
          <p:nvPr>
            <p:ph type="subTitle" idx="4"/>
          </p:nvPr>
        </p:nvSpPr>
        <p:spPr>
          <a:xfrm>
            <a:off x="341399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1" name="Google Shape;361;p14"/>
          <p:cNvSpPr txBox="1">
            <a:spLocks noGrp="1"/>
          </p:cNvSpPr>
          <p:nvPr>
            <p:ph type="title" idx="5"/>
          </p:nvPr>
        </p:nvSpPr>
        <p:spPr>
          <a:xfrm>
            <a:off x="3413999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62" name="Google Shape;362;p14"/>
          <p:cNvSpPr txBox="1">
            <a:spLocks noGrp="1"/>
          </p:cNvSpPr>
          <p:nvPr>
            <p:ph type="title" idx="6" hasCustomPrompt="1"/>
          </p:nvPr>
        </p:nvSpPr>
        <p:spPr>
          <a:xfrm>
            <a:off x="3414008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363" name="Google Shape;363;p14"/>
          <p:cNvSpPr txBox="1">
            <a:spLocks noGrp="1"/>
          </p:cNvSpPr>
          <p:nvPr>
            <p:ph type="subTitle" idx="7"/>
          </p:nvPr>
        </p:nvSpPr>
        <p:spPr>
          <a:xfrm>
            <a:off x="610386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4" name="Google Shape;364;p14"/>
          <p:cNvSpPr txBox="1">
            <a:spLocks noGrp="1"/>
          </p:cNvSpPr>
          <p:nvPr>
            <p:ph type="title" idx="8"/>
          </p:nvPr>
        </p:nvSpPr>
        <p:spPr>
          <a:xfrm>
            <a:off x="6103872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65" name="Google Shape;365;p14"/>
          <p:cNvSpPr txBox="1">
            <a:spLocks noGrp="1"/>
          </p:cNvSpPr>
          <p:nvPr>
            <p:ph type="title" idx="9" hasCustomPrompt="1"/>
          </p:nvPr>
        </p:nvSpPr>
        <p:spPr>
          <a:xfrm>
            <a:off x="6103879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14"/>
          <p:cNvSpPr txBox="1">
            <a:spLocks noGrp="1"/>
          </p:cNvSpPr>
          <p:nvPr>
            <p:ph type="subTitle" idx="13"/>
          </p:nvPr>
        </p:nvSpPr>
        <p:spPr>
          <a:xfrm>
            <a:off x="724125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title" idx="14"/>
          </p:nvPr>
        </p:nvSpPr>
        <p:spPr>
          <a:xfrm>
            <a:off x="724125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68" name="Google Shape;368;p14"/>
          <p:cNvSpPr txBox="1">
            <a:spLocks noGrp="1"/>
          </p:cNvSpPr>
          <p:nvPr>
            <p:ph type="title" idx="15" hasCustomPrompt="1"/>
          </p:nvPr>
        </p:nvSpPr>
        <p:spPr>
          <a:xfrm>
            <a:off x="724137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369" name="Google Shape;369;p14"/>
          <p:cNvSpPr txBox="1">
            <a:spLocks noGrp="1"/>
          </p:cNvSpPr>
          <p:nvPr>
            <p:ph type="subTitle" idx="16"/>
          </p:nvPr>
        </p:nvSpPr>
        <p:spPr>
          <a:xfrm>
            <a:off x="341399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0" name="Google Shape;370;p14"/>
          <p:cNvSpPr txBox="1">
            <a:spLocks noGrp="1"/>
          </p:cNvSpPr>
          <p:nvPr>
            <p:ph type="title" idx="17"/>
          </p:nvPr>
        </p:nvSpPr>
        <p:spPr>
          <a:xfrm>
            <a:off x="3413999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71" name="Google Shape;371;p14"/>
          <p:cNvSpPr txBox="1">
            <a:spLocks noGrp="1"/>
          </p:cNvSpPr>
          <p:nvPr>
            <p:ph type="title" idx="18" hasCustomPrompt="1"/>
          </p:nvPr>
        </p:nvSpPr>
        <p:spPr>
          <a:xfrm>
            <a:off x="3414008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4"/>
          <p:cNvSpPr txBox="1">
            <a:spLocks noGrp="1"/>
          </p:cNvSpPr>
          <p:nvPr>
            <p:ph type="subTitle" idx="19"/>
          </p:nvPr>
        </p:nvSpPr>
        <p:spPr>
          <a:xfrm>
            <a:off x="610386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3" name="Google Shape;373;p14"/>
          <p:cNvSpPr txBox="1">
            <a:spLocks noGrp="1"/>
          </p:cNvSpPr>
          <p:nvPr>
            <p:ph type="title" idx="20"/>
          </p:nvPr>
        </p:nvSpPr>
        <p:spPr>
          <a:xfrm>
            <a:off x="6103872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74" name="Google Shape;374;p14"/>
          <p:cNvSpPr txBox="1">
            <a:spLocks noGrp="1"/>
          </p:cNvSpPr>
          <p:nvPr>
            <p:ph type="title" idx="21" hasCustomPrompt="1"/>
          </p:nvPr>
        </p:nvSpPr>
        <p:spPr>
          <a:xfrm>
            <a:off x="6103879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grpSp>
        <p:nvGrpSpPr>
          <p:cNvPr id="375" name="Google Shape;375;p14"/>
          <p:cNvGrpSpPr/>
          <p:nvPr/>
        </p:nvGrpSpPr>
        <p:grpSpPr>
          <a:xfrm>
            <a:off x="123514" y="2742803"/>
            <a:ext cx="8772508" cy="2251174"/>
            <a:chOff x="904527" y="1714820"/>
            <a:chExt cx="711823" cy="182666"/>
          </a:xfrm>
        </p:grpSpPr>
        <p:sp>
          <p:nvSpPr>
            <p:cNvPr id="376" name="Google Shape;376;p14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944407" y="187056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1024177" y="188947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1595351" y="1859991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1592227" y="174612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" name="Google Shape;386;p14"/>
          <p:cNvGrpSpPr/>
          <p:nvPr/>
        </p:nvGrpSpPr>
        <p:grpSpPr>
          <a:xfrm>
            <a:off x="8384174" y="193174"/>
            <a:ext cx="511840" cy="585068"/>
            <a:chOff x="6144600" y="3520075"/>
            <a:chExt cx="29600" cy="33825"/>
          </a:xfrm>
        </p:grpSpPr>
        <p:sp>
          <p:nvSpPr>
            <p:cNvPr id="387" name="Google Shape;387;p14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4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4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8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05" name="Google Shape;405;p15"/>
          <p:cNvSpPr txBox="1">
            <a:spLocks noGrp="1"/>
          </p:cNvSpPr>
          <p:nvPr>
            <p:ph type="subTitle" idx="1"/>
          </p:nvPr>
        </p:nvSpPr>
        <p:spPr>
          <a:xfrm>
            <a:off x="1955516" y="2399725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6" name="Google Shape;406;p15"/>
          <p:cNvSpPr txBox="1">
            <a:spLocks noGrp="1"/>
          </p:cNvSpPr>
          <p:nvPr>
            <p:ph type="title" idx="2"/>
          </p:nvPr>
        </p:nvSpPr>
        <p:spPr>
          <a:xfrm>
            <a:off x="2086616" y="2172875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07" name="Google Shape;407;p15"/>
          <p:cNvSpPr txBox="1">
            <a:spLocks noGrp="1"/>
          </p:cNvSpPr>
          <p:nvPr>
            <p:ph type="title" idx="3" hasCustomPrompt="1"/>
          </p:nvPr>
        </p:nvSpPr>
        <p:spPr>
          <a:xfrm>
            <a:off x="2191016" y="1597125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408" name="Google Shape;408;p15"/>
          <p:cNvSpPr txBox="1">
            <a:spLocks noGrp="1"/>
          </p:cNvSpPr>
          <p:nvPr>
            <p:ph type="subTitle" idx="4"/>
          </p:nvPr>
        </p:nvSpPr>
        <p:spPr>
          <a:xfrm>
            <a:off x="4829281" y="2399725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9" name="Google Shape;409;p15"/>
          <p:cNvSpPr txBox="1">
            <a:spLocks noGrp="1"/>
          </p:cNvSpPr>
          <p:nvPr>
            <p:ph type="title" idx="5"/>
          </p:nvPr>
        </p:nvSpPr>
        <p:spPr>
          <a:xfrm>
            <a:off x="4960381" y="2172875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10" name="Google Shape;410;p15"/>
          <p:cNvSpPr txBox="1">
            <a:spLocks noGrp="1"/>
          </p:cNvSpPr>
          <p:nvPr>
            <p:ph type="title" idx="6" hasCustomPrompt="1"/>
          </p:nvPr>
        </p:nvSpPr>
        <p:spPr>
          <a:xfrm>
            <a:off x="5064781" y="1597125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411" name="Google Shape;411;p15"/>
          <p:cNvSpPr txBox="1">
            <a:spLocks noGrp="1"/>
          </p:cNvSpPr>
          <p:nvPr>
            <p:ph type="subTitle" idx="7"/>
          </p:nvPr>
        </p:nvSpPr>
        <p:spPr>
          <a:xfrm>
            <a:off x="1955516" y="3904800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2" name="Google Shape;412;p15"/>
          <p:cNvSpPr txBox="1">
            <a:spLocks noGrp="1"/>
          </p:cNvSpPr>
          <p:nvPr>
            <p:ph type="title" idx="8"/>
          </p:nvPr>
        </p:nvSpPr>
        <p:spPr>
          <a:xfrm>
            <a:off x="2086616" y="3677950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13" name="Google Shape;413;p15"/>
          <p:cNvSpPr txBox="1">
            <a:spLocks noGrp="1"/>
          </p:cNvSpPr>
          <p:nvPr>
            <p:ph type="title" idx="9" hasCustomPrompt="1"/>
          </p:nvPr>
        </p:nvSpPr>
        <p:spPr>
          <a:xfrm>
            <a:off x="2191016" y="3102200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sp>
        <p:nvSpPr>
          <p:cNvPr id="414" name="Google Shape;414;p15"/>
          <p:cNvSpPr txBox="1">
            <a:spLocks noGrp="1"/>
          </p:cNvSpPr>
          <p:nvPr>
            <p:ph type="subTitle" idx="13"/>
          </p:nvPr>
        </p:nvSpPr>
        <p:spPr>
          <a:xfrm>
            <a:off x="4829281" y="3904800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5" name="Google Shape;415;p15"/>
          <p:cNvSpPr txBox="1">
            <a:spLocks noGrp="1"/>
          </p:cNvSpPr>
          <p:nvPr>
            <p:ph type="title" idx="14"/>
          </p:nvPr>
        </p:nvSpPr>
        <p:spPr>
          <a:xfrm>
            <a:off x="4960381" y="3677950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16" name="Google Shape;416;p15"/>
          <p:cNvSpPr txBox="1">
            <a:spLocks noGrp="1"/>
          </p:cNvSpPr>
          <p:nvPr>
            <p:ph type="title" idx="15" hasCustomPrompt="1"/>
          </p:nvPr>
        </p:nvSpPr>
        <p:spPr>
          <a:xfrm>
            <a:off x="5064781" y="3102200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grpSp>
        <p:nvGrpSpPr>
          <p:cNvPr id="419" name="Google Shape;419;p15"/>
          <p:cNvGrpSpPr/>
          <p:nvPr/>
        </p:nvGrpSpPr>
        <p:grpSpPr>
          <a:xfrm>
            <a:off x="720000" y="2254156"/>
            <a:ext cx="8163221" cy="2715293"/>
            <a:chOff x="953966" y="1675170"/>
            <a:chExt cx="662384" cy="220326"/>
          </a:xfrm>
        </p:grpSpPr>
        <p:sp>
          <p:nvSpPr>
            <p:cNvPr id="420" name="Google Shape;420;p15"/>
            <p:cNvSpPr/>
            <p:nvPr/>
          </p:nvSpPr>
          <p:spPr>
            <a:xfrm>
              <a:off x="953966" y="1675170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1043162" y="1797458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996744" y="1743981"/>
              <a:ext cx="9350" cy="9228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1062872" y="1889693"/>
              <a:ext cx="6274" cy="5802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1011999" y="169084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1536103" y="1865802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5"/>
            <p:cNvSpPr/>
            <p:nvPr/>
          </p:nvSpPr>
          <p:spPr>
            <a:xfrm flipH="1">
              <a:off x="1458911" y="1878618"/>
              <a:ext cx="10613" cy="11076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1585700" y="1729054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1549900" y="1759350"/>
              <a:ext cx="5825" cy="5825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1463251" y="1817247"/>
              <a:ext cx="6275" cy="6275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1516122" y="180714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9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6"/>
          <p:cNvSpPr txBox="1">
            <a:spLocks noGrp="1"/>
          </p:cNvSpPr>
          <p:nvPr>
            <p:ph type="title"/>
          </p:nvPr>
        </p:nvSpPr>
        <p:spPr>
          <a:xfrm>
            <a:off x="4572000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subTitle" idx="1"/>
          </p:nvPr>
        </p:nvSpPr>
        <p:spPr>
          <a:xfrm>
            <a:off x="4572000" y="1498500"/>
            <a:ext cx="3011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2"/>
          </p:nvPr>
        </p:nvSpPr>
        <p:spPr>
          <a:xfrm>
            <a:off x="4572000" y="1271651"/>
            <a:ext cx="2445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3"/>
          </p:nvPr>
        </p:nvSpPr>
        <p:spPr>
          <a:xfrm>
            <a:off x="4572000" y="2701650"/>
            <a:ext cx="3011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4"/>
          </p:nvPr>
        </p:nvSpPr>
        <p:spPr>
          <a:xfrm>
            <a:off x="4572000" y="2474801"/>
            <a:ext cx="2445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subTitle" idx="5"/>
          </p:nvPr>
        </p:nvSpPr>
        <p:spPr>
          <a:xfrm>
            <a:off x="4572000" y="3904800"/>
            <a:ext cx="30111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6" name="Google Shape;456;p16"/>
          <p:cNvSpPr txBox="1">
            <a:spLocks noGrp="1"/>
          </p:cNvSpPr>
          <p:nvPr>
            <p:ph type="title" idx="6"/>
          </p:nvPr>
        </p:nvSpPr>
        <p:spPr>
          <a:xfrm>
            <a:off x="4572000" y="3677951"/>
            <a:ext cx="2445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grpSp>
        <p:nvGrpSpPr>
          <p:cNvPr id="459" name="Google Shape;459;p16"/>
          <p:cNvGrpSpPr/>
          <p:nvPr/>
        </p:nvGrpSpPr>
        <p:grpSpPr>
          <a:xfrm>
            <a:off x="123514" y="2742803"/>
            <a:ext cx="8772508" cy="2251174"/>
            <a:chOff x="904527" y="1714820"/>
            <a:chExt cx="711823" cy="182666"/>
          </a:xfrm>
        </p:grpSpPr>
        <p:sp>
          <p:nvSpPr>
            <p:cNvPr id="460" name="Google Shape;460;p16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944407" y="187056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1024177" y="188947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1595351" y="1859991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1592227" y="174612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6"/>
          <p:cNvGrpSpPr/>
          <p:nvPr/>
        </p:nvGrpSpPr>
        <p:grpSpPr>
          <a:xfrm>
            <a:off x="7682124" y="3920943"/>
            <a:ext cx="741874" cy="843207"/>
            <a:chOff x="5912600" y="3521075"/>
            <a:chExt cx="50150" cy="57000"/>
          </a:xfrm>
        </p:grpSpPr>
        <p:sp>
          <p:nvSpPr>
            <p:cNvPr id="471" name="Google Shape;471;p16"/>
            <p:cNvSpPr/>
            <p:nvPr/>
          </p:nvSpPr>
          <p:spPr>
            <a:xfrm>
              <a:off x="5935850" y="3570675"/>
              <a:ext cx="8975" cy="7400"/>
            </a:xfrm>
            <a:custGeom>
              <a:avLst/>
              <a:gdLst/>
              <a:ahLst/>
              <a:cxnLst/>
              <a:rect l="l" t="t" r="r" b="b"/>
              <a:pathLst>
                <a:path w="359" h="296" extrusionOk="0">
                  <a:moveTo>
                    <a:pt x="187" y="0"/>
                  </a:moveTo>
                  <a:cubicBezTo>
                    <a:pt x="127" y="0"/>
                    <a:pt x="79" y="30"/>
                    <a:pt x="49" y="79"/>
                  </a:cubicBezTo>
                  <a:cubicBezTo>
                    <a:pt x="1" y="172"/>
                    <a:pt x="64" y="295"/>
                    <a:pt x="187" y="295"/>
                  </a:cubicBezTo>
                  <a:cubicBezTo>
                    <a:pt x="236" y="295"/>
                    <a:pt x="280" y="265"/>
                    <a:pt x="314" y="217"/>
                  </a:cubicBezTo>
                  <a:cubicBezTo>
                    <a:pt x="359" y="109"/>
                    <a:pt x="299" y="0"/>
                    <a:pt x="1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5941725" y="3521075"/>
              <a:ext cx="8150" cy="7100"/>
            </a:xfrm>
            <a:custGeom>
              <a:avLst/>
              <a:gdLst/>
              <a:ahLst/>
              <a:cxnLst/>
              <a:rect l="l" t="t" r="r" b="b"/>
              <a:pathLst>
                <a:path w="326" h="284" extrusionOk="0">
                  <a:moveTo>
                    <a:pt x="155" y="1"/>
                  </a:moveTo>
                  <a:cubicBezTo>
                    <a:pt x="134" y="1"/>
                    <a:pt x="112" y="5"/>
                    <a:pt x="94" y="11"/>
                  </a:cubicBezTo>
                  <a:cubicBezTo>
                    <a:pt x="1" y="74"/>
                    <a:pt x="1" y="197"/>
                    <a:pt x="79" y="261"/>
                  </a:cubicBezTo>
                  <a:cubicBezTo>
                    <a:pt x="101" y="276"/>
                    <a:pt x="128" y="283"/>
                    <a:pt x="154" y="283"/>
                  </a:cubicBezTo>
                  <a:cubicBezTo>
                    <a:pt x="179" y="283"/>
                    <a:pt x="202" y="276"/>
                    <a:pt x="217" y="261"/>
                  </a:cubicBezTo>
                  <a:cubicBezTo>
                    <a:pt x="310" y="212"/>
                    <a:pt x="325" y="89"/>
                    <a:pt x="232" y="26"/>
                  </a:cubicBezTo>
                  <a:cubicBezTo>
                    <a:pt x="214" y="8"/>
                    <a:pt x="185" y="1"/>
                    <a:pt x="1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5953025" y="3559150"/>
              <a:ext cx="9350" cy="8625"/>
            </a:xfrm>
            <a:custGeom>
              <a:avLst/>
              <a:gdLst/>
              <a:ahLst/>
              <a:cxnLst/>
              <a:rect l="l" t="t" r="r" b="b"/>
              <a:pathLst>
                <a:path w="374" h="345" extrusionOk="0">
                  <a:moveTo>
                    <a:pt x="194" y="0"/>
                  </a:moveTo>
                  <a:cubicBezTo>
                    <a:pt x="154" y="0"/>
                    <a:pt x="113" y="14"/>
                    <a:pt x="78" y="44"/>
                  </a:cubicBezTo>
                  <a:cubicBezTo>
                    <a:pt x="15" y="88"/>
                    <a:pt x="0" y="152"/>
                    <a:pt x="15" y="230"/>
                  </a:cubicBezTo>
                  <a:cubicBezTo>
                    <a:pt x="44" y="301"/>
                    <a:pt x="115" y="344"/>
                    <a:pt x="186" y="344"/>
                  </a:cubicBezTo>
                  <a:cubicBezTo>
                    <a:pt x="224" y="344"/>
                    <a:pt x="262" y="332"/>
                    <a:pt x="295" y="305"/>
                  </a:cubicBezTo>
                  <a:cubicBezTo>
                    <a:pt x="358" y="260"/>
                    <a:pt x="373" y="182"/>
                    <a:pt x="358" y="118"/>
                  </a:cubicBezTo>
                  <a:cubicBezTo>
                    <a:pt x="328" y="41"/>
                    <a:pt x="262" y="0"/>
                    <a:pt x="194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5914125" y="3525675"/>
              <a:ext cx="8975" cy="8825"/>
            </a:xfrm>
            <a:custGeom>
              <a:avLst/>
              <a:gdLst/>
              <a:ahLst/>
              <a:cxnLst/>
              <a:rect l="l" t="t" r="r" b="b"/>
              <a:pathLst>
                <a:path w="359" h="353" extrusionOk="0">
                  <a:moveTo>
                    <a:pt x="177" y="0"/>
                  </a:moveTo>
                  <a:cubicBezTo>
                    <a:pt x="155" y="0"/>
                    <a:pt x="132" y="4"/>
                    <a:pt x="108" y="13"/>
                  </a:cubicBezTo>
                  <a:cubicBezTo>
                    <a:pt x="49" y="43"/>
                    <a:pt x="0" y="107"/>
                    <a:pt x="0" y="185"/>
                  </a:cubicBezTo>
                  <a:cubicBezTo>
                    <a:pt x="12" y="283"/>
                    <a:pt x="83" y="352"/>
                    <a:pt x="175" y="352"/>
                  </a:cubicBezTo>
                  <a:cubicBezTo>
                    <a:pt x="199" y="352"/>
                    <a:pt x="224" y="348"/>
                    <a:pt x="250" y="338"/>
                  </a:cubicBezTo>
                  <a:cubicBezTo>
                    <a:pt x="310" y="323"/>
                    <a:pt x="358" y="245"/>
                    <a:pt x="358" y="185"/>
                  </a:cubicBezTo>
                  <a:cubicBezTo>
                    <a:pt x="358" y="81"/>
                    <a:pt x="276" y="0"/>
                    <a:pt x="17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912600" y="3559725"/>
              <a:ext cx="5375" cy="4400"/>
            </a:xfrm>
            <a:custGeom>
              <a:avLst/>
              <a:gdLst/>
              <a:ahLst/>
              <a:cxnLst/>
              <a:rect l="l" t="t" r="r" b="b"/>
              <a:pathLst>
                <a:path w="215" h="176" extrusionOk="0">
                  <a:moveTo>
                    <a:pt x="106" y="0"/>
                  </a:moveTo>
                  <a:cubicBezTo>
                    <a:pt x="39" y="0"/>
                    <a:pt x="1" y="71"/>
                    <a:pt x="31" y="129"/>
                  </a:cubicBezTo>
                  <a:cubicBezTo>
                    <a:pt x="46" y="144"/>
                    <a:pt x="61" y="174"/>
                    <a:pt x="91" y="174"/>
                  </a:cubicBezTo>
                  <a:cubicBezTo>
                    <a:pt x="98" y="175"/>
                    <a:pt x="104" y="175"/>
                    <a:pt x="111" y="175"/>
                  </a:cubicBezTo>
                  <a:cubicBezTo>
                    <a:pt x="177" y="175"/>
                    <a:pt x="215" y="107"/>
                    <a:pt x="184" y="36"/>
                  </a:cubicBezTo>
                  <a:cubicBezTo>
                    <a:pt x="169" y="21"/>
                    <a:pt x="154" y="2"/>
                    <a:pt x="125" y="2"/>
                  </a:cubicBezTo>
                  <a:cubicBezTo>
                    <a:pt x="118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958425" y="3546425"/>
              <a:ext cx="4325" cy="4625"/>
            </a:xfrm>
            <a:custGeom>
              <a:avLst/>
              <a:gdLst/>
              <a:ahLst/>
              <a:cxnLst/>
              <a:rect l="l" t="t" r="r" b="b"/>
              <a:pathLst>
                <a:path w="173" h="185" extrusionOk="0">
                  <a:moveTo>
                    <a:pt x="87" y="0"/>
                  </a:moveTo>
                  <a:cubicBezTo>
                    <a:pt x="44" y="0"/>
                    <a:pt x="1" y="33"/>
                    <a:pt x="1" y="86"/>
                  </a:cubicBezTo>
                  <a:cubicBezTo>
                    <a:pt x="1" y="116"/>
                    <a:pt x="1" y="131"/>
                    <a:pt x="15" y="161"/>
                  </a:cubicBezTo>
                  <a:cubicBezTo>
                    <a:pt x="36" y="177"/>
                    <a:pt x="59" y="184"/>
                    <a:pt x="80" y="184"/>
                  </a:cubicBezTo>
                  <a:cubicBezTo>
                    <a:pt x="124" y="184"/>
                    <a:pt x="162" y="154"/>
                    <a:pt x="172" y="101"/>
                  </a:cubicBezTo>
                  <a:cubicBezTo>
                    <a:pt x="172" y="68"/>
                    <a:pt x="172" y="53"/>
                    <a:pt x="142" y="23"/>
                  </a:cubicBezTo>
                  <a:cubicBezTo>
                    <a:pt x="127" y="7"/>
                    <a:pt x="107" y="0"/>
                    <a:pt x="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5914875" y="3531375"/>
              <a:ext cx="42450" cy="35900"/>
            </a:xfrm>
            <a:custGeom>
              <a:avLst/>
              <a:gdLst/>
              <a:ahLst/>
              <a:cxnLst/>
              <a:rect l="l" t="t" r="r" b="b"/>
              <a:pathLst>
                <a:path w="1698" h="1436" extrusionOk="0">
                  <a:moveTo>
                    <a:pt x="866" y="1"/>
                  </a:moveTo>
                  <a:cubicBezTo>
                    <a:pt x="571" y="1"/>
                    <a:pt x="308" y="170"/>
                    <a:pt x="187" y="438"/>
                  </a:cubicBezTo>
                  <a:cubicBezTo>
                    <a:pt x="0" y="890"/>
                    <a:pt x="299" y="1386"/>
                    <a:pt x="795" y="1434"/>
                  </a:cubicBezTo>
                  <a:cubicBezTo>
                    <a:pt x="807" y="1435"/>
                    <a:pt x="819" y="1435"/>
                    <a:pt x="830" y="1435"/>
                  </a:cubicBezTo>
                  <a:cubicBezTo>
                    <a:pt x="1113" y="1435"/>
                    <a:pt x="1389" y="1266"/>
                    <a:pt x="1493" y="998"/>
                  </a:cubicBezTo>
                  <a:cubicBezTo>
                    <a:pt x="1698" y="546"/>
                    <a:pt x="1384" y="50"/>
                    <a:pt x="903" y="2"/>
                  </a:cubicBezTo>
                  <a:cubicBezTo>
                    <a:pt x="891" y="1"/>
                    <a:pt x="878" y="1"/>
                    <a:pt x="86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5920000" y="354895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0" y="0"/>
                  </a:moveTo>
                  <a:lnTo>
                    <a:pt x="0" y="217"/>
                  </a:lnTo>
                  <a:lnTo>
                    <a:pt x="247" y="21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5921125" y="35512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3" y="0"/>
                  </a:moveTo>
                  <a:cubicBezTo>
                    <a:pt x="30" y="0"/>
                    <a:pt x="15" y="15"/>
                    <a:pt x="0" y="45"/>
                  </a:cubicBezTo>
                  <a:cubicBezTo>
                    <a:pt x="0" y="79"/>
                    <a:pt x="15" y="109"/>
                    <a:pt x="49" y="124"/>
                  </a:cubicBezTo>
                  <a:lnTo>
                    <a:pt x="63" y="124"/>
                  </a:lnTo>
                  <a:cubicBezTo>
                    <a:pt x="93" y="124"/>
                    <a:pt x="123" y="109"/>
                    <a:pt x="123" y="79"/>
                  </a:cubicBezTo>
                  <a:cubicBezTo>
                    <a:pt x="123" y="45"/>
                    <a:pt x="108" y="15"/>
                    <a:pt x="78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5923075" y="3555925"/>
              <a:ext cx="3950" cy="3125"/>
            </a:xfrm>
            <a:custGeom>
              <a:avLst/>
              <a:gdLst/>
              <a:ahLst/>
              <a:cxnLst/>
              <a:rect l="l" t="t" r="r" b="b"/>
              <a:pathLst>
                <a:path w="158" h="125" extrusionOk="0">
                  <a:moveTo>
                    <a:pt x="64" y="1"/>
                  </a:moveTo>
                  <a:cubicBezTo>
                    <a:pt x="15" y="16"/>
                    <a:pt x="0" y="61"/>
                    <a:pt x="30" y="109"/>
                  </a:cubicBezTo>
                  <a:cubicBezTo>
                    <a:pt x="45" y="109"/>
                    <a:pt x="64" y="124"/>
                    <a:pt x="79" y="124"/>
                  </a:cubicBezTo>
                  <a:cubicBezTo>
                    <a:pt x="79" y="124"/>
                    <a:pt x="94" y="124"/>
                    <a:pt x="94" y="109"/>
                  </a:cubicBezTo>
                  <a:cubicBezTo>
                    <a:pt x="138" y="109"/>
                    <a:pt x="157" y="46"/>
                    <a:pt x="124" y="16"/>
                  </a:cubicBezTo>
                  <a:cubicBezTo>
                    <a:pt x="109" y="1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5926525" y="3546975"/>
              <a:ext cx="7850" cy="7400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157" y="1"/>
                  </a:moveTo>
                  <a:cubicBezTo>
                    <a:pt x="94" y="1"/>
                    <a:pt x="34" y="46"/>
                    <a:pt x="19" y="109"/>
                  </a:cubicBezTo>
                  <a:cubicBezTo>
                    <a:pt x="0" y="187"/>
                    <a:pt x="49" y="266"/>
                    <a:pt x="127" y="296"/>
                  </a:cubicBezTo>
                  <a:lnTo>
                    <a:pt x="157" y="296"/>
                  </a:lnTo>
                  <a:cubicBezTo>
                    <a:pt x="221" y="296"/>
                    <a:pt x="280" y="251"/>
                    <a:pt x="299" y="187"/>
                  </a:cubicBezTo>
                  <a:cubicBezTo>
                    <a:pt x="314" y="109"/>
                    <a:pt x="265" y="16"/>
                    <a:pt x="187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5933150" y="3555100"/>
              <a:ext cx="12525" cy="8975"/>
            </a:xfrm>
            <a:custGeom>
              <a:avLst/>
              <a:gdLst/>
              <a:ahLst/>
              <a:cxnLst/>
              <a:rect l="l" t="t" r="r" b="b"/>
              <a:pathLst>
                <a:path w="501" h="359" extrusionOk="0">
                  <a:moveTo>
                    <a:pt x="221" y="0"/>
                  </a:moveTo>
                  <a:cubicBezTo>
                    <a:pt x="127" y="0"/>
                    <a:pt x="49" y="49"/>
                    <a:pt x="34" y="127"/>
                  </a:cubicBezTo>
                  <a:cubicBezTo>
                    <a:pt x="0" y="221"/>
                    <a:pt x="79" y="329"/>
                    <a:pt x="202" y="359"/>
                  </a:cubicBezTo>
                  <a:lnTo>
                    <a:pt x="265" y="359"/>
                  </a:lnTo>
                  <a:cubicBezTo>
                    <a:pt x="359" y="359"/>
                    <a:pt x="452" y="314"/>
                    <a:pt x="467" y="235"/>
                  </a:cubicBezTo>
                  <a:lnTo>
                    <a:pt x="467" y="235"/>
                  </a:lnTo>
                  <a:cubicBezTo>
                    <a:pt x="452" y="280"/>
                    <a:pt x="407" y="299"/>
                    <a:pt x="359" y="299"/>
                  </a:cubicBezTo>
                  <a:lnTo>
                    <a:pt x="329" y="299"/>
                  </a:lnTo>
                  <a:cubicBezTo>
                    <a:pt x="265" y="280"/>
                    <a:pt x="221" y="235"/>
                    <a:pt x="235" y="172"/>
                  </a:cubicBezTo>
                  <a:cubicBezTo>
                    <a:pt x="250" y="127"/>
                    <a:pt x="280" y="112"/>
                    <a:pt x="344" y="112"/>
                  </a:cubicBezTo>
                  <a:lnTo>
                    <a:pt x="373" y="112"/>
                  </a:lnTo>
                  <a:cubicBezTo>
                    <a:pt x="437" y="127"/>
                    <a:pt x="482" y="187"/>
                    <a:pt x="467" y="235"/>
                  </a:cubicBezTo>
                  <a:cubicBezTo>
                    <a:pt x="500" y="142"/>
                    <a:pt x="407" y="34"/>
                    <a:pt x="295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5938650" y="3557900"/>
              <a:ext cx="6550" cy="4675"/>
            </a:xfrm>
            <a:custGeom>
              <a:avLst/>
              <a:gdLst/>
              <a:ahLst/>
              <a:cxnLst/>
              <a:rect l="l" t="t" r="r" b="b"/>
              <a:pathLst>
                <a:path w="262" h="187" extrusionOk="0">
                  <a:moveTo>
                    <a:pt x="124" y="0"/>
                  </a:moveTo>
                  <a:cubicBezTo>
                    <a:pt x="60" y="0"/>
                    <a:pt x="30" y="15"/>
                    <a:pt x="15" y="60"/>
                  </a:cubicBezTo>
                  <a:cubicBezTo>
                    <a:pt x="1" y="123"/>
                    <a:pt x="45" y="168"/>
                    <a:pt x="109" y="187"/>
                  </a:cubicBezTo>
                  <a:lnTo>
                    <a:pt x="139" y="187"/>
                  </a:lnTo>
                  <a:cubicBezTo>
                    <a:pt x="187" y="187"/>
                    <a:pt x="232" y="168"/>
                    <a:pt x="247" y="123"/>
                  </a:cubicBezTo>
                  <a:cubicBezTo>
                    <a:pt x="262" y="75"/>
                    <a:pt x="217" y="15"/>
                    <a:pt x="153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5922325" y="3539975"/>
              <a:ext cx="5425" cy="4325"/>
            </a:xfrm>
            <a:custGeom>
              <a:avLst/>
              <a:gdLst/>
              <a:ahLst/>
              <a:cxnLst/>
              <a:rect l="l" t="t" r="r" b="b"/>
              <a:pathLst>
                <a:path w="217" h="173" extrusionOk="0">
                  <a:moveTo>
                    <a:pt x="109" y="1"/>
                  </a:moveTo>
                  <a:cubicBezTo>
                    <a:pt x="60" y="1"/>
                    <a:pt x="15" y="16"/>
                    <a:pt x="1" y="64"/>
                  </a:cubicBezTo>
                  <a:cubicBezTo>
                    <a:pt x="1" y="109"/>
                    <a:pt x="30" y="158"/>
                    <a:pt x="94" y="173"/>
                  </a:cubicBezTo>
                  <a:lnTo>
                    <a:pt x="109" y="173"/>
                  </a:lnTo>
                  <a:cubicBezTo>
                    <a:pt x="154" y="173"/>
                    <a:pt x="202" y="158"/>
                    <a:pt x="202" y="109"/>
                  </a:cubicBezTo>
                  <a:cubicBezTo>
                    <a:pt x="217" y="64"/>
                    <a:pt x="187" y="16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5946400" y="3541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4" y="0"/>
                  </a:moveTo>
                  <a:cubicBezTo>
                    <a:pt x="45" y="0"/>
                    <a:pt x="15" y="15"/>
                    <a:pt x="15" y="45"/>
                  </a:cubicBezTo>
                  <a:cubicBezTo>
                    <a:pt x="0" y="60"/>
                    <a:pt x="30" y="94"/>
                    <a:pt x="64" y="109"/>
                  </a:cubicBezTo>
                  <a:lnTo>
                    <a:pt x="79" y="109"/>
                  </a:lnTo>
                  <a:cubicBezTo>
                    <a:pt x="108" y="109"/>
                    <a:pt x="123" y="94"/>
                    <a:pt x="123" y="75"/>
                  </a:cubicBezTo>
                  <a:cubicBezTo>
                    <a:pt x="138" y="45"/>
                    <a:pt x="123" y="15"/>
                    <a:pt x="79" y="15"/>
                  </a:cubicBezTo>
                  <a:cubicBezTo>
                    <a:pt x="79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5929700" y="3538400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0" y="1"/>
                  </a:moveTo>
                  <a:cubicBezTo>
                    <a:pt x="30" y="1"/>
                    <a:pt x="15" y="15"/>
                    <a:pt x="15" y="34"/>
                  </a:cubicBezTo>
                  <a:cubicBezTo>
                    <a:pt x="0" y="64"/>
                    <a:pt x="15" y="94"/>
                    <a:pt x="60" y="109"/>
                  </a:cubicBezTo>
                  <a:lnTo>
                    <a:pt x="79" y="109"/>
                  </a:lnTo>
                  <a:cubicBezTo>
                    <a:pt x="94" y="109"/>
                    <a:pt x="123" y="94"/>
                    <a:pt x="123" y="64"/>
                  </a:cubicBezTo>
                  <a:cubicBezTo>
                    <a:pt x="138" y="49"/>
                    <a:pt x="109" y="15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491" name="Google Shape;491;p17"/>
          <p:cNvGrpSpPr/>
          <p:nvPr/>
        </p:nvGrpSpPr>
        <p:grpSpPr>
          <a:xfrm>
            <a:off x="194600" y="2511206"/>
            <a:ext cx="8688621" cy="2458243"/>
            <a:chOff x="911334" y="1696027"/>
            <a:chExt cx="705016" cy="199468"/>
          </a:xfrm>
        </p:grpSpPr>
        <p:sp>
          <p:nvSpPr>
            <p:cNvPr id="492" name="Google Shape;492;p17"/>
            <p:cNvSpPr/>
            <p:nvPr/>
          </p:nvSpPr>
          <p:spPr>
            <a:xfrm>
              <a:off x="911334" y="1715029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7"/>
            <p:cNvSpPr/>
            <p:nvPr/>
          </p:nvSpPr>
          <p:spPr>
            <a:xfrm rot="10800000">
              <a:off x="1011042" y="1884608"/>
              <a:ext cx="10011" cy="1005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7"/>
            <p:cNvSpPr/>
            <p:nvPr/>
          </p:nvSpPr>
          <p:spPr>
            <a:xfrm>
              <a:off x="977350" y="1759350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7"/>
            <p:cNvSpPr/>
            <p:nvPr/>
          </p:nvSpPr>
          <p:spPr>
            <a:xfrm>
              <a:off x="1062872" y="1889693"/>
              <a:ext cx="6274" cy="5802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7"/>
            <p:cNvSpPr/>
            <p:nvPr/>
          </p:nvSpPr>
          <p:spPr>
            <a:xfrm>
              <a:off x="943867" y="1734462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536103" y="1865802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7"/>
            <p:cNvSpPr/>
            <p:nvPr/>
          </p:nvSpPr>
          <p:spPr>
            <a:xfrm flipH="1">
              <a:off x="1458911" y="1878618"/>
              <a:ext cx="10613" cy="11076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1593516" y="1696027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1404123" y="1879106"/>
              <a:ext cx="10098" cy="10098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1535866" y="1818874"/>
              <a:ext cx="6275" cy="6275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1559890" y="1783801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7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17"/>
          <p:cNvGrpSpPr/>
          <p:nvPr/>
        </p:nvGrpSpPr>
        <p:grpSpPr>
          <a:xfrm>
            <a:off x="233487" y="3642218"/>
            <a:ext cx="741874" cy="843207"/>
            <a:chOff x="5912600" y="3521075"/>
            <a:chExt cx="50150" cy="57000"/>
          </a:xfrm>
        </p:grpSpPr>
        <p:sp>
          <p:nvSpPr>
            <p:cNvPr id="505" name="Google Shape;505;p17"/>
            <p:cNvSpPr/>
            <p:nvPr/>
          </p:nvSpPr>
          <p:spPr>
            <a:xfrm>
              <a:off x="5935850" y="3570675"/>
              <a:ext cx="8975" cy="7400"/>
            </a:xfrm>
            <a:custGeom>
              <a:avLst/>
              <a:gdLst/>
              <a:ahLst/>
              <a:cxnLst/>
              <a:rect l="l" t="t" r="r" b="b"/>
              <a:pathLst>
                <a:path w="359" h="296" extrusionOk="0">
                  <a:moveTo>
                    <a:pt x="187" y="0"/>
                  </a:moveTo>
                  <a:cubicBezTo>
                    <a:pt x="127" y="0"/>
                    <a:pt x="79" y="30"/>
                    <a:pt x="49" y="79"/>
                  </a:cubicBezTo>
                  <a:cubicBezTo>
                    <a:pt x="1" y="172"/>
                    <a:pt x="64" y="295"/>
                    <a:pt x="187" y="295"/>
                  </a:cubicBezTo>
                  <a:cubicBezTo>
                    <a:pt x="236" y="295"/>
                    <a:pt x="280" y="265"/>
                    <a:pt x="314" y="217"/>
                  </a:cubicBezTo>
                  <a:cubicBezTo>
                    <a:pt x="359" y="109"/>
                    <a:pt x="299" y="0"/>
                    <a:pt x="1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5941725" y="3521075"/>
              <a:ext cx="8150" cy="7100"/>
            </a:xfrm>
            <a:custGeom>
              <a:avLst/>
              <a:gdLst/>
              <a:ahLst/>
              <a:cxnLst/>
              <a:rect l="l" t="t" r="r" b="b"/>
              <a:pathLst>
                <a:path w="326" h="284" extrusionOk="0">
                  <a:moveTo>
                    <a:pt x="155" y="1"/>
                  </a:moveTo>
                  <a:cubicBezTo>
                    <a:pt x="134" y="1"/>
                    <a:pt x="112" y="5"/>
                    <a:pt x="94" y="11"/>
                  </a:cubicBezTo>
                  <a:cubicBezTo>
                    <a:pt x="1" y="74"/>
                    <a:pt x="1" y="197"/>
                    <a:pt x="79" y="261"/>
                  </a:cubicBezTo>
                  <a:cubicBezTo>
                    <a:pt x="101" y="276"/>
                    <a:pt x="128" y="283"/>
                    <a:pt x="154" y="283"/>
                  </a:cubicBezTo>
                  <a:cubicBezTo>
                    <a:pt x="179" y="283"/>
                    <a:pt x="202" y="276"/>
                    <a:pt x="217" y="261"/>
                  </a:cubicBezTo>
                  <a:cubicBezTo>
                    <a:pt x="310" y="212"/>
                    <a:pt x="325" y="89"/>
                    <a:pt x="232" y="26"/>
                  </a:cubicBezTo>
                  <a:cubicBezTo>
                    <a:pt x="214" y="8"/>
                    <a:pt x="185" y="1"/>
                    <a:pt x="1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5953025" y="3559150"/>
              <a:ext cx="9350" cy="8625"/>
            </a:xfrm>
            <a:custGeom>
              <a:avLst/>
              <a:gdLst/>
              <a:ahLst/>
              <a:cxnLst/>
              <a:rect l="l" t="t" r="r" b="b"/>
              <a:pathLst>
                <a:path w="374" h="345" extrusionOk="0">
                  <a:moveTo>
                    <a:pt x="194" y="0"/>
                  </a:moveTo>
                  <a:cubicBezTo>
                    <a:pt x="154" y="0"/>
                    <a:pt x="113" y="14"/>
                    <a:pt x="78" y="44"/>
                  </a:cubicBezTo>
                  <a:cubicBezTo>
                    <a:pt x="15" y="88"/>
                    <a:pt x="0" y="152"/>
                    <a:pt x="15" y="230"/>
                  </a:cubicBezTo>
                  <a:cubicBezTo>
                    <a:pt x="44" y="301"/>
                    <a:pt x="115" y="344"/>
                    <a:pt x="186" y="344"/>
                  </a:cubicBezTo>
                  <a:cubicBezTo>
                    <a:pt x="224" y="344"/>
                    <a:pt x="262" y="332"/>
                    <a:pt x="295" y="305"/>
                  </a:cubicBezTo>
                  <a:cubicBezTo>
                    <a:pt x="358" y="260"/>
                    <a:pt x="373" y="182"/>
                    <a:pt x="358" y="118"/>
                  </a:cubicBezTo>
                  <a:cubicBezTo>
                    <a:pt x="328" y="41"/>
                    <a:pt x="262" y="0"/>
                    <a:pt x="194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5914125" y="3525675"/>
              <a:ext cx="8975" cy="8825"/>
            </a:xfrm>
            <a:custGeom>
              <a:avLst/>
              <a:gdLst/>
              <a:ahLst/>
              <a:cxnLst/>
              <a:rect l="l" t="t" r="r" b="b"/>
              <a:pathLst>
                <a:path w="359" h="353" extrusionOk="0">
                  <a:moveTo>
                    <a:pt x="177" y="0"/>
                  </a:moveTo>
                  <a:cubicBezTo>
                    <a:pt x="155" y="0"/>
                    <a:pt x="132" y="4"/>
                    <a:pt x="108" y="13"/>
                  </a:cubicBezTo>
                  <a:cubicBezTo>
                    <a:pt x="49" y="43"/>
                    <a:pt x="0" y="107"/>
                    <a:pt x="0" y="185"/>
                  </a:cubicBezTo>
                  <a:cubicBezTo>
                    <a:pt x="12" y="283"/>
                    <a:pt x="83" y="352"/>
                    <a:pt x="175" y="352"/>
                  </a:cubicBezTo>
                  <a:cubicBezTo>
                    <a:pt x="199" y="352"/>
                    <a:pt x="224" y="348"/>
                    <a:pt x="250" y="338"/>
                  </a:cubicBezTo>
                  <a:cubicBezTo>
                    <a:pt x="310" y="323"/>
                    <a:pt x="358" y="245"/>
                    <a:pt x="358" y="185"/>
                  </a:cubicBezTo>
                  <a:cubicBezTo>
                    <a:pt x="358" y="81"/>
                    <a:pt x="276" y="0"/>
                    <a:pt x="17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5912600" y="3559725"/>
              <a:ext cx="5375" cy="4400"/>
            </a:xfrm>
            <a:custGeom>
              <a:avLst/>
              <a:gdLst/>
              <a:ahLst/>
              <a:cxnLst/>
              <a:rect l="l" t="t" r="r" b="b"/>
              <a:pathLst>
                <a:path w="215" h="176" extrusionOk="0">
                  <a:moveTo>
                    <a:pt x="106" y="0"/>
                  </a:moveTo>
                  <a:cubicBezTo>
                    <a:pt x="39" y="0"/>
                    <a:pt x="1" y="71"/>
                    <a:pt x="31" y="129"/>
                  </a:cubicBezTo>
                  <a:cubicBezTo>
                    <a:pt x="46" y="144"/>
                    <a:pt x="61" y="174"/>
                    <a:pt x="91" y="174"/>
                  </a:cubicBezTo>
                  <a:cubicBezTo>
                    <a:pt x="98" y="175"/>
                    <a:pt x="104" y="175"/>
                    <a:pt x="111" y="175"/>
                  </a:cubicBezTo>
                  <a:cubicBezTo>
                    <a:pt x="177" y="175"/>
                    <a:pt x="215" y="107"/>
                    <a:pt x="184" y="36"/>
                  </a:cubicBezTo>
                  <a:cubicBezTo>
                    <a:pt x="169" y="21"/>
                    <a:pt x="154" y="2"/>
                    <a:pt x="125" y="2"/>
                  </a:cubicBezTo>
                  <a:cubicBezTo>
                    <a:pt x="118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5958425" y="3546425"/>
              <a:ext cx="4325" cy="4625"/>
            </a:xfrm>
            <a:custGeom>
              <a:avLst/>
              <a:gdLst/>
              <a:ahLst/>
              <a:cxnLst/>
              <a:rect l="l" t="t" r="r" b="b"/>
              <a:pathLst>
                <a:path w="173" h="185" extrusionOk="0">
                  <a:moveTo>
                    <a:pt x="87" y="0"/>
                  </a:moveTo>
                  <a:cubicBezTo>
                    <a:pt x="44" y="0"/>
                    <a:pt x="1" y="33"/>
                    <a:pt x="1" y="86"/>
                  </a:cubicBezTo>
                  <a:cubicBezTo>
                    <a:pt x="1" y="116"/>
                    <a:pt x="1" y="131"/>
                    <a:pt x="15" y="161"/>
                  </a:cubicBezTo>
                  <a:cubicBezTo>
                    <a:pt x="36" y="177"/>
                    <a:pt x="59" y="184"/>
                    <a:pt x="80" y="184"/>
                  </a:cubicBezTo>
                  <a:cubicBezTo>
                    <a:pt x="124" y="184"/>
                    <a:pt x="162" y="154"/>
                    <a:pt x="172" y="101"/>
                  </a:cubicBezTo>
                  <a:cubicBezTo>
                    <a:pt x="172" y="68"/>
                    <a:pt x="172" y="53"/>
                    <a:pt x="142" y="23"/>
                  </a:cubicBezTo>
                  <a:cubicBezTo>
                    <a:pt x="127" y="7"/>
                    <a:pt x="107" y="0"/>
                    <a:pt x="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7"/>
            <p:cNvSpPr/>
            <p:nvPr/>
          </p:nvSpPr>
          <p:spPr>
            <a:xfrm>
              <a:off x="5914875" y="3531375"/>
              <a:ext cx="42450" cy="35900"/>
            </a:xfrm>
            <a:custGeom>
              <a:avLst/>
              <a:gdLst/>
              <a:ahLst/>
              <a:cxnLst/>
              <a:rect l="l" t="t" r="r" b="b"/>
              <a:pathLst>
                <a:path w="1698" h="1436" extrusionOk="0">
                  <a:moveTo>
                    <a:pt x="866" y="1"/>
                  </a:moveTo>
                  <a:cubicBezTo>
                    <a:pt x="571" y="1"/>
                    <a:pt x="308" y="170"/>
                    <a:pt x="187" y="438"/>
                  </a:cubicBezTo>
                  <a:cubicBezTo>
                    <a:pt x="0" y="890"/>
                    <a:pt x="299" y="1386"/>
                    <a:pt x="795" y="1434"/>
                  </a:cubicBezTo>
                  <a:cubicBezTo>
                    <a:pt x="807" y="1435"/>
                    <a:pt x="819" y="1435"/>
                    <a:pt x="830" y="1435"/>
                  </a:cubicBezTo>
                  <a:cubicBezTo>
                    <a:pt x="1113" y="1435"/>
                    <a:pt x="1389" y="1266"/>
                    <a:pt x="1493" y="998"/>
                  </a:cubicBezTo>
                  <a:cubicBezTo>
                    <a:pt x="1698" y="546"/>
                    <a:pt x="1384" y="50"/>
                    <a:pt x="903" y="2"/>
                  </a:cubicBezTo>
                  <a:cubicBezTo>
                    <a:pt x="891" y="1"/>
                    <a:pt x="878" y="1"/>
                    <a:pt x="86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7"/>
            <p:cNvSpPr/>
            <p:nvPr/>
          </p:nvSpPr>
          <p:spPr>
            <a:xfrm>
              <a:off x="5920000" y="354895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0" y="0"/>
                  </a:moveTo>
                  <a:lnTo>
                    <a:pt x="0" y="217"/>
                  </a:lnTo>
                  <a:lnTo>
                    <a:pt x="247" y="21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7"/>
            <p:cNvSpPr/>
            <p:nvPr/>
          </p:nvSpPr>
          <p:spPr>
            <a:xfrm>
              <a:off x="5921125" y="35512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3" y="0"/>
                  </a:moveTo>
                  <a:cubicBezTo>
                    <a:pt x="30" y="0"/>
                    <a:pt x="15" y="15"/>
                    <a:pt x="0" y="45"/>
                  </a:cubicBezTo>
                  <a:cubicBezTo>
                    <a:pt x="0" y="79"/>
                    <a:pt x="15" y="109"/>
                    <a:pt x="49" y="124"/>
                  </a:cubicBezTo>
                  <a:lnTo>
                    <a:pt x="63" y="124"/>
                  </a:lnTo>
                  <a:cubicBezTo>
                    <a:pt x="93" y="124"/>
                    <a:pt x="123" y="109"/>
                    <a:pt x="123" y="79"/>
                  </a:cubicBezTo>
                  <a:cubicBezTo>
                    <a:pt x="123" y="45"/>
                    <a:pt x="108" y="15"/>
                    <a:pt x="78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7"/>
            <p:cNvSpPr/>
            <p:nvPr/>
          </p:nvSpPr>
          <p:spPr>
            <a:xfrm>
              <a:off x="5923075" y="3555925"/>
              <a:ext cx="3950" cy="3125"/>
            </a:xfrm>
            <a:custGeom>
              <a:avLst/>
              <a:gdLst/>
              <a:ahLst/>
              <a:cxnLst/>
              <a:rect l="l" t="t" r="r" b="b"/>
              <a:pathLst>
                <a:path w="158" h="125" extrusionOk="0">
                  <a:moveTo>
                    <a:pt x="64" y="1"/>
                  </a:moveTo>
                  <a:cubicBezTo>
                    <a:pt x="15" y="16"/>
                    <a:pt x="0" y="61"/>
                    <a:pt x="30" y="109"/>
                  </a:cubicBezTo>
                  <a:cubicBezTo>
                    <a:pt x="45" y="109"/>
                    <a:pt x="64" y="124"/>
                    <a:pt x="79" y="124"/>
                  </a:cubicBezTo>
                  <a:cubicBezTo>
                    <a:pt x="79" y="124"/>
                    <a:pt x="94" y="124"/>
                    <a:pt x="94" y="109"/>
                  </a:cubicBezTo>
                  <a:cubicBezTo>
                    <a:pt x="138" y="109"/>
                    <a:pt x="157" y="46"/>
                    <a:pt x="124" y="16"/>
                  </a:cubicBezTo>
                  <a:cubicBezTo>
                    <a:pt x="109" y="1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7"/>
            <p:cNvSpPr/>
            <p:nvPr/>
          </p:nvSpPr>
          <p:spPr>
            <a:xfrm>
              <a:off x="5926525" y="3546975"/>
              <a:ext cx="7850" cy="7400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157" y="1"/>
                  </a:moveTo>
                  <a:cubicBezTo>
                    <a:pt x="94" y="1"/>
                    <a:pt x="34" y="46"/>
                    <a:pt x="19" y="109"/>
                  </a:cubicBezTo>
                  <a:cubicBezTo>
                    <a:pt x="0" y="187"/>
                    <a:pt x="49" y="266"/>
                    <a:pt x="127" y="296"/>
                  </a:cubicBezTo>
                  <a:lnTo>
                    <a:pt x="157" y="296"/>
                  </a:lnTo>
                  <a:cubicBezTo>
                    <a:pt x="221" y="296"/>
                    <a:pt x="280" y="251"/>
                    <a:pt x="299" y="187"/>
                  </a:cubicBezTo>
                  <a:cubicBezTo>
                    <a:pt x="314" y="109"/>
                    <a:pt x="265" y="16"/>
                    <a:pt x="187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7"/>
            <p:cNvSpPr/>
            <p:nvPr/>
          </p:nvSpPr>
          <p:spPr>
            <a:xfrm>
              <a:off x="5933150" y="3555100"/>
              <a:ext cx="12525" cy="8975"/>
            </a:xfrm>
            <a:custGeom>
              <a:avLst/>
              <a:gdLst/>
              <a:ahLst/>
              <a:cxnLst/>
              <a:rect l="l" t="t" r="r" b="b"/>
              <a:pathLst>
                <a:path w="501" h="359" extrusionOk="0">
                  <a:moveTo>
                    <a:pt x="221" y="0"/>
                  </a:moveTo>
                  <a:cubicBezTo>
                    <a:pt x="127" y="0"/>
                    <a:pt x="49" y="49"/>
                    <a:pt x="34" y="127"/>
                  </a:cubicBezTo>
                  <a:cubicBezTo>
                    <a:pt x="0" y="221"/>
                    <a:pt x="79" y="329"/>
                    <a:pt x="202" y="359"/>
                  </a:cubicBezTo>
                  <a:lnTo>
                    <a:pt x="265" y="359"/>
                  </a:lnTo>
                  <a:cubicBezTo>
                    <a:pt x="359" y="359"/>
                    <a:pt x="452" y="314"/>
                    <a:pt x="467" y="235"/>
                  </a:cubicBezTo>
                  <a:lnTo>
                    <a:pt x="467" y="235"/>
                  </a:lnTo>
                  <a:cubicBezTo>
                    <a:pt x="452" y="280"/>
                    <a:pt x="407" y="299"/>
                    <a:pt x="359" y="299"/>
                  </a:cubicBezTo>
                  <a:lnTo>
                    <a:pt x="329" y="299"/>
                  </a:lnTo>
                  <a:cubicBezTo>
                    <a:pt x="265" y="280"/>
                    <a:pt x="221" y="235"/>
                    <a:pt x="235" y="172"/>
                  </a:cubicBezTo>
                  <a:cubicBezTo>
                    <a:pt x="250" y="127"/>
                    <a:pt x="280" y="112"/>
                    <a:pt x="344" y="112"/>
                  </a:cubicBezTo>
                  <a:lnTo>
                    <a:pt x="373" y="112"/>
                  </a:lnTo>
                  <a:cubicBezTo>
                    <a:pt x="437" y="127"/>
                    <a:pt x="482" y="187"/>
                    <a:pt x="467" y="235"/>
                  </a:cubicBezTo>
                  <a:cubicBezTo>
                    <a:pt x="500" y="142"/>
                    <a:pt x="407" y="34"/>
                    <a:pt x="295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7"/>
            <p:cNvSpPr/>
            <p:nvPr/>
          </p:nvSpPr>
          <p:spPr>
            <a:xfrm>
              <a:off x="5938650" y="3557900"/>
              <a:ext cx="6550" cy="4675"/>
            </a:xfrm>
            <a:custGeom>
              <a:avLst/>
              <a:gdLst/>
              <a:ahLst/>
              <a:cxnLst/>
              <a:rect l="l" t="t" r="r" b="b"/>
              <a:pathLst>
                <a:path w="262" h="187" extrusionOk="0">
                  <a:moveTo>
                    <a:pt x="124" y="0"/>
                  </a:moveTo>
                  <a:cubicBezTo>
                    <a:pt x="60" y="0"/>
                    <a:pt x="30" y="15"/>
                    <a:pt x="15" y="60"/>
                  </a:cubicBezTo>
                  <a:cubicBezTo>
                    <a:pt x="1" y="123"/>
                    <a:pt x="45" y="168"/>
                    <a:pt x="109" y="187"/>
                  </a:cubicBezTo>
                  <a:lnTo>
                    <a:pt x="139" y="187"/>
                  </a:lnTo>
                  <a:cubicBezTo>
                    <a:pt x="187" y="187"/>
                    <a:pt x="232" y="168"/>
                    <a:pt x="247" y="123"/>
                  </a:cubicBezTo>
                  <a:cubicBezTo>
                    <a:pt x="262" y="75"/>
                    <a:pt x="217" y="15"/>
                    <a:pt x="153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7"/>
            <p:cNvSpPr/>
            <p:nvPr/>
          </p:nvSpPr>
          <p:spPr>
            <a:xfrm>
              <a:off x="5922325" y="3539975"/>
              <a:ext cx="5425" cy="4325"/>
            </a:xfrm>
            <a:custGeom>
              <a:avLst/>
              <a:gdLst/>
              <a:ahLst/>
              <a:cxnLst/>
              <a:rect l="l" t="t" r="r" b="b"/>
              <a:pathLst>
                <a:path w="217" h="173" extrusionOk="0">
                  <a:moveTo>
                    <a:pt x="109" y="1"/>
                  </a:moveTo>
                  <a:cubicBezTo>
                    <a:pt x="60" y="1"/>
                    <a:pt x="15" y="16"/>
                    <a:pt x="1" y="64"/>
                  </a:cubicBezTo>
                  <a:cubicBezTo>
                    <a:pt x="1" y="109"/>
                    <a:pt x="30" y="158"/>
                    <a:pt x="94" y="173"/>
                  </a:cubicBezTo>
                  <a:lnTo>
                    <a:pt x="109" y="173"/>
                  </a:lnTo>
                  <a:cubicBezTo>
                    <a:pt x="154" y="173"/>
                    <a:pt x="202" y="158"/>
                    <a:pt x="202" y="109"/>
                  </a:cubicBezTo>
                  <a:cubicBezTo>
                    <a:pt x="217" y="64"/>
                    <a:pt x="187" y="16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5946400" y="3541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4" y="0"/>
                  </a:moveTo>
                  <a:cubicBezTo>
                    <a:pt x="45" y="0"/>
                    <a:pt x="15" y="15"/>
                    <a:pt x="15" y="45"/>
                  </a:cubicBezTo>
                  <a:cubicBezTo>
                    <a:pt x="0" y="60"/>
                    <a:pt x="30" y="94"/>
                    <a:pt x="64" y="109"/>
                  </a:cubicBezTo>
                  <a:lnTo>
                    <a:pt x="79" y="109"/>
                  </a:lnTo>
                  <a:cubicBezTo>
                    <a:pt x="108" y="109"/>
                    <a:pt x="123" y="94"/>
                    <a:pt x="123" y="75"/>
                  </a:cubicBezTo>
                  <a:cubicBezTo>
                    <a:pt x="138" y="45"/>
                    <a:pt x="123" y="15"/>
                    <a:pt x="79" y="15"/>
                  </a:cubicBezTo>
                  <a:cubicBezTo>
                    <a:pt x="79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7"/>
            <p:cNvSpPr/>
            <p:nvPr/>
          </p:nvSpPr>
          <p:spPr>
            <a:xfrm>
              <a:off x="5929700" y="3538400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0" y="1"/>
                  </a:moveTo>
                  <a:cubicBezTo>
                    <a:pt x="30" y="1"/>
                    <a:pt x="15" y="15"/>
                    <a:pt x="15" y="34"/>
                  </a:cubicBezTo>
                  <a:cubicBezTo>
                    <a:pt x="0" y="64"/>
                    <a:pt x="15" y="94"/>
                    <a:pt x="60" y="109"/>
                  </a:cubicBezTo>
                  <a:lnTo>
                    <a:pt x="79" y="109"/>
                  </a:lnTo>
                  <a:cubicBezTo>
                    <a:pt x="94" y="109"/>
                    <a:pt x="123" y="94"/>
                    <a:pt x="123" y="64"/>
                  </a:cubicBezTo>
                  <a:cubicBezTo>
                    <a:pt x="138" y="49"/>
                    <a:pt x="109" y="15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4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8"/>
          <p:cNvSpPr/>
          <p:nvPr/>
        </p:nvSpPr>
        <p:spPr>
          <a:xfrm rot="6312039">
            <a:off x="8127277" y="4199483"/>
            <a:ext cx="780098" cy="675790"/>
          </a:xfrm>
          <a:custGeom>
            <a:avLst/>
            <a:gdLst/>
            <a:ahLst/>
            <a:cxnLst/>
            <a:rect l="l" t="t" r="r" b="b"/>
            <a:pathLst>
              <a:path w="664" h="575" extrusionOk="0">
                <a:moveTo>
                  <a:pt x="346" y="1"/>
                </a:moveTo>
                <a:cubicBezTo>
                  <a:pt x="302" y="1"/>
                  <a:pt x="257" y="12"/>
                  <a:pt x="215" y="36"/>
                </a:cubicBezTo>
                <a:cubicBezTo>
                  <a:pt x="57" y="93"/>
                  <a:pt x="0" y="276"/>
                  <a:pt x="82" y="409"/>
                </a:cubicBezTo>
                <a:cubicBezTo>
                  <a:pt x="134" y="517"/>
                  <a:pt x="238" y="575"/>
                  <a:pt x="340" y="575"/>
                </a:cubicBezTo>
                <a:cubicBezTo>
                  <a:pt x="387" y="575"/>
                  <a:pt x="434" y="562"/>
                  <a:pt x="474" y="536"/>
                </a:cubicBezTo>
                <a:cubicBezTo>
                  <a:pt x="607" y="460"/>
                  <a:pt x="664" y="276"/>
                  <a:pt x="582" y="144"/>
                </a:cubicBezTo>
                <a:cubicBezTo>
                  <a:pt x="530" y="53"/>
                  <a:pt x="440" y="1"/>
                  <a:pt x="346" y="1"/>
                </a:cubicBezTo>
                <a:close/>
              </a:path>
            </a:pathLst>
          </a:custGeom>
          <a:solidFill>
            <a:srgbClr val="F5AD9A">
              <a:alpha val="33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542" name="Google Shape;542;p18"/>
          <p:cNvGrpSpPr/>
          <p:nvPr/>
        </p:nvGrpSpPr>
        <p:grpSpPr>
          <a:xfrm>
            <a:off x="8261406" y="141123"/>
            <a:ext cx="511840" cy="585068"/>
            <a:chOff x="6144600" y="3520075"/>
            <a:chExt cx="29600" cy="33825"/>
          </a:xfrm>
        </p:grpSpPr>
        <p:sp>
          <p:nvSpPr>
            <p:cNvPr id="543" name="Google Shape;543;p18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8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8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8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1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599" name="Google Shape;599;p20"/>
          <p:cNvGrpSpPr/>
          <p:nvPr/>
        </p:nvGrpSpPr>
        <p:grpSpPr>
          <a:xfrm>
            <a:off x="123514" y="2742803"/>
            <a:ext cx="8772508" cy="2251174"/>
            <a:chOff x="904527" y="1714820"/>
            <a:chExt cx="711823" cy="182666"/>
          </a:xfrm>
        </p:grpSpPr>
        <p:sp>
          <p:nvSpPr>
            <p:cNvPr id="600" name="Google Shape;600;p20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0"/>
            <p:cNvSpPr/>
            <p:nvPr/>
          </p:nvSpPr>
          <p:spPr>
            <a:xfrm>
              <a:off x="944407" y="187056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0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0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0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0"/>
            <p:cNvSpPr/>
            <p:nvPr/>
          </p:nvSpPr>
          <p:spPr>
            <a:xfrm>
              <a:off x="1024177" y="188947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0"/>
            <p:cNvSpPr/>
            <p:nvPr/>
          </p:nvSpPr>
          <p:spPr>
            <a:xfrm>
              <a:off x="1595351" y="1859991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0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0"/>
            <p:cNvSpPr/>
            <p:nvPr/>
          </p:nvSpPr>
          <p:spPr>
            <a:xfrm>
              <a:off x="1592227" y="174612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0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3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629" name="Google Shape;629;p21"/>
          <p:cNvGrpSpPr/>
          <p:nvPr/>
        </p:nvGrpSpPr>
        <p:grpSpPr>
          <a:xfrm>
            <a:off x="123514" y="2364478"/>
            <a:ext cx="8691370" cy="2629499"/>
            <a:chOff x="904527" y="1684121"/>
            <a:chExt cx="705239" cy="213364"/>
          </a:xfrm>
        </p:grpSpPr>
        <p:sp>
          <p:nvSpPr>
            <p:cNvPr id="630" name="Google Shape;630;p21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1019437" y="1883854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1593025" y="1684121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1593025" y="1811173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21"/>
          <p:cNvGrpSpPr/>
          <p:nvPr/>
        </p:nvGrpSpPr>
        <p:grpSpPr>
          <a:xfrm>
            <a:off x="208149" y="4359112"/>
            <a:ext cx="511840" cy="585068"/>
            <a:chOff x="6144600" y="3520075"/>
            <a:chExt cx="29600" cy="33825"/>
          </a:xfrm>
        </p:grpSpPr>
        <p:sp>
          <p:nvSpPr>
            <p:cNvPr id="640" name="Google Shape;640;p21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1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1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1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1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4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660" name="Google Shape;660;p22"/>
          <p:cNvGrpSpPr/>
          <p:nvPr/>
        </p:nvGrpSpPr>
        <p:grpSpPr>
          <a:xfrm>
            <a:off x="123514" y="2742803"/>
            <a:ext cx="8772508" cy="2251174"/>
            <a:chOff x="904527" y="1714820"/>
            <a:chExt cx="711823" cy="182666"/>
          </a:xfrm>
        </p:grpSpPr>
        <p:sp>
          <p:nvSpPr>
            <p:cNvPr id="661" name="Google Shape;661;p22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2"/>
            <p:cNvSpPr/>
            <p:nvPr/>
          </p:nvSpPr>
          <p:spPr>
            <a:xfrm>
              <a:off x="944407" y="187056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2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2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2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2"/>
            <p:cNvSpPr/>
            <p:nvPr/>
          </p:nvSpPr>
          <p:spPr>
            <a:xfrm>
              <a:off x="1024177" y="188947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2"/>
            <p:cNvSpPr/>
            <p:nvPr/>
          </p:nvSpPr>
          <p:spPr>
            <a:xfrm>
              <a:off x="1595351" y="1859991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2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2"/>
            <p:cNvSpPr/>
            <p:nvPr/>
          </p:nvSpPr>
          <p:spPr>
            <a:xfrm>
              <a:off x="1592227" y="174612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2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" name="Google Shape;671;p22"/>
          <p:cNvGrpSpPr/>
          <p:nvPr/>
        </p:nvGrpSpPr>
        <p:grpSpPr>
          <a:xfrm>
            <a:off x="7802310" y="3515022"/>
            <a:ext cx="621679" cy="706743"/>
            <a:chOff x="5912600" y="3521075"/>
            <a:chExt cx="50150" cy="57000"/>
          </a:xfrm>
        </p:grpSpPr>
        <p:sp>
          <p:nvSpPr>
            <p:cNvPr id="672" name="Google Shape;672;p22"/>
            <p:cNvSpPr/>
            <p:nvPr/>
          </p:nvSpPr>
          <p:spPr>
            <a:xfrm>
              <a:off x="5935850" y="3570675"/>
              <a:ext cx="8975" cy="7400"/>
            </a:xfrm>
            <a:custGeom>
              <a:avLst/>
              <a:gdLst/>
              <a:ahLst/>
              <a:cxnLst/>
              <a:rect l="l" t="t" r="r" b="b"/>
              <a:pathLst>
                <a:path w="359" h="296" extrusionOk="0">
                  <a:moveTo>
                    <a:pt x="187" y="0"/>
                  </a:moveTo>
                  <a:cubicBezTo>
                    <a:pt x="127" y="0"/>
                    <a:pt x="79" y="30"/>
                    <a:pt x="49" y="79"/>
                  </a:cubicBezTo>
                  <a:cubicBezTo>
                    <a:pt x="1" y="172"/>
                    <a:pt x="64" y="295"/>
                    <a:pt x="187" y="295"/>
                  </a:cubicBezTo>
                  <a:cubicBezTo>
                    <a:pt x="236" y="295"/>
                    <a:pt x="280" y="265"/>
                    <a:pt x="314" y="217"/>
                  </a:cubicBezTo>
                  <a:cubicBezTo>
                    <a:pt x="359" y="109"/>
                    <a:pt x="299" y="0"/>
                    <a:pt x="1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2"/>
            <p:cNvSpPr/>
            <p:nvPr/>
          </p:nvSpPr>
          <p:spPr>
            <a:xfrm>
              <a:off x="5941725" y="3521075"/>
              <a:ext cx="8150" cy="7100"/>
            </a:xfrm>
            <a:custGeom>
              <a:avLst/>
              <a:gdLst/>
              <a:ahLst/>
              <a:cxnLst/>
              <a:rect l="l" t="t" r="r" b="b"/>
              <a:pathLst>
                <a:path w="326" h="284" extrusionOk="0">
                  <a:moveTo>
                    <a:pt x="155" y="1"/>
                  </a:moveTo>
                  <a:cubicBezTo>
                    <a:pt x="134" y="1"/>
                    <a:pt x="112" y="5"/>
                    <a:pt x="94" y="11"/>
                  </a:cubicBezTo>
                  <a:cubicBezTo>
                    <a:pt x="1" y="74"/>
                    <a:pt x="1" y="197"/>
                    <a:pt x="79" y="261"/>
                  </a:cubicBezTo>
                  <a:cubicBezTo>
                    <a:pt x="101" y="276"/>
                    <a:pt x="128" y="283"/>
                    <a:pt x="154" y="283"/>
                  </a:cubicBezTo>
                  <a:cubicBezTo>
                    <a:pt x="179" y="283"/>
                    <a:pt x="202" y="276"/>
                    <a:pt x="217" y="261"/>
                  </a:cubicBezTo>
                  <a:cubicBezTo>
                    <a:pt x="310" y="212"/>
                    <a:pt x="325" y="89"/>
                    <a:pt x="232" y="26"/>
                  </a:cubicBezTo>
                  <a:cubicBezTo>
                    <a:pt x="214" y="8"/>
                    <a:pt x="185" y="1"/>
                    <a:pt x="1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2"/>
            <p:cNvSpPr/>
            <p:nvPr/>
          </p:nvSpPr>
          <p:spPr>
            <a:xfrm>
              <a:off x="5953025" y="3559150"/>
              <a:ext cx="9350" cy="8625"/>
            </a:xfrm>
            <a:custGeom>
              <a:avLst/>
              <a:gdLst/>
              <a:ahLst/>
              <a:cxnLst/>
              <a:rect l="l" t="t" r="r" b="b"/>
              <a:pathLst>
                <a:path w="374" h="345" extrusionOk="0">
                  <a:moveTo>
                    <a:pt x="194" y="0"/>
                  </a:moveTo>
                  <a:cubicBezTo>
                    <a:pt x="154" y="0"/>
                    <a:pt x="113" y="14"/>
                    <a:pt x="78" y="44"/>
                  </a:cubicBezTo>
                  <a:cubicBezTo>
                    <a:pt x="15" y="88"/>
                    <a:pt x="0" y="152"/>
                    <a:pt x="15" y="230"/>
                  </a:cubicBezTo>
                  <a:cubicBezTo>
                    <a:pt x="44" y="301"/>
                    <a:pt x="115" y="344"/>
                    <a:pt x="186" y="344"/>
                  </a:cubicBezTo>
                  <a:cubicBezTo>
                    <a:pt x="224" y="344"/>
                    <a:pt x="262" y="332"/>
                    <a:pt x="295" y="305"/>
                  </a:cubicBezTo>
                  <a:cubicBezTo>
                    <a:pt x="358" y="260"/>
                    <a:pt x="373" y="182"/>
                    <a:pt x="358" y="118"/>
                  </a:cubicBezTo>
                  <a:cubicBezTo>
                    <a:pt x="328" y="41"/>
                    <a:pt x="262" y="0"/>
                    <a:pt x="194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2"/>
            <p:cNvSpPr/>
            <p:nvPr/>
          </p:nvSpPr>
          <p:spPr>
            <a:xfrm>
              <a:off x="5914125" y="3525675"/>
              <a:ext cx="8975" cy="8825"/>
            </a:xfrm>
            <a:custGeom>
              <a:avLst/>
              <a:gdLst/>
              <a:ahLst/>
              <a:cxnLst/>
              <a:rect l="l" t="t" r="r" b="b"/>
              <a:pathLst>
                <a:path w="359" h="353" extrusionOk="0">
                  <a:moveTo>
                    <a:pt x="177" y="0"/>
                  </a:moveTo>
                  <a:cubicBezTo>
                    <a:pt x="155" y="0"/>
                    <a:pt x="132" y="4"/>
                    <a:pt x="108" y="13"/>
                  </a:cubicBezTo>
                  <a:cubicBezTo>
                    <a:pt x="49" y="43"/>
                    <a:pt x="0" y="107"/>
                    <a:pt x="0" y="185"/>
                  </a:cubicBezTo>
                  <a:cubicBezTo>
                    <a:pt x="12" y="283"/>
                    <a:pt x="83" y="352"/>
                    <a:pt x="175" y="352"/>
                  </a:cubicBezTo>
                  <a:cubicBezTo>
                    <a:pt x="199" y="352"/>
                    <a:pt x="224" y="348"/>
                    <a:pt x="250" y="338"/>
                  </a:cubicBezTo>
                  <a:cubicBezTo>
                    <a:pt x="310" y="323"/>
                    <a:pt x="358" y="245"/>
                    <a:pt x="358" y="185"/>
                  </a:cubicBezTo>
                  <a:cubicBezTo>
                    <a:pt x="358" y="81"/>
                    <a:pt x="276" y="0"/>
                    <a:pt x="17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2"/>
            <p:cNvSpPr/>
            <p:nvPr/>
          </p:nvSpPr>
          <p:spPr>
            <a:xfrm>
              <a:off x="5912600" y="3559725"/>
              <a:ext cx="5375" cy="4400"/>
            </a:xfrm>
            <a:custGeom>
              <a:avLst/>
              <a:gdLst/>
              <a:ahLst/>
              <a:cxnLst/>
              <a:rect l="l" t="t" r="r" b="b"/>
              <a:pathLst>
                <a:path w="215" h="176" extrusionOk="0">
                  <a:moveTo>
                    <a:pt x="106" y="0"/>
                  </a:moveTo>
                  <a:cubicBezTo>
                    <a:pt x="39" y="0"/>
                    <a:pt x="1" y="71"/>
                    <a:pt x="31" y="129"/>
                  </a:cubicBezTo>
                  <a:cubicBezTo>
                    <a:pt x="46" y="144"/>
                    <a:pt x="61" y="174"/>
                    <a:pt x="91" y="174"/>
                  </a:cubicBezTo>
                  <a:cubicBezTo>
                    <a:pt x="98" y="175"/>
                    <a:pt x="104" y="175"/>
                    <a:pt x="111" y="175"/>
                  </a:cubicBezTo>
                  <a:cubicBezTo>
                    <a:pt x="177" y="175"/>
                    <a:pt x="215" y="107"/>
                    <a:pt x="184" y="36"/>
                  </a:cubicBezTo>
                  <a:cubicBezTo>
                    <a:pt x="169" y="21"/>
                    <a:pt x="154" y="2"/>
                    <a:pt x="125" y="2"/>
                  </a:cubicBezTo>
                  <a:cubicBezTo>
                    <a:pt x="118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2"/>
            <p:cNvSpPr/>
            <p:nvPr/>
          </p:nvSpPr>
          <p:spPr>
            <a:xfrm>
              <a:off x="5958425" y="3546425"/>
              <a:ext cx="4325" cy="4625"/>
            </a:xfrm>
            <a:custGeom>
              <a:avLst/>
              <a:gdLst/>
              <a:ahLst/>
              <a:cxnLst/>
              <a:rect l="l" t="t" r="r" b="b"/>
              <a:pathLst>
                <a:path w="173" h="185" extrusionOk="0">
                  <a:moveTo>
                    <a:pt x="87" y="0"/>
                  </a:moveTo>
                  <a:cubicBezTo>
                    <a:pt x="44" y="0"/>
                    <a:pt x="1" y="33"/>
                    <a:pt x="1" y="86"/>
                  </a:cubicBezTo>
                  <a:cubicBezTo>
                    <a:pt x="1" y="116"/>
                    <a:pt x="1" y="131"/>
                    <a:pt x="15" y="161"/>
                  </a:cubicBezTo>
                  <a:cubicBezTo>
                    <a:pt x="36" y="177"/>
                    <a:pt x="59" y="184"/>
                    <a:pt x="80" y="184"/>
                  </a:cubicBezTo>
                  <a:cubicBezTo>
                    <a:pt x="124" y="184"/>
                    <a:pt x="162" y="154"/>
                    <a:pt x="172" y="101"/>
                  </a:cubicBezTo>
                  <a:cubicBezTo>
                    <a:pt x="172" y="68"/>
                    <a:pt x="172" y="53"/>
                    <a:pt x="142" y="23"/>
                  </a:cubicBezTo>
                  <a:cubicBezTo>
                    <a:pt x="127" y="7"/>
                    <a:pt x="107" y="0"/>
                    <a:pt x="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2"/>
            <p:cNvSpPr/>
            <p:nvPr/>
          </p:nvSpPr>
          <p:spPr>
            <a:xfrm>
              <a:off x="5914875" y="3531375"/>
              <a:ext cx="42450" cy="35900"/>
            </a:xfrm>
            <a:custGeom>
              <a:avLst/>
              <a:gdLst/>
              <a:ahLst/>
              <a:cxnLst/>
              <a:rect l="l" t="t" r="r" b="b"/>
              <a:pathLst>
                <a:path w="1698" h="1436" extrusionOk="0">
                  <a:moveTo>
                    <a:pt x="866" y="1"/>
                  </a:moveTo>
                  <a:cubicBezTo>
                    <a:pt x="571" y="1"/>
                    <a:pt x="308" y="170"/>
                    <a:pt x="187" y="438"/>
                  </a:cubicBezTo>
                  <a:cubicBezTo>
                    <a:pt x="0" y="890"/>
                    <a:pt x="299" y="1386"/>
                    <a:pt x="795" y="1434"/>
                  </a:cubicBezTo>
                  <a:cubicBezTo>
                    <a:pt x="807" y="1435"/>
                    <a:pt x="819" y="1435"/>
                    <a:pt x="830" y="1435"/>
                  </a:cubicBezTo>
                  <a:cubicBezTo>
                    <a:pt x="1113" y="1435"/>
                    <a:pt x="1389" y="1266"/>
                    <a:pt x="1493" y="998"/>
                  </a:cubicBezTo>
                  <a:cubicBezTo>
                    <a:pt x="1698" y="546"/>
                    <a:pt x="1384" y="50"/>
                    <a:pt x="903" y="2"/>
                  </a:cubicBezTo>
                  <a:cubicBezTo>
                    <a:pt x="891" y="1"/>
                    <a:pt x="878" y="1"/>
                    <a:pt x="86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2"/>
            <p:cNvSpPr/>
            <p:nvPr/>
          </p:nvSpPr>
          <p:spPr>
            <a:xfrm>
              <a:off x="5920000" y="354895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0" y="0"/>
                  </a:moveTo>
                  <a:lnTo>
                    <a:pt x="0" y="217"/>
                  </a:lnTo>
                  <a:lnTo>
                    <a:pt x="247" y="21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2"/>
            <p:cNvSpPr/>
            <p:nvPr/>
          </p:nvSpPr>
          <p:spPr>
            <a:xfrm>
              <a:off x="5921125" y="35512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3" y="0"/>
                  </a:moveTo>
                  <a:cubicBezTo>
                    <a:pt x="30" y="0"/>
                    <a:pt x="15" y="15"/>
                    <a:pt x="0" y="45"/>
                  </a:cubicBezTo>
                  <a:cubicBezTo>
                    <a:pt x="0" y="79"/>
                    <a:pt x="15" y="109"/>
                    <a:pt x="49" y="124"/>
                  </a:cubicBezTo>
                  <a:lnTo>
                    <a:pt x="63" y="124"/>
                  </a:lnTo>
                  <a:cubicBezTo>
                    <a:pt x="93" y="124"/>
                    <a:pt x="123" y="109"/>
                    <a:pt x="123" y="79"/>
                  </a:cubicBezTo>
                  <a:cubicBezTo>
                    <a:pt x="123" y="45"/>
                    <a:pt x="108" y="15"/>
                    <a:pt x="78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2"/>
            <p:cNvSpPr/>
            <p:nvPr/>
          </p:nvSpPr>
          <p:spPr>
            <a:xfrm>
              <a:off x="5923075" y="3555925"/>
              <a:ext cx="3950" cy="3125"/>
            </a:xfrm>
            <a:custGeom>
              <a:avLst/>
              <a:gdLst/>
              <a:ahLst/>
              <a:cxnLst/>
              <a:rect l="l" t="t" r="r" b="b"/>
              <a:pathLst>
                <a:path w="158" h="125" extrusionOk="0">
                  <a:moveTo>
                    <a:pt x="64" y="1"/>
                  </a:moveTo>
                  <a:cubicBezTo>
                    <a:pt x="15" y="16"/>
                    <a:pt x="0" y="61"/>
                    <a:pt x="30" y="109"/>
                  </a:cubicBezTo>
                  <a:cubicBezTo>
                    <a:pt x="45" y="109"/>
                    <a:pt x="64" y="124"/>
                    <a:pt x="79" y="124"/>
                  </a:cubicBezTo>
                  <a:cubicBezTo>
                    <a:pt x="79" y="124"/>
                    <a:pt x="94" y="124"/>
                    <a:pt x="94" y="109"/>
                  </a:cubicBezTo>
                  <a:cubicBezTo>
                    <a:pt x="138" y="109"/>
                    <a:pt x="157" y="46"/>
                    <a:pt x="124" y="16"/>
                  </a:cubicBezTo>
                  <a:cubicBezTo>
                    <a:pt x="109" y="1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2"/>
            <p:cNvSpPr/>
            <p:nvPr/>
          </p:nvSpPr>
          <p:spPr>
            <a:xfrm>
              <a:off x="5926525" y="3546975"/>
              <a:ext cx="7850" cy="7400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157" y="1"/>
                  </a:moveTo>
                  <a:cubicBezTo>
                    <a:pt x="94" y="1"/>
                    <a:pt x="34" y="46"/>
                    <a:pt x="19" y="109"/>
                  </a:cubicBezTo>
                  <a:cubicBezTo>
                    <a:pt x="0" y="187"/>
                    <a:pt x="49" y="266"/>
                    <a:pt x="127" y="296"/>
                  </a:cubicBezTo>
                  <a:lnTo>
                    <a:pt x="157" y="296"/>
                  </a:lnTo>
                  <a:cubicBezTo>
                    <a:pt x="221" y="296"/>
                    <a:pt x="280" y="251"/>
                    <a:pt x="299" y="187"/>
                  </a:cubicBezTo>
                  <a:cubicBezTo>
                    <a:pt x="314" y="109"/>
                    <a:pt x="265" y="16"/>
                    <a:pt x="187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2"/>
            <p:cNvSpPr/>
            <p:nvPr/>
          </p:nvSpPr>
          <p:spPr>
            <a:xfrm>
              <a:off x="5933150" y="3555100"/>
              <a:ext cx="12525" cy="8975"/>
            </a:xfrm>
            <a:custGeom>
              <a:avLst/>
              <a:gdLst/>
              <a:ahLst/>
              <a:cxnLst/>
              <a:rect l="l" t="t" r="r" b="b"/>
              <a:pathLst>
                <a:path w="501" h="359" extrusionOk="0">
                  <a:moveTo>
                    <a:pt x="221" y="0"/>
                  </a:moveTo>
                  <a:cubicBezTo>
                    <a:pt x="127" y="0"/>
                    <a:pt x="49" y="49"/>
                    <a:pt x="34" y="127"/>
                  </a:cubicBezTo>
                  <a:cubicBezTo>
                    <a:pt x="0" y="221"/>
                    <a:pt x="79" y="329"/>
                    <a:pt x="202" y="359"/>
                  </a:cubicBezTo>
                  <a:lnTo>
                    <a:pt x="265" y="359"/>
                  </a:lnTo>
                  <a:cubicBezTo>
                    <a:pt x="359" y="359"/>
                    <a:pt x="452" y="314"/>
                    <a:pt x="467" y="235"/>
                  </a:cubicBezTo>
                  <a:lnTo>
                    <a:pt x="467" y="235"/>
                  </a:lnTo>
                  <a:cubicBezTo>
                    <a:pt x="452" y="280"/>
                    <a:pt x="407" y="299"/>
                    <a:pt x="359" y="299"/>
                  </a:cubicBezTo>
                  <a:lnTo>
                    <a:pt x="329" y="299"/>
                  </a:lnTo>
                  <a:cubicBezTo>
                    <a:pt x="265" y="280"/>
                    <a:pt x="221" y="235"/>
                    <a:pt x="235" y="172"/>
                  </a:cubicBezTo>
                  <a:cubicBezTo>
                    <a:pt x="250" y="127"/>
                    <a:pt x="280" y="112"/>
                    <a:pt x="344" y="112"/>
                  </a:cubicBezTo>
                  <a:lnTo>
                    <a:pt x="373" y="112"/>
                  </a:lnTo>
                  <a:cubicBezTo>
                    <a:pt x="437" y="127"/>
                    <a:pt x="482" y="187"/>
                    <a:pt x="467" y="235"/>
                  </a:cubicBezTo>
                  <a:cubicBezTo>
                    <a:pt x="500" y="142"/>
                    <a:pt x="407" y="34"/>
                    <a:pt x="295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2"/>
            <p:cNvSpPr/>
            <p:nvPr/>
          </p:nvSpPr>
          <p:spPr>
            <a:xfrm>
              <a:off x="5938650" y="3557900"/>
              <a:ext cx="6550" cy="4675"/>
            </a:xfrm>
            <a:custGeom>
              <a:avLst/>
              <a:gdLst/>
              <a:ahLst/>
              <a:cxnLst/>
              <a:rect l="l" t="t" r="r" b="b"/>
              <a:pathLst>
                <a:path w="262" h="187" extrusionOk="0">
                  <a:moveTo>
                    <a:pt x="124" y="0"/>
                  </a:moveTo>
                  <a:cubicBezTo>
                    <a:pt x="60" y="0"/>
                    <a:pt x="30" y="15"/>
                    <a:pt x="15" y="60"/>
                  </a:cubicBezTo>
                  <a:cubicBezTo>
                    <a:pt x="1" y="123"/>
                    <a:pt x="45" y="168"/>
                    <a:pt x="109" y="187"/>
                  </a:cubicBezTo>
                  <a:lnTo>
                    <a:pt x="139" y="187"/>
                  </a:lnTo>
                  <a:cubicBezTo>
                    <a:pt x="187" y="187"/>
                    <a:pt x="232" y="168"/>
                    <a:pt x="247" y="123"/>
                  </a:cubicBezTo>
                  <a:cubicBezTo>
                    <a:pt x="262" y="75"/>
                    <a:pt x="217" y="15"/>
                    <a:pt x="153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2"/>
            <p:cNvSpPr/>
            <p:nvPr/>
          </p:nvSpPr>
          <p:spPr>
            <a:xfrm>
              <a:off x="5922325" y="3539975"/>
              <a:ext cx="5425" cy="4325"/>
            </a:xfrm>
            <a:custGeom>
              <a:avLst/>
              <a:gdLst/>
              <a:ahLst/>
              <a:cxnLst/>
              <a:rect l="l" t="t" r="r" b="b"/>
              <a:pathLst>
                <a:path w="217" h="173" extrusionOk="0">
                  <a:moveTo>
                    <a:pt x="109" y="1"/>
                  </a:moveTo>
                  <a:cubicBezTo>
                    <a:pt x="60" y="1"/>
                    <a:pt x="15" y="16"/>
                    <a:pt x="1" y="64"/>
                  </a:cubicBezTo>
                  <a:cubicBezTo>
                    <a:pt x="1" y="109"/>
                    <a:pt x="30" y="158"/>
                    <a:pt x="94" y="173"/>
                  </a:cubicBezTo>
                  <a:lnTo>
                    <a:pt x="109" y="173"/>
                  </a:lnTo>
                  <a:cubicBezTo>
                    <a:pt x="154" y="173"/>
                    <a:pt x="202" y="158"/>
                    <a:pt x="202" y="109"/>
                  </a:cubicBezTo>
                  <a:cubicBezTo>
                    <a:pt x="217" y="64"/>
                    <a:pt x="187" y="16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2"/>
            <p:cNvSpPr/>
            <p:nvPr/>
          </p:nvSpPr>
          <p:spPr>
            <a:xfrm>
              <a:off x="5946400" y="3541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4" y="0"/>
                  </a:moveTo>
                  <a:cubicBezTo>
                    <a:pt x="45" y="0"/>
                    <a:pt x="15" y="15"/>
                    <a:pt x="15" y="45"/>
                  </a:cubicBezTo>
                  <a:cubicBezTo>
                    <a:pt x="0" y="60"/>
                    <a:pt x="30" y="94"/>
                    <a:pt x="64" y="109"/>
                  </a:cubicBezTo>
                  <a:lnTo>
                    <a:pt x="79" y="109"/>
                  </a:lnTo>
                  <a:cubicBezTo>
                    <a:pt x="108" y="109"/>
                    <a:pt x="123" y="94"/>
                    <a:pt x="123" y="75"/>
                  </a:cubicBezTo>
                  <a:cubicBezTo>
                    <a:pt x="138" y="45"/>
                    <a:pt x="123" y="15"/>
                    <a:pt x="79" y="15"/>
                  </a:cubicBezTo>
                  <a:cubicBezTo>
                    <a:pt x="79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2"/>
            <p:cNvSpPr/>
            <p:nvPr/>
          </p:nvSpPr>
          <p:spPr>
            <a:xfrm>
              <a:off x="5929700" y="3538400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0" y="1"/>
                  </a:moveTo>
                  <a:cubicBezTo>
                    <a:pt x="30" y="1"/>
                    <a:pt x="15" y="15"/>
                    <a:pt x="15" y="34"/>
                  </a:cubicBezTo>
                  <a:cubicBezTo>
                    <a:pt x="0" y="64"/>
                    <a:pt x="15" y="94"/>
                    <a:pt x="60" y="109"/>
                  </a:cubicBezTo>
                  <a:lnTo>
                    <a:pt x="79" y="109"/>
                  </a:lnTo>
                  <a:cubicBezTo>
                    <a:pt x="94" y="109"/>
                    <a:pt x="123" y="94"/>
                    <a:pt x="123" y="64"/>
                  </a:cubicBezTo>
                  <a:cubicBezTo>
                    <a:pt x="138" y="49"/>
                    <a:pt x="109" y="15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6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2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93" name="Google Shape;693;p23"/>
          <p:cNvGrpSpPr/>
          <p:nvPr/>
        </p:nvGrpSpPr>
        <p:grpSpPr>
          <a:xfrm>
            <a:off x="208149" y="4151424"/>
            <a:ext cx="511840" cy="585068"/>
            <a:chOff x="6144600" y="3520075"/>
            <a:chExt cx="29600" cy="33825"/>
          </a:xfrm>
        </p:grpSpPr>
        <p:sp>
          <p:nvSpPr>
            <p:cNvPr id="694" name="Google Shape;694;p23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3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23"/>
          <p:cNvGrpSpPr/>
          <p:nvPr/>
        </p:nvGrpSpPr>
        <p:grpSpPr>
          <a:xfrm>
            <a:off x="110550" y="2266595"/>
            <a:ext cx="8858736" cy="2836861"/>
            <a:chOff x="916725" y="1641996"/>
            <a:chExt cx="679700" cy="217659"/>
          </a:xfrm>
        </p:grpSpPr>
        <p:sp>
          <p:nvSpPr>
            <p:cNvPr id="711" name="Google Shape;711;p23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933409" y="1849163"/>
              <a:ext cx="10448" cy="10492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586176" y="17525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943802" y="1682956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51477" y="1641996"/>
              <a:ext cx="6274" cy="6707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554877" y="1832883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1560676" y="1726789"/>
              <a:ext cx="6275" cy="6593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1585975" y="1649033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1573297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25"/>
          <p:cNvSpPr txBox="1">
            <a:spLocks noGrp="1"/>
          </p:cNvSpPr>
          <p:nvPr>
            <p:ph type="ctrTitle"/>
          </p:nvPr>
        </p:nvSpPr>
        <p:spPr>
          <a:xfrm flipH="1">
            <a:off x="5865875" y="780800"/>
            <a:ext cx="2558100" cy="8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57" name="Google Shape;757;p25"/>
          <p:cNvSpPr txBox="1">
            <a:spLocks noGrp="1"/>
          </p:cNvSpPr>
          <p:nvPr>
            <p:ph type="subTitle" idx="1"/>
          </p:nvPr>
        </p:nvSpPr>
        <p:spPr>
          <a:xfrm flipH="1">
            <a:off x="4571975" y="1787875"/>
            <a:ext cx="38520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59" name="Google Shape;759;p25"/>
          <p:cNvSpPr txBox="1">
            <a:spLocks noGrp="1"/>
          </p:cNvSpPr>
          <p:nvPr>
            <p:ph type="subTitle" idx="2"/>
          </p:nvPr>
        </p:nvSpPr>
        <p:spPr>
          <a:xfrm>
            <a:off x="4571975" y="2971825"/>
            <a:ext cx="34995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61" name="Google Shape;761;p25"/>
          <p:cNvGrpSpPr/>
          <p:nvPr/>
        </p:nvGrpSpPr>
        <p:grpSpPr>
          <a:xfrm>
            <a:off x="493175" y="360043"/>
            <a:ext cx="3500232" cy="4856319"/>
            <a:chOff x="2487000" y="340768"/>
            <a:chExt cx="3500232" cy="4856319"/>
          </a:xfrm>
        </p:grpSpPr>
        <p:sp>
          <p:nvSpPr>
            <p:cNvPr id="762" name="Google Shape;762;p25"/>
            <p:cNvSpPr/>
            <p:nvPr/>
          </p:nvSpPr>
          <p:spPr>
            <a:xfrm>
              <a:off x="3453072" y="366643"/>
              <a:ext cx="119851" cy="121083"/>
            </a:xfrm>
            <a:custGeom>
              <a:avLst/>
              <a:gdLst/>
              <a:ahLst/>
              <a:cxnLst/>
              <a:rect l="l" t="t" r="r" b="b"/>
              <a:pathLst>
                <a:path w="389" h="393" extrusionOk="0">
                  <a:moveTo>
                    <a:pt x="187" y="1"/>
                  </a:moveTo>
                  <a:cubicBezTo>
                    <a:pt x="94" y="1"/>
                    <a:pt x="0" y="94"/>
                    <a:pt x="0" y="206"/>
                  </a:cubicBezTo>
                  <a:cubicBezTo>
                    <a:pt x="0" y="299"/>
                    <a:pt x="94" y="392"/>
                    <a:pt x="187" y="392"/>
                  </a:cubicBezTo>
                  <a:cubicBezTo>
                    <a:pt x="295" y="392"/>
                    <a:pt x="388" y="299"/>
                    <a:pt x="388" y="206"/>
                  </a:cubicBezTo>
                  <a:cubicBezTo>
                    <a:pt x="388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5"/>
            <p:cNvSpPr/>
            <p:nvPr/>
          </p:nvSpPr>
          <p:spPr>
            <a:xfrm>
              <a:off x="5810075" y="1120931"/>
              <a:ext cx="177157" cy="172844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5"/>
            <p:cNvSpPr/>
            <p:nvPr/>
          </p:nvSpPr>
          <p:spPr>
            <a:xfrm>
              <a:off x="5116550" y="340768"/>
              <a:ext cx="177157" cy="172844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5"/>
            <p:cNvSpPr/>
            <p:nvPr/>
          </p:nvSpPr>
          <p:spPr>
            <a:xfrm>
              <a:off x="2487000" y="4742593"/>
              <a:ext cx="177158" cy="172844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5"/>
            <p:cNvSpPr/>
            <p:nvPr/>
          </p:nvSpPr>
          <p:spPr>
            <a:xfrm>
              <a:off x="5269350" y="5024243"/>
              <a:ext cx="177157" cy="172844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25"/>
          <p:cNvGrpSpPr/>
          <p:nvPr/>
        </p:nvGrpSpPr>
        <p:grpSpPr>
          <a:xfrm>
            <a:off x="261043" y="187479"/>
            <a:ext cx="4375487" cy="4863170"/>
            <a:chOff x="916725" y="1507474"/>
            <a:chExt cx="355038" cy="394610"/>
          </a:xfrm>
        </p:grpSpPr>
        <p:sp>
          <p:nvSpPr>
            <p:cNvPr id="768" name="Google Shape;768;p25"/>
            <p:cNvSpPr/>
            <p:nvPr/>
          </p:nvSpPr>
          <p:spPr>
            <a:xfrm>
              <a:off x="935563" y="1693928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5"/>
            <p:cNvSpPr/>
            <p:nvPr/>
          </p:nvSpPr>
          <p:spPr>
            <a:xfrm>
              <a:off x="983250" y="1507474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5"/>
            <p:cNvSpPr/>
            <p:nvPr/>
          </p:nvSpPr>
          <p:spPr>
            <a:xfrm>
              <a:off x="989647" y="1895783"/>
              <a:ext cx="6274" cy="6301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5"/>
            <p:cNvSpPr/>
            <p:nvPr/>
          </p:nvSpPr>
          <p:spPr>
            <a:xfrm>
              <a:off x="112082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8"/>
                    <a:pt x="60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5"/>
            <p:cNvSpPr/>
            <p:nvPr/>
          </p:nvSpPr>
          <p:spPr>
            <a:xfrm>
              <a:off x="936575" y="1625350"/>
              <a:ext cx="9725" cy="9825"/>
            </a:xfrm>
            <a:custGeom>
              <a:avLst/>
              <a:gdLst/>
              <a:ahLst/>
              <a:cxnLst/>
              <a:rect l="l" t="t" r="r" b="b"/>
              <a:pathLst>
                <a:path w="389" h="393" extrusionOk="0">
                  <a:moveTo>
                    <a:pt x="187" y="1"/>
                  </a:moveTo>
                  <a:cubicBezTo>
                    <a:pt x="94" y="1"/>
                    <a:pt x="0" y="94"/>
                    <a:pt x="0" y="206"/>
                  </a:cubicBezTo>
                  <a:cubicBezTo>
                    <a:pt x="0" y="299"/>
                    <a:pt x="94" y="392"/>
                    <a:pt x="187" y="392"/>
                  </a:cubicBezTo>
                  <a:cubicBezTo>
                    <a:pt x="295" y="392"/>
                    <a:pt x="388" y="299"/>
                    <a:pt x="388" y="206"/>
                  </a:cubicBezTo>
                  <a:cubicBezTo>
                    <a:pt x="388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5"/>
            <p:cNvSpPr/>
            <p:nvPr/>
          </p:nvSpPr>
          <p:spPr>
            <a:xfrm>
              <a:off x="977350" y="1759350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5"/>
            <p:cNvSpPr/>
            <p:nvPr/>
          </p:nvSpPr>
          <p:spPr>
            <a:xfrm>
              <a:off x="1022875" y="1639575"/>
              <a:ext cx="5800" cy="6275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5"/>
            <p:cNvSpPr/>
            <p:nvPr/>
          </p:nvSpPr>
          <p:spPr>
            <a:xfrm>
              <a:off x="1255600" y="151487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5"/>
            <p:cNvSpPr/>
            <p:nvPr/>
          </p:nvSpPr>
          <p:spPr>
            <a:xfrm>
              <a:off x="937700" y="1521875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5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5"/>
            <p:cNvSpPr/>
            <p:nvPr/>
          </p:nvSpPr>
          <p:spPr>
            <a:xfrm>
              <a:off x="1241600" y="1676119"/>
              <a:ext cx="14000" cy="14025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0" y="0"/>
                  </a:moveTo>
                  <a:cubicBezTo>
                    <a:pt x="127" y="0"/>
                    <a:pt x="0" y="127"/>
                    <a:pt x="0" y="280"/>
                  </a:cubicBezTo>
                  <a:cubicBezTo>
                    <a:pt x="0" y="437"/>
                    <a:pt x="127" y="560"/>
                    <a:pt x="280" y="560"/>
                  </a:cubicBezTo>
                  <a:cubicBezTo>
                    <a:pt x="437" y="560"/>
                    <a:pt x="560" y="437"/>
                    <a:pt x="560" y="280"/>
                  </a:cubicBezTo>
                  <a:cubicBezTo>
                    <a:pt x="560" y="127"/>
                    <a:pt x="437" y="0"/>
                    <a:pt x="280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5"/>
            <p:cNvSpPr/>
            <p:nvPr/>
          </p:nvSpPr>
          <p:spPr>
            <a:xfrm>
              <a:off x="1236052" y="1806905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5"/>
            <p:cNvSpPr/>
            <p:nvPr/>
          </p:nvSpPr>
          <p:spPr>
            <a:xfrm>
              <a:off x="1197894" y="1531166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5"/>
            <p:cNvSpPr/>
            <p:nvPr/>
          </p:nvSpPr>
          <p:spPr>
            <a:xfrm>
              <a:off x="1261313" y="157736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5"/>
          <p:cNvGrpSpPr/>
          <p:nvPr/>
        </p:nvGrpSpPr>
        <p:grpSpPr>
          <a:xfrm>
            <a:off x="719999" y="539999"/>
            <a:ext cx="511840" cy="585068"/>
            <a:chOff x="6144600" y="3520075"/>
            <a:chExt cx="29600" cy="33825"/>
          </a:xfrm>
        </p:grpSpPr>
        <p:sp>
          <p:nvSpPr>
            <p:cNvPr id="783" name="Google Shape;783;p25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5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5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5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5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5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5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5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5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5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5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5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5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5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5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5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 txBox="1">
            <a:spLocks noGrp="1"/>
          </p:cNvSpPr>
          <p:nvPr>
            <p:ph type="title"/>
          </p:nvPr>
        </p:nvSpPr>
        <p:spPr>
          <a:xfrm>
            <a:off x="720000" y="2150850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35" name="Google Shape;35;p3"/>
          <p:cNvGrpSpPr/>
          <p:nvPr/>
        </p:nvGrpSpPr>
        <p:grpSpPr>
          <a:xfrm>
            <a:off x="110550" y="2266595"/>
            <a:ext cx="8858736" cy="2563549"/>
            <a:chOff x="916725" y="1641996"/>
            <a:chExt cx="679700" cy="196689"/>
          </a:xfrm>
        </p:grpSpPr>
        <p:sp>
          <p:nvSpPr>
            <p:cNvPr id="36" name="Google Shape;36;p3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953903" y="182523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86176" y="17525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943802" y="1682956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51477" y="1641996"/>
              <a:ext cx="6274" cy="6707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554877" y="1832883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560676" y="1726789"/>
              <a:ext cx="6275" cy="6593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85975" y="1649033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73297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6;p3"/>
          <p:cNvGrpSpPr/>
          <p:nvPr/>
        </p:nvGrpSpPr>
        <p:grpSpPr>
          <a:xfrm>
            <a:off x="1728024" y="4359399"/>
            <a:ext cx="511840" cy="585068"/>
            <a:chOff x="6144600" y="3520075"/>
            <a:chExt cx="29600" cy="33825"/>
          </a:xfrm>
        </p:grpSpPr>
        <p:sp>
          <p:nvSpPr>
            <p:cNvPr id="47" name="Google Shape;47;p3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26"/>
          <p:cNvGrpSpPr/>
          <p:nvPr/>
        </p:nvGrpSpPr>
        <p:grpSpPr>
          <a:xfrm rot="10800000" flipH="1">
            <a:off x="162554" y="2188123"/>
            <a:ext cx="8538939" cy="2715065"/>
            <a:chOff x="902479" y="1514875"/>
            <a:chExt cx="692871" cy="220307"/>
          </a:xfrm>
        </p:grpSpPr>
        <p:sp>
          <p:nvSpPr>
            <p:cNvPr id="803" name="Google Shape;803;p26"/>
            <p:cNvSpPr/>
            <p:nvPr/>
          </p:nvSpPr>
          <p:spPr>
            <a:xfrm>
              <a:off x="927871" y="1635700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6"/>
            <p:cNvSpPr/>
            <p:nvPr/>
          </p:nvSpPr>
          <p:spPr>
            <a:xfrm>
              <a:off x="902479" y="1604892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6"/>
            <p:cNvSpPr/>
            <p:nvPr/>
          </p:nvSpPr>
          <p:spPr>
            <a:xfrm>
              <a:off x="112082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8"/>
                    <a:pt x="60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6"/>
            <p:cNvSpPr/>
            <p:nvPr/>
          </p:nvSpPr>
          <p:spPr>
            <a:xfrm>
              <a:off x="1180742" y="1539541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6"/>
            <p:cNvSpPr/>
            <p:nvPr/>
          </p:nvSpPr>
          <p:spPr>
            <a:xfrm>
              <a:off x="1041633" y="1611092"/>
              <a:ext cx="5800" cy="6275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6"/>
            <p:cNvSpPr/>
            <p:nvPr/>
          </p:nvSpPr>
          <p:spPr>
            <a:xfrm>
              <a:off x="1255600" y="151487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6"/>
            <p:cNvSpPr/>
            <p:nvPr/>
          </p:nvSpPr>
          <p:spPr>
            <a:xfrm>
              <a:off x="914625" y="1725082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6"/>
            <p:cNvSpPr/>
            <p:nvPr/>
          </p:nvSpPr>
          <p:spPr>
            <a:xfrm>
              <a:off x="983160" y="1625494"/>
              <a:ext cx="5388" cy="5641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6"/>
            <p:cNvSpPr/>
            <p:nvPr/>
          </p:nvSpPr>
          <p:spPr>
            <a:xfrm>
              <a:off x="1456383" y="1568940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6"/>
            <p:cNvSpPr/>
            <p:nvPr/>
          </p:nvSpPr>
          <p:spPr>
            <a:xfrm>
              <a:off x="140607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6"/>
            <p:cNvSpPr/>
            <p:nvPr/>
          </p:nvSpPr>
          <p:spPr>
            <a:xfrm>
              <a:off x="1567725" y="159565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6"/>
            <p:cNvSpPr/>
            <p:nvPr/>
          </p:nvSpPr>
          <p:spPr>
            <a:xfrm>
              <a:off x="1388809" y="1540984"/>
              <a:ext cx="7716" cy="7716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6"/>
            <p:cNvSpPr/>
            <p:nvPr/>
          </p:nvSpPr>
          <p:spPr>
            <a:xfrm>
              <a:off x="1504025" y="1639575"/>
              <a:ext cx="6275" cy="6275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6"/>
            <p:cNvSpPr/>
            <p:nvPr/>
          </p:nvSpPr>
          <p:spPr>
            <a:xfrm>
              <a:off x="1584900" y="1521875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6"/>
            <p:cNvSpPr/>
            <p:nvPr/>
          </p:nvSpPr>
          <p:spPr>
            <a:xfrm>
              <a:off x="1528010" y="1575141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" name="Google Shape;818;p26"/>
          <p:cNvGrpSpPr/>
          <p:nvPr/>
        </p:nvGrpSpPr>
        <p:grpSpPr>
          <a:xfrm>
            <a:off x="389174" y="4310974"/>
            <a:ext cx="511840" cy="585068"/>
            <a:chOff x="6144600" y="3520075"/>
            <a:chExt cx="29600" cy="33825"/>
          </a:xfrm>
        </p:grpSpPr>
        <p:sp>
          <p:nvSpPr>
            <p:cNvPr id="819" name="Google Shape;819;p26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6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6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6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6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6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6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6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6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6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6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6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6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6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6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6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27"/>
          <p:cNvSpPr/>
          <p:nvPr/>
        </p:nvSpPr>
        <p:spPr>
          <a:xfrm rot="1052058">
            <a:off x="8154180" y="3685086"/>
            <a:ext cx="655276" cy="642468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8" name="Google Shape;838;p27"/>
          <p:cNvGrpSpPr/>
          <p:nvPr/>
        </p:nvGrpSpPr>
        <p:grpSpPr>
          <a:xfrm>
            <a:off x="389174" y="4310974"/>
            <a:ext cx="511840" cy="585068"/>
            <a:chOff x="6144600" y="3520075"/>
            <a:chExt cx="29600" cy="33825"/>
          </a:xfrm>
        </p:grpSpPr>
        <p:sp>
          <p:nvSpPr>
            <p:cNvPr id="839" name="Google Shape;839;p27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27"/>
          <p:cNvGrpSpPr/>
          <p:nvPr/>
        </p:nvGrpSpPr>
        <p:grpSpPr>
          <a:xfrm>
            <a:off x="260906" y="2494963"/>
            <a:ext cx="8622178" cy="2454935"/>
            <a:chOff x="916725" y="1693928"/>
            <a:chExt cx="699625" cy="199200"/>
          </a:xfrm>
        </p:grpSpPr>
        <p:sp>
          <p:nvSpPr>
            <p:cNvPr id="856" name="Google Shape;856;p27"/>
            <p:cNvSpPr/>
            <p:nvPr/>
          </p:nvSpPr>
          <p:spPr>
            <a:xfrm>
              <a:off x="935563" y="1693928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 flipH="1">
              <a:off x="1054466" y="1870509"/>
              <a:ext cx="5799" cy="6274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948916" y="1820613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1586402" y="1827225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1588726" y="174493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1438371" y="1882678"/>
              <a:ext cx="10449" cy="10449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8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9923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PTM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054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10" y="848696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E4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6"/>
            <a:ext cx="98156" cy="3199323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32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2" y="3912560"/>
            <a:ext cx="76235" cy="1668469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2" y="972507"/>
            <a:ext cx="679333" cy="682777"/>
            <a:chOff x="2844390" y="1337313"/>
            <a:chExt cx="905777" cy="910369"/>
          </a:xfrm>
          <a:solidFill>
            <a:srgbClr val="FFFFFF">
              <a:alpha val="78000"/>
            </a:srgb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3066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947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720116" y="1637288"/>
            <a:ext cx="44823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040125" y="2759788"/>
            <a:ext cx="4162200" cy="7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060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713100" y="540000"/>
            <a:ext cx="4001700" cy="11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0122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044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title"/>
          </p:nvPr>
        </p:nvSpPr>
        <p:spPr>
          <a:xfrm rot="-536">
            <a:off x="713226" y="451337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sz="3300" b="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cxnSp>
        <p:nvCxnSpPr>
          <p:cNvPr id="230" name="Google Shape;230;p19"/>
          <p:cNvCxnSpPr/>
          <p:nvPr/>
        </p:nvCxnSpPr>
        <p:spPr>
          <a:xfrm>
            <a:off x="4572000" y="0"/>
            <a:ext cx="0" cy="387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8281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body" idx="1"/>
          </p:nvPr>
        </p:nvSpPr>
        <p:spPr>
          <a:xfrm>
            <a:off x="720000" y="1339450"/>
            <a:ext cx="3616500" cy="32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5"/>
          <p:cNvSpPr txBox="1">
            <a:spLocks noGrp="1"/>
          </p:cNvSpPr>
          <p:nvPr>
            <p:ph type="body" idx="2"/>
          </p:nvPr>
        </p:nvSpPr>
        <p:spPr>
          <a:xfrm>
            <a:off x="4807449" y="1339450"/>
            <a:ext cx="3616500" cy="32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5"/>
          <p:cNvGrpSpPr/>
          <p:nvPr/>
        </p:nvGrpSpPr>
        <p:grpSpPr>
          <a:xfrm>
            <a:off x="389174" y="4310974"/>
            <a:ext cx="511840" cy="585068"/>
            <a:chOff x="6144600" y="3520075"/>
            <a:chExt cx="29600" cy="33825"/>
          </a:xfrm>
        </p:grpSpPr>
        <p:sp>
          <p:nvSpPr>
            <p:cNvPr id="102" name="Google Shape;102;p5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5"/>
          <p:cNvGrpSpPr/>
          <p:nvPr/>
        </p:nvGrpSpPr>
        <p:grpSpPr>
          <a:xfrm>
            <a:off x="260906" y="2494963"/>
            <a:ext cx="8622178" cy="2454935"/>
            <a:chOff x="916725" y="1693928"/>
            <a:chExt cx="699625" cy="199200"/>
          </a:xfrm>
        </p:grpSpPr>
        <p:sp>
          <p:nvSpPr>
            <p:cNvPr id="119" name="Google Shape;119;p5"/>
            <p:cNvSpPr/>
            <p:nvPr/>
          </p:nvSpPr>
          <p:spPr>
            <a:xfrm>
              <a:off x="935563" y="1693928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 flipH="1">
              <a:off x="1054466" y="1870509"/>
              <a:ext cx="5799" cy="6274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948916" y="1820613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1586402" y="1827225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1588726" y="174493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1438371" y="1882678"/>
              <a:ext cx="10449" cy="10449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09328019-552A-4D8D-A2FA-EC8410BE3A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662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68392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ubTitle" idx="1"/>
          </p:nvPr>
        </p:nvSpPr>
        <p:spPr>
          <a:xfrm>
            <a:off x="823750" y="23843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title" idx="2"/>
          </p:nvPr>
        </p:nvSpPr>
        <p:spPr>
          <a:xfrm>
            <a:off x="823750" y="1883626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3"/>
          </p:nvPr>
        </p:nvSpPr>
        <p:spPr>
          <a:xfrm>
            <a:off x="3513612" y="23843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title" idx="4"/>
          </p:nvPr>
        </p:nvSpPr>
        <p:spPr>
          <a:xfrm>
            <a:off x="3513600" y="1883626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subTitle" idx="5"/>
          </p:nvPr>
        </p:nvSpPr>
        <p:spPr>
          <a:xfrm>
            <a:off x="6203475" y="23843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title" idx="6"/>
          </p:nvPr>
        </p:nvSpPr>
        <p:spPr>
          <a:xfrm>
            <a:off x="6203475" y="1883626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subTitle" idx="7"/>
          </p:nvPr>
        </p:nvSpPr>
        <p:spPr>
          <a:xfrm>
            <a:off x="823750" y="39609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title" idx="8"/>
          </p:nvPr>
        </p:nvSpPr>
        <p:spPr>
          <a:xfrm>
            <a:off x="823750" y="3460228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9"/>
          </p:nvPr>
        </p:nvSpPr>
        <p:spPr>
          <a:xfrm>
            <a:off x="3513600" y="39609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title" idx="13"/>
          </p:nvPr>
        </p:nvSpPr>
        <p:spPr>
          <a:xfrm>
            <a:off x="3513600" y="3460228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ubTitle" idx="14"/>
          </p:nvPr>
        </p:nvSpPr>
        <p:spPr>
          <a:xfrm>
            <a:off x="6203475" y="39609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title" idx="15"/>
          </p:nvPr>
        </p:nvSpPr>
        <p:spPr>
          <a:xfrm>
            <a:off x="6203475" y="3460228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3423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68152" y="2762569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 idx="2"/>
          </p:nvPr>
        </p:nvSpPr>
        <p:spPr>
          <a:xfrm>
            <a:off x="1368150" y="2263112"/>
            <a:ext cx="25557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3"/>
          </p:nvPr>
        </p:nvSpPr>
        <p:spPr>
          <a:xfrm>
            <a:off x="5220152" y="2762569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 idx="4"/>
          </p:nvPr>
        </p:nvSpPr>
        <p:spPr>
          <a:xfrm>
            <a:off x="5220150" y="2263112"/>
            <a:ext cx="25557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750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322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 txBox="1">
            <a:spLocks noGrp="1"/>
          </p:cNvSpPr>
          <p:nvPr>
            <p:ph type="title"/>
          </p:nvPr>
        </p:nvSpPr>
        <p:spPr>
          <a:xfrm>
            <a:off x="4325550" y="2378875"/>
            <a:ext cx="27117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5" name="Google Shape;165;p7"/>
          <p:cNvSpPr txBox="1">
            <a:spLocks noGrp="1"/>
          </p:cNvSpPr>
          <p:nvPr>
            <p:ph type="body" idx="1"/>
          </p:nvPr>
        </p:nvSpPr>
        <p:spPr>
          <a:xfrm>
            <a:off x="4325550" y="2805125"/>
            <a:ext cx="27117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"/>
          <p:cNvSpPr txBox="1">
            <a:spLocks noGrp="1"/>
          </p:cNvSpPr>
          <p:nvPr>
            <p:ph type="title"/>
          </p:nvPr>
        </p:nvSpPr>
        <p:spPr>
          <a:xfrm>
            <a:off x="2736150" y="1789650"/>
            <a:ext cx="3671700" cy="50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3" name="Google Shape;183;p8"/>
          <p:cNvSpPr txBox="1">
            <a:spLocks noGrp="1"/>
          </p:cNvSpPr>
          <p:nvPr>
            <p:ph type="subTitle" idx="1"/>
          </p:nvPr>
        </p:nvSpPr>
        <p:spPr>
          <a:xfrm>
            <a:off x="2736200" y="2290938"/>
            <a:ext cx="3671700" cy="10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86" name="Google Shape;186;p8"/>
          <p:cNvGrpSpPr/>
          <p:nvPr/>
        </p:nvGrpSpPr>
        <p:grpSpPr>
          <a:xfrm>
            <a:off x="260906" y="2494963"/>
            <a:ext cx="8622178" cy="2454935"/>
            <a:chOff x="916725" y="1693928"/>
            <a:chExt cx="699625" cy="199200"/>
          </a:xfrm>
        </p:grpSpPr>
        <p:sp>
          <p:nvSpPr>
            <p:cNvPr id="187" name="Google Shape;187;p8"/>
            <p:cNvSpPr/>
            <p:nvPr/>
          </p:nvSpPr>
          <p:spPr>
            <a:xfrm>
              <a:off x="935563" y="1693928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955428" y="1742642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1004865" y="1855801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977350" y="1759350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 flipH="1">
              <a:off x="1054466" y="1870509"/>
              <a:ext cx="5799" cy="6274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1230590" y="1841588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948916" y="1820613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1586402" y="1827225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1536103" y="1865802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1421707" y="181056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1588726" y="174493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1549900" y="1759350"/>
              <a:ext cx="5825" cy="5825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1438371" y="1882678"/>
              <a:ext cx="10449" cy="10449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493574" y="1839439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03;p8"/>
          <p:cNvGrpSpPr/>
          <p:nvPr/>
        </p:nvGrpSpPr>
        <p:grpSpPr>
          <a:xfrm>
            <a:off x="2527474" y="4310962"/>
            <a:ext cx="511840" cy="585068"/>
            <a:chOff x="6144600" y="3520075"/>
            <a:chExt cx="29600" cy="33825"/>
          </a:xfrm>
        </p:grpSpPr>
        <p:sp>
          <p:nvSpPr>
            <p:cNvPr id="204" name="Google Shape;204;p8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"/>
          <p:cNvSpPr txBox="1">
            <a:spLocks noGrp="1"/>
          </p:cNvSpPr>
          <p:nvPr>
            <p:ph type="title"/>
          </p:nvPr>
        </p:nvSpPr>
        <p:spPr>
          <a:xfrm>
            <a:off x="4572000" y="1878250"/>
            <a:ext cx="27432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4" name="Google Shape;224;p9"/>
          <p:cNvSpPr txBox="1">
            <a:spLocks noGrp="1"/>
          </p:cNvSpPr>
          <p:nvPr>
            <p:ph type="subTitle" idx="1"/>
          </p:nvPr>
        </p:nvSpPr>
        <p:spPr>
          <a:xfrm>
            <a:off x="4572000" y="2672780"/>
            <a:ext cx="2743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5" name="Google Shape;225;p9"/>
          <p:cNvSpPr txBox="1">
            <a:spLocks noGrp="1"/>
          </p:cNvSpPr>
          <p:nvPr>
            <p:ph type="title" idx="2" hasCustomPrompt="1"/>
          </p:nvPr>
        </p:nvSpPr>
        <p:spPr>
          <a:xfrm>
            <a:off x="4571988" y="1350638"/>
            <a:ext cx="1203300" cy="83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Font typeface="Mukta"/>
              <a:buNone/>
              <a:defRPr sz="12000"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t>xx%</a:t>
            </a:r>
          </a:p>
        </p:txBody>
      </p:sp>
      <p:grpSp>
        <p:nvGrpSpPr>
          <p:cNvPr id="245" name="Google Shape;245;p9"/>
          <p:cNvGrpSpPr/>
          <p:nvPr userDrawn="1"/>
        </p:nvGrpSpPr>
        <p:grpSpPr>
          <a:xfrm>
            <a:off x="260906" y="2494963"/>
            <a:ext cx="8622178" cy="2454935"/>
            <a:chOff x="916725" y="1693928"/>
            <a:chExt cx="699625" cy="199200"/>
          </a:xfrm>
        </p:grpSpPr>
        <p:sp>
          <p:nvSpPr>
            <p:cNvPr id="246" name="Google Shape;246;p9"/>
            <p:cNvSpPr/>
            <p:nvPr/>
          </p:nvSpPr>
          <p:spPr>
            <a:xfrm>
              <a:off x="935563" y="1693928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 flipH="1">
              <a:off x="1054466" y="1870509"/>
              <a:ext cx="5799" cy="6274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948916" y="1820613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1586402" y="1827225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1588726" y="174493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1438371" y="1882678"/>
              <a:ext cx="10449" cy="10449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ubo de vidrio transparente con líquido marrón">
            <a:extLst>
              <a:ext uri="{FF2B5EF4-FFF2-40B4-BE49-F238E27FC236}">
                <a16:creationId xmlns:a16="http://schemas.microsoft.com/office/drawing/2014/main" id="{88CCF1DE-EF98-4E34-8442-DAF8CC94894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5" name="Google Shape;255;p10"/>
          <p:cNvSpPr txBox="1">
            <a:spLocks noGrp="1"/>
          </p:cNvSpPr>
          <p:nvPr>
            <p:ph type="body" idx="1"/>
          </p:nvPr>
        </p:nvSpPr>
        <p:spPr>
          <a:xfrm>
            <a:off x="720000" y="540000"/>
            <a:ext cx="3852000" cy="28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defRPr>
            </a:lvl1pPr>
          </a:lstStyle>
          <a:p>
            <a:endParaRPr/>
          </a:p>
        </p:txBody>
      </p:sp>
      <p:grpSp>
        <p:nvGrpSpPr>
          <p:cNvPr id="258" name="Google Shape;258;p10"/>
          <p:cNvGrpSpPr/>
          <p:nvPr/>
        </p:nvGrpSpPr>
        <p:grpSpPr>
          <a:xfrm>
            <a:off x="186624" y="1638257"/>
            <a:ext cx="8773798" cy="3311641"/>
            <a:chOff x="910697" y="1624413"/>
            <a:chExt cx="711928" cy="268715"/>
          </a:xfrm>
        </p:grpSpPr>
        <p:sp>
          <p:nvSpPr>
            <p:cNvPr id="259" name="Google Shape;259;p10"/>
            <p:cNvSpPr/>
            <p:nvPr/>
          </p:nvSpPr>
          <p:spPr>
            <a:xfrm>
              <a:off x="920046" y="1693146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1032803" y="1837287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1004865" y="1855801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 rot="10800000">
              <a:off x="996328" y="1810360"/>
              <a:ext cx="8206" cy="8102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 flipH="1">
              <a:off x="1054466" y="1870509"/>
              <a:ext cx="5799" cy="6274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1230590" y="1841588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948916" y="1820613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1103257" y="1841588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910697" y="1624413"/>
              <a:ext cx="9350" cy="9994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1287918" y="1864234"/>
              <a:ext cx="6274" cy="6707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1156518" y="1863988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1610526" y="1822750"/>
              <a:ext cx="5825" cy="5825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1438371" y="1882678"/>
              <a:ext cx="10449" cy="10449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1165868" y="1769880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1616349" y="1757043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346250"/>
            <a:ext cx="7704000" cy="144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78" name="Google Shape;278;p11"/>
          <p:cNvGrpSpPr/>
          <p:nvPr/>
        </p:nvGrpSpPr>
        <p:grpSpPr>
          <a:xfrm rot="10800000" flipH="1">
            <a:off x="162554" y="2188123"/>
            <a:ext cx="8538939" cy="2715065"/>
            <a:chOff x="902479" y="1514875"/>
            <a:chExt cx="692871" cy="220307"/>
          </a:xfrm>
        </p:grpSpPr>
        <p:sp>
          <p:nvSpPr>
            <p:cNvPr id="279" name="Google Shape;279;p11"/>
            <p:cNvSpPr/>
            <p:nvPr/>
          </p:nvSpPr>
          <p:spPr>
            <a:xfrm>
              <a:off x="927871" y="1635700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902479" y="1604892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112082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8"/>
                    <a:pt x="60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1180742" y="1539541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1041633" y="1611092"/>
              <a:ext cx="5800" cy="6275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1255600" y="151487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914625" y="1725082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983160" y="1625494"/>
              <a:ext cx="5388" cy="5641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1456383" y="1568940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140607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1567725" y="159565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1388809" y="1540984"/>
              <a:ext cx="7716" cy="7716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09" y="1"/>
                  </a:moveTo>
                  <a:cubicBezTo>
                    <a:pt x="46" y="1"/>
                    <a:pt x="1" y="46"/>
                    <a:pt x="1" y="109"/>
                  </a:cubicBezTo>
                  <a:cubicBezTo>
                    <a:pt x="1" y="187"/>
                    <a:pt x="46" y="232"/>
                    <a:pt x="109" y="232"/>
                  </a:cubicBezTo>
                  <a:cubicBezTo>
                    <a:pt x="187" y="232"/>
                    <a:pt x="232" y="187"/>
                    <a:pt x="232" y="109"/>
                  </a:cubicBezTo>
                  <a:cubicBezTo>
                    <a:pt x="232" y="46"/>
                    <a:pt x="187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1504025" y="1639575"/>
              <a:ext cx="6275" cy="6275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3" y="1"/>
                  </a:moveTo>
                  <a:cubicBezTo>
                    <a:pt x="64" y="1"/>
                    <a:pt x="0" y="64"/>
                    <a:pt x="0" y="128"/>
                  </a:cubicBezTo>
                  <a:cubicBezTo>
                    <a:pt x="0" y="188"/>
                    <a:pt x="64" y="251"/>
                    <a:pt x="123" y="251"/>
                  </a:cubicBezTo>
                  <a:cubicBezTo>
                    <a:pt x="187" y="251"/>
                    <a:pt x="250" y="188"/>
                    <a:pt x="250" y="128"/>
                  </a:cubicBezTo>
                  <a:cubicBezTo>
                    <a:pt x="250" y="64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1584900" y="1521875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1528010" y="1575141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95;p11"/>
          <p:cNvSpPr txBox="1">
            <a:spLocks noGrp="1"/>
          </p:cNvSpPr>
          <p:nvPr>
            <p:ph type="body" idx="1"/>
          </p:nvPr>
        </p:nvSpPr>
        <p:spPr>
          <a:xfrm>
            <a:off x="720000" y="2641954"/>
            <a:ext cx="7704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p11"/>
          <p:cNvSpPr/>
          <p:nvPr/>
        </p:nvSpPr>
        <p:spPr>
          <a:xfrm rot="1052058">
            <a:off x="8308280" y="3877261"/>
            <a:ext cx="655276" cy="642468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8" name="Google Shape;298;p11"/>
          <p:cNvGrpSpPr/>
          <p:nvPr/>
        </p:nvGrpSpPr>
        <p:grpSpPr>
          <a:xfrm>
            <a:off x="719999" y="273418"/>
            <a:ext cx="741874" cy="843207"/>
            <a:chOff x="5912600" y="3521075"/>
            <a:chExt cx="50150" cy="57000"/>
          </a:xfrm>
        </p:grpSpPr>
        <p:sp>
          <p:nvSpPr>
            <p:cNvPr id="299" name="Google Shape;299;p11"/>
            <p:cNvSpPr/>
            <p:nvPr/>
          </p:nvSpPr>
          <p:spPr>
            <a:xfrm>
              <a:off x="5935850" y="3570675"/>
              <a:ext cx="8975" cy="7400"/>
            </a:xfrm>
            <a:custGeom>
              <a:avLst/>
              <a:gdLst/>
              <a:ahLst/>
              <a:cxnLst/>
              <a:rect l="l" t="t" r="r" b="b"/>
              <a:pathLst>
                <a:path w="359" h="296" extrusionOk="0">
                  <a:moveTo>
                    <a:pt x="187" y="0"/>
                  </a:moveTo>
                  <a:cubicBezTo>
                    <a:pt x="127" y="0"/>
                    <a:pt x="79" y="30"/>
                    <a:pt x="49" y="79"/>
                  </a:cubicBezTo>
                  <a:cubicBezTo>
                    <a:pt x="1" y="172"/>
                    <a:pt x="64" y="295"/>
                    <a:pt x="187" y="295"/>
                  </a:cubicBezTo>
                  <a:cubicBezTo>
                    <a:pt x="236" y="295"/>
                    <a:pt x="280" y="265"/>
                    <a:pt x="314" y="217"/>
                  </a:cubicBezTo>
                  <a:cubicBezTo>
                    <a:pt x="359" y="109"/>
                    <a:pt x="299" y="0"/>
                    <a:pt x="1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5941725" y="3521075"/>
              <a:ext cx="8150" cy="7100"/>
            </a:xfrm>
            <a:custGeom>
              <a:avLst/>
              <a:gdLst/>
              <a:ahLst/>
              <a:cxnLst/>
              <a:rect l="l" t="t" r="r" b="b"/>
              <a:pathLst>
                <a:path w="326" h="284" extrusionOk="0">
                  <a:moveTo>
                    <a:pt x="155" y="1"/>
                  </a:moveTo>
                  <a:cubicBezTo>
                    <a:pt x="134" y="1"/>
                    <a:pt x="112" y="5"/>
                    <a:pt x="94" y="11"/>
                  </a:cubicBezTo>
                  <a:cubicBezTo>
                    <a:pt x="1" y="74"/>
                    <a:pt x="1" y="197"/>
                    <a:pt x="79" y="261"/>
                  </a:cubicBezTo>
                  <a:cubicBezTo>
                    <a:pt x="101" y="276"/>
                    <a:pt x="128" y="283"/>
                    <a:pt x="154" y="283"/>
                  </a:cubicBezTo>
                  <a:cubicBezTo>
                    <a:pt x="179" y="283"/>
                    <a:pt x="202" y="276"/>
                    <a:pt x="217" y="261"/>
                  </a:cubicBezTo>
                  <a:cubicBezTo>
                    <a:pt x="310" y="212"/>
                    <a:pt x="325" y="89"/>
                    <a:pt x="232" y="26"/>
                  </a:cubicBezTo>
                  <a:cubicBezTo>
                    <a:pt x="214" y="8"/>
                    <a:pt x="185" y="1"/>
                    <a:pt x="1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5953025" y="3559150"/>
              <a:ext cx="9350" cy="8625"/>
            </a:xfrm>
            <a:custGeom>
              <a:avLst/>
              <a:gdLst/>
              <a:ahLst/>
              <a:cxnLst/>
              <a:rect l="l" t="t" r="r" b="b"/>
              <a:pathLst>
                <a:path w="374" h="345" extrusionOk="0">
                  <a:moveTo>
                    <a:pt x="194" y="0"/>
                  </a:moveTo>
                  <a:cubicBezTo>
                    <a:pt x="154" y="0"/>
                    <a:pt x="113" y="14"/>
                    <a:pt x="78" y="44"/>
                  </a:cubicBezTo>
                  <a:cubicBezTo>
                    <a:pt x="15" y="88"/>
                    <a:pt x="0" y="152"/>
                    <a:pt x="15" y="230"/>
                  </a:cubicBezTo>
                  <a:cubicBezTo>
                    <a:pt x="44" y="301"/>
                    <a:pt x="115" y="344"/>
                    <a:pt x="186" y="344"/>
                  </a:cubicBezTo>
                  <a:cubicBezTo>
                    <a:pt x="224" y="344"/>
                    <a:pt x="262" y="332"/>
                    <a:pt x="295" y="305"/>
                  </a:cubicBezTo>
                  <a:cubicBezTo>
                    <a:pt x="358" y="260"/>
                    <a:pt x="373" y="182"/>
                    <a:pt x="358" y="118"/>
                  </a:cubicBezTo>
                  <a:cubicBezTo>
                    <a:pt x="328" y="41"/>
                    <a:pt x="262" y="0"/>
                    <a:pt x="194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5914125" y="3525675"/>
              <a:ext cx="8975" cy="8825"/>
            </a:xfrm>
            <a:custGeom>
              <a:avLst/>
              <a:gdLst/>
              <a:ahLst/>
              <a:cxnLst/>
              <a:rect l="l" t="t" r="r" b="b"/>
              <a:pathLst>
                <a:path w="359" h="353" extrusionOk="0">
                  <a:moveTo>
                    <a:pt x="177" y="0"/>
                  </a:moveTo>
                  <a:cubicBezTo>
                    <a:pt x="155" y="0"/>
                    <a:pt x="132" y="4"/>
                    <a:pt x="108" y="13"/>
                  </a:cubicBezTo>
                  <a:cubicBezTo>
                    <a:pt x="49" y="43"/>
                    <a:pt x="0" y="107"/>
                    <a:pt x="0" y="185"/>
                  </a:cubicBezTo>
                  <a:cubicBezTo>
                    <a:pt x="12" y="283"/>
                    <a:pt x="83" y="352"/>
                    <a:pt x="175" y="352"/>
                  </a:cubicBezTo>
                  <a:cubicBezTo>
                    <a:pt x="199" y="352"/>
                    <a:pt x="224" y="348"/>
                    <a:pt x="250" y="338"/>
                  </a:cubicBezTo>
                  <a:cubicBezTo>
                    <a:pt x="310" y="323"/>
                    <a:pt x="358" y="245"/>
                    <a:pt x="358" y="185"/>
                  </a:cubicBezTo>
                  <a:cubicBezTo>
                    <a:pt x="358" y="81"/>
                    <a:pt x="276" y="0"/>
                    <a:pt x="17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5912600" y="3559725"/>
              <a:ext cx="5375" cy="4400"/>
            </a:xfrm>
            <a:custGeom>
              <a:avLst/>
              <a:gdLst/>
              <a:ahLst/>
              <a:cxnLst/>
              <a:rect l="l" t="t" r="r" b="b"/>
              <a:pathLst>
                <a:path w="215" h="176" extrusionOk="0">
                  <a:moveTo>
                    <a:pt x="106" y="0"/>
                  </a:moveTo>
                  <a:cubicBezTo>
                    <a:pt x="39" y="0"/>
                    <a:pt x="1" y="71"/>
                    <a:pt x="31" y="129"/>
                  </a:cubicBezTo>
                  <a:cubicBezTo>
                    <a:pt x="46" y="144"/>
                    <a:pt x="61" y="174"/>
                    <a:pt x="91" y="174"/>
                  </a:cubicBezTo>
                  <a:cubicBezTo>
                    <a:pt x="98" y="175"/>
                    <a:pt x="104" y="175"/>
                    <a:pt x="111" y="175"/>
                  </a:cubicBezTo>
                  <a:cubicBezTo>
                    <a:pt x="177" y="175"/>
                    <a:pt x="215" y="107"/>
                    <a:pt x="184" y="36"/>
                  </a:cubicBezTo>
                  <a:cubicBezTo>
                    <a:pt x="169" y="21"/>
                    <a:pt x="154" y="2"/>
                    <a:pt x="125" y="2"/>
                  </a:cubicBezTo>
                  <a:cubicBezTo>
                    <a:pt x="118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5958425" y="3546425"/>
              <a:ext cx="4325" cy="4625"/>
            </a:xfrm>
            <a:custGeom>
              <a:avLst/>
              <a:gdLst/>
              <a:ahLst/>
              <a:cxnLst/>
              <a:rect l="l" t="t" r="r" b="b"/>
              <a:pathLst>
                <a:path w="173" h="185" extrusionOk="0">
                  <a:moveTo>
                    <a:pt x="87" y="0"/>
                  </a:moveTo>
                  <a:cubicBezTo>
                    <a:pt x="44" y="0"/>
                    <a:pt x="1" y="33"/>
                    <a:pt x="1" y="86"/>
                  </a:cubicBezTo>
                  <a:cubicBezTo>
                    <a:pt x="1" y="116"/>
                    <a:pt x="1" y="131"/>
                    <a:pt x="15" y="161"/>
                  </a:cubicBezTo>
                  <a:cubicBezTo>
                    <a:pt x="36" y="177"/>
                    <a:pt x="59" y="184"/>
                    <a:pt x="80" y="184"/>
                  </a:cubicBezTo>
                  <a:cubicBezTo>
                    <a:pt x="124" y="184"/>
                    <a:pt x="162" y="154"/>
                    <a:pt x="172" y="101"/>
                  </a:cubicBezTo>
                  <a:cubicBezTo>
                    <a:pt x="172" y="68"/>
                    <a:pt x="172" y="53"/>
                    <a:pt x="142" y="23"/>
                  </a:cubicBezTo>
                  <a:cubicBezTo>
                    <a:pt x="127" y="7"/>
                    <a:pt x="107" y="0"/>
                    <a:pt x="87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5914875" y="3531375"/>
              <a:ext cx="42450" cy="35900"/>
            </a:xfrm>
            <a:custGeom>
              <a:avLst/>
              <a:gdLst/>
              <a:ahLst/>
              <a:cxnLst/>
              <a:rect l="l" t="t" r="r" b="b"/>
              <a:pathLst>
                <a:path w="1698" h="1436" extrusionOk="0">
                  <a:moveTo>
                    <a:pt x="866" y="1"/>
                  </a:moveTo>
                  <a:cubicBezTo>
                    <a:pt x="571" y="1"/>
                    <a:pt x="308" y="170"/>
                    <a:pt x="187" y="438"/>
                  </a:cubicBezTo>
                  <a:cubicBezTo>
                    <a:pt x="0" y="890"/>
                    <a:pt x="299" y="1386"/>
                    <a:pt x="795" y="1434"/>
                  </a:cubicBezTo>
                  <a:cubicBezTo>
                    <a:pt x="807" y="1435"/>
                    <a:pt x="819" y="1435"/>
                    <a:pt x="830" y="1435"/>
                  </a:cubicBezTo>
                  <a:cubicBezTo>
                    <a:pt x="1113" y="1435"/>
                    <a:pt x="1389" y="1266"/>
                    <a:pt x="1493" y="998"/>
                  </a:cubicBezTo>
                  <a:cubicBezTo>
                    <a:pt x="1698" y="546"/>
                    <a:pt x="1384" y="50"/>
                    <a:pt x="903" y="2"/>
                  </a:cubicBezTo>
                  <a:cubicBezTo>
                    <a:pt x="891" y="1"/>
                    <a:pt x="878" y="1"/>
                    <a:pt x="86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5920000" y="354895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0" y="0"/>
                  </a:moveTo>
                  <a:lnTo>
                    <a:pt x="0" y="217"/>
                  </a:lnTo>
                  <a:lnTo>
                    <a:pt x="247" y="21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921125" y="35512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3" y="0"/>
                  </a:moveTo>
                  <a:cubicBezTo>
                    <a:pt x="30" y="0"/>
                    <a:pt x="15" y="15"/>
                    <a:pt x="0" y="45"/>
                  </a:cubicBezTo>
                  <a:cubicBezTo>
                    <a:pt x="0" y="79"/>
                    <a:pt x="15" y="109"/>
                    <a:pt x="49" y="124"/>
                  </a:cubicBezTo>
                  <a:lnTo>
                    <a:pt x="63" y="124"/>
                  </a:lnTo>
                  <a:cubicBezTo>
                    <a:pt x="93" y="124"/>
                    <a:pt x="123" y="109"/>
                    <a:pt x="123" y="79"/>
                  </a:cubicBezTo>
                  <a:cubicBezTo>
                    <a:pt x="123" y="45"/>
                    <a:pt x="108" y="15"/>
                    <a:pt x="78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923075" y="3555925"/>
              <a:ext cx="3950" cy="3125"/>
            </a:xfrm>
            <a:custGeom>
              <a:avLst/>
              <a:gdLst/>
              <a:ahLst/>
              <a:cxnLst/>
              <a:rect l="l" t="t" r="r" b="b"/>
              <a:pathLst>
                <a:path w="158" h="125" extrusionOk="0">
                  <a:moveTo>
                    <a:pt x="64" y="1"/>
                  </a:moveTo>
                  <a:cubicBezTo>
                    <a:pt x="15" y="16"/>
                    <a:pt x="0" y="61"/>
                    <a:pt x="30" y="109"/>
                  </a:cubicBezTo>
                  <a:cubicBezTo>
                    <a:pt x="45" y="109"/>
                    <a:pt x="64" y="124"/>
                    <a:pt x="79" y="124"/>
                  </a:cubicBezTo>
                  <a:cubicBezTo>
                    <a:pt x="79" y="124"/>
                    <a:pt x="94" y="124"/>
                    <a:pt x="94" y="109"/>
                  </a:cubicBezTo>
                  <a:cubicBezTo>
                    <a:pt x="138" y="109"/>
                    <a:pt x="157" y="46"/>
                    <a:pt x="124" y="16"/>
                  </a:cubicBezTo>
                  <a:cubicBezTo>
                    <a:pt x="109" y="1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926525" y="3546975"/>
              <a:ext cx="7850" cy="7400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157" y="1"/>
                  </a:moveTo>
                  <a:cubicBezTo>
                    <a:pt x="94" y="1"/>
                    <a:pt x="34" y="46"/>
                    <a:pt x="19" y="109"/>
                  </a:cubicBezTo>
                  <a:cubicBezTo>
                    <a:pt x="0" y="187"/>
                    <a:pt x="49" y="266"/>
                    <a:pt x="127" y="296"/>
                  </a:cubicBezTo>
                  <a:lnTo>
                    <a:pt x="157" y="296"/>
                  </a:lnTo>
                  <a:cubicBezTo>
                    <a:pt x="221" y="296"/>
                    <a:pt x="280" y="251"/>
                    <a:pt x="299" y="187"/>
                  </a:cubicBezTo>
                  <a:cubicBezTo>
                    <a:pt x="314" y="109"/>
                    <a:pt x="265" y="16"/>
                    <a:pt x="187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933150" y="3555100"/>
              <a:ext cx="12525" cy="8975"/>
            </a:xfrm>
            <a:custGeom>
              <a:avLst/>
              <a:gdLst/>
              <a:ahLst/>
              <a:cxnLst/>
              <a:rect l="l" t="t" r="r" b="b"/>
              <a:pathLst>
                <a:path w="501" h="359" extrusionOk="0">
                  <a:moveTo>
                    <a:pt x="221" y="0"/>
                  </a:moveTo>
                  <a:cubicBezTo>
                    <a:pt x="127" y="0"/>
                    <a:pt x="49" y="49"/>
                    <a:pt x="34" y="127"/>
                  </a:cubicBezTo>
                  <a:cubicBezTo>
                    <a:pt x="0" y="221"/>
                    <a:pt x="79" y="329"/>
                    <a:pt x="202" y="359"/>
                  </a:cubicBezTo>
                  <a:lnTo>
                    <a:pt x="265" y="359"/>
                  </a:lnTo>
                  <a:cubicBezTo>
                    <a:pt x="359" y="359"/>
                    <a:pt x="452" y="314"/>
                    <a:pt x="467" y="235"/>
                  </a:cubicBezTo>
                  <a:lnTo>
                    <a:pt x="467" y="235"/>
                  </a:lnTo>
                  <a:cubicBezTo>
                    <a:pt x="452" y="280"/>
                    <a:pt x="407" y="299"/>
                    <a:pt x="359" y="299"/>
                  </a:cubicBezTo>
                  <a:lnTo>
                    <a:pt x="329" y="299"/>
                  </a:lnTo>
                  <a:cubicBezTo>
                    <a:pt x="265" y="280"/>
                    <a:pt x="221" y="235"/>
                    <a:pt x="235" y="172"/>
                  </a:cubicBezTo>
                  <a:cubicBezTo>
                    <a:pt x="250" y="127"/>
                    <a:pt x="280" y="112"/>
                    <a:pt x="344" y="112"/>
                  </a:cubicBezTo>
                  <a:lnTo>
                    <a:pt x="373" y="112"/>
                  </a:lnTo>
                  <a:cubicBezTo>
                    <a:pt x="437" y="127"/>
                    <a:pt x="482" y="187"/>
                    <a:pt x="467" y="235"/>
                  </a:cubicBezTo>
                  <a:cubicBezTo>
                    <a:pt x="500" y="142"/>
                    <a:pt x="407" y="34"/>
                    <a:pt x="295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5938650" y="3557900"/>
              <a:ext cx="6550" cy="4675"/>
            </a:xfrm>
            <a:custGeom>
              <a:avLst/>
              <a:gdLst/>
              <a:ahLst/>
              <a:cxnLst/>
              <a:rect l="l" t="t" r="r" b="b"/>
              <a:pathLst>
                <a:path w="262" h="187" extrusionOk="0">
                  <a:moveTo>
                    <a:pt x="124" y="0"/>
                  </a:moveTo>
                  <a:cubicBezTo>
                    <a:pt x="60" y="0"/>
                    <a:pt x="30" y="15"/>
                    <a:pt x="15" y="60"/>
                  </a:cubicBezTo>
                  <a:cubicBezTo>
                    <a:pt x="1" y="123"/>
                    <a:pt x="45" y="168"/>
                    <a:pt x="109" y="187"/>
                  </a:cubicBezTo>
                  <a:lnTo>
                    <a:pt x="139" y="187"/>
                  </a:lnTo>
                  <a:cubicBezTo>
                    <a:pt x="187" y="187"/>
                    <a:pt x="232" y="168"/>
                    <a:pt x="247" y="123"/>
                  </a:cubicBezTo>
                  <a:cubicBezTo>
                    <a:pt x="262" y="75"/>
                    <a:pt x="217" y="15"/>
                    <a:pt x="153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5922325" y="3539975"/>
              <a:ext cx="5425" cy="4325"/>
            </a:xfrm>
            <a:custGeom>
              <a:avLst/>
              <a:gdLst/>
              <a:ahLst/>
              <a:cxnLst/>
              <a:rect l="l" t="t" r="r" b="b"/>
              <a:pathLst>
                <a:path w="217" h="173" extrusionOk="0">
                  <a:moveTo>
                    <a:pt x="109" y="1"/>
                  </a:moveTo>
                  <a:cubicBezTo>
                    <a:pt x="60" y="1"/>
                    <a:pt x="15" y="16"/>
                    <a:pt x="1" y="64"/>
                  </a:cubicBezTo>
                  <a:cubicBezTo>
                    <a:pt x="1" y="109"/>
                    <a:pt x="30" y="158"/>
                    <a:pt x="94" y="173"/>
                  </a:cubicBezTo>
                  <a:lnTo>
                    <a:pt x="109" y="173"/>
                  </a:lnTo>
                  <a:cubicBezTo>
                    <a:pt x="154" y="173"/>
                    <a:pt x="202" y="158"/>
                    <a:pt x="202" y="109"/>
                  </a:cubicBezTo>
                  <a:cubicBezTo>
                    <a:pt x="217" y="64"/>
                    <a:pt x="187" y="16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5946400" y="3541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4" y="0"/>
                  </a:moveTo>
                  <a:cubicBezTo>
                    <a:pt x="45" y="0"/>
                    <a:pt x="15" y="15"/>
                    <a:pt x="15" y="45"/>
                  </a:cubicBezTo>
                  <a:cubicBezTo>
                    <a:pt x="0" y="60"/>
                    <a:pt x="30" y="94"/>
                    <a:pt x="64" y="109"/>
                  </a:cubicBezTo>
                  <a:lnTo>
                    <a:pt x="79" y="109"/>
                  </a:lnTo>
                  <a:cubicBezTo>
                    <a:pt x="108" y="109"/>
                    <a:pt x="123" y="94"/>
                    <a:pt x="123" y="75"/>
                  </a:cubicBezTo>
                  <a:cubicBezTo>
                    <a:pt x="138" y="45"/>
                    <a:pt x="123" y="15"/>
                    <a:pt x="79" y="15"/>
                  </a:cubicBezTo>
                  <a:cubicBezTo>
                    <a:pt x="79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929700" y="3538400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0" y="1"/>
                  </a:moveTo>
                  <a:cubicBezTo>
                    <a:pt x="30" y="1"/>
                    <a:pt x="15" y="15"/>
                    <a:pt x="15" y="34"/>
                  </a:cubicBezTo>
                  <a:cubicBezTo>
                    <a:pt x="0" y="64"/>
                    <a:pt x="15" y="94"/>
                    <a:pt x="60" y="109"/>
                  </a:cubicBezTo>
                  <a:lnTo>
                    <a:pt x="79" y="109"/>
                  </a:lnTo>
                  <a:cubicBezTo>
                    <a:pt x="94" y="109"/>
                    <a:pt x="123" y="94"/>
                    <a:pt x="123" y="64"/>
                  </a:cubicBezTo>
                  <a:cubicBezTo>
                    <a:pt x="138" y="49"/>
                    <a:pt x="109" y="15"/>
                    <a:pt x="7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12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13"/>
          <p:cNvGrpSpPr/>
          <p:nvPr/>
        </p:nvGrpSpPr>
        <p:grpSpPr>
          <a:xfrm>
            <a:off x="123514" y="2742803"/>
            <a:ext cx="8772508" cy="2251174"/>
            <a:chOff x="904527" y="1714820"/>
            <a:chExt cx="711823" cy="182666"/>
          </a:xfrm>
        </p:grpSpPr>
        <p:sp>
          <p:nvSpPr>
            <p:cNvPr id="319" name="Google Shape;319;p13"/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944407" y="187056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1603491" y="17649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904527" y="1714820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1024177" y="1889473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1595351" y="1859991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1479076" y="1887661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1592227" y="1746126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1610075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0" name="Google Shape;330;p13"/>
          <p:cNvSpPr txBox="1">
            <a:spLocks noGrp="1"/>
          </p:cNvSpPr>
          <p:nvPr>
            <p:ph type="subTitle" idx="1"/>
          </p:nvPr>
        </p:nvSpPr>
        <p:spPr>
          <a:xfrm>
            <a:off x="1775150" y="3058642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1" name="Google Shape;331;p13"/>
          <p:cNvSpPr txBox="1">
            <a:spLocks noGrp="1"/>
          </p:cNvSpPr>
          <p:nvPr>
            <p:ph type="title" idx="2"/>
          </p:nvPr>
        </p:nvSpPr>
        <p:spPr>
          <a:xfrm>
            <a:off x="1775150" y="283179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332" name="Google Shape;332;p13"/>
          <p:cNvSpPr txBox="1">
            <a:spLocks noGrp="1"/>
          </p:cNvSpPr>
          <p:nvPr>
            <p:ph type="subTitle" idx="3"/>
          </p:nvPr>
        </p:nvSpPr>
        <p:spPr>
          <a:xfrm>
            <a:off x="5052846" y="3058642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3" name="Google Shape;333;p13"/>
          <p:cNvSpPr txBox="1">
            <a:spLocks noGrp="1"/>
          </p:cNvSpPr>
          <p:nvPr>
            <p:ph type="title" idx="4"/>
          </p:nvPr>
        </p:nvSpPr>
        <p:spPr>
          <a:xfrm>
            <a:off x="5052849" y="283179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ukta"/>
              <a:buNone/>
              <a:defRPr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grpSp>
        <p:nvGrpSpPr>
          <p:cNvPr id="335" name="Google Shape;335;p13"/>
          <p:cNvGrpSpPr/>
          <p:nvPr/>
        </p:nvGrpSpPr>
        <p:grpSpPr>
          <a:xfrm>
            <a:off x="514399" y="3692299"/>
            <a:ext cx="511840" cy="585068"/>
            <a:chOff x="6144600" y="3520075"/>
            <a:chExt cx="29600" cy="33825"/>
          </a:xfrm>
        </p:grpSpPr>
        <p:sp>
          <p:nvSpPr>
            <p:cNvPr id="336" name="Google Shape;336;p13"/>
            <p:cNvSpPr/>
            <p:nvPr/>
          </p:nvSpPr>
          <p:spPr>
            <a:xfrm>
              <a:off x="6155050" y="3520075"/>
              <a:ext cx="5475" cy="4350"/>
            </a:xfrm>
            <a:custGeom>
              <a:avLst/>
              <a:gdLst/>
              <a:ahLst/>
              <a:cxnLst/>
              <a:rect l="l" t="t" r="r" b="b"/>
              <a:pathLst>
                <a:path w="219" h="174" extrusionOk="0">
                  <a:moveTo>
                    <a:pt x="128" y="0"/>
                  </a:moveTo>
                  <a:cubicBezTo>
                    <a:pt x="123" y="0"/>
                    <a:pt x="118" y="1"/>
                    <a:pt x="113" y="2"/>
                  </a:cubicBezTo>
                  <a:cubicBezTo>
                    <a:pt x="79" y="2"/>
                    <a:pt x="49" y="21"/>
                    <a:pt x="49" y="36"/>
                  </a:cubicBezTo>
                  <a:cubicBezTo>
                    <a:pt x="1" y="95"/>
                    <a:pt x="49" y="174"/>
                    <a:pt x="128" y="174"/>
                  </a:cubicBezTo>
                  <a:cubicBezTo>
                    <a:pt x="143" y="174"/>
                    <a:pt x="173" y="159"/>
                    <a:pt x="187" y="129"/>
                  </a:cubicBezTo>
                  <a:cubicBezTo>
                    <a:pt x="218" y="71"/>
                    <a:pt x="180" y="0"/>
                    <a:pt x="128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6152350" y="3549675"/>
              <a:ext cx="4700" cy="4225"/>
            </a:xfrm>
            <a:custGeom>
              <a:avLst/>
              <a:gdLst/>
              <a:ahLst/>
              <a:cxnLst/>
              <a:rect l="l" t="t" r="r" b="b"/>
              <a:pathLst>
                <a:path w="188" h="169" extrusionOk="0">
                  <a:moveTo>
                    <a:pt x="64" y="1"/>
                  </a:moveTo>
                  <a:cubicBezTo>
                    <a:pt x="1" y="31"/>
                    <a:pt x="1" y="109"/>
                    <a:pt x="49" y="158"/>
                  </a:cubicBezTo>
                  <a:cubicBezTo>
                    <a:pt x="64" y="165"/>
                    <a:pt x="79" y="169"/>
                    <a:pt x="93" y="169"/>
                  </a:cubicBezTo>
                  <a:cubicBezTo>
                    <a:pt x="106" y="169"/>
                    <a:pt x="118" y="165"/>
                    <a:pt x="128" y="158"/>
                  </a:cubicBezTo>
                  <a:cubicBezTo>
                    <a:pt x="187" y="124"/>
                    <a:pt x="187" y="49"/>
                    <a:pt x="142" y="16"/>
                  </a:cubicBezTo>
                  <a:cubicBezTo>
                    <a:pt x="109" y="1"/>
                    <a:pt x="94" y="1"/>
                    <a:pt x="64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6144975" y="3526050"/>
              <a:ext cx="5450" cy="5350"/>
            </a:xfrm>
            <a:custGeom>
              <a:avLst/>
              <a:gdLst/>
              <a:ahLst/>
              <a:cxnLst/>
              <a:rect l="l" t="t" r="r" b="b"/>
              <a:pathLst>
                <a:path w="218" h="214" extrusionOk="0">
                  <a:moveTo>
                    <a:pt x="116" y="1"/>
                  </a:moveTo>
                  <a:cubicBezTo>
                    <a:pt x="86" y="1"/>
                    <a:pt x="55" y="14"/>
                    <a:pt x="31" y="43"/>
                  </a:cubicBezTo>
                  <a:cubicBezTo>
                    <a:pt x="16" y="62"/>
                    <a:pt x="1" y="92"/>
                    <a:pt x="1" y="121"/>
                  </a:cubicBezTo>
                  <a:cubicBezTo>
                    <a:pt x="10" y="179"/>
                    <a:pt x="55" y="214"/>
                    <a:pt x="102" y="214"/>
                  </a:cubicBezTo>
                  <a:cubicBezTo>
                    <a:pt x="132" y="214"/>
                    <a:pt x="163" y="200"/>
                    <a:pt x="187" y="170"/>
                  </a:cubicBezTo>
                  <a:cubicBezTo>
                    <a:pt x="202" y="155"/>
                    <a:pt x="217" y="121"/>
                    <a:pt x="217" y="92"/>
                  </a:cubicBezTo>
                  <a:cubicBezTo>
                    <a:pt x="208" y="34"/>
                    <a:pt x="164" y="1"/>
                    <a:pt x="11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6168025" y="3545825"/>
              <a:ext cx="5625" cy="5050"/>
            </a:xfrm>
            <a:custGeom>
              <a:avLst/>
              <a:gdLst/>
              <a:ahLst/>
              <a:cxnLst/>
              <a:rect l="l" t="t" r="r" b="b"/>
              <a:pathLst>
                <a:path w="225" h="202" extrusionOk="0">
                  <a:moveTo>
                    <a:pt x="115" y="0"/>
                  </a:moveTo>
                  <a:cubicBezTo>
                    <a:pt x="97" y="0"/>
                    <a:pt x="78" y="5"/>
                    <a:pt x="60" y="17"/>
                  </a:cubicBezTo>
                  <a:cubicBezTo>
                    <a:pt x="27" y="32"/>
                    <a:pt x="12" y="62"/>
                    <a:pt x="12" y="77"/>
                  </a:cubicBezTo>
                  <a:cubicBezTo>
                    <a:pt x="0" y="148"/>
                    <a:pt x="52" y="202"/>
                    <a:pt x="112" y="202"/>
                  </a:cubicBezTo>
                  <a:cubicBezTo>
                    <a:pt x="130" y="202"/>
                    <a:pt x="150" y="196"/>
                    <a:pt x="168" y="185"/>
                  </a:cubicBezTo>
                  <a:cubicBezTo>
                    <a:pt x="183" y="170"/>
                    <a:pt x="213" y="155"/>
                    <a:pt x="213" y="125"/>
                  </a:cubicBezTo>
                  <a:cubicBezTo>
                    <a:pt x="225" y="54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6171000" y="3528325"/>
              <a:ext cx="3200" cy="2725"/>
            </a:xfrm>
            <a:custGeom>
              <a:avLst/>
              <a:gdLst/>
              <a:ahLst/>
              <a:cxnLst/>
              <a:rect l="l" t="t" r="r" b="b"/>
              <a:pathLst>
                <a:path w="128" h="109" extrusionOk="0">
                  <a:moveTo>
                    <a:pt x="79" y="1"/>
                  </a:moveTo>
                  <a:cubicBezTo>
                    <a:pt x="35" y="1"/>
                    <a:pt x="1" y="30"/>
                    <a:pt x="16" y="79"/>
                  </a:cubicBezTo>
                  <a:cubicBezTo>
                    <a:pt x="35" y="94"/>
                    <a:pt x="49" y="109"/>
                    <a:pt x="64" y="109"/>
                  </a:cubicBezTo>
                  <a:cubicBezTo>
                    <a:pt x="109" y="109"/>
                    <a:pt x="128" y="64"/>
                    <a:pt x="128" y="30"/>
                  </a:cubicBezTo>
                  <a:cubicBezTo>
                    <a:pt x="109" y="15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144600" y="3536050"/>
              <a:ext cx="2750" cy="270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55" y="1"/>
                  </a:moveTo>
                  <a:cubicBezTo>
                    <a:pt x="28" y="1"/>
                    <a:pt x="1" y="18"/>
                    <a:pt x="1" y="50"/>
                  </a:cubicBezTo>
                  <a:cubicBezTo>
                    <a:pt x="1" y="65"/>
                    <a:pt x="1" y="80"/>
                    <a:pt x="16" y="80"/>
                  </a:cubicBezTo>
                  <a:cubicBezTo>
                    <a:pt x="28" y="99"/>
                    <a:pt x="44" y="107"/>
                    <a:pt x="61" y="107"/>
                  </a:cubicBezTo>
                  <a:cubicBezTo>
                    <a:pt x="86" y="107"/>
                    <a:pt x="109" y="86"/>
                    <a:pt x="109" y="50"/>
                  </a:cubicBezTo>
                  <a:cubicBezTo>
                    <a:pt x="109" y="50"/>
                    <a:pt x="109" y="35"/>
                    <a:pt x="94" y="16"/>
                  </a:cubicBezTo>
                  <a:cubicBezTo>
                    <a:pt x="84" y="6"/>
                    <a:pt x="69" y="1"/>
                    <a:pt x="55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6147700" y="3526375"/>
              <a:ext cx="25675" cy="21375"/>
            </a:xfrm>
            <a:custGeom>
              <a:avLst/>
              <a:gdLst/>
              <a:ahLst/>
              <a:cxnLst/>
              <a:rect l="l" t="t" r="r" b="b"/>
              <a:pathLst>
                <a:path w="1027" h="855" extrusionOk="0">
                  <a:moveTo>
                    <a:pt x="530" y="0"/>
                  </a:moveTo>
                  <a:cubicBezTo>
                    <a:pt x="358" y="0"/>
                    <a:pt x="202" y="93"/>
                    <a:pt x="127" y="250"/>
                  </a:cubicBezTo>
                  <a:cubicBezTo>
                    <a:pt x="0" y="530"/>
                    <a:pt x="187" y="840"/>
                    <a:pt x="500" y="855"/>
                  </a:cubicBezTo>
                  <a:cubicBezTo>
                    <a:pt x="668" y="855"/>
                    <a:pt x="825" y="761"/>
                    <a:pt x="903" y="608"/>
                  </a:cubicBezTo>
                  <a:cubicBezTo>
                    <a:pt x="1026" y="329"/>
                    <a:pt x="840" y="15"/>
                    <a:pt x="530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6166350" y="3534100"/>
              <a:ext cx="3575" cy="3200"/>
            </a:xfrm>
            <a:custGeom>
              <a:avLst/>
              <a:gdLst/>
              <a:ahLst/>
              <a:cxnLst/>
              <a:rect l="l" t="t" r="r" b="b"/>
              <a:pathLst>
                <a:path w="143" h="128" extrusionOk="0">
                  <a:moveTo>
                    <a:pt x="79" y="1"/>
                  </a:moveTo>
                  <a:cubicBezTo>
                    <a:pt x="73" y="1"/>
                    <a:pt x="70" y="1"/>
                    <a:pt x="67" y="2"/>
                  </a:cubicBezTo>
                  <a:lnTo>
                    <a:pt x="67" y="2"/>
                  </a:lnTo>
                  <a:cubicBezTo>
                    <a:pt x="71" y="1"/>
                    <a:pt x="75" y="1"/>
                    <a:pt x="79" y="1"/>
                  </a:cubicBezTo>
                  <a:close/>
                  <a:moveTo>
                    <a:pt x="79" y="1"/>
                  </a:moveTo>
                  <a:cubicBezTo>
                    <a:pt x="109" y="1"/>
                    <a:pt x="127" y="34"/>
                    <a:pt x="109" y="64"/>
                  </a:cubicBezTo>
                  <a:lnTo>
                    <a:pt x="79" y="64"/>
                  </a:lnTo>
                  <a:cubicBezTo>
                    <a:pt x="49" y="64"/>
                    <a:pt x="34" y="34"/>
                    <a:pt x="49" y="20"/>
                  </a:cubicBezTo>
                  <a:cubicBezTo>
                    <a:pt x="58" y="8"/>
                    <a:pt x="62" y="3"/>
                    <a:pt x="67" y="2"/>
                  </a:cubicBezTo>
                  <a:lnTo>
                    <a:pt x="67" y="2"/>
                  </a:lnTo>
                  <a:cubicBezTo>
                    <a:pt x="41" y="6"/>
                    <a:pt x="15" y="24"/>
                    <a:pt x="15" y="49"/>
                  </a:cubicBezTo>
                  <a:cubicBezTo>
                    <a:pt x="0" y="79"/>
                    <a:pt x="15" y="113"/>
                    <a:pt x="64" y="128"/>
                  </a:cubicBezTo>
                  <a:lnTo>
                    <a:pt x="79" y="128"/>
                  </a:lnTo>
                  <a:cubicBezTo>
                    <a:pt x="109" y="128"/>
                    <a:pt x="127" y="113"/>
                    <a:pt x="142" y="79"/>
                  </a:cubicBezTo>
                  <a:cubicBezTo>
                    <a:pt x="142" y="49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6167175" y="3534100"/>
              <a:ext cx="2375" cy="1625"/>
            </a:xfrm>
            <a:custGeom>
              <a:avLst/>
              <a:gdLst/>
              <a:ahLst/>
              <a:cxnLst/>
              <a:rect l="l" t="t" r="r" b="b"/>
              <a:pathLst>
                <a:path w="95" h="65" extrusionOk="0">
                  <a:moveTo>
                    <a:pt x="46" y="1"/>
                  </a:moveTo>
                  <a:cubicBezTo>
                    <a:pt x="31" y="1"/>
                    <a:pt x="31" y="1"/>
                    <a:pt x="16" y="20"/>
                  </a:cubicBezTo>
                  <a:cubicBezTo>
                    <a:pt x="1" y="34"/>
                    <a:pt x="16" y="64"/>
                    <a:pt x="46" y="64"/>
                  </a:cubicBezTo>
                  <a:lnTo>
                    <a:pt x="76" y="64"/>
                  </a:lnTo>
                  <a:cubicBezTo>
                    <a:pt x="94" y="34"/>
                    <a:pt x="76" y="1"/>
                    <a:pt x="46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6165975" y="3531400"/>
              <a:ext cx="2350" cy="2000"/>
            </a:xfrm>
            <a:custGeom>
              <a:avLst/>
              <a:gdLst/>
              <a:ahLst/>
              <a:cxnLst/>
              <a:rect l="l" t="t" r="r" b="b"/>
              <a:pathLst>
                <a:path w="94" h="80" extrusionOk="0">
                  <a:moveTo>
                    <a:pt x="30" y="1"/>
                  </a:moveTo>
                  <a:cubicBezTo>
                    <a:pt x="0" y="1"/>
                    <a:pt x="0" y="49"/>
                    <a:pt x="15" y="64"/>
                  </a:cubicBezTo>
                  <a:cubicBezTo>
                    <a:pt x="30" y="79"/>
                    <a:pt x="30" y="79"/>
                    <a:pt x="49" y="79"/>
                  </a:cubicBezTo>
                  <a:cubicBezTo>
                    <a:pt x="79" y="64"/>
                    <a:pt x="94" y="34"/>
                    <a:pt x="6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161300" y="3534100"/>
              <a:ext cx="5075" cy="4325"/>
            </a:xfrm>
            <a:custGeom>
              <a:avLst/>
              <a:gdLst/>
              <a:ahLst/>
              <a:cxnLst/>
              <a:rect l="l" t="t" r="r" b="b"/>
              <a:pathLst>
                <a:path w="203" h="173" extrusionOk="0">
                  <a:moveTo>
                    <a:pt x="109" y="1"/>
                  </a:moveTo>
                  <a:cubicBezTo>
                    <a:pt x="64" y="1"/>
                    <a:pt x="31" y="34"/>
                    <a:pt x="16" y="64"/>
                  </a:cubicBezTo>
                  <a:cubicBezTo>
                    <a:pt x="1" y="113"/>
                    <a:pt x="31" y="158"/>
                    <a:pt x="79" y="173"/>
                  </a:cubicBezTo>
                  <a:lnTo>
                    <a:pt x="94" y="173"/>
                  </a:lnTo>
                  <a:cubicBezTo>
                    <a:pt x="143" y="173"/>
                    <a:pt x="173" y="143"/>
                    <a:pt x="187" y="113"/>
                  </a:cubicBezTo>
                  <a:cubicBezTo>
                    <a:pt x="202" y="64"/>
                    <a:pt x="173" y="20"/>
                    <a:pt x="12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6155350" y="3528325"/>
              <a:ext cx="6725" cy="542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8" y="79"/>
                  </a:moveTo>
                  <a:lnTo>
                    <a:pt x="8" y="79"/>
                  </a:lnTo>
                  <a:cubicBezTo>
                    <a:pt x="2" y="88"/>
                    <a:pt x="1" y="98"/>
                    <a:pt x="4" y="107"/>
                  </a:cubicBezTo>
                  <a:lnTo>
                    <a:pt x="4" y="107"/>
                  </a:lnTo>
                  <a:cubicBezTo>
                    <a:pt x="3" y="97"/>
                    <a:pt x="4" y="88"/>
                    <a:pt x="8" y="79"/>
                  </a:cubicBezTo>
                  <a:close/>
                  <a:moveTo>
                    <a:pt x="116" y="1"/>
                  </a:moveTo>
                  <a:cubicBezTo>
                    <a:pt x="52" y="1"/>
                    <a:pt x="8" y="30"/>
                    <a:pt x="8" y="79"/>
                  </a:cubicBezTo>
                  <a:cubicBezTo>
                    <a:pt x="8" y="45"/>
                    <a:pt x="37" y="30"/>
                    <a:pt x="67" y="30"/>
                  </a:cubicBezTo>
                  <a:lnTo>
                    <a:pt x="82" y="30"/>
                  </a:lnTo>
                  <a:cubicBezTo>
                    <a:pt x="116" y="45"/>
                    <a:pt x="146" y="79"/>
                    <a:pt x="131" y="109"/>
                  </a:cubicBezTo>
                  <a:cubicBezTo>
                    <a:pt x="131" y="139"/>
                    <a:pt x="101" y="157"/>
                    <a:pt x="67" y="157"/>
                  </a:cubicBezTo>
                  <a:lnTo>
                    <a:pt x="52" y="139"/>
                  </a:lnTo>
                  <a:cubicBezTo>
                    <a:pt x="32" y="139"/>
                    <a:pt x="10" y="125"/>
                    <a:pt x="4" y="107"/>
                  </a:cubicBezTo>
                  <a:lnTo>
                    <a:pt x="4" y="107"/>
                  </a:lnTo>
                  <a:cubicBezTo>
                    <a:pt x="8" y="147"/>
                    <a:pt x="50" y="193"/>
                    <a:pt x="101" y="217"/>
                  </a:cubicBezTo>
                  <a:lnTo>
                    <a:pt x="146" y="217"/>
                  </a:lnTo>
                  <a:cubicBezTo>
                    <a:pt x="194" y="217"/>
                    <a:pt x="254" y="187"/>
                    <a:pt x="254" y="139"/>
                  </a:cubicBezTo>
                  <a:cubicBezTo>
                    <a:pt x="269" y="79"/>
                    <a:pt x="224" y="15"/>
                    <a:pt x="161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6155050" y="3529075"/>
              <a:ext cx="3950" cy="3200"/>
            </a:xfrm>
            <a:custGeom>
              <a:avLst/>
              <a:gdLst/>
              <a:ahLst/>
              <a:cxnLst/>
              <a:rect l="l" t="t" r="r" b="b"/>
              <a:pathLst>
                <a:path w="158" h="128" extrusionOk="0">
                  <a:moveTo>
                    <a:pt x="79" y="0"/>
                  </a:moveTo>
                  <a:cubicBezTo>
                    <a:pt x="49" y="0"/>
                    <a:pt x="20" y="15"/>
                    <a:pt x="20" y="49"/>
                  </a:cubicBezTo>
                  <a:cubicBezTo>
                    <a:pt x="1" y="79"/>
                    <a:pt x="34" y="109"/>
                    <a:pt x="64" y="109"/>
                  </a:cubicBezTo>
                  <a:lnTo>
                    <a:pt x="79" y="127"/>
                  </a:lnTo>
                  <a:cubicBezTo>
                    <a:pt x="113" y="127"/>
                    <a:pt x="143" y="109"/>
                    <a:pt x="143" y="79"/>
                  </a:cubicBezTo>
                  <a:cubicBezTo>
                    <a:pt x="158" y="49"/>
                    <a:pt x="128" y="15"/>
                    <a:pt x="94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165225" y="3539975"/>
              <a:ext cx="3475" cy="2750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79" y="1"/>
                  </a:moveTo>
                  <a:cubicBezTo>
                    <a:pt x="45" y="1"/>
                    <a:pt x="16" y="16"/>
                    <a:pt x="16" y="46"/>
                  </a:cubicBezTo>
                  <a:cubicBezTo>
                    <a:pt x="1" y="64"/>
                    <a:pt x="30" y="94"/>
                    <a:pt x="60" y="109"/>
                  </a:cubicBezTo>
                  <a:lnTo>
                    <a:pt x="79" y="109"/>
                  </a:lnTo>
                  <a:cubicBezTo>
                    <a:pt x="109" y="109"/>
                    <a:pt x="124" y="94"/>
                    <a:pt x="139" y="64"/>
                  </a:cubicBezTo>
                  <a:cubicBezTo>
                    <a:pt x="139" y="46"/>
                    <a:pt x="124" y="16"/>
                    <a:pt x="94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152350" y="3539975"/>
              <a:ext cx="2000" cy="1625"/>
            </a:xfrm>
            <a:custGeom>
              <a:avLst/>
              <a:gdLst/>
              <a:ahLst/>
              <a:cxnLst/>
              <a:rect l="l" t="t" r="r" b="b"/>
              <a:pathLst>
                <a:path w="80" h="65" extrusionOk="0">
                  <a:moveTo>
                    <a:pt x="34" y="1"/>
                  </a:moveTo>
                  <a:cubicBezTo>
                    <a:pt x="16" y="1"/>
                    <a:pt x="1" y="16"/>
                    <a:pt x="1" y="31"/>
                  </a:cubicBezTo>
                  <a:cubicBezTo>
                    <a:pt x="1" y="46"/>
                    <a:pt x="16" y="64"/>
                    <a:pt x="34" y="64"/>
                  </a:cubicBezTo>
                  <a:lnTo>
                    <a:pt x="49" y="64"/>
                  </a:lnTo>
                  <a:cubicBezTo>
                    <a:pt x="64" y="64"/>
                    <a:pt x="64" y="64"/>
                    <a:pt x="79" y="46"/>
                  </a:cubicBezTo>
                  <a:cubicBezTo>
                    <a:pt x="79" y="31"/>
                    <a:pt x="64" y="16"/>
                    <a:pt x="49" y="1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162525" y="3541950"/>
              <a:ext cx="1875" cy="1500"/>
            </a:xfrm>
            <a:custGeom>
              <a:avLst/>
              <a:gdLst/>
              <a:ahLst/>
              <a:cxnLst/>
              <a:rect l="l" t="t" r="r" b="b"/>
              <a:pathLst>
                <a:path w="75" h="60" extrusionOk="0">
                  <a:moveTo>
                    <a:pt x="30" y="0"/>
                  </a:moveTo>
                  <a:cubicBezTo>
                    <a:pt x="15" y="0"/>
                    <a:pt x="0" y="15"/>
                    <a:pt x="0" y="15"/>
                  </a:cubicBezTo>
                  <a:cubicBezTo>
                    <a:pt x="0" y="30"/>
                    <a:pt x="0" y="60"/>
                    <a:pt x="30" y="60"/>
                  </a:cubicBezTo>
                  <a:cubicBezTo>
                    <a:pt x="45" y="60"/>
                    <a:pt x="60" y="45"/>
                    <a:pt x="60" y="45"/>
                  </a:cubicBezTo>
                  <a:cubicBezTo>
                    <a:pt x="75" y="30"/>
                    <a:pt x="60" y="0"/>
                    <a:pt x="30" y="0"/>
                  </a:cubicBezTo>
                  <a:close/>
                </a:path>
              </a:pathLst>
            </a:custGeom>
            <a:solidFill>
              <a:srgbClr val="75C4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>
            <a:alpha val="4777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ukta"/>
              <a:buNone/>
              <a:defRPr sz="28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  <p:sldLayoutId id="2147483668" r:id="rId17"/>
    <p:sldLayoutId id="2147483669" r:id="rId18"/>
    <p:sldLayoutId id="2147483671" r:id="rId19"/>
    <p:sldLayoutId id="2147483672" r:id="rId20"/>
    <p:sldLayoutId id="2147483673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  <p:sldLayoutId id="2147483689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>
            <a:alpha val="9820"/>
          </a:srgbClr>
        </a:solidFill>
        <a:effectLst/>
      </p:bgPr>
    </p:bg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DC321B9-39EB-483B-8A55-1CF192DAE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59"/>
          <a:stretch/>
        </p:blipFill>
        <p:spPr bwMode="auto">
          <a:xfrm>
            <a:off x="0" y="-17"/>
            <a:ext cx="9143981" cy="514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Google Shape;9;p2">
            <a:extLst>
              <a:ext uri="{FF2B5EF4-FFF2-40B4-BE49-F238E27FC236}">
                <a16:creationId xmlns:a16="http://schemas.microsoft.com/office/drawing/2014/main" id="{4D35AB93-168E-48D0-889C-136AAA1B13FF}"/>
              </a:ext>
            </a:extLst>
          </p:cNvPr>
          <p:cNvSpPr/>
          <p:nvPr/>
        </p:nvSpPr>
        <p:spPr>
          <a:xfrm>
            <a:off x="2981341" y="0"/>
            <a:ext cx="6162639" cy="5143484"/>
          </a:xfrm>
          <a:custGeom>
            <a:avLst/>
            <a:gdLst/>
            <a:ahLst/>
            <a:cxnLst/>
            <a:rect l="l" t="t" r="r" b="b"/>
            <a:pathLst>
              <a:path w="47244" h="39425" extrusionOk="0">
                <a:moveTo>
                  <a:pt x="22178" y="0"/>
                </a:moveTo>
                <a:cubicBezTo>
                  <a:pt x="19675" y="1372"/>
                  <a:pt x="17728" y="3558"/>
                  <a:pt x="16882" y="6112"/>
                </a:cubicBezTo>
                <a:cubicBezTo>
                  <a:pt x="15592" y="10138"/>
                  <a:pt x="16964" y="14720"/>
                  <a:pt x="14910" y="18487"/>
                </a:cubicBezTo>
                <a:cubicBezTo>
                  <a:pt x="12590" y="22753"/>
                  <a:pt x="6795" y="24440"/>
                  <a:pt x="3401" y="28049"/>
                </a:cubicBezTo>
                <a:cubicBezTo>
                  <a:pt x="1081" y="30495"/>
                  <a:pt x="1" y="33895"/>
                  <a:pt x="582" y="37080"/>
                </a:cubicBezTo>
                <a:cubicBezTo>
                  <a:pt x="715" y="37870"/>
                  <a:pt x="980" y="38660"/>
                  <a:pt x="1321" y="39425"/>
                </a:cubicBezTo>
                <a:lnTo>
                  <a:pt x="47243" y="39425"/>
                </a:lnTo>
                <a:lnTo>
                  <a:pt x="47243" y="0"/>
                </a:ln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" name="Google Shape;10;p2">
            <a:extLst>
              <a:ext uri="{FF2B5EF4-FFF2-40B4-BE49-F238E27FC236}">
                <a16:creationId xmlns:a16="http://schemas.microsoft.com/office/drawing/2014/main" id="{AE0DB13D-DF3A-4389-97FE-F06447EA2D57}"/>
              </a:ext>
            </a:extLst>
          </p:cNvPr>
          <p:cNvGrpSpPr/>
          <p:nvPr/>
        </p:nvGrpSpPr>
        <p:grpSpPr>
          <a:xfrm>
            <a:off x="261043" y="278685"/>
            <a:ext cx="6102229" cy="4134590"/>
            <a:chOff x="916725" y="1514875"/>
            <a:chExt cx="495150" cy="335491"/>
          </a:xfrm>
        </p:grpSpPr>
        <p:sp>
          <p:nvSpPr>
            <p:cNvPr id="71" name="Google Shape;11;p2">
              <a:extLst>
                <a:ext uri="{FF2B5EF4-FFF2-40B4-BE49-F238E27FC236}">
                  <a16:creationId xmlns:a16="http://schemas.microsoft.com/office/drawing/2014/main" id="{21966081-06C0-4D59-8834-7BA0F2FEFDDE}"/>
                </a:ext>
              </a:extLst>
            </p:cNvPr>
            <p:cNvSpPr/>
            <p:nvPr/>
          </p:nvSpPr>
          <p:spPr>
            <a:xfrm>
              <a:off x="946300" y="1676900"/>
              <a:ext cx="14375" cy="14025"/>
            </a:xfrm>
            <a:custGeom>
              <a:avLst/>
              <a:gdLst/>
              <a:ahLst/>
              <a:cxnLst/>
              <a:rect l="l" t="t" r="r" b="b"/>
              <a:pathLst>
                <a:path w="575" h="561" extrusionOk="0">
                  <a:moveTo>
                    <a:pt x="280" y="0"/>
                  </a:moveTo>
                  <a:cubicBezTo>
                    <a:pt x="123" y="0"/>
                    <a:pt x="0" y="127"/>
                    <a:pt x="0" y="280"/>
                  </a:cubicBezTo>
                  <a:cubicBezTo>
                    <a:pt x="0" y="437"/>
                    <a:pt x="123" y="560"/>
                    <a:pt x="280" y="560"/>
                  </a:cubicBezTo>
                  <a:cubicBezTo>
                    <a:pt x="452" y="560"/>
                    <a:pt x="575" y="437"/>
                    <a:pt x="575" y="280"/>
                  </a:cubicBezTo>
                  <a:cubicBezTo>
                    <a:pt x="575" y="127"/>
                    <a:pt x="452" y="0"/>
                    <a:pt x="280" y="0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;p2">
              <a:extLst>
                <a:ext uri="{FF2B5EF4-FFF2-40B4-BE49-F238E27FC236}">
                  <a16:creationId xmlns:a16="http://schemas.microsoft.com/office/drawing/2014/main" id="{D3EBE378-A7B1-48E8-91D6-C0A430A64F59}"/>
                </a:ext>
              </a:extLst>
            </p:cNvPr>
            <p:cNvSpPr/>
            <p:nvPr/>
          </p:nvSpPr>
          <p:spPr>
            <a:xfrm>
              <a:off x="983250" y="1542049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;p2">
              <a:extLst>
                <a:ext uri="{FF2B5EF4-FFF2-40B4-BE49-F238E27FC236}">
                  <a16:creationId xmlns:a16="http://schemas.microsoft.com/office/drawing/2014/main" id="{8FDC50B6-3474-4E18-83FE-1BEF5115A1D8}"/>
                </a:ext>
              </a:extLst>
            </p:cNvPr>
            <p:cNvSpPr/>
            <p:nvPr/>
          </p:nvSpPr>
          <p:spPr>
            <a:xfrm>
              <a:off x="1029875" y="17010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;p2">
              <a:extLst>
                <a:ext uri="{FF2B5EF4-FFF2-40B4-BE49-F238E27FC236}">
                  <a16:creationId xmlns:a16="http://schemas.microsoft.com/office/drawing/2014/main" id="{A2139F74-3582-45B3-A31D-C215240FB2D6}"/>
                </a:ext>
              </a:extLst>
            </p:cNvPr>
            <p:cNvSpPr/>
            <p:nvPr/>
          </p:nvSpPr>
          <p:spPr>
            <a:xfrm>
              <a:off x="112082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8"/>
                    <a:pt x="60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5;p2">
              <a:extLst>
                <a:ext uri="{FF2B5EF4-FFF2-40B4-BE49-F238E27FC236}">
                  <a16:creationId xmlns:a16="http://schemas.microsoft.com/office/drawing/2014/main" id="{B7B33C4D-918E-466C-B7EC-66C2BB2E41C7}"/>
                </a:ext>
              </a:extLst>
            </p:cNvPr>
            <p:cNvSpPr/>
            <p:nvPr/>
          </p:nvSpPr>
          <p:spPr>
            <a:xfrm>
              <a:off x="955625" y="1595650"/>
              <a:ext cx="9725" cy="9825"/>
            </a:xfrm>
            <a:custGeom>
              <a:avLst/>
              <a:gdLst/>
              <a:ahLst/>
              <a:cxnLst/>
              <a:rect l="l" t="t" r="r" b="b"/>
              <a:pathLst>
                <a:path w="389" h="393" extrusionOk="0">
                  <a:moveTo>
                    <a:pt x="187" y="1"/>
                  </a:moveTo>
                  <a:cubicBezTo>
                    <a:pt x="94" y="1"/>
                    <a:pt x="0" y="94"/>
                    <a:pt x="0" y="206"/>
                  </a:cubicBezTo>
                  <a:cubicBezTo>
                    <a:pt x="0" y="299"/>
                    <a:pt x="94" y="392"/>
                    <a:pt x="187" y="392"/>
                  </a:cubicBezTo>
                  <a:cubicBezTo>
                    <a:pt x="295" y="392"/>
                    <a:pt x="388" y="299"/>
                    <a:pt x="388" y="206"/>
                  </a:cubicBezTo>
                  <a:cubicBezTo>
                    <a:pt x="388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;p2">
              <a:extLst>
                <a:ext uri="{FF2B5EF4-FFF2-40B4-BE49-F238E27FC236}">
                  <a16:creationId xmlns:a16="http://schemas.microsoft.com/office/drawing/2014/main" id="{FA223569-F408-464C-B5EE-A4157995FA99}"/>
                </a:ext>
              </a:extLst>
            </p:cNvPr>
            <p:cNvSpPr/>
            <p:nvPr/>
          </p:nvSpPr>
          <p:spPr>
            <a:xfrm>
              <a:off x="977350" y="1759350"/>
              <a:ext cx="5900" cy="5825"/>
            </a:xfrm>
            <a:custGeom>
              <a:avLst/>
              <a:gdLst/>
              <a:ahLst/>
              <a:cxnLst/>
              <a:rect l="l" t="t" r="r" b="b"/>
              <a:pathLst>
                <a:path w="236" h="233" extrusionOk="0">
                  <a:moveTo>
                    <a:pt x="109" y="1"/>
                  </a:moveTo>
                  <a:cubicBezTo>
                    <a:pt x="49" y="1"/>
                    <a:pt x="1" y="46"/>
                    <a:pt x="1" y="109"/>
                  </a:cubicBezTo>
                  <a:cubicBezTo>
                    <a:pt x="1" y="187"/>
                    <a:pt x="49" y="232"/>
                    <a:pt x="109" y="232"/>
                  </a:cubicBezTo>
                  <a:cubicBezTo>
                    <a:pt x="172" y="232"/>
                    <a:pt x="236" y="187"/>
                    <a:pt x="236" y="109"/>
                  </a:cubicBezTo>
                  <a:cubicBezTo>
                    <a:pt x="236" y="46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;p2">
              <a:extLst>
                <a:ext uri="{FF2B5EF4-FFF2-40B4-BE49-F238E27FC236}">
                  <a16:creationId xmlns:a16="http://schemas.microsoft.com/office/drawing/2014/main" id="{042B418A-9A9B-41A3-A00C-331FE265FB09}"/>
                </a:ext>
              </a:extLst>
            </p:cNvPr>
            <p:cNvSpPr/>
            <p:nvPr/>
          </p:nvSpPr>
          <p:spPr>
            <a:xfrm>
              <a:off x="1022875" y="1639575"/>
              <a:ext cx="5800" cy="6275"/>
            </a:xfrm>
            <a:custGeom>
              <a:avLst/>
              <a:gdLst/>
              <a:ahLst/>
              <a:cxnLst/>
              <a:rect l="l" t="t" r="r" b="b"/>
              <a:pathLst>
                <a:path w="232" h="251" extrusionOk="0">
                  <a:moveTo>
                    <a:pt x="124" y="1"/>
                  </a:moveTo>
                  <a:cubicBezTo>
                    <a:pt x="45" y="1"/>
                    <a:pt x="1" y="64"/>
                    <a:pt x="1" y="128"/>
                  </a:cubicBezTo>
                  <a:cubicBezTo>
                    <a:pt x="1" y="188"/>
                    <a:pt x="45" y="251"/>
                    <a:pt x="124" y="251"/>
                  </a:cubicBezTo>
                  <a:cubicBezTo>
                    <a:pt x="187" y="251"/>
                    <a:pt x="232" y="188"/>
                    <a:pt x="232" y="128"/>
                  </a:cubicBezTo>
                  <a:cubicBezTo>
                    <a:pt x="232" y="64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;p2">
              <a:extLst>
                <a:ext uri="{FF2B5EF4-FFF2-40B4-BE49-F238E27FC236}">
                  <a16:creationId xmlns:a16="http://schemas.microsoft.com/office/drawing/2014/main" id="{CA6318BD-147B-4818-87B0-5F5C84B463A0}"/>
                </a:ext>
              </a:extLst>
            </p:cNvPr>
            <p:cNvSpPr/>
            <p:nvPr/>
          </p:nvSpPr>
          <p:spPr>
            <a:xfrm>
              <a:off x="1255600" y="151487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9;p2">
              <a:extLst>
                <a:ext uri="{FF2B5EF4-FFF2-40B4-BE49-F238E27FC236}">
                  <a16:creationId xmlns:a16="http://schemas.microsoft.com/office/drawing/2014/main" id="{39151DEE-6A1E-49DA-BB6E-F47E6CA9FFFC}"/>
                </a:ext>
              </a:extLst>
            </p:cNvPr>
            <p:cNvSpPr/>
            <p:nvPr/>
          </p:nvSpPr>
          <p:spPr>
            <a:xfrm>
              <a:off x="937700" y="1521875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;p2">
              <a:extLst>
                <a:ext uri="{FF2B5EF4-FFF2-40B4-BE49-F238E27FC236}">
                  <a16:creationId xmlns:a16="http://schemas.microsoft.com/office/drawing/2014/main" id="{AAEB8AE2-69EC-43E5-8D11-0D72F1308A35}"/>
                </a:ext>
              </a:extLst>
            </p:cNvPr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1;p2">
              <a:extLst>
                <a:ext uri="{FF2B5EF4-FFF2-40B4-BE49-F238E27FC236}">
                  <a16:creationId xmlns:a16="http://schemas.microsoft.com/office/drawing/2014/main" id="{35025C50-CA10-4E12-B265-C982FDF33885}"/>
                </a:ext>
              </a:extLst>
            </p:cNvPr>
            <p:cNvSpPr/>
            <p:nvPr/>
          </p:nvSpPr>
          <p:spPr>
            <a:xfrm>
              <a:off x="1201938" y="1836341"/>
              <a:ext cx="14000" cy="14025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0" y="0"/>
                  </a:moveTo>
                  <a:cubicBezTo>
                    <a:pt x="127" y="0"/>
                    <a:pt x="0" y="127"/>
                    <a:pt x="0" y="280"/>
                  </a:cubicBezTo>
                  <a:cubicBezTo>
                    <a:pt x="0" y="437"/>
                    <a:pt x="127" y="560"/>
                    <a:pt x="280" y="560"/>
                  </a:cubicBezTo>
                  <a:cubicBezTo>
                    <a:pt x="437" y="560"/>
                    <a:pt x="560" y="437"/>
                    <a:pt x="560" y="280"/>
                  </a:cubicBezTo>
                  <a:cubicBezTo>
                    <a:pt x="560" y="127"/>
                    <a:pt x="437" y="0"/>
                    <a:pt x="280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2;p2">
              <a:extLst>
                <a:ext uri="{FF2B5EF4-FFF2-40B4-BE49-F238E27FC236}">
                  <a16:creationId xmlns:a16="http://schemas.microsoft.com/office/drawing/2014/main" id="{9C5E77D7-DA95-4F37-8747-0FFF89B7E6AF}"/>
                </a:ext>
              </a:extLst>
            </p:cNvPr>
            <p:cNvSpPr/>
            <p:nvPr/>
          </p:nvSpPr>
          <p:spPr>
            <a:xfrm>
              <a:off x="1069520" y="1561494"/>
              <a:ext cx="14000" cy="14400"/>
            </a:xfrm>
            <a:custGeom>
              <a:avLst/>
              <a:gdLst/>
              <a:ahLst/>
              <a:cxnLst/>
              <a:rect l="l" t="t" r="r" b="b"/>
              <a:pathLst>
                <a:path w="560" h="576" extrusionOk="0">
                  <a:moveTo>
                    <a:pt x="280" y="1"/>
                  </a:moveTo>
                  <a:cubicBezTo>
                    <a:pt x="123" y="1"/>
                    <a:pt x="0" y="124"/>
                    <a:pt x="0" y="296"/>
                  </a:cubicBezTo>
                  <a:cubicBezTo>
                    <a:pt x="0" y="452"/>
                    <a:pt x="123" y="576"/>
                    <a:pt x="280" y="576"/>
                  </a:cubicBezTo>
                  <a:cubicBezTo>
                    <a:pt x="433" y="576"/>
                    <a:pt x="560" y="452"/>
                    <a:pt x="560" y="296"/>
                  </a:cubicBezTo>
                  <a:cubicBezTo>
                    <a:pt x="560" y="124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;p2">
              <a:extLst>
                <a:ext uri="{FF2B5EF4-FFF2-40B4-BE49-F238E27FC236}">
                  <a16:creationId xmlns:a16="http://schemas.microsoft.com/office/drawing/2014/main" id="{E5A2C57B-5732-4DD8-BADE-617814624BEA}"/>
                </a:ext>
              </a:extLst>
            </p:cNvPr>
            <p:cNvSpPr/>
            <p:nvPr/>
          </p:nvSpPr>
          <p:spPr>
            <a:xfrm>
              <a:off x="1275020" y="1569692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4;p2">
              <a:extLst>
                <a:ext uri="{FF2B5EF4-FFF2-40B4-BE49-F238E27FC236}">
                  <a16:creationId xmlns:a16="http://schemas.microsoft.com/office/drawing/2014/main" id="{25A619D2-22DD-4230-BB84-9BE20B55F6AF}"/>
                </a:ext>
              </a:extLst>
            </p:cNvPr>
            <p:cNvSpPr/>
            <p:nvPr/>
          </p:nvSpPr>
          <p:spPr>
            <a:xfrm>
              <a:off x="1406075" y="1519525"/>
              <a:ext cx="5800" cy="6200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5;p2">
              <a:extLst>
                <a:ext uri="{FF2B5EF4-FFF2-40B4-BE49-F238E27FC236}">
                  <a16:creationId xmlns:a16="http://schemas.microsoft.com/office/drawing/2014/main" id="{D602899C-039E-48DA-BC78-389AB1A5CDF1}"/>
                </a:ext>
              </a:extLst>
            </p:cNvPr>
            <p:cNvSpPr/>
            <p:nvPr/>
          </p:nvSpPr>
          <p:spPr>
            <a:xfrm>
              <a:off x="1204262" y="1556450"/>
              <a:ext cx="9350" cy="9825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6;p2">
              <a:extLst>
                <a:ext uri="{FF2B5EF4-FFF2-40B4-BE49-F238E27FC236}">
                  <a16:creationId xmlns:a16="http://schemas.microsoft.com/office/drawing/2014/main" id="{1BAF84BC-E9F4-46C3-B59C-54BDABD2D68B}"/>
                </a:ext>
              </a:extLst>
            </p:cNvPr>
            <p:cNvSpPr/>
            <p:nvPr/>
          </p:nvSpPr>
          <p:spPr>
            <a:xfrm>
              <a:off x="1110375" y="1821527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7;p2">
              <a:extLst>
                <a:ext uri="{FF2B5EF4-FFF2-40B4-BE49-F238E27FC236}">
                  <a16:creationId xmlns:a16="http://schemas.microsoft.com/office/drawing/2014/main" id="{1D47E2C5-0452-4D41-BAB8-78BEB7CD4F19}"/>
                </a:ext>
              </a:extLst>
            </p:cNvPr>
            <p:cNvSpPr/>
            <p:nvPr/>
          </p:nvSpPr>
          <p:spPr>
            <a:xfrm>
              <a:off x="1274782" y="1707250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2" name="Google Shape;872;p30"/>
          <p:cNvSpPr txBox="1">
            <a:spLocks noGrp="1"/>
          </p:cNvSpPr>
          <p:nvPr>
            <p:ph type="ctrTitle"/>
          </p:nvPr>
        </p:nvSpPr>
        <p:spPr>
          <a:xfrm>
            <a:off x="4651328" y="2043977"/>
            <a:ext cx="4062600" cy="16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E4776"/>
                </a:solidFill>
              </a:rPr>
              <a:t>SYRINGE AND AMPOULE</a:t>
            </a:r>
            <a:r>
              <a:rPr lang="en" dirty="0">
                <a:solidFill>
                  <a:srgbClr val="0E4776"/>
                </a:solidFill>
              </a:rPr>
              <a:t> </a:t>
            </a:r>
            <a:r>
              <a:rPr lang="en" sz="6800" dirty="0">
                <a:solidFill>
                  <a:srgbClr val="0E4776"/>
                </a:solidFill>
              </a:rPr>
              <a:t/>
            </a:r>
            <a:br>
              <a:rPr lang="en" sz="6800" dirty="0">
                <a:solidFill>
                  <a:srgbClr val="0E4776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Free Template</a:t>
            </a:r>
            <a:endParaRPr sz="3000" dirty="0">
              <a:solidFill>
                <a:schemeClr val="bg1"/>
              </a:solidFill>
            </a:endParaRPr>
          </a:p>
        </p:txBody>
      </p:sp>
      <p:sp>
        <p:nvSpPr>
          <p:cNvPr id="889" name="Google Shape;889;p30"/>
          <p:cNvSpPr txBox="1">
            <a:spLocks noGrp="1"/>
          </p:cNvSpPr>
          <p:nvPr>
            <p:ph type="subTitle" idx="1"/>
          </p:nvPr>
        </p:nvSpPr>
        <p:spPr>
          <a:xfrm>
            <a:off x="5135120" y="3852732"/>
            <a:ext cx="3578558" cy="8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Here is where your presentation begins</a:t>
            </a:r>
            <a:endParaRPr dirty="0">
              <a:solidFill>
                <a:schemeClr val="tx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grpSp>
        <p:nvGrpSpPr>
          <p:cNvPr id="890" name="Google Shape;890;p30"/>
          <p:cNvGrpSpPr/>
          <p:nvPr/>
        </p:nvGrpSpPr>
        <p:grpSpPr>
          <a:xfrm>
            <a:off x="8151003" y="3760014"/>
            <a:ext cx="449351" cy="134550"/>
            <a:chOff x="826998" y="3699099"/>
            <a:chExt cx="449351" cy="134550"/>
          </a:xfrm>
        </p:grpSpPr>
        <p:sp>
          <p:nvSpPr>
            <p:cNvPr id="891" name="Google Shape;891;p30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3CD5A8C-6600-443C-971F-3C82D2863A1F}"/>
              </a:ext>
            </a:extLst>
          </p:cNvPr>
          <p:cNvGrpSpPr/>
          <p:nvPr/>
        </p:nvGrpSpPr>
        <p:grpSpPr>
          <a:xfrm rot="4500000">
            <a:off x="6304373" y="261383"/>
            <a:ext cx="1877459" cy="1877460"/>
            <a:chOff x="6513513" y="498475"/>
            <a:chExt cx="1473200" cy="1473201"/>
          </a:xfrm>
          <a:solidFill>
            <a:schemeClr val="tx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7BF6FE5-905F-46FD-AB9E-26B582618B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498475"/>
              <a:ext cx="1473200" cy="1473201"/>
            </a:xfrm>
            <a:custGeom>
              <a:avLst/>
              <a:gdLst>
                <a:gd name="T0" fmla="*/ 15 w 1760"/>
                <a:gd name="T1" fmla="*/ 1763 h 1763"/>
                <a:gd name="T2" fmla="*/ 355 w 1760"/>
                <a:gd name="T3" fmla="*/ 1386 h 1763"/>
                <a:gd name="T4" fmla="*/ 333 w 1760"/>
                <a:gd name="T5" fmla="*/ 1291 h 1763"/>
                <a:gd name="T6" fmla="*/ 444 w 1760"/>
                <a:gd name="T7" fmla="*/ 1153 h 1763"/>
                <a:gd name="T8" fmla="*/ 425 w 1760"/>
                <a:gd name="T9" fmla="*/ 1037 h 1763"/>
                <a:gd name="T10" fmla="*/ 1093 w 1760"/>
                <a:gd name="T11" fmla="*/ 369 h 1763"/>
                <a:gd name="T12" fmla="*/ 1021 w 1760"/>
                <a:gd name="T13" fmla="*/ 271 h 1763"/>
                <a:gd name="T14" fmla="*/ 1288 w 1760"/>
                <a:gd name="T15" fmla="*/ 353 h 1763"/>
                <a:gd name="T16" fmla="*/ 1443 w 1760"/>
                <a:gd name="T17" fmla="*/ 79 h 1763"/>
                <a:gd name="T18" fmla="*/ 1760 w 1760"/>
                <a:gd name="T19" fmla="*/ 236 h 1763"/>
                <a:gd name="T20" fmla="*/ 1629 w 1760"/>
                <a:gd name="T21" fmla="*/ 250 h 1763"/>
                <a:gd name="T22" fmla="*/ 1584 w 1760"/>
                <a:gd name="T23" fmla="*/ 643 h 1763"/>
                <a:gd name="T24" fmla="*/ 1404 w 1760"/>
                <a:gd name="T25" fmla="*/ 649 h 1763"/>
                <a:gd name="T26" fmla="*/ 722 w 1760"/>
                <a:gd name="T27" fmla="*/ 1332 h 1763"/>
                <a:gd name="T28" fmla="*/ 602 w 1760"/>
                <a:gd name="T29" fmla="*/ 1313 h 1763"/>
                <a:gd name="T30" fmla="*/ 470 w 1760"/>
                <a:gd name="T31" fmla="*/ 1425 h 1763"/>
                <a:gd name="T32" fmla="*/ 374 w 1760"/>
                <a:gd name="T33" fmla="*/ 1404 h 1763"/>
                <a:gd name="T34" fmla="*/ 1120 w 1760"/>
                <a:gd name="T35" fmla="*/ 382 h 1763"/>
                <a:gd name="T36" fmla="*/ 445 w 1760"/>
                <a:gd name="T37" fmla="*/ 1075 h 1763"/>
                <a:gd name="T38" fmla="*/ 713 w 1760"/>
                <a:gd name="T39" fmla="*/ 1303 h 1763"/>
                <a:gd name="T40" fmla="*/ 1379 w 1760"/>
                <a:gd name="T41" fmla="*/ 637 h 1763"/>
                <a:gd name="T42" fmla="*/ 1544 w 1760"/>
                <a:gd name="T43" fmla="*/ 648 h 1763"/>
                <a:gd name="T44" fmla="*/ 1062 w 1760"/>
                <a:gd name="T45" fmla="*/ 268 h 1763"/>
                <a:gd name="T46" fmla="*/ 1544 w 1760"/>
                <a:gd name="T47" fmla="*/ 648 h 1763"/>
                <a:gd name="T48" fmla="*/ 1386 w 1760"/>
                <a:gd name="T49" fmla="*/ 443 h 1763"/>
                <a:gd name="T50" fmla="*/ 1525 w 1760"/>
                <a:gd name="T51" fmla="*/ 159 h 1763"/>
                <a:gd name="T52" fmla="*/ 457 w 1760"/>
                <a:gd name="T53" fmla="*/ 1205 h 1763"/>
                <a:gd name="T54" fmla="*/ 357 w 1760"/>
                <a:gd name="T55" fmla="*/ 1323 h 1763"/>
                <a:gd name="T56" fmla="*/ 458 w 1760"/>
                <a:gd name="T57" fmla="*/ 1396 h 1763"/>
                <a:gd name="T58" fmla="*/ 566 w 1760"/>
                <a:gd name="T59" fmla="*/ 1296 h 1763"/>
                <a:gd name="T60" fmla="*/ 457 w 1760"/>
                <a:gd name="T61" fmla="*/ 1205 h 1763"/>
                <a:gd name="T62" fmla="*/ 1725 w 1760"/>
                <a:gd name="T63" fmla="*/ 238 h 1763"/>
                <a:gd name="T64" fmla="*/ 1482 w 1760"/>
                <a:gd name="T65" fmla="*/ 72 h 1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60" h="1763">
                  <a:moveTo>
                    <a:pt x="374" y="1404"/>
                  </a:moveTo>
                  <a:cubicBezTo>
                    <a:pt x="257" y="1521"/>
                    <a:pt x="137" y="1641"/>
                    <a:pt x="15" y="1763"/>
                  </a:cubicBezTo>
                  <a:cubicBezTo>
                    <a:pt x="10" y="1755"/>
                    <a:pt x="5" y="1748"/>
                    <a:pt x="0" y="1740"/>
                  </a:cubicBezTo>
                  <a:cubicBezTo>
                    <a:pt x="118" y="1623"/>
                    <a:pt x="238" y="1503"/>
                    <a:pt x="355" y="1386"/>
                  </a:cubicBezTo>
                  <a:cubicBezTo>
                    <a:pt x="344" y="1360"/>
                    <a:pt x="334" y="1338"/>
                    <a:pt x="326" y="1315"/>
                  </a:cubicBezTo>
                  <a:cubicBezTo>
                    <a:pt x="324" y="1308"/>
                    <a:pt x="328" y="1297"/>
                    <a:pt x="333" y="1291"/>
                  </a:cubicBezTo>
                  <a:cubicBezTo>
                    <a:pt x="368" y="1255"/>
                    <a:pt x="403" y="1219"/>
                    <a:pt x="439" y="1185"/>
                  </a:cubicBezTo>
                  <a:cubicBezTo>
                    <a:pt x="450" y="1174"/>
                    <a:pt x="450" y="1167"/>
                    <a:pt x="444" y="1153"/>
                  </a:cubicBezTo>
                  <a:cubicBezTo>
                    <a:pt x="432" y="1125"/>
                    <a:pt x="425" y="1096"/>
                    <a:pt x="415" y="1068"/>
                  </a:cubicBezTo>
                  <a:cubicBezTo>
                    <a:pt x="411" y="1055"/>
                    <a:pt x="416" y="1046"/>
                    <a:pt x="425" y="1037"/>
                  </a:cubicBezTo>
                  <a:cubicBezTo>
                    <a:pt x="562" y="900"/>
                    <a:pt x="699" y="764"/>
                    <a:pt x="835" y="627"/>
                  </a:cubicBezTo>
                  <a:cubicBezTo>
                    <a:pt x="921" y="541"/>
                    <a:pt x="1007" y="455"/>
                    <a:pt x="1093" y="369"/>
                  </a:cubicBezTo>
                  <a:cubicBezTo>
                    <a:pt x="1097" y="365"/>
                    <a:pt x="1101" y="361"/>
                    <a:pt x="1107" y="355"/>
                  </a:cubicBezTo>
                  <a:cubicBezTo>
                    <a:pt x="1077" y="326"/>
                    <a:pt x="1048" y="298"/>
                    <a:pt x="1021" y="271"/>
                  </a:cubicBezTo>
                  <a:cubicBezTo>
                    <a:pt x="1053" y="239"/>
                    <a:pt x="1083" y="209"/>
                    <a:pt x="1114" y="178"/>
                  </a:cubicBezTo>
                  <a:cubicBezTo>
                    <a:pt x="1171" y="235"/>
                    <a:pt x="1230" y="294"/>
                    <a:pt x="1288" y="353"/>
                  </a:cubicBezTo>
                  <a:cubicBezTo>
                    <a:pt x="1361" y="280"/>
                    <a:pt x="1432" y="208"/>
                    <a:pt x="1504" y="136"/>
                  </a:cubicBezTo>
                  <a:cubicBezTo>
                    <a:pt x="1484" y="118"/>
                    <a:pt x="1463" y="98"/>
                    <a:pt x="1443" y="79"/>
                  </a:cubicBezTo>
                  <a:cubicBezTo>
                    <a:pt x="1473" y="50"/>
                    <a:pt x="1499" y="24"/>
                    <a:pt x="1524" y="0"/>
                  </a:cubicBezTo>
                  <a:cubicBezTo>
                    <a:pt x="1601" y="77"/>
                    <a:pt x="1681" y="157"/>
                    <a:pt x="1760" y="236"/>
                  </a:cubicBezTo>
                  <a:cubicBezTo>
                    <a:pt x="1737" y="259"/>
                    <a:pt x="1711" y="284"/>
                    <a:pt x="1685" y="311"/>
                  </a:cubicBezTo>
                  <a:cubicBezTo>
                    <a:pt x="1667" y="292"/>
                    <a:pt x="1647" y="270"/>
                    <a:pt x="1629" y="250"/>
                  </a:cubicBezTo>
                  <a:cubicBezTo>
                    <a:pt x="1553" y="326"/>
                    <a:pt x="1481" y="398"/>
                    <a:pt x="1409" y="471"/>
                  </a:cubicBezTo>
                  <a:cubicBezTo>
                    <a:pt x="1466" y="526"/>
                    <a:pt x="1525" y="585"/>
                    <a:pt x="1584" y="643"/>
                  </a:cubicBezTo>
                  <a:cubicBezTo>
                    <a:pt x="1550" y="676"/>
                    <a:pt x="1520" y="706"/>
                    <a:pt x="1488" y="737"/>
                  </a:cubicBezTo>
                  <a:cubicBezTo>
                    <a:pt x="1461" y="709"/>
                    <a:pt x="1433" y="680"/>
                    <a:pt x="1404" y="649"/>
                  </a:cubicBezTo>
                  <a:cubicBezTo>
                    <a:pt x="1356" y="697"/>
                    <a:pt x="1311" y="743"/>
                    <a:pt x="1266" y="788"/>
                  </a:cubicBezTo>
                  <a:cubicBezTo>
                    <a:pt x="1085" y="969"/>
                    <a:pt x="903" y="1151"/>
                    <a:pt x="722" y="1332"/>
                  </a:cubicBezTo>
                  <a:cubicBezTo>
                    <a:pt x="711" y="1344"/>
                    <a:pt x="701" y="1347"/>
                    <a:pt x="687" y="1343"/>
                  </a:cubicBezTo>
                  <a:cubicBezTo>
                    <a:pt x="659" y="1333"/>
                    <a:pt x="630" y="1324"/>
                    <a:pt x="602" y="1313"/>
                  </a:cubicBezTo>
                  <a:cubicBezTo>
                    <a:pt x="590" y="1308"/>
                    <a:pt x="584" y="1309"/>
                    <a:pt x="575" y="1318"/>
                  </a:cubicBezTo>
                  <a:cubicBezTo>
                    <a:pt x="540" y="1354"/>
                    <a:pt x="504" y="1389"/>
                    <a:pt x="470" y="1425"/>
                  </a:cubicBezTo>
                  <a:cubicBezTo>
                    <a:pt x="461" y="1433"/>
                    <a:pt x="453" y="1437"/>
                    <a:pt x="442" y="1432"/>
                  </a:cubicBezTo>
                  <a:cubicBezTo>
                    <a:pt x="420" y="1423"/>
                    <a:pt x="398" y="1414"/>
                    <a:pt x="374" y="1404"/>
                  </a:cubicBezTo>
                  <a:close/>
                  <a:moveTo>
                    <a:pt x="1123" y="380"/>
                  </a:moveTo>
                  <a:cubicBezTo>
                    <a:pt x="1122" y="381"/>
                    <a:pt x="1121" y="381"/>
                    <a:pt x="1120" y="382"/>
                  </a:cubicBezTo>
                  <a:cubicBezTo>
                    <a:pt x="897" y="605"/>
                    <a:pt x="674" y="828"/>
                    <a:pt x="451" y="1051"/>
                  </a:cubicBezTo>
                  <a:cubicBezTo>
                    <a:pt x="446" y="1056"/>
                    <a:pt x="443" y="1068"/>
                    <a:pt x="445" y="1075"/>
                  </a:cubicBezTo>
                  <a:cubicBezTo>
                    <a:pt x="478" y="1199"/>
                    <a:pt x="555" y="1278"/>
                    <a:pt x="678" y="1312"/>
                  </a:cubicBezTo>
                  <a:cubicBezTo>
                    <a:pt x="693" y="1317"/>
                    <a:pt x="702" y="1314"/>
                    <a:pt x="713" y="1303"/>
                  </a:cubicBezTo>
                  <a:cubicBezTo>
                    <a:pt x="895" y="1120"/>
                    <a:pt x="1078" y="937"/>
                    <a:pt x="1261" y="754"/>
                  </a:cubicBezTo>
                  <a:cubicBezTo>
                    <a:pt x="1301" y="714"/>
                    <a:pt x="1341" y="675"/>
                    <a:pt x="1379" y="637"/>
                  </a:cubicBezTo>
                  <a:cubicBezTo>
                    <a:pt x="1293" y="551"/>
                    <a:pt x="1209" y="466"/>
                    <a:pt x="1123" y="380"/>
                  </a:cubicBezTo>
                  <a:close/>
                  <a:moveTo>
                    <a:pt x="1544" y="648"/>
                  </a:moveTo>
                  <a:cubicBezTo>
                    <a:pt x="1399" y="503"/>
                    <a:pt x="1255" y="359"/>
                    <a:pt x="1114" y="218"/>
                  </a:cubicBezTo>
                  <a:cubicBezTo>
                    <a:pt x="1096" y="235"/>
                    <a:pt x="1078" y="253"/>
                    <a:pt x="1062" y="268"/>
                  </a:cubicBezTo>
                  <a:cubicBezTo>
                    <a:pt x="1205" y="411"/>
                    <a:pt x="1348" y="555"/>
                    <a:pt x="1491" y="698"/>
                  </a:cubicBezTo>
                  <a:cubicBezTo>
                    <a:pt x="1508" y="682"/>
                    <a:pt x="1526" y="665"/>
                    <a:pt x="1544" y="648"/>
                  </a:cubicBezTo>
                  <a:close/>
                  <a:moveTo>
                    <a:pt x="1314" y="370"/>
                  </a:moveTo>
                  <a:cubicBezTo>
                    <a:pt x="1339" y="396"/>
                    <a:pt x="1364" y="421"/>
                    <a:pt x="1386" y="443"/>
                  </a:cubicBezTo>
                  <a:cubicBezTo>
                    <a:pt x="1457" y="373"/>
                    <a:pt x="1529" y="301"/>
                    <a:pt x="1598" y="233"/>
                  </a:cubicBezTo>
                  <a:cubicBezTo>
                    <a:pt x="1574" y="208"/>
                    <a:pt x="1549" y="183"/>
                    <a:pt x="1525" y="159"/>
                  </a:cubicBezTo>
                  <a:cubicBezTo>
                    <a:pt x="1454" y="229"/>
                    <a:pt x="1383" y="301"/>
                    <a:pt x="1314" y="370"/>
                  </a:cubicBezTo>
                  <a:close/>
                  <a:moveTo>
                    <a:pt x="457" y="1205"/>
                  </a:moveTo>
                  <a:cubicBezTo>
                    <a:pt x="430" y="1231"/>
                    <a:pt x="396" y="1266"/>
                    <a:pt x="362" y="1301"/>
                  </a:cubicBezTo>
                  <a:cubicBezTo>
                    <a:pt x="357" y="1306"/>
                    <a:pt x="355" y="1317"/>
                    <a:pt x="357" y="1323"/>
                  </a:cubicBezTo>
                  <a:cubicBezTo>
                    <a:pt x="370" y="1362"/>
                    <a:pt x="397" y="1389"/>
                    <a:pt x="436" y="1402"/>
                  </a:cubicBezTo>
                  <a:cubicBezTo>
                    <a:pt x="442" y="1404"/>
                    <a:pt x="453" y="1401"/>
                    <a:pt x="458" y="1396"/>
                  </a:cubicBezTo>
                  <a:cubicBezTo>
                    <a:pt x="481" y="1374"/>
                    <a:pt x="503" y="1351"/>
                    <a:pt x="526" y="1329"/>
                  </a:cubicBezTo>
                  <a:cubicBezTo>
                    <a:pt x="539" y="1317"/>
                    <a:pt x="553" y="1307"/>
                    <a:pt x="566" y="1296"/>
                  </a:cubicBezTo>
                  <a:cubicBezTo>
                    <a:pt x="561" y="1297"/>
                    <a:pt x="556" y="1298"/>
                    <a:pt x="552" y="1299"/>
                  </a:cubicBezTo>
                  <a:cubicBezTo>
                    <a:pt x="521" y="1268"/>
                    <a:pt x="490" y="1237"/>
                    <a:pt x="457" y="1205"/>
                  </a:cubicBezTo>
                  <a:close/>
                  <a:moveTo>
                    <a:pt x="1683" y="272"/>
                  </a:moveTo>
                  <a:cubicBezTo>
                    <a:pt x="1698" y="260"/>
                    <a:pt x="1713" y="248"/>
                    <a:pt x="1725" y="238"/>
                  </a:cubicBezTo>
                  <a:cubicBezTo>
                    <a:pt x="1656" y="169"/>
                    <a:pt x="1589" y="101"/>
                    <a:pt x="1524" y="36"/>
                  </a:cubicBezTo>
                  <a:cubicBezTo>
                    <a:pt x="1510" y="47"/>
                    <a:pt x="1496" y="60"/>
                    <a:pt x="1482" y="72"/>
                  </a:cubicBezTo>
                  <a:cubicBezTo>
                    <a:pt x="1551" y="141"/>
                    <a:pt x="1618" y="208"/>
                    <a:pt x="1683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3D8C2E7-C23D-4579-B623-8573DCAE8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3088" y="1136650"/>
              <a:ext cx="423863" cy="423863"/>
            </a:xfrm>
            <a:custGeom>
              <a:avLst/>
              <a:gdLst>
                <a:gd name="T0" fmla="*/ 307 w 508"/>
                <a:gd name="T1" fmla="*/ 0 h 508"/>
                <a:gd name="T2" fmla="*/ 508 w 508"/>
                <a:gd name="T3" fmla="*/ 202 h 508"/>
                <a:gd name="T4" fmla="*/ 449 w 508"/>
                <a:gd name="T5" fmla="*/ 256 h 508"/>
                <a:gd name="T6" fmla="*/ 210 w 508"/>
                <a:gd name="T7" fmla="*/ 495 h 508"/>
                <a:gd name="T8" fmla="*/ 178 w 508"/>
                <a:gd name="T9" fmla="*/ 503 h 508"/>
                <a:gd name="T10" fmla="*/ 2 w 508"/>
                <a:gd name="T11" fmla="*/ 323 h 508"/>
                <a:gd name="T12" fmla="*/ 6 w 508"/>
                <a:gd name="T13" fmla="*/ 300 h 508"/>
                <a:gd name="T14" fmla="*/ 301 w 508"/>
                <a:gd name="T15" fmla="*/ 5 h 508"/>
                <a:gd name="T16" fmla="*/ 307 w 508"/>
                <a:gd name="T17" fmla="*/ 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8" h="508">
                  <a:moveTo>
                    <a:pt x="307" y="0"/>
                  </a:moveTo>
                  <a:cubicBezTo>
                    <a:pt x="373" y="66"/>
                    <a:pt x="439" y="132"/>
                    <a:pt x="508" y="202"/>
                  </a:cubicBezTo>
                  <a:cubicBezTo>
                    <a:pt x="489" y="219"/>
                    <a:pt x="468" y="237"/>
                    <a:pt x="449" y="256"/>
                  </a:cubicBezTo>
                  <a:cubicBezTo>
                    <a:pt x="369" y="335"/>
                    <a:pt x="290" y="415"/>
                    <a:pt x="210" y="495"/>
                  </a:cubicBezTo>
                  <a:cubicBezTo>
                    <a:pt x="200" y="505"/>
                    <a:pt x="191" y="508"/>
                    <a:pt x="178" y="503"/>
                  </a:cubicBezTo>
                  <a:cubicBezTo>
                    <a:pt x="90" y="471"/>
                    <a:pt x="30" y="412"/>
                    <a:pt x="2" y="323"/>
                  </a:cubicBezTo>
                  <a:cubicBezTo>
                    <a:pt x="0" y="316"/>
                    <a:pt x="2" y="305"/>
                    <a:pt x="6" y="300"/>
                  </a:cubicBezTo>
                  <a:cubicBezTo>
                    <a:pt x="104" y="201"/>
                    <a:pt x="203" y="103"/>
                    <a:pt x="301" y="5"/>
                  </a:cubicBezTo>
                  <a:cubicBezTo>
                    <a:pt x="303" y="3"/>
                    <a:pt x="306" y="1"/>
                    <a:pt x="3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8384B1A-55DC-4043-AA76-0068A25E5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4401" y="1111250"/>
              <a:ext cx="107950" cy="106363"/>
            </a:xfrm>
            <a:custGeom>
              <a:avLst/>
              <a:gdLst>
                <a:gd name="T0" fmla="*/ 0 w 129"/>
                <a:gd name="T1" fmla="*/ 11 h 127"/>
                <a:gd name="T2" fmla="*/ 14 w 129"/>
                <a:gd name="T3" fmla="*/ 0 h 127"/>
                <a:gd name="T4" fmla="*/ 129 w 129"/>
                <a:gd name="T5" fmla="*/ 115 h 127"/>
                <a:gd name="T6" fmla="*/ 114 w 129"/>
                <a:gd name="T7" fmla="*/ 127 h 127"/>
                <a:gd name="T8" fmla="*/ 0 w 129"/>
                <a:gd name="T9" fmla="*/ 1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27">
                  <a:moveTo>
                    <a:pt x="0" y="11"/>
                  </a:moveTo>
                  <a:cubicBezTo>
                    <a:pt x="4" y="8"/>
                    <a:pt x="9" y="4"/>
                    <a:pt x="14" y="0"/>
                  </a:cubicBezTo>
                  <a:cubicBezTo>
                    <a:pt x="51" y="37"/>
                    <a:pt x="89" y="75"/>
                    <a:pt x="129" y="115"/>
                  </a:cubicBezTo>
                  <a:cubicBezTo>
                    <a:pt x="125" y="118"/>
                    <a:pt x="119" y="123"/>
                    <a:pt x="114" y="127"/>
                  </a:cubicBezTo>
                  <a:cubicBezTo>
                    <a:pt x="76" y="89"/>
                    <a:pt x="38" y="50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F0A1188-5FE4-4D75-BFEC-A9399531A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1052513"/>
              <a:ext cx="104775" cy="106363"/>
            </a:xfrm>
            <a:custGeom>
              <a:avLst/>
              <a:gdLst>
                <a:gd name="T0" fmla="*/ 0 w 125"/>
                <a:gd name="T1" fmla="*/ 13 h 128"/>
                <a:gd name="T2" fmla="*/ 11 w 125"/>
                <a:gd name="T3" fmla="*/ 0 h 128"/>
                <a:gd name="T4" fmla="*/ 125 w 125"/>
                <a:gd name="T5" fmla="*/ 117 h 128"/>
                <a:gd name="T6" fmla="*/ 115 w 125"/>
                <a:gd name="T7" fmla="*/ 128 h 128"/>
                <a:gd name="T8" fmla="*/ 0 w 125"/>
                <a:gd name="T9" fmla="*/ 1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8">
                  <a:moveTo>
                    <a:pt x="0" y="13"/>
                  </a:moveTo>
                  <a:cubicBezTo>
                    <a:pt x="3" y="9"/>
                    <a:pt x="7" y="5"/>
                    <a:pt x="11" y="0"/>
                  </a:cubicBezTo>
                  <a:cubicBezTo>
                    <a:pt x="49" y="39"/>
                    <a:pt x="86" y="78"/>
                    <a:pt x="125" y="117"/>
                  </a:cubicBezTo>
                  <a:cubicBezTo>
                    <a:pt x="123" y="119"/>
                    <a:pt x="119" y="124"/>
                    <a:pt x="115" y="128"/>
                  </a:cubicBezTo>
                  <a:cubicBezTo>
                    <a:pt x="76" y="89"/>
                    <a:pt x="38" y="52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E60AA53-CF18-43C4-9E8B-DEACBB783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917575"/>
              <a:ext cx="106363" cy="107950"/>
            </a:xfrm>
            <a:custGeom>
              <a:avLst/>
              <a:gdLst>
                <a:gd name="T0" fmla="*/ 0 w 128"/>
                <a:gd name="T1" fmla="*/ 13 h 129"/>
                <a:gd name="T2" fmla="*/ 13 w 128"/>
                <a:gd name="T3" fmla="*/ 0 h 129"/>
                <a:gd name="T4" fmla="*/ 128 w 128"/>
                <a:gd name="T5" fmla="*/ 116 h 129"/>
                <a:gd name="T6" fmla="*/ 116 w 128"/>
                <a:gd name="T7" fmla="*/ 129 h 129"/>
                <a:gd name="T8" fmla="*/ 0 w 128"/>
                <a:gd name="T9" fmla="*/ 1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29">
                  <a:moveTo>
                    <a:pt x="0" y="13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52" y="39"/>
                    <a:pt x="89" y="77"/>
                    <a:pt x="128" y="116"/>
                  </a:cubicBezTo>
                  <a:cubicBezTo>
                    <a:pt x="125" y="119"/>
                    <a:pt x="120" y="125"/>
                    <a:pt x="116" y="129"/>
                  </a:cubicBezTo>
                  <a:cubicBezTo>
                    <a:pt x="77" y="90"/>
                    <a:pt x="40" y="5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DB061F-23BE-4F04-A535-5E35F9A4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1401" y="984250"/>
              <a:ext cx="104775" cy="107950"/>
            </a:xfrm>
            <a:custGeom>
              <a:avLst/>
              <a:gdLst>
                <a:gd name="T0" fmla="*/ 0 w 125"/>
                <a:gd name="T1" fmla="*/ 11 h 128"/>
                <a:gd name="T2" fmla="*/ 11 w 125"/>
                <a:gd name="T3" fmla="*/ 0 h 128"/>
                <a:gd name="T4" fmla="*/ 125 w 125"/>
                <a:gd name="T5" fmla="*/ 116 h 128"/>
                <a:gd name="T6" fmla="*/ 114 w 125"/>
                <a:gd name="T7" fmla="*/ 128 h 128"/>
                <a:gd name="T8" fmla="*/ 0 w 125"/>
                <a:gd name="T9" fmla="*/ 1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8">
                  <a:moveTo>
                    <a:pt x="0" y="11"/>
                  </a:moveTo>
                  <a:cubicBezTo>
                    <a:pt x="2" y="9"/>
                    <a:pt x="7" y="4"/>
                    <a:pt x="11" y="0"/>
                  </a:cubicBezTo>
                  <a:cubicBezTo>
                    <a:pt x="49" y="38"/>
                    <a:pt x="86" y="76"/>
                    <a:pt x="125" y="116"/>
                  </a:cubicBezTo>
                  <a:cubicBezTo>
                    <a:pt x="123" y="118"/>
                    <a:pt x="118" y="124"/>
                    <a:pt x="114" y="128"/>
                  </a:cubicBezTo>
                  <a:cubicBezTo>
                    <a:pt x="76" y="90"/>
                    <a:pt x="39" y="5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rgbClr val="02ACD0"/>
                </a:solidFill>
              </a:endParaRPr>
            </a:p>
          </p:txBody>
        </p:sp>
      </p:grpSp>
      <p:sp>
        <p:nvSpPr>
          <p:cNvPr id="102" name="Forma libre: forma 101">
            <a:extLst>
              <a:ext uri="{FF2B5EF4-FFF2-40B4-BE49-F238E27FC236}">
                <a16:creationId xmlns:a16="http://schemas.microsoft.com/office/drawing/2014/main" id="{C2EF03D3-F4C9-44E9-AEED-0882BDD399B0}"/>
              </a:ext>
            </a:extLst>
          </p:cNvPr>
          <p:cNvSpPr/>
          <p:nvPr/>
        </p:nvSpPr>
        <p:spPr>
          <a:xfrm>
            <a:off x="0" y="-49726"/>
            <a:ext cx="2339671" cy="975371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4" name="Forma libre: forma 103">
            <a:extLst>
              <a:ext uri="{FF2B5EF4-FFF2-40B4-BE49-F238E27FC236}">
                <a16:creationId xmlns:a16="http://schemas.microsoft.com/office/drawing/2014/main" id="{66512307-A185-42BA-863D-807A8508EA1B}"/>
              </a:ext>
            </a:extLst>
          </p:cNvPr>
          <p:cNvSpPr/>
          <p:nvPr/>
        </p:nvSpPr>
        <p:spPr>
          <a:xfrm rot="10800000">
            <a:off x="8453435" y="4547830"/>
            <a:ext cx="690563" cy="59531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05" name="Grupo 104">
            <a:extLst>
              <a:ext uri="{FF2B5EF4-FFF2-40B4-BE49-F238E27FC236}">
                <a16:creationId xmlns:a16="http://schemas.microsoft.com/office/drawing/2014/main" id="{7F5565B0-8659-4048-A1E8-9A62FBC265B2}"/>
              </a:ext>
            </a:extLst>
          </p:cNvPr>
          <p:cNvGrpSpPr/>
          <p:nvPr/>
        </p:nvGrpSpPr>
        <p:grpSpPr>
          <a:xfrm>
            <a:off x="101513" y="3987800"/>
            <a:ext cx="1296988" cy="1100138"/>
            <a:chOff x="212726" y="3987800"/>
            <a:chExt cx="1296988" cy="1100138"/>
          </a:xfrm>
        </p:grpSpPr>
        <p:sp>
          <p:nvSpPr>
            <p:cNvPr id="106" name="Freeform 20">
              <a:extLst>
                <a:ext uri="{FF2B5EF4-FFF2-40B4-BE49-F238E27FC236}">
                  <a16:creationId xmlns:a16="http://schemas.microsoft.com/office/drawing/2014/main" id="{E89F3B9C-9F1F-47EF-B01F-F2CF909692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7" name="Freeform 21">
              <a:extLst>
                <a:ext uri="{FF2B5EF4-FFF2-40B4-BE49-F238E27FC236}">
                  <a16:creationId xmlns:a16="http://schemas.microsoft.com/office/drawing/2014/main" id="{C80283DD-54C9-4545-82AA-7398E6B57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8" name="Freeform 22">
              <a:extLst>
                <a:ext uri="{FF2B5EF4-FFF2-40B4-BE49-F238E27FC236}">
                  <a16:creationId xmlns:a16="http://schemas.microsoft.com/office/drawing/2014/main" id="{D94A3D0A-4835-42A7-B19F-471B0E1BF6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9" name="Freeform 23">
              <a:extLst>
                <a:ext uri="{FF2B5EF4-FFF2-40B4-BE49-F238E27FC236}">
                  <a16:creationId xmlns:a16="http://schemas.microsoft.com/office/drawing/2014/main" id="{AE701352-7D6B-415C-AE10-6365BE7A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0" name="Freeform 24">
              <a:extLst>
                <a:ext uri="{FF2B5EF4-FFF2-40B4-BE49-F238E27FC236}">
                  <a16:creationId xmlns:a16="http://schemas.microsoft.com/office/drawing/2014/main" id="{7F25ECB8-31EF-492C-96AE-32740ED34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1" name="Freeform 25">
              <a:extLst>
                <a:ext uri="{FF2B5EF4-FFF2-40B4-BE49-F238E27FC236}">
                  <a16:creationId xmlns:a16="http://schemas.microsoft.com/office/drawing/2014/main" id="{78AB0951-5F3B-4DBB-9648-E2214544C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2" name="Freeform 26">
              <a:extLst>
                <a:ext uri="{FF2B5EF4-FFF2-40B4-BE49-F238E27FC236}">
                  <a16:creationId xmlns:a16="http://schemas.microsoft.com/office/drawing/2014/main" id="{090D89AA-B663-47BD-8D01-B9C7DBE41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3" name="Freeform 27">
              <a:extLst>
                <a:ext uri="{FF2B5EF4-FFF2-40B4-BE49-F238E27FC236}">
                  <a16:creationId xmlns:a16="http://schemas.microsoft.com/office/drawing/2014/main" id="{C6C7C5AA-44B5-4A87-8A6F-105C32905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4" name="Freeform 28">
              <a:extLst>
                <a:ext uri="{FF2B5EF4-FFF2-40B4-BE49-F238E27FC236}">
                  <a16:creationId xmlns:a16="http://schemas.microsoft.com/office/drawing/2014/main" id="{771F4F70-EFAB-491A-9618-49C89F9D5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5" name="Freeform 29">
              <a:extLst>
                <a:ext uri="{FF2B5EF4-FFF2-40B4-BE49-F238E27FC236}">
                  <a16:creationId xmlns:a16="http://schemas.microsoft.com/office/drawing/2014/main" id="{52251D27-2BA3-4E10-9EFA-B2A723396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6" name="Freeform 30">
              <a:extLst>
                <a:ext uri="{FF2B5EF4-FFF2-40B4-BE49-F238E27FC236}">
                  <a16:creationId xmlns:a16="http://schemas.microsoft.com/office/drawing/2014/main" id="{247F4ED9-B34B-4B5F-B2A7-859800906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117" name="Conector recto 116">
            <a:extLst>
              <a:ext uri="{FF2B5EF4-FFF2-40B4-BE49-F238E27FC236}">
                <a16:creationId xmlns:a16="http://schemas.microsoft.com/office/drawing/2014/main" id="{5E8EF98C-E624-4BBD-AF0F-19B55B5096D7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p48"/>
          <p:cNvSpPr txBox="1">
            <a:spLocks noGrp="1"/>
          </p:cNvSpPr>
          <p:nvPr>
            <p:ph type="title"/>
          </p:nvPr>
        </p:nvSpPr>
        <p:spPr>
          <a:xfrm>
            <a:off x="720000" y="15792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Teddy bear </a:t>
            </a:r>
            <a:r>
              <a:rPr lang="en">
                <a:solidFill>
                  <a:schemeClr val="accent1"/>
                </a:solidFill>
              </a:rPr>
              <a:t>story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319" name="Google Shape;2319;p48"/>
          <p:cNvSpPr/>
          <p:nvPr/>
        </p:nvSpPr>
        <p:spPr>
          <a:xfrm>
            <a:off x="1386975" y="3066400"/>
            <a:ext cx="1437882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8"/>
          <p:cNvSpPr/>
          <p:nvPr/>
        </p:nvSpPr>
        <p:spPr>
          <a:xfrm>
            <a:off x="3038075" y="3066400"/>
            <a:ext cx="1437882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8"/>
          <p:cNvSpPr/>
          <p:nvPr/>
        </p:nvSpPr>
        <p:spPr>
          <a:xfrm>
            <a:off x="4689800" y="3066400"/>
            <a:ext cx="1437882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8"/>
          <p:cNvSpPr/>
          <p:nvPr/>
        </p:nvSpPr>
        <p:spPr>
          <a:xfrm>
            <a:off x="6339350" y="3066400"/>
            <a:ext cx="1437882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23" name="Google Shape;2323;p48"/>
          <p:cNvCxnSpPr>
            <a:cxnSpLocks/>
          </p:cNvCxnSpPr>
          <p:nvPr/>
        </p:nvCxnSpPr>
        <p:spPr>
          <a:xfrm>
            <a:off x="2707334" y="2421711"/>
            <a:ext cx="550124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30" name="Google Shape;2330;p48"/>
          <p:cNvSpPr txBox="1"/>
          <p:nvPr/>
        </p:nvSpPr>
        <p:spPr>
          <a:xfrm>
            <a:off x="1325625" y="2954961"/>
            <a:ext cx="1560600" cy="373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Step 01</a:t>
            </a:r>
            <a:endParaRPr sz="2400" dirty="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31" name="Google Shape;2331;p48"/>
          <p:cNvSpPr txBox="1"/>
          <p:nvPr/>
        </p:nvSpPr>
        <p:spPr>
          <a:xfrm>
            <a:off x="1325625" y="3449014"/>
            <a:ext cx="15606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Neptune is the farthest planet from the Sun 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332" name="Google Shape;2332;p48"/>
          <p:cNvSpPr txBox="1"/>
          <p:nvPr/>
        </p:nvSpPr>
        <p:spPr>
          <a:xfrm>
            <a:off x="2976536" y="2954961"/>
            <a:ext cx="1560600" cy="37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Step 02</a:t>
            </a:r>
            <a:endParaRPr sz="24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33" name="Google Shape;2333;p48"/>
          <p:cNvSpPr txBox="1"/>
          <p:nvPr/>
        </p:nvSpPr>
        <p:spPr>
          <a:xfrm>
            <a:off x="2976204" y="3449014"/>
            <a:ext cx="15606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The Moon is Earth’s only natural satellite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334" name="Google Shape;2334;p48"/>
          <p:cNvSpPr txBox="1"/>
          <p:nvPr/>
        </p:nvSpPr>
        <p:spPr>
          <a:xfrm>
            <a:off x="6278322" y="3449014"/>
            <a:ext cx="15585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Mercury is the closest object to the Sun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335" name="Google Shape;2335;p48"/>
          <p:cNvSpPr txBox="1"/>
          <p:nvPr/>
        </p:nvSpPr>
        <p:spPr>
          <a:xfrm>
            <a:off x="6280342" y="2954961"/>
            <a:ext cx="1558500" cy="37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Step 04</a:t>
            </a:r>
            <a:endParaRPr sz="24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36" name="Google Shape;2336;p48"/>
          <p:cNvSpPr txBox="1"/>
          <p:nvPr/>
        </p:nvSpPr>
        <p:spPr>
          <a:xfrm>
            <a:off x="4627789" y="2954961"/>
            <a:ext cx="1559700" cy="37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Step 03</a:t>
            </a:r>
            <a:endParaRPr sz="24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37" name="Google Shape;2337;p48"/>
          <p:cNvSpPr txBox="1"/>
          <p:nvPr/>
        </p:nvSpPr>
        <p:spPr>
          <a:xfrm>
            <a:off x="4627125" y="3449014"/>
            <a:ext cx="15597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Despite being red, Mars is a cold place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491" name="Google Shape;2491;p48"/>
          <p:cNvSpPr/>
          <p:nvPr/>
        </p:nvSpPr>
        <p:spPr>
          <a:xfrm>
            <a:off x="2528432" y="26455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48"/>
          <p:cNvSpPr/>
          <p:nvPr/>
        </p:nvSpPr>
        <p:spPr>
          <a:xfrm rot="10800000">
            <a:off x="6278332" y="26455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48"/>
          <p:cNvSpPr txBox="1">
            <a:spLocks noGrp="1"/>
          </p:cNvSpPr>
          <p:nvPr>
            <p:ph type="title"/>
          </p:nvPr>
        </p:nvSpPr>
        <p:spPr>
          <a:xfrm>
            <a:off x="720000" y="844625"/>
            <a:ext cx="77040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Bellota Text"/>
                <a:ea typeface="Bellota Text"/>
                <a:cs typeface="Bellota Text"/>
                <a:sym typeface="Bellota Text"/>
              </a:rPr>
              <a:t>Tell your classmates the story of your teddy bear</a:t>
            </a:r>
            <a:endParaRPr sz="1400">
              <a:latin typeface="Bellota Text"/>
              <a:ea typeface="Bellota Text"/>
              <a:cs typeface="Bellota Text"/>
              <a:sym typeface="Bellota Text"/>
            </a:endParaRPr>
          </a:p>
        </p:txBody>
      </p:sp>
      <p:grpSp>
        <p:nvGrpSpPr>
          <p:cNvPr id="161" name="Grupo 160">
            <a:extLst>
              <a:ext uri="{FF2B5EF4-FFF2-40B4-BE49-F238E27FC236}">
                <a16:creationId xmlns:a16="http://schemas.microsoft.com/office/drawing/2014/main" id="{61AB236F-CBB0-4130-87A0-8405F64E940D}"/>
              </a:ext>
            </a:extLst>
          </p:cNvPr>
          <p:cNvGrpSpPr/>
          <p:nvPr/>
        </p:nvGrpSpPr>
        <p:grpSpPr>
          <a:xfrm rot="17388892">
            <a:off x="7608250" y="-515335"/>
            <a:ext cx="733157" cy="1862520"/>
            <a:chOff x="7877175" y="88900"/>
            <a:chExt cx="1001713" cy="2544763"/>
          </a:xfrm>
        </p:grpSpPr>
        <p:sp>
          <p:nvSpPr>
            <p:cNvPr id="162" name="Freeform 15">
              <a:extLst>
                <a:ext uri="{FF2B5EF4-FFF2-40B4-BE49-F238E27FC236}">
                  <a16:creationId xmlns:a16="http://schemas.microsoft.com/office/drawing/2014/main" id="{29571BDF-9B47-4B9B-980C-076447F07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3" name="Freeform 16">
              <a:extLst>
                <a:ext uri="{FF2B5EF4-FFF2-40B4-BE49-F238E27FC236}">
                  <a16:creationId xmlns:a16="http://schemas.microsoft.com/office/drawing/2014/main" id="{CADF409B-D0F1-4B10-B2E2-3243BE02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64" name="Grupo 163">
            <a:extLst>
              <a:ext uri="{FF2B5EF4-FFF2-40B4-BE49-F238E27FC236}">
                <a16:creationId xmlns:a16="http://schemas.microsoft.com/office/drawing/2014/main" id="{9FEB2193-130F-42C5-B9C7-7A057B63A76D}"/>
              </a:ext>
            </a:extLst>
          </p:cNvPr>
          <p:cNvGrpSpPr/>
          <p:nvPr/>
        </p:nvGrpSpPr>
        <p:grpSpPr>
          <a:xfrm rot="17388892" flipH="1" flipV="1">
            <a:off x="681547" y="-522583"/>
            <a:ext cx="788379" cy="2002807"/>
            <a:chOff x="7877175" y="88900"/>
            <a:chExt cx="1001713" cy="2544763"/>
          </a:xfrm>
        </p:grpSpPr>
        <p:sp>
          <p:nvSpPr>
            <p:cNvPr id="165" name="Freeform 15">
              <a:extLst>
                <a:ext uri="{FF2B5EF4-FFF2-40B4-BE49-F238E27FC236}">
                  <a16:creationId xmlns:a16="http://schemas.microsoft.com/office/drawing/2014/main" id="{B2705D48-88E3-4A64-9A7F-9D625A786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6" name="Freeform 16">
              <a:extLst>
                <a:ext uri="{FF2B5EF4-FFF2-40B4-BE49-F238E27FC236}">
                  <a16:creationId xmlns:a16="http://schemas.microsoft.com/office/drawing/2014/main" id="{1B364A11-A6CA-4A5C-93FF-B9D5D9A6D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244A9862-2317-781B-CC88-F458E85FF3AB}"/>
              </a:ext>
            </a:extLst>
          </p:cNvPr>
          <p:cNvGrpSpPr/>
          <p:nvPr/>
        </p:nvGrpSpPr>
        <p:grpSpPr>
          <a:xfrm>
            <a:off x="212726" y="3987800"/>
            <a:ext cx="1296988" cy="1100138"/>
            <a:chOff x="212726" y="3987800"/>
            <a:chExt cx="1296988" cy="1100138"/>
          </a:xfrm>
        </p:grpSpPr>
        <p:sp>
          <p:nvSpPr>
            <p:cNvPr id="167" name="Freeform 20">
              <a:extLst>
                <a:ext uri="{FF2B5EF4-FFF2-40B4-BE49-F238E27FC236}">
                  <a16:creationId xmlns:a16="http://schemas.microsoft.com/office/drawing/2014/main" id="{6EE5032C-46BF-42AB-BBDE-009CC6110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8" name="Freeform 21">
              <a:extLst>
                <a:ext uri="{FF2B5EF4-FFF2-40B4-BE49-F238E27FC236}">
                  <a16:creationId xmlns:a16="http://schemas.microsoft.com/office/drawing/2014/main" id="{A80835F9-EEB7-4262-9A1E-BB326CE23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9" name="Freeform 22">
              <a:extLst>
                <a:ext uri="{FF2B5EF4-FFF2-40B4-BE49-F238E27FC236}">
                  <a16:creationId xmlns:a16="http://schemas.microsoft.com/office/drawing/2014/main" id="{CBCF6AD7-513C-4906-8800-E0484324DD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0" name="Freeform 23">
              <a:extLst>
                <a:ext uri="{FF2B5EF4-FFF2-40B4-BE49-F238E27FC236}">
                  <a16:creationId xmlns:a16="http://schemas.microsoft.com/office/drawing/2014/main" id="{C85BC885-AD02-42F7-9EDC-DDA82D0DB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1" name="Freeform 24">
              <a:extLst>
                <a:ext uri="{FF2B5EF4-FFF2-40B4-BE49-F238E27FC236}">
                  <a16:creationId xmlns:a16="http://schemas.microsoft.com/office/drawing/2014/main" id="{6D579C45-E91C-4ED5-A86F-259D0171E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2" name="Freeform 25">
              <a:extLst>
                <a:ext uri="{FF2B5EF4-FFF2-40B4-BE49-F238E27FC236}">
                  <a16:creationId xmlns:a16="http://schemas.microsoft.com/office/drawing/2014/main" id="{D81B2558-DE74-4EFA-8AB0-EFF273826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3" name="Freeform 26">
              <a:extLst>
                <a:ext uri="{FF2B5EF4-FFF2-40B4-BE49-F238E27FC236}">
                  <a16:creationId xmlns:a16="http://schemas.microsoft.com/office/drawing/2014/main" id="{1CBF91E4-0A20-4007-BDDA-D78EBE2D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4" name="Freeform 27">
              <a:extLst>
                <a:ext uri="{FF2B5EF4-FFF2-40B4-BE49-F238E27FC236}">
                  <a16:creationId xmlns:a16="http://schemas.microsoft.com/office/drawing/2014/main" id="{5DD7C37B-66AD-400C-A514-035CD956E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5" name="Freeform 28">
              <a:extLst>
                <a:ext uri="{FF2B5EF4-FFF2-40B4-BE49-F238E27FC236}">
                  <a16:creationId xmlns:a16="http://schemas.microsoft.com/office/drawing/2014/main" id="{9C6B60F0-B07D-4746-8449-B31DB953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6" name="Freeform 29">
              <a:extLst>
                <a:ext uri="{FF2B5EF4-FFF2-40B4-BE49-F238E27FC236}">
                  <a16:creationId xmlns:a16="http://schemas.microsoft.com/office/drawing/2014/main" id="{6D405DF2-138F-4BB8-B19B-2F52CD0A3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7" name="Freeform 30">
              <a:extLst>
                <a:ext uri="{FF2B5EF4-FFF2-40B4-BE49-F238E27FC236}">
                  <a16:creationId xmlns:a16="http://schemas.microsoft.com/office/drawing/2014/main" id="{22ECBA87-D3F7-4D9A-9FBC-C4DCDF982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182" name="Conector recto 181">
            <a:extLst>
              <a:ext uri="{FF2B5EF4-FFF2-40B4-BE49-F238E27FC236}">
                <a16:creationId xmlns:a16="http://schemas.microsoft.com/office/drawing/2014/main" id="{FABE183B-CA6E-4AEA-B36C-58F09AE62D5A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FDF0F0E0-FA22-42B3-9290-D224B685DA85}"/>
              </a:ext>
            </a:extLst>
          </p:cNvPr>
          <p:cNvGrpSpPr/>
          <p:nvPr/>
        </p:nvGrpSpPr>
        <p:grpSpPr>
          <a:xfrm>
            <a:off x="1625601" y="1766888"/>
            <a:ext cx="1189038" cy="1195388"/>
            <a:chOff x="1625601" y="1766888"/>
            <a:chExt cx="1189038" cy="119538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CE0A497-7B51-40E1-9784-8E928DE6F6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5601" y="1766888"/>
              <a:ext cx="1189038" cy="1189038"/>
            </a:xfrm>
            <a:custGeom>
              <a:avLst/>
              <a:gdLst>
                <a:gd name="T0" fmla="*/ 648 w 878"/>
                <a:gd name="T1" fmla="*/ 795 h 879"/>
                <a:gd name="T2" fmla="*/ 630 w 878"/>
                <a:gd name="T3" fmla="*/ 879 h 879"/>
                <a:gd name="T4" fmla="*/ 612 w 878"/>
                <a:gd name="T5" fmla="*/ 774 h 879"/>
                <a:gd name="T6" fmla="*/ 438 w 878"/>
                <a:gd name="T7" fmla="*/ 677 h 879"/>
                <a:gd name="T8" fmla="*/ 298 w 878"/>
                <a:gd name="T9" fmla="*/ 660 h 879"/>
                <a:gd name="T10" fmla="*/ 286 w 878"/>
                <a:gd name="T11" fmla="*/ 539 h 879"/>
                <a:gd name="T12" fmla="*/ 505 w 878"/>
                <a:gd name="T13" fmla="*/ 547 h 879"/>
                <a:gd name="T14" fmla="*/ 744 w 878"/>
                <a:gd name="T15" fmla="*/ 654 h 879"/>
                <a:gd name="T16" fmla="*/ 654 w 878"/>
                <a:gd name="T17" fmla="*/ 646 h 879"/>
                <a:gd name="T18" fmla="*/ 320 w 878"/>
                <a:gd name="T19" fmla="*/ 563 h 879"/>
                <a:gd name="T20" fmla="*/ 292 w 878"/>
                <a:gd name="T21" fmla="*/ 602 h 879"/>
                <a:gd name="T22" fmla="*/ 423 w 878"/>
                <a:gd name="T23" fmla="*/ 638 h 879"/>
                <a:gd name="T24" fmla="*/ 698 w 878"/>
                <a:gd name="T25" fmla="*/ 772 h 879"/>
                <a:gd name="T26" fmla="*/ 826 w 878"/>
                <a:gd name="T27" fmla="*/ 740 h 879"/>
                <a:gd name="T28" fmla="*/ 729 w 878"/>
                <a:gd name="T29" fmla="*/ 505 h 879"/>
                <a:gd name="T30" fmla="*/ 629 w 878"/>
                <a:gd name="T31" fmla="*/ 396 h 879"/>
                <a:gd name="T32" fmla="*/ 471 w 878"/>
                <a:gd name="T33" fmla="*/ 369 h 879"/>
                <a:gd name="T34" fmla="*/ 374 w 878"/>
                <a:gd name="T35" fmla="*/ 372 h 879"/>
                <a:gd name="T36" fmla="*/ 225 w 878"/>
                <a:gd name="T37" fmla="*/ 391 h 879"/>
                <a:gd name="T38" fmla="*/ 186 w 878"/>
                <a:gd name="T39" fmla="*/ 406 h 879"/>
                <a:gd name="T40" fmla="*/ 185 w 878"/>
                <a:gd name="T41" fmla="*/ 480 h 879"/>
                <a:gd name="T42" fmla="*/ 176 w 878"/>
                <a:gd name="T43" fmla="*/ 509 h 879"/>
                <a:gd name="T44" fmla="*/ 135 w 878"/>
                <a:gd name="T45" fmla="*/ 458 h 879"/>
                <a:gd name="T46" fmla="*/ 106 w 878"/>
                <a:gd name="T47" fmla="*/ 467 h 879"/>
                <a:gd name="T48" fmla="*/ 93 w 878"/>
                <a:gd name="T49" fmla="*/ 852 h 879"/>
                <a:gd name="T50" fmla="*/ 74 w 878"/>
                <a:gd name="T51" fmla="*/ 879 h 879"/>
                <a:gd name="T52" fmla="*/ 57 w 878"/>
                <a:gd name="T53" fmla="*/ 848 h 879"/>
                <a:gd name="T54" fmla="*/ 82 w 878"/>
                <a:gd name="T55" fmla="*/ 438 h 879"/>
                <a:gd name="T56" fmla="*/ 43 w 878"/>
                <a:gd name="T57" fmla="*/ 337 h 879"/>
                <a:gd name="T58" fmla="*/ 37 w 878"/>
                <a:gd name="T59" fmla="*/ 335 h 879"/>
                <a:gd name="T60" fmla="*/ 27 w 878"/>
                <a:gd name="T61" fmla="*/ 301 h 879"/>
                <a:gd name="T62" fmla="*/ 59 w 878"/>
                <a:gd name="T63" fmla="*/ 286 h 879"/>
                <a:gd name="T64" fmla="*/ 29 w 878"/>
                <a:gd name="T65" fmla="*/ 261 h 879"/>
                <a:gd name="T66" fmla="*/ 14 w 878"/>
                <a:gd name="T67" fmla="*/ 228 h 879"/>
                <a:gd name="T68" fmla="*/ 103 w 878"/>
                <a:gd name="T69" fmla="*/ 208 h 879"/>
                <a:gd name="T70" fmla="*/ 78 w 878"/>
                <a:gd name="T71" fmla="*/ 239 h 879"/>
                <a:gd name="T72" fmla="*/ 125 w 878"/>
                <a:gd name="T73" fmla="*/ 258 h 879"/>
                <a:gd name="T74" fmla="*/ 145 w 878"/>
                <a:gd name="T75" fmla="*/ 286 h 879"/>
                <a:gd name="T76" fmla="*/ 175 w 878"/>
                <a:gd name="T77" fmla="*/ 369 h 879"/>
                <a:gd name="T78" fmla="*/ 288 w 878"/>
                <a:gd name="T79" fmla="*/ 310 h 879"/>
                <a:gd name="T80" fmla="*/ 529 w 878"/>
                <a:gd name="T81" fmla="*/ 74 h 879"/>
                <a:gd name="T82" fmla="*/ 512 w 878"/>
                <a:gd name="T83" fmla="*/ 339 h 879"/>
                <a:gd name="T84" fmla="*/ 629 w 878"/>
                <a:gd name="T85" fmla="*/ 359 h 879"/>
                <a:gd name="T86" fmla="*/ 761 w 878"/>
                <a:gd name="T87" fmla="*/ 486 h 879"/>
                <a:gd name="T88" fmla="*/ 853 w 878"/>
                <a:gd name="T89" fmla="*/ 686 h 879"/>
                <a:gd name="T90" fmla="*/ 724 w 878"/>
                <a:gd name="T91" fmla="*/ 822 h 879"/>
                <a:gd name="T92" fmla="*/ 648 w 878"/>
                <a:gd name="T93" fmla="*/ 787 h 879"/>
                <a:gd name="T94" fmla="*/ 493 w 878"/>
                <a:gd name="T95" fmla="*/ 308 h 879"/>
                <a:gd name="T96" fmla="*/ 321 w 878"/>
                <a:gd name="T97" fmla="*/ 100 h 879"/>
                <a:gd name="T98" fmla="*/ 404 w 878"/>
                <a:gd name="T99" fmla="*/ 341 h 879"/>
                <a:gd name="T100" fmla="*/ 107 w 878"/>
                <a:gd name="T101" fmla="*/ 305 h 879"/>
                <a:gd name="T102" fmla="*/ 118 w 878"/>
                <a:gd name="T103" fmla="*/ 417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78" h="879">
                  <a:moveTo>
                    <a:pt x="648" y="787"/>
                  </a:moveTo>
                  <a:cubicBezTo>
                    <a:pt x="648" y="790"/>
                    <a:pt x="648" y="792"/>
                    <a:pt x="648" y="795"/>
                  </a:cubicBezTo>
                  <a:cubicBezTo>
                    <a:pt x="648" y="815"/>
                    <a:pt x="648" y="836"/>
                    <a:pt x="648" y="857"/>
                  </a:cubicBezTo>
                  <a:cubicBezTo>
                    <a:pt x="648" y="871"/>
                    <a:pt x="641" y="879"/>
                    <a:pt x="630" y="879"/>
                  </a:cubicBezTo>
                  <a:cubicBezTo>
                    <a:pt x="619" y="879"/>
                    <a:pt x="612" y="870"/>
                    <a:pt x="612" y="856"/>
                  </a:cubicBezTo>
                  <a:cubicBezTo>
                    <a:pt x="612" y="829"/>
                    <a:pt x="612" y="801"/>
                    <a:pt x="612" y="774"/>
                  </a:cubicBezTo>
                  <a:cubicBezTo>
                    <a:pt x="612" y="769"/>
                    <a:pt x="611" y="767"/>
                    <a:pt x="606" y="764"/>
                  </a:cubicBezTo>
                  <a:cubicBezTo>
                    <a:pt x="550" y="735"/>
                    <a:pt x="494" y="706"/>
                    <a:pt x="438" y="677"/>
                  </a:cubicBezTo>
                  <a:cubicBezTo>
                    <a:pt x="434" y="675"/>
                    <a:pt x="430" y="675"/>
                    <a:pt x="426" y="675"/>
                  </a:cubicBezTo>
                  <a:cubicBezTo>
                    <a:pt x="382" y="687"/>
                    <a:pt x="338" y="684"/>
                    <a:pt x="298" y="660"/>
                  </a:cubicBezTo>
                  <a:cubicBezTo>
                    <a:pt x="282" y="651"/>
                    <a:pt x="269" y="639"/>
                    <a:pt x="261" y="622"/>
                  </a:cubicBezTo>
                  <a:cubicBezTo>
                    <a:pt x="245" y="590"/>
                    <a:pt x="256" y="556"/>
                    <a:pt x="286" y="539"/>
                  </a:cubicBezTo>
                  <a:cubicBezTo>
                    <a:pt x="305" y="528"/>
                    <a:pt x="325" y="524"/>
                    <a:pt x="345" y="522"/>
                  </a:cubicBezTo>
                  <a:cubicBezTo>
                    <a:pt x="401" y="516"/>
                    <a:pt x="454" y="525"/>
                    <a:pt x="505" y="547"/>
                  </a:cubicBezTo>
                  <a:cubicBezTo>
                    <a:pt x="580" y="579"/>
                    <a:pt x="655" y="608"/>
                    <a:pt x="730" y="638"/>
                  </a:cubicBezTo>
                  <a:cubicBezTo>
                    <a:pt x="738" y="641"/>
                    <a:pt x="743" y="646"/>
                    <a:pt x="744" y="654"/>
                  </a:cubicBezTo>
                  <a:cubicBezTo>
                    <a:pt x="745" y="668"/>
                    <a:pt x="731" y="677"/>
                    <a:pt x="718" y="672"/>
                  </a:cubicBezTo>
                  <a:cubicBezTo>
                    <a:pt x="696" y="663"/>
                    <a:pt x="675" y="655"/>
                    <a:pt x="654" y="646"/>
                  </a:cubicBezTo>
                  <a:cubicBezTo>
                    <a:pt x="591" y="621"/>
                    <a:pt x="529" y="595"/>
                    <a:pt x="466" y="571"/>
                  </a:cubicBezTo>
                  <a:cubicBezTo>
                    <a:pt x="418" y="553"/>
                    <a:pt x="369" y="551"/>
                    <a:pt x="320" y="563"/>
                  </a:cubicBezTo>
                  <a:cubicBezTo>
                    <a:pt x="314" y="565"/>
                    <a:pt x="307" y="568"/>
                    <a:pt x="302" y="572"/>
                  </a:cubicBezTo>
                  <a:cubicBezTo>
                    <a:pt x="291" y="579"/>
                    <a:pt x="287" y="590"/>
                    <a:pt x="292" y="602"/>
                  </a:cubicBezTo>
                  <a:cubicBezTo>
                    <a:pt x="296" y="616"/>
                    <a:pt x="307" y="624"/>
                    <a:pt x="319" y="631"/>
                  </a:cubicBezTo>
                  <a:cubicBezTo>
                    <a:pt x="352" y="648"/>
                    <a:pt x="387" y="650"/>
                    <a:pt x="423" y="638"/>
                  </a:cubicBezTo>
                  <a:cubicBezTo>
                    <a:pt x="431" y="636"/>
                    <a:pt x="438" y="636"/>
                    <a:pt x="446" y="640"/>
                  </a:cubicBezTo>
                  <a:cubicBezTo>
                    <a:pt x="530" y="684"/>
                    <a:pt x="614" y="728"/>
                    <a:pt x="698" y="772"/>
                  </a:cubicBezTo>
                  <a:cubicBezTo>
                    <a:pt x="719" y="784"/>
                    <a:pt x="741" y="792"/>
                    <a:pt x="766" y="793"/>
                  </a:cubicBezTo>
                  <a:cubicBezTo>
                    <a:pt x="799" y="794"/>
                    <a:pt x="822" y="767"/>
                    <a:pt x="826" y="740"/>
                  </a:cubicBezTo>
                  <a:cubicBezTo>
                    <a:pt x="829" y="727"/>
                    <a:pt x="826" y="713"/>
                    <a:pt x="821" y="701"/>
                  </a:cubicBezTo>
                  <a:cubicBezTo>
                    <a:pt x="790" y="636"/>
                    <a:pt x="759" y="570"/>
                    <a:pt x="729" y="505"/>
                  </a:cubicBezTo>
                  <a:cubicBezTo>
                    <a:pt x="720" y="483"/>
                    <a:pt x="709" y="461"/>
                    <a:pt x="693" y="443"/>
                  </a:cubicBezTo>
                  <a:cubicBezTo>
                    <a:pt x="675" y="423"/>
                    <a:pt x="654" y="406"/>
                    <a:pt x="629" y="396"/>
                  </a:cubicBezTo>
                  <a:cubicBezTo>
                    <a:pt x="617" y="392"/>
                    <a:pt x="604" y="391"/>
                    <a:pt x="592" y="389"/>
                  </a:cubicBezTo>
                  <a:cubicBezTo>
                    <a:pt x="552" y="382"/>
                    <a:pt x="511" y="375"/>
                    <a:pt x="471" y="369"/>
                  </a:cubicBezTo>
                  <a:cubicBezTo>
                    <a:pt x="467" y="368"/>
                    <a:pt x="462" y="369"/>
                    <a:pt x="458" y="370"/>
                  </a:cubicBezTo>
                  <a:cubicBezTo>
                    <a:pt x="430" y="378"/>
                    <a:pt x="402" y="380"/>
                    <a:pt x="374" y="372"/>
                  </a:cubicBezTo>
                  <a:cubicBezTo>
                    <a:pt x="366" y="369"/>
                    <a:pt x="357" y="368"/>
                    <a:pt x="348" y="370"/>
                  </a:cubicBezTo>
                  <a:cubicBezTo>
                    <a:pt x="307" y="377"/>
                    <a:pt x="266" y="384"/>
                    <a:pt x="225" y="391"/>
                  </a:cubicBezTo>
                  <a:cubicBezTo>
                    <a:pt x="213" y="394"/>
                    <a:pt x="202" y="398"/>
                    <a:pt x="191" y="402"/>
                  </a:cubicBezTo>
                  <a:cubicBezTo>
                    <a:pt x="189" y="402"/>
                    <a:pt x="186" y="405"/>
                    <a:pt x="186" y="406"/>
                  </a:cubicBezTo>
                  <a:cubicBezTo>
                    <a:pt x="184" y="420"/>
                    <a:pt x="177" y="429"/>
                    <a:pt x="165" y="436"/>
                  </a:cubicBezTo>
                  <a:cubicBezTo>
                    <a:pt x="172" y="451"/>
                    <a:pt x="178" y="465"/>
                    <a:pt x="185" y="480"/>
                  </a:cubicBezTo>
                  <a:cubicBezTo>
                    <a:pt x="186" y="483"/>
                    <a:pt x="187" y="486"/>
                    <a:pt x="188" y="489"/>
                  </a:cubicBezTo>
                  <a:cubicBezTo>
                    <a:pt x="190" y="498"/>
                    <a:pt x="185" y="506"/>
                    <a:pt x="176" y="509"/>
                  </a:cubicBezTo>
                  <a:cubicBezTo>
                    <a:pt x="167" y="512"/>
                    <a:pt x="158" y="508"/>
                    <a:pt x="154" y="500"/>
                  </a:cubicBezTo>
                  <a:cubicBezTo>
                    <a:pt x="148" y="486"/>
                    <a:pt x="142" y="472"/>
                    <a:pt x="135" y="458"/>
                  </a:cubicBezTo>
                  <a:cubicBezTo>
                    <a:pt x="134" y="456"/>
                    <a:pt x="133" y="454"/>
                    <a:pt x="132" y="452"/>
                  </a:cubicBezTo>
                  <a:cubicBezTo>
                    <a:pt x="120" y="452"/>
                    <a:pt x="112" y="456"/>
                    <a:pt x="106" y="467"/>
                  </a:cubicBezTo>
                  <a:cubicBezTo>
                    <a:pt x="98" y="480"/>
                    <a:pt x="93" y="494"/>
                    <a:pt x="93" y="510"/>
                  </a:cubicBezTo>
                  <a:cubicBezTo>
                    <a:pt x="93" y="624"/>
                    <a:pt x="93" y="738"/>
                    <a:pt x="93" y="852"/>
                  </a:cubicBezTo>
                  <a:cubicBezTo>
                    <a:pt x="93" y="856"/>
                    <a:pt x="93" y="861"/>
                    <a:pt x="92" y="865"/>
                  </a:cubicBezTo>
                  <a:cubicBezTo>
                    <a:pt x="90" y="874"/>
                    <a:pt x="82" y="879"/>
                    <a:pt x="74" y="879"/>
                  </a:cubicBezTo>
                  <a:cubicBezTo>
                    <a:pt x="65" y="878"/>
                    <a:pt x="57" y="871"/>
                    <a:pt x="57" y="862"/>
                  </a:cubicBezTo>
                  <a:cubicBezTo>
                    <a:pt x="57" y="857"/>
                    <a:pt x="57" y="852"/>
                    <a:pt x="57" y="848"/>
                  </a:cubicBezTo>
                  <a:cubicBezTo>
                    <a:pt x="57" y="736"/>
                    <a:pt x="57" y="624"/>
                    <a:pt x="57" y="513"/>
                  </a:cubicBezTo>
                  <a:cubicBezTo>
                    <a:pt x="56" y="484"/>
                    <a:pt x="65" y="460"/>
                    <a:pt x="82" y="438"/>
                  </a:cubicBezTo>
                  <a:cubicBezTo>
                    <a:pt x="83" y="436"/>
                    <a:pt x="84" y="432"/>
                    <a:pt x="83" y="430"/>
                  </a:cubicBezTo>
                  <a:cubicBezTo>
                    <a:pt x="70" y="399"/>
                    <a:pt x="56" y="368"/>
                    <a:pt x="43" y="337"/>
                  </a:cubicBezTo>
                  <a:cubicBezTo>
                    <a:pt x="42" y="337"/>
                    <a:pt x="42" y="336"/>
                    <a:pt x="41" y="335"/>
                  </a:cubicBezTo>
                  <a:cubicBezTo>
                    <a:pt x="40" y="335"/>
                    <a:pt x="38" y="335"/>
                    <a:pt x="37" y="335"/>
                  </a:cubicBezTo>
                  <a:cubicBezTo>
                    <a:pt x="27" y="336"/>
                    <a:pt x="19" y="331"/>
                    <a:pt x="16" y="322"/>
                  </a:cubicBezTo>
                  <a:cubicBezTo>
                    <a:pt x="14" y="313"/>
                    <a:pt x="18" y="305"/>
                    <a:pt x="27" y="301"/>
                  </a:cubicBezTo>
                  <a:cubicBezTo>
                    <a:pt x="36" y="297"/>
                    <a:pt x="45" y="293"/>
                    <a:pt x="53" y="289"/>
                  </a:cubicBezTo>
                  <a:cubicBezTo>
                    <a:pt x="55" y="288"/>
                    <a:pt x="57" y="287"/>
                    <a:pt x="59" y="286"/>
                  </a:cubicBezTo>
                  <a:cubicBezTo>
                    <a:pt x="54" y="275"/>
                    <a:pt x="49" y="265"/>
                    <a:pt x="45" y="254"/>
                  </a:cubicBezTo>
                  <a:cubicBezTo>
                    <a:pt x="39" y="256"/>
                    <a:pt x="34" y="259"/>
                    <a:pt x="29" y="261"/>
                  </a:cubicBezTo>
                  <a:cubicBezTo>
                    <a:pt x="19" y="265"/>
                    <a:pt x="9" y="261"/>
                    <a:pt x="5" y="252"/>
                  </a:cubicBezTo>
                  <a:cubicBezTo>
                    <a:pt x="0" y="243"/>
                    <a:pt x="4" y="233"/>
                    <a:pt x="14" y="228"/>
                  </a:cubicBezTo>
                  <a:cubicBezTo>
                    <a:pt x="36" y="218"/>
                    <a:pt x="57" y="209"/>
                    <a:pt x="79" y="199"/>
                  </a:cubicBezTo>
                  <a:cubicBezTo>
                    <a:pt x="89" y="195"/>
                    <a:pt x="99" y="199"/>
                    <a:pt x="103" y="208"/>
                  </a:cubicBezTo>
                  <a:cubicBezTo>
                    <a:pt x="107" y="217"/>
                    <a:pt x="103" y="227"/>
                    <a:pt x="94" y="232"/>
                  </a:cubicBezTo>
                  <a:cubicBezTo>
                    <a:pt x="89" y="235"/>
                    <a:pt x="84" y="237"/>
                    <a:pt x="78" y="239"/>
                  </a:cubicBezTo>
                  <a:cubicBezTo>
                    <a:pt x="82" y="250"/>
                    <a:pt x="87" y="261"/>
                    <a:pt x="92" y="272"/>
                  </a:cubicBezTo>
                  <a:cubicBezTo>
                    <a:pt x="103" y="267"/>
                    <a:pt x="114" y="262"/>
                    <a:pt x="125" y="258"/>
                  </a:cubicBezTo>
                  <a:cubicBezTo>
                    <a:pt x="133" y="254"/>
                    <a:pt x="142" y="256"/>
                    <a:pt x="147" y="264"/>
                  </a:cubicBezTo>
                  <a:cubicBezTo>
                    <a:pt x="152" y="271"/>
                    <a:pt x="151" y="280"/>
                    <a:pt x="145" y="286"/>
                  </a:cubicBezTo>
                  <a:cubicBezTo>
                    <a:pt x="144" y="288"/>
                    <a:pt x="142" y="289"/>
                    <a:pt x="140" y="291"/>
                  </a:cubicBezTo>
                  <a:cubicBezTo>
                    <a:pt x="151" y="317"/>
                    <a:pt x="163" y="343"/>
                    <a:pt x="175" y="369"/>
                  </a:cubicBezTo>
                  <a:cubicBezTo>
                    <a:pt x="219" y="351"/>
                    <a:pt x="267" y="350"/>
                    <a:pt x="312" y="339"/>
                  </a:cubicBezTo>
                  <a:cubicBezTo>
                    <a:pt x="304" y="330"/>
                    <a:pt x="295" y="321"/>
                    <a:pt x="288" y="310"/>
                  </a:cubicBezTo>
                  <a:cubicBezTo>
                    <a:pt x="228" y="231"/>
                    <a:pt x="243" y="112"/>
                    <a:pt x="320" y="51"/>
                  </a:cubicBezTo>
                  <a:cubicBezTo>
                    <a:pt x="385" y="0"/>
                    <a:pt x="474" y="10"/>
                    <a:pt x="529" y="74"/>
                  </a:cubicBezTo>
                  <a:cubicBezTo>
                    <a:pt x="594" y="149"/>
                    <a:pt x="588" y="266"/>
                    <a:pt x="516" y="335"/>
                  </a:cubicBezTo>
                  <a:cubicBezTo>
                    <a:pt x="515" y="336"/>
                    <a:pt x="514" y="337"/>
                    <a:pt x="512" y="339"/>
                  </a:cubicBezTo>
                  <a:cubicBezTo>
                    <a:pt x="526" y="341"/>
                    <a:pt x="539" y="344"/>
                    <a:pt x="552" y="346"/>
                  </a:cubicBezTo>
                  <a:cubicBezTo>
                    <a:pt x="578" y="350"/>
                    <a:pt x="604" y="353"/>
                    <a:pt x="629" y="359"/>
                  </a:cubicBezTo>
                  <a:cubicBezTo>
                    <a:pt x="644" y="362"/>
                    <a:pt x="658" y="370"/>
                    <a:pt x="671" y="378"/>
                  </a:cubicBezTo>
                  <a:cubicBezTo>
                    <a:pt x="713" y="404"/>
                    <a:pt x="742" y="441"/>
                    <a:pt x="761" y="486"/>
                  </a:cubicBezTo>
                  <a:cubicBezTo>
                    <a:pt x="775" y="520"/>
                    <a:pt x="792" y="553"/>
                    <a:pt x="807" y="587"/>
                  </a:cubicBezTo>
                  <a:cubicBezTo>
                    <a:pt x="823" y="620"/>
                    <a:pt x="838" y="653"/>
                    <a:pt x="853" y="686"/>
                  </a:cubicBezTo>
                  <a:cubicBezTo>
                    <a:pt x="878" y="739"/>
                    <a:pt x="854" y="802"/>
                    <a:pt x="801" y="822"/>
                  </a:cubicBezTo>
                  <a:cubicBezTo>
                    <a:pt x="776" y="832"/>
                    <a:pt x="750" y="829"/>
                    <a:pt x="724" y="822"/>
                  </a:cubicBezTo>
                  <a:cubicBezTo>
                    <a:pt x="699" y="816"/>
                    <a:pt x="678" y="802"/>
                    <a:pt x="655" y="791"/>
                  </a:cubicBezTo>
                  <a:cubicBezTo>
                    <a:pt x="654" y="790"/>
                    <a:pt x="652" y="789"/>
                    <a:pt x="648" y="787"/>
                  </a:cubicBezTo>
                  <a:close/>
                  <a:moveTo>
                    <a:pt x="404" y="341"/>
                  </a:moveTo>
                  <a:cubicBezTo>
                    <a:pt x="442" y="341"/>
                    <a:pt x="471" y="329"/>
                    <a:pt x="493" y="308"/>
                  </a:cubicBezTo>
                  <a:cubicBezTo>
                    <a:pt x="549" y="254"/>
                    <a:pt x="554" y="158"/>
                    <a:pt x="503" y="99"/>
                  </a:cubicBezTo>
                  <a:cubicBezTo>
                    <a:pt x="453" y="39"/>
                    <a:pt x="371" y="40"/>
                    <a:pt x="321" y="100"/>
                  </a:cubicBezTo>
                  <a:cubicBezTo>
                    <a:pt x="278" y="152"/>
                    <a:pt x="276" y="234"/>
                    <a:pt x="316" y="289"/>
                  </a:cubicBezTo>
                  <a:cubicBezTo>
                    <a:pt x="340" y="321"/>
                    <a:pt x="372" y="340"/>
                    <a:pt x="404" y="341"/>
                  </a:cubicBezTo>
                  <a:close/>
                  <a:moveTo>
                    <a:pt x="150" y="403"/>
                  </a:moveTo>
                  <a:cubicBezTo>
                    <a:pt x="135" y="370"/>
                    <a:pt x="121" y="338"/>
                    <a:pt x="107" y="305"/>
                  </a:cubicBezTo>
                  <a:cubicBezTo>
                    <a:pt x="95" y="310"/>
                    <a:pt x="85" y="315"/>
                    <a:pt x="74" y="319"/>
                  </a:cubicBezTo>
                  <a:cubicBezTo>
                    <a:pt x="89" y="352"/>
                    <a:pt x="103" y="385"/>
                    <a:pt x="118" y="417"/>
                  </a:cubicBezTo>
                  <a:cubicBezTo>
                    <a:pt x="129" y="412"/>
                    <a:pt x="139" y="408"/>
                    <a:pt x="150" y="40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74A1627-0500-45FD-913E-D4069542D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663" y="2589213"/>
              <a:ext cx="49213" cy="373063"/>
            </a:xfrm>
            <a:custGeom>
              <a:avLst/>
              <a:gdLst>
                <a:gd name="T0" fmla="*/ 0 w 36"/>
                <a:gd name="T1" fmla="*/ 136 h 275"/>
                <a:gd name="T2" fmla="*/ 0 w 36"/>
                <a:gd name="T3" fmla="*/ 22 h 275"/>
                <a:gd name="T4" fmla="*/ 7 w 36"/>
                <a:gd name="T5" fmla="*/ 6 h 275"/>
                <a:gd name="T6" fmla="*/ 25 w 36"/>
                <a:gd name="T7" fmla="*/ 3 h 275"/>
                <a:gd name="T8" fmla="*/ 36 w 36"/>
                <a:gd name="T9" fmla="*/ 18 h 275"/>
                <a:gd name="T10" fmla="*/ 36 w 36"/>
                <a:gd name="T11" fmla="*/ 22 h 275"/>
                <a:gd name="T12" fmla="*/ 36 w 36"/>
                <a:gd name="T13" fmla="*/ 250 h 275"/>
                <a:gd name="T14" fmla="*/ 10 w 36"/>
                <a:gd name="T15" fmla="*/ 269 h 275"/>
                <a:gd name="T16" fmla="*/ 0 w 36"/>
                <a:gd name="T17" fmla="*/ 250 h 275"/>
                <a:gd name="T18" fmla="*/ 0 w 36"/>
                <a:gd name="T19" fmla="*/ 151 h 275"/>
                <a:gd name="T20" fmla="*/ 0 w 36"/>
                <a:gd name="T21" fmla="*/ 13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75">
                  <a:moveTo>
                    <a:pt x="0" y="136"/>
                  </a:moveTo>
                  <a:cubicBezTo>
                    <a:pt x="0" y="98"/>
                    <a:pt x="0" y="60"/>
                    <a:pt x="0" y="22"/>
                  </a:cubicBezTo>
                  <a:cubicBezTo>
                    <a:pt x="0" y="16"/>
                    <a:pt x="1" y="10"/>
                    <a:pt x="7" y="6"/>
                  </a:cubicBezTo>
                  <a:cubicBezTo>
                    <a:pt x="12" y="2"/>
                    <a:pt x="18" y="0"/>
                    <a:pt x="25" y="3"/>
                  </a:cubicBezTo>
                  <a:cubicBezTo>
                    <a:pt x="32" y="6"/>
                    <a:pt x="35" y="11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6" y="98"/>
                    <a:pt x="36" y="174"/>
                    <a:pt x="36" y="250"/>
                  </a:cubicBezTo>
                  <a:cubicBezTo>
                    <a:pt x="36" y="266"/>
                    <a:pt x="23" y="275"/>
                    <a:pt x="10" y="269"/>
                  </a:cubicBezTo>
                  <a:cubicBezTo>
                    <a:pt x="3" y="265"/>
                    <a:pt x="0" y="258"/>
                    <a:pt x="0" y="250"/>
                  </a:cubicBezTo>
                  <a:cubicBezTo>
                    <a:pt x="0" y="217"/>
                    <a:pt x="0" y="184"/>
                    <a:pt x="0" y="151"/>
                  </a:cubicBezTo>
                  <a:cubicBezTo>
                    <a:pt x="0" y="146"/>
                    <a:pt x="0" y="141"/>
                    <a:pt x="0" y="13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87" name="Grupo 186">
            <a:extLst>
              <a:ext uri="{FF2B5EF4-FFF2-40B4-BE49-F238E27FC236}">
                <a16:creationId xmlns:a16="http://schemas.microsoft.com/office/drawing/2014/main" id="{39856FE5-1DCA-476A-B80C-D6FF30D299C9}"/>
              </a:ext>
            </a:extLst>
          </p:cNvPr>
          <p:cNvGrpSpPr/>
          <p:nvPr/>
        </p:nvGrpSpPr>
        <p:grpSpPr>
          <a:xfrm>
            <a:off x="4918806" y="1815293"/>
            <a:ext cx="1189038" cy="1195388"/>
            <a:chOff x="1625601" y="1766888"/>
            <a:chExt cx="1189038" cy="1195388"/>
          </a:xfrm>
        </p:grpSpPr>
        <p:sp>
          <p:nvSpPr>
            <p:cNvPr id="188" name="Freeform 5">
              <a:extLst>
                <a:ext uri="{FF2B5EF4-FFF2-40B4-BE49-F238E27FC236}">
                  <a16:creationId xmlns:a16="http://schemas.microsoft.com/office/drawing/2014/main" id="{D402414D-7918-4F86-933C-6D4F73E4C7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5601" y="1766888"/>
              <a:ext cx="1189038" cy="1189038"/>
            </a:xfrm>
            <a:custGeom>
              <a:avLst/>
              <a:gdLst>
                <a:gd name="T0" fmla="*/ 648 w 878"/>
                <a:gd name="T1" fmla="*/ 795 h 879"/>
                <a:gd name="T2" fmla="*/ 630 w 878"/>
                <a:gd name="T3" fmla="*/ 879 h 879"/>
                <a:gd name="T4" fmla="*/ 612 w 878"/>
                <a:gd name="T5" fmla="*/ 774 h 879"/>
                <a:gd name="T6" fmla="*/ 438 w 878"/>
                <a:gd name="T7" fmla="*/ 677 h 879"/>
                <a:gd name="T8" fmla="*/ 298 w 878"/>
                <a:gd name="T9" fmla="*/ 660 h 879"/>
                <a:gd name="T10" fmla="*/ 286 w 878"/>
                <a:gd name="T11" fmla="*/ 539 h 879"/>
                <a:gd name="T12" fmla="*/ 505 w 878"/>
                <a:gd name="T13" fmla="*/ 547 h 879"/>
                <a:gd name="T14" fmla="*/ 744 w 878"/>
                <a:gd name="T15" fmla="*/ 654 h 879"/>
                <a:gd name="T16" fmla="*/ 654 w 878"/>
                <a:gd name="T17" fmla="*/ 646 h 879"/>
                <a:gd name="T18" fmla="*/ 320 w 878"/>
                <a:gd name="T19" fmla="*/ 563 h 879"/>
                <a:gd name="T20" fmla="*/ 292 w 878"/>
                <a:gd name="T21" fmla="*/ 602 h 879"/>
                <a:gd name="T22" fmla="*/ 423 w 878"/>
                <a:gd name="T23" fmla="*/ 638 h 879"/>
                <a:gd name="T24" fmla="*/ 698 w 878"/>
                <a:gd name="T25" fmla="*/ 772 h 879"/>
                <a:gd name="T26" fmla="*/ 826 w 878"/>
                <a:gd name="T27" fmla="*/ 740 h 879"/>
                <a:gd name="T28" fmla="*/ 729 w 878"/>
                <a:gd name="T29" fmla="*/ 505 h 879"/>
                <a:gd name="T30" fmla="*/ 629 w 878"/>
                <a:gd name="T31" fmla="*/ 396 h 879"/>
                <a:gd name="T32" fmla="*/ 471 w 878"/>
                <a:gd name="T33" fmla="*/ 369 h 879"/>
                <a:gd name="T34" fmla="*/ 374 w 878"/>
                <a:gd name="T35" fmla="*/ 372 h 879"/>
                <a:gd name="T36" fmla="*/ 225 w 878"/>
                <a:gd name="T37" fmla="*/ 391 h 879"/>
                <a:gd name="T38" fmla="*/ 186 w 878"/>
                <a:gd name="T39" fmla="*/ 406 h 879"/>
                <a:gd name="T40" fmla="*/ 185 w 878"/>
                <a:gd name="T41" fmla="*/ 480 h 879"/>
                <a:gd name="T42" fmla="*/ 176 w 878"/>
                <a:gd name="T43" fmla="*/ 509 h 879"/>
                <a:gd name="T44" fmla="*/ 135 w 878"/>
                <a:gd name="T45" fmla="*/ 458 h 879"/>
                <a:gd name="T46" fmla="*/ 106 w 878"/>
                <a:gd name="T47" fmla="*/ 467 h 879"/>
                <a:gd name="T48" fmla="*/ 93 w 878"/>
                <a:gd name="T49" fmla="*/ 852 h 879"/>
                <a:gd name="T50" fmla="*/ 74 w 878"/>
                <a:gd name="T51" fmla="*/ 879 h 879"/>
                <a:gd name="T52" fmla="*/ 57 w 878"/>
                <a:gd name="T53" fmla="*/ 848 h 879"/>
                <a:gd name="T54" fmla="*/ 82 w 878"/>
                <a:gd name="T55" fmla="*/ 438 h 879"/>
                <a:gd name="T56" fmla="*/ 43 w 878"/>
                <a:gd name="T57" fmla="*/ 337 h 879"/>
                <a:gd name="T58" fmla="*/ 37 w 878"/>
                <a:gd name="T59" fmla="*/ 335 h 879"/>
                <a:gd name="T60" fmla="*/ 27 w 878"/>
                <a:gd name="T61" fmla="*/ 301 h 879"/>
                <a:gd name="T62" fmla="*/ 59 w 878"/>
                <a:gd name="T63" fmla="*/ 286 h 879"/>
                <a:gd name="T64" fmla="*/ 29 w 878"/>
                <a:gd name="T65" fmla="*/ 261 h 879"/>
                <a:gd name="T66" fmla="*/ 14 w 878"/>
                <a:gd name="T67" fmla="*/ 228 h 879"/>
                <a:gd name="T68" fmla="*/ 103 w 878"/>
                <a:gd name="T69" fmla="*/ 208 h 879"/>
                <a:gd name="T70" fmla="*/ 78 w 878"/>
                <a:gd name="T71" fmla="*/ 239 h 879"/>
                <a:gd name="T72" fmla="*/ 125 w 878"/>
                <a:gd name="T73" fmla="*/ 258 h 879"/>
                <a:gd name="T74" fmla="*/ 145 w 878"/>
                <a:gd name="T75" fmla="*/ 286 h 879"/>
                <a:gd name="T76" fmla="*/ 175 w 878"/>
                <a:gd name="T77" fmla="*/ 369 h 879"/>
                <a:gd name="T78" fmla="*/ 288 w 878"/>
                <a:gd name="T79" fmla="*/ 310 h 879"/>
                <a:gd name="T80" fmla="*/ 529 w 878"/>
                <a:gd name="T81" fmla="*/ 74 h 879"/>
                <a:gd name="T82" fmla="*/ 512 w 878"/>
                <a:gd name="T83" fmla="*/ 339 h 879"/>
                <a:gd name="T84" fmla="*/ 629 w 878"/>
                <a:gd name="T85" fmla="*/ 359 h 879"/>
                <a:gd name="T86" fmla="*/ 761 w 878"/>
                <a:gd name="T87" fmla="*/ 486 h 879"/>
                <a:gd name="T88" fmla="*/ 853 w 878"/>
                <a:gd name="T89" fmla="*/ 686 h 879"/>
                <a:gd name="T90" fmla="*/ 724 w 878"/>
                <a:gd name="T91" fmla="*/ 822 h 879"/>
                <a:gd name="T92" fmla="*/ 648 w 878"/>
                <a:gd name="T93" fmla="*/ 787 h 879"/>
                <a:gd name="T94" fmla="*/ 493 w 878"/>
                <a:gd name="T95" fmla="*/ 308 h 879"/>
                <a:gd name="T96" fmla="*/ 321 w 878"/>
                <a:gd name="T97" fmla="*/ 100 h 879"/>
                <a:gd name="T98" fmla="*/ 404 w 878"/>
                <a:gd name="T99" fmla="*/ 341 h 879"/>
                <a:gd name="T100" fmla="*/ 107 w 878"/>
                <a:gd name="T101" fmla="*/ 305 h 879"/>
                <a:gd name="T102" fmla="*/ 118 w 878"/>
                <a:gd name="T103" fmla="*/ 417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78" h="879">
                  <a:moveTo>
                    <a:pt x="648" y="787"/>
                  </a:moveTo>
                  <a:cubicBezTo>
                    <a:pt x="648" y="790"/>
                    <a:pt x="648" y="792"/>
                    <a:pt x="648" y="795"/>
                  </a:cubicBezTo>
                  <a:cubicBezTo>
                    <a:pt x="648" y="815"/>
                    <a:pt x="648" y="836"/>
                    <a:pt x="648" y="857"/>
                  </a:cubicBezTo>
                  <a:cubicBezTo>
                    <a:pt x="648" y="871"/>
                    <a:pt x="641" y="879"/>
                    <a:pt x="630" y="879"/>
                  </a:cubicBezTo>
                  <a:cubicBezTo>
                    <a:pt x="619" y="879"/>
                    <a:pt x="612" y="870"/>
                    <a:pt x="612" y="856"/>
                  </a:cubicBezTo>
                  <a:cubicBezTo>
                    <a:pt x="612" y="829"/>
                    <a:pt x="612" y="801"/>
                    <a:pt x="612" y="774"/>
                  </a:cubicBezTo>
                  <a:cubicBezTo>
                    <a:pt x="612" y="769"/>
                    <a:pt x="611" y="767"/>
                    <a:pt x="606" y="764"/>
                  </a:cubicBezTo>
                  <a:cubicBezTo>
                    <a:pt x="550" y="735"/>
                    <a:pt x="494" y="706"/>
                    <a:pt x="438" y="677"/>
                  </a:cubicBezTo>
                  <a:cubicBezTo>
                    <a:pt x="434" y="675"/>
                    <a:pt x="430" y="675"/>
                    <a:pt x="426" y="675"/>
                  </a:cubicBezTo>
                  <a:cubicBezTo>
                    <a:pt x="382" y="687"/>
                    <a:pt x="338" y="684"/>
                    <a:pt x="298" y="660"/>
                  </a:cubicBezTo>
                  <a:cubicBezTo>
                    <a:pt x="282" y="651"/>
                    <a:pt x="269" y="639"/>
                    <a:pt x="261" y="622"/>
                  </a:cubicBezTo>
                  <a:cubicBezTo>
                    <a:pt x="245" y="590"/>
                    <a:pt x="256" y="556"/>
                    <a:pt x="286" y="539"/>
                  </a:cubicBezTo>
                  <a:cubicBezTo>
                    <a:pt x="305" y="528"/>
                    <a:pt x="325" y="524"/>
                    <a:pt x="345" y="522"/>
                  </a:cubicBezTo>
                  <a:cubicBezTo>
                    <a:pt x="401" y="516"/>
                    <a:pt x="454" y="525"/>
                    <a:pt x="505" y="547"/>
                  </a:cubicBezTo>
                  <a:cubicBezTo>
                    <a:pt x="580" y="579"/>
                    <a:pt x="655" y="608"/>
                    <a:pt x="730" y="638"/>
                  </a:cubicBezTo>
                  <a:cubicBezTo>
                    <a:pt x="738" y="641"/>
                    <a:pt x="743" y="646"/>
                    <a:pt x="744" y="654"/>
                  </a:cubicBezTo>
                  <a:cubicBezTo>
                    <a:pt x="745" y="668"/>
                    <a:pt x="731" y="677"/>
                    <a:pt x="718" y="672"/>
                  </a:cubicBezTo>
                  <a:cubicBezTo>
                    <a:pt x="696" y="663"/>
                    <a:pt x="675" y="655"/>
                    <a:pt x="654" y="646"/>
                  </a:cubicBezTo>
                  <a:cubicBezTo>
                    <a:pt x="591" y="621"/>
                    <a:pt x="529" y="595"/>
                    <a:pt x="466" y="571"/>
                  </a:cubicBezTo>
                  <a:cubicBezTo>
                    <a:pt x="418" y="553"/>
                    <a:pt x="369" y="551"/>
                    <a:pt x="320" y="563"/>
                  </a:cubicBezTo>
                  <a:cubicBezTo>
                    <a:pt x="314" y="565"/>
                    <a:pt x="307" y="568"/>
                    <a:pt x="302" y="572"/>
                  </a:cubicBezTo>
                  <a:cubicBezTo>
                    <a:pt x="291" y="579"/>
                    <a:pt x="287" y="590"/>
                    <a:pt x="292" y="602"/>
                  </a:cubicBezTo>
                  <a:cubicBezTo>
                    <a:pt x="296" y="616"/>
                    <a:pt x="307" y="624"/>
                    <a:pt x="319" y="631"/>
                  </a:cubicBezTo>
                  <a:cubicBezTo>
                    <a:pt x="352" y="648"/>
                    <a:pt x="387" y="650"/>
                    <a:pt x="423" y="638"/>
                  </a:cubicBezTo>
                  <a:cubicBezTo>
                    <a:pt x="431" y="636"/>
                    <a:pt x="438" y="636"/>
                    <a:pt x="446" y="640"/>
                  </a:cubicBezTo>
                  <a:cubicBezTo>
                    <a:pt x="530" y="684"/>
                    <a:pt x="614" y="728"/>
                    <a:pt x="698" y="772"/>
                  </a:cubicBezTo>
                  <a:cubicBezTo>
                    <a:pt x="719" y="784"/>
                    <a:pt x="741" y="792"/>
                    <a:pt x="766" y="793"/>
                  </a:cubicBezTo>
                  <a:cubicBezTo>
                    <a:pt x="799" y="794"/>
                    <a:pt x="822" y="767"/>
                    <a:pt x="826" y="740"/>
                  </a:cubicBezTo>
                  <a:cubicBezTo>
                    <a:pt x="829" y="727"/>
                    <a:pt x="826" y="713"/>
                    <a:pt x="821" y="701"/>
                  </a:cubicBezTo>
                  <a:cubicBezTo>
                    <a:pt x="790" y="636"/>
                    <a:pt x="759" y="570"/>
                    <a:pt x="729" y="505"/>
                  </a:cubicBezTo>
                  <a:cubicBezTo>
                    <a:pt x="720" y="483"/>
                    <a:pt x="709" y="461"/>
                    <a:pt x="693" y="443"/>
                  </a:cubicBezTo>
                  <a:cubicBezTo>
                    <a:pt x="675" y="423"/>
                    <a:pt x="654" y="406"/>
                    <a:pt x="629" y="396"/>
                  </a:cubicBezTo>
                  <a:cubicBezTo>
                    <a:pt x="617" y="392"/>
                    <a:pt x="604" y="391"/>
                    <a:pt x="592" y="389"/>
                  </a:cubicBezTo>
                  <a:cubicBezTo>
                    <a:pt x="552" y="382"/>
                    <a:pt x="511" y="375"/>
                    <a:pt x="471" y="369"/>
                  </a:cubicBezTo>
                  <a:cubicBezTo>
                    <a:pt x="467" y="368"/>
                    <a:pt x="462" y="369"/>
                    <a:pt x="458" y="370"/>
                  </a:cubicBezTo>
                  <a:cubicBezTo>
                    <a:pt x="430" y="378"/>
                    <a:pt x="402" y="380"/>
                    <a:pt x="374" y="372"/>
                  </a:cubicBezTo>
                  <a:cubicBezTo>
                    <a:pt x="366" y="369"/>
                    <a:pt x="357" y="368"/>
                    <a:pt x="348" y="370"/>
                  </a:cubicBezTo>
                  <a:cubicBezTo>
                    <a:pt x="307" y="377"/>
                    <a:pt x="266" y="384"/>
                    <a:pt x="225" y="391"/>
                  </a:cubicBezTo>
                  <a:cubicBezTo>
                    <a:pt x="213" y="394"/>
                    <a:pt x="202" y="398"/>
                    <a:pt x="191" y="402"/>
                  </a:cubicBezTo>
                  <a:cubicBezTo>
                    <a:pt x="189" y="402"/>
                    <a:pt x="186" y="405"/>
                    <a:pt x="186" y="406"/>
                  </a:cubicBezTo>
                  <a:cubicBezTo>
                    <a:pt x="184" y="420"/>
                    <a:pt x="177" y="429"/>
                    <a:pt x="165" y="436"/>
                  </a:cubicBezTo>
                  <a:cubicBezTo>
                    <a:pt x="172" y="451"/>
                    <a:pt x="178" y="465"/>
                    <a:pt x="185" y="480"/>
                  </a:cubicBezTo>
                  <a:cubicBezTo>
                    <a:pt x="186" y="483"/>
                    <a:pt x="187" y="486"/>
                    <a:pt x="188" y="489"/>
                  </a:cubicBezTo>
                  <a:cubicBezTo>
                    <a:pt x="190" y="498"/>
                    <a:pt x="185" y="506"/>
                    <a:pt x="176" y="509"/>
                  </a:cubicBezTo>
                  <a:cubicBezTo>
                    <a:pt x="167" y="512"/>
                    <a:pt x="158" y="508"/>
                    <a:pt x="154" y="500"/>
                  </a:cubicBezTo>
                  <a:cubicBezTo>
                    <a:pt x="148" y="486"/>
                    <a:pt x="142" y="472"/>
                    <a:pt x="135" y="458"/>
                  </a:cubicBezTo>
                  <a:cubicBezTo>
                    <a:pt x="134" y="456"/>
                    <a:pt x="133" y="454"/>
                    <a:pt x="132" y="452"/>
                  </a:cubicBezTo>
                  <a:cubicBezTo>
                    <a:pt x="120" y="452"/>
                    <a:pt x="112" y="456"/>
                    <a:pt x="106" y="467"/>
                  </a:cubicBezTo>
                  <a:cubicBezTo>
                    <a:pt x="98" y="480"/>
                    <a:pt x="93" y="494"/>
                    <a:pt x="93" y="510"/>
                  </a:cubicBezTo>
                  <a:cubicBezTo>
                    <a:pt x="93" y="624"/>
                    <a:pt x="93" y="738"/>
                    <a:pt x="93" y="852"/>
                  </a:cubicBezTo>
                  <a:cubicBezTo>
                    <a:pt x="93" y="856"/>
                    <a:pt x="93" y="861"/>
                    <a:pt x="92" y="865"/>
                  </a:cubicBezTo>
                  <a:cubicBezTo>
                    <a:pt x="90" y="874"/>
                    <a:pt x="82" y="879"/>
                    <a:pt x="74" y="879"/>
                  </a:cubicBezTo>
                  <a:cubicBezTo>
                    <a:pt x="65" y="878"/>
                    <a:pt x="57" y="871"/>
                    <a:pt x="57" y="862"/>
                  </a:cubicBezTo>
                  <a:cubicBezTo>
                    <a:pt x="57" y="857"/>
                    <a:pt x="57" y="852"/>
                    <a:pt x="57" y="848"/>
                  </a:cubicBezTo>
                  <a:cubicBezTo>
                    <a:pt x="57" y="736"/>
                    <a:pt x="57" y="624"/>
                    <a:pt x="57" y="513"/>
                  </a:cubicBezTo>
                  <a:cubicBezTo>
                    <a:pt x="56" y="484"/>
                    <a:pt x="65" y="460"/>
                    <a:pt x="82" y="438"/>
                  </a:cubicBezTo>
                  <a:cubicBezTo>
                    <a:pt x="83" y="436"/>
                    <a:pt x="84" y="432"/>
                    <a:pt x="83" y="430"/>
                  </a:cubicBezTo>
                  <a:cubicBezTo>
                    <a:pt x="70" y="399"/>
                    <a:pt x="56" y="368"/>
                    <a:pt x="43" y="337"/>
                  </a:cubicBezTo>
                  <a:cubicBezTo>
                    <a:pt x="42" y="337"/>
                    <a:pt x="42" y="336"/>
                    <a:pt x="41" y="335"/>
                  </a:cubicBezTo>
                  <a:cubicBezTo>
                    <a:pt x="40" y="335"/>
                    <a:pt x="38" y="335"/>
                    <a:pt x="37" y="335"/>
                  </a:cubicBezTo>
                  <a:cubicBezTo>
                    <a:pt x="27" y="336"/>
                    <a:pt x="19" y="331"/>
                    <a:pt x="16" y="322"/>
                  </a:cubicBezTo>
                  <a:cubicBezTo>
                    <a:pt x="14" y="313"/>
                    <a:pt x="18" y="305"/>
                    <a:pt x="27" y="301"/>
                  </a:cubicBezTo>
                  <a:cubicBezTo>
                    <a:pt x="36" y="297"/>
                    <a:pt x="45" y="293"/>
                    <a:pt x="53" y="289"/>
                  </a:cubicBezTo>
                  <a:cubicBezTo>
                    <a:pt x="55" y="288"/>
                    <a:pt x="57" y="287"/>
                    <a:pt x="59" y="286"/>
                  </a:cubicBezTo>
                  <a:cubicBezTo>
                    <a:pt x="54" y="275"/>
                    <a:pt x="49" y="265"/>
                    <a:pt x="45" y="254"/>
                  </a:cubicBezTo>
                  <a:cubicBezTo>
                    <a:pt x="39" y="256"/>
                    <a:pt x="34" y="259"/>
                    <a:pt x="29" y="261"/>
                  </a:cubicBezTo>
                  <a:cubicBezTo>
                    <a:pt x="19" y="265"/>
                    <a:pt x="9" y="261"/>
                    <a:pt x="5" y="252"/>
                  </a:cubicBezTo>
                  <a:cubicBezTo>
                    <a:pt x="0" y="243"/>
                    <a:pt x="4" y="233"/>
                    <a:pt x="14" y="228"/>
                  </a:cubicBezTo>
                  <a:cubicBezTo>
                    <a:pt x="36" y="218"/>
                    <a:pt x="57" y="209"/>
                    <a:pt x="79" y="199"/>
                  </a:cubicBezTo>
                  <a:cubicBezTo>
                    <a:pt x="89" y="195"/>
                    <a:pt x="99" y="199"/>
                    <a:pt x="103" y="208"/>
                  </a:cubicBezTo>
                  <a:cubicBezTo>
                    <a:pt x="107" y="217"/>
                    <a:pt x="103" y="227"/>
                    <a:pt x="94" y="232"/>
                  </a:cubicBezTo>
                  <a:cubicBezTo>
                    <a:pt x="89" y="235"/>
                    <a:pt x="84" y="237"/>
                    <a:pt x="78" y="239"/>
                  </a:cubicBezTo>
                  <a:cubicBezTo>
                    <a:pt x="82" y="250"/>
                    <a:pt x="87" y="261"/>
                    <a:pt x="92" y="272"/>
                  </a:cubicBezTo>
                  <a:cubicBezTo>
                    <a:pt x="103" y="267"/>
                    <a:pt x="114" y="262"/>
                    <a:pt x="125" y="258"/>
                  </a:cubicBezTo>
                  <a:cubicBezTo>
                    <a:pt x="133" y="254"/>
                    <a:pt x="142" y="256"/>
                    <a:pt x="147" y="264"/>
                  </a:cubicBezTo>
                  <a:cubicBezTo>
                    <a:pt x="152" y="271"/>
                    <a:pt x="151" y="280"/>
                    <a:pt x="145" y="286"/>
                  </a:cubicBezTo>
                  <a:cubicBezTo>
                    <a:pt x="144" y="288"/>
                    <a:pt x="142" y="289"/>
                    <a:pt x="140" y="291"/>
                  </a:cubicBezTo>
                  <a:cubicBezTo>
                    <a:pt x="151" y="317"/>
                    <a:pt x="163" y="343"/>
                    <a:pt x="175" y="369"/>
                  </a:cubicBezTo>
                  <a:cubicBezTo>
                    <a:pt x="219" y="351"/>
                    <a:pt x="267" y="350"/>
                    <a:pt x="312" y="339"/>
                  </a:cubicBezTo>
                  <a:cubicBezTo>
                    <a:pt x="304" y="330"/>
                    <a:pt x="295" y="321"/>
                    <a:pt x="288" y="310"/>
                  </a:cubicBezTo>
                  <a:cubicBezTo>
                    <a:pt x="228" y="231"/>
                    <a:pt x="243" y="112"/>
                    <a:pt x="320" y="51"/>
                  </a:cubicBezTo>
                  <a:cubicBezTo>
                    <a:pt x="385" y="0"/>
                    <a:pt x="474" y="10"/>
                    <a:pt x="529" y="74"/>
                  </a:cubicBezTo>
                  <a:cubicBezTo>
                    <a:pt x="594" y="149"/>
                    <a:pt x="588" y="266"/>
                    <a:pt x="516" y="335"/>
                  </a:cubicBezTo>
                  <a:cubicBezTo>
                    <a:pt x="515" y="336"/>
                    <a:pt x="514" y="337"/>
                    <a:pt x="512" y="339"/>
                  </a:cubicBezTo>
                  <a:cubicBezTo>
                    <a:pt x="526" y="341"/>
                    <a:pt x="539" y="344"/>
                    <a:pt x="552" y="346"/>
                  </a:cubicBezTo>
                  <a:cubicBezTo>
                    <a:pt x="578" y="350"/>
                    <a:pt x="604" y="353"/>
                    <a:pt x="629" y="359"/>
                  </a:cubicBezTo>
                  <a:cubicBezTo>
                    <a:pt x="644" y="362"/>
                    <a:pt x="658" y="370"/>
                    <a:pt x="671" y="378"/>
                  </a:cubicBezTo>
                  <a:cubicBezTo>
                    <a:pt x="713" y="404"/>
                    <a:pt x="742" y="441"/>
                    <a:pt x="761" y="486"/>
                  </a:cubicBezTo>
                  <a:cubicBezTo>
                    <a:pt x="775" y="520"/>
                    <a:pt x="792" y="553"/>
                    <a:pt x="807" y="587"/>
                  </a:cubicBezTo>
                  <a:cubicBezTo>
                    <a:pt x="823" y="620"/>
                    <a:pt x="838" y="653"/>
                    <a:pt x="853" y="686"/>
                  </a:cubicBezTo>
                  <a:cubicBezTo>
                    <a:pt x="878" y="739"/>
                    <a:pt x="854" y="802"/>
                    <a:pt x="801" y="822"/>
                  </a:cubicBezTo>
                  <a:cubicBezTo>
                    <a:pt x="776" y="832"/>
                    <a:pt x="750" y="829"/>
                    <a:pt x="724" y="822"/>
                  </a:cubicBezTo>
                  <a:cubicBezTo>
                    <a:pt x="699" y="816"/>
                    <a:pt x="678" y="802"/>
                    <a:pt x="655" y="791"/>
                  </a:cubicBezTo>
                  <a:cubicBezTo>
                    <a:pt x="654" y="790"/>
                    <a:pt x="652" y="789"/>
                    <a:pt x="648" y="787"/>
                  </a:cubicBezTo>
                  <a:close/>
                  <a:moveTo>
                    <a:pt x="404" y="341"/>
                  </a:moveTo>
                  <a:cubicBezTo>
                    <a:pt x="442" y="341"/>
                    <a:pt x="471" y="329"/>
                    <a:pt x="493" y="308"/>
                  </a:cubicBezTo>
                  <a:cubicBezTo>
                    <a:pt x="549" y="254"/>
                    <a:pt x="554" y="158"/>
                    <a:pt x="503" y="99"/>
                  </a:cubicBezTo>
                  <a:cubicBezTo>
                    <a:pt x="453" y="39"/>
                    <a:pt x="371" y="40"/>
                    <a:pt x="321" y="100"/>
                  </a:cubicBezTo>
                  <a:cubicBezTo>
                    <a:pt x="278" y="152"/>
                    <a:pt x="276" y="234"/>
                    <a:pt x="316" y="289"/>
                  </a:cubicBezTo>
                  <a:cubicBezTo>
                    <a:pt x="340" y="321"/>
                    <a:pt x="372" y="340"/>
                    <a:pt x="404" y="341"/>
                  </a:cubicBezTo>
                  <a:close/>
                  <a:moveTo>
                    <a:pt x="150" y="403"/>
                  </a:moveTo>
                  <a:cubicBezTo>
                    <a:pt x="135" y="370"/>
                    <a:pt x="121" y="338"/>
                    <a:pt x="107" y="305"/>
                  </a:cubicBezTo>
                  <a:cubicBezTo>
                    <a:pt x="95" y="310"/>
                    <a:pt x="85" y="315"/>
                    <a:pt x="74" y="319"/>
                  </a:cubicBezTo>
                  <a:cubicBezTo>
                    <a:pt x="89" y="352"/>
                    <a:pt x="103" y="385"/>
                    <a:pt x="118" y="417"/>
                  </a:cubicBezTo>
                  <a:cubicBezTo>
                    <a:pt x="129" y="412"/>
                    <a:pt x="139" y="408"/>
                    <a:pt x="150" y="40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9" name="Freeform 6">
              <a:extLst>
                <a:ext uri="{FF2B5EF4-FFF2-40B4-BE49-F238E27FC236}">
                  <a16:creationId xmlns:a16="http://schemas.microsoft.com/office/drawing/2014/main" id="{AB40948F-BEA2-4965-8631-531058CE1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663" y="2589213"/>
              <a:ext cx="49213" cy="373063"/>
            </a:xfrm>
            <a:custGeom>
              <a:avLst/>
              <a:gdLst>
                <a:gd name="T0" fmla="*/ 0 w 36"/>
                <a:gd name="T1" fmla="*/ 136 h 275"/>
                <a:gd name="T2" fmla="*/ 0 w 36"/>
                <a:gd name="T3" fmla="*/ 22 h 275"/>
                <a:gd name="T4" fmla="*/ 7 w 36"/>
                <a:gd name="T5" fmla="*/ 6 h 275"/>
                <a:gd name="T6" fmla="*/ 25 w 36"/>
                <a:gd name="T7" fmla="*/ 3 h 275"/>
                <a:gd name="T8" fmla="*/ 36 w 36"/>
                <a:gd name="T9" fmla="*/ 18 h 275"/>
                <a:gd name="T10" fmla="*/ 36 w 36"/>
                <a:gd name="T11" fmla="*/ 22 h 275"/>
                <a:gd name="T12" fmla="*/ 36 w 36"/>
                <a:gd name="T13" fmla="*/ 250 h 275"/>
                <a:gd name="T14" fmla="*/ 10 w 36"/>
                <a:gd name="T15" fmla="*/ 269 h 275"/>
                <a:gd name="T16" fmla="*/ 0 w 36"/>
                <a:gd name="T17" fmla="*/ 250 h 275"/>
                <a:gd name="T18" fmla="*/ 0 w 36"/>
                <a:gd name="T19" fmla="*/ 151 h 275"/>
                <a:gd name="T20" fmla="*/ 0 w 36"/>
                <a:gd name="T21" fmla="*/ 13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75">
                  <a:moveTo>
                    <a:pt x="0" y="136"/>
                  </a:moveTo>
                  <a:cubicBezTo>
                    <a:pt x="0" y="98"/>
                    <a:pt x="0" y="60"/>
                    <a:pt x="0" y="22"/>
                  </a:cubicBezTo>
                  <a:cubicBezTo>
                    <a:pt x="0" y="16"/>
                    <a:pt x="1" y="10"/>
                    <a:pt x="7" y="6"/>
                  </a:cubicBezTo>
                  <a:cubicBezTo>
                    <a:pt x="12" y="2"/>
                    <a:pt x="18" y="0"/>
                    <a:pt x="25" y="3"/>
                  </a:cubicBezTo>
                  <a:cubicBezTo>
                    <a:pt x="32" y="6"/>
                    <a:pt x="35" y="11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6" y="98"/>
                    <a:pt x="36" y="174"/>
                    <a:pt x="36" y="250"/>
                  </a:cubicBezTo>
                  <a:cubicBezTo>
                    <a:pt x="36" y="266"/>
                    <a:pt x="23" y="275"/>
                    <a:pt x="10" y="269"/>
                  </a:cubicBezTo>
                  <a:cubicBezTo>
                    <a:pt x="3" y="265"/>
                    <a:pt x="0" y="258"/>
                    <a:pt x="0" y="250"/>
                  </a:cubicBezTo>
                  <a:cubicBezTo>
                    <a:pt x="0" y="217"/>
                    <a:pt x="0" y="184"/>
                    <a:pt x="0" y="151"/>
                  </a:cubicBezTo>
                  <a:cubicBezTo>
                    <a:pt x="0" y="146"/>
                    <a:pt x="0" y="141"/>
                    <a:pt x="0" y="13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90" name="Grupo 189">
            <a:extLst>
              <a:ext uri="{FF2B5EF4-FFF2-40B4-BE49-F238E27FC236}">
                <a16:creationId xmlns:a16="http://schemas.microsoft.com/office/drawing/2014/main" id="{C06ECD58-9AAA-46CF-9471-C3EF8B693CCE}"/>
              </a:ext>
            </a:extLst>
          </p:cNvPr>
          <p:cNvGrpSpPr/>
          <p:nvPr/>
        </p:nvGrpSpPr>
        <p:grpSpPr>
          <a:xfrm>
            <a:off x="3257458" y="1809257"/>
            <a:ext cx="1189038" cy="1195388"/>
            <a:chOff x="1625601" y="1766888"/>
            <a:chExt cx="1189038" cy="1195388"/>
          </a:xfrm>
        </p:grpSpPr>
        <p:sp>
          <p:nvSpPr>
            <p:cNvPr id="191" name="Freeform 5">
              <a:extLst>
                <a:ext uri="{FF2B5EF4-FFF2-40B4-BE49-F238E27FC236}">
                  <a16:creationId xmlns:a16="http://schemas.microsoft.com/office/drawing/2014/main" id="{C0F75D82-07AD-4B48-AC6A-E2CCC92049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5601" y="1766888"/>
              <a:ext cx="1189038" cy="1189038"/>
            </a:xfrm>
            <a:custGeom>
              <a:avLst/>
              <a:gdLst>
                <a:gd name="T0" fmla="*/ 648 w 878"/>
                <a:gd name="T1" fmla="*/ 795 h 879"/>
                <a:gd name="T2" fmla="*/ 630 w 878"/>
                <a:gd name="T3" fmla="*/ 879 h 879"/>
                <a:gd name="T4" fmla="*/ 612 w 878"/>
                <a:gd name="T5" fmla="*/ 774 h 879"/>
                <a:gd name="T6" fmla="*/ 438 w 878"/>
                <a:gd name="T7" fmla="*/ 677 h 879"/>
                <a:gd name="T8" fmla="*/ 298 w 878"/>
                <a:gd name="T9" fmla="*/ 660 h 879"/>
                <a:gd name="T10" fmla="*/ 286 w 878"/>
                <a:gd name="T11" fmla="*/ 539 h 879"/>
                <a:gd name="T12" fmla="*/ 505 w 878"/>
                <a:gd name="T13" fmla="*/ 547 h 879"/>
                <a:gd name="T14" fmla="*/ 744 w 878"/>
                <a:gd name="T15" fmla="*/ 654 h 879"/>
                <a:gd name="T16" fmla="*/ 654 w 878"/>
                <a:gd name="T17" fmla="*/ 646 h 879"/>
                <a:gd name="T18" fmla="*/ 320 w 878"/>
                <a:gd name="T19" fmla="*/ 563 h 879"/>
                <a:gd name="T20" fmla="*/ 292 w 878"/>
                <a:gd name="T21" fmla="*/ 602 h 879"/>
                <a:gd name="T22" fmla="*/ 423 w 878"/>
                <a:gd name="T23" fmla="*/ 638 h 879"/>
                <a:gd name="T24" fmla="*/ 698 w 878"/>
                <a:gd name="T25" fmla="*/ 772 h 879"/>
                <a:gd name="T26" fmla="*/ 826 w 878"/>
                <a:gd name="T27" fmla="*/ 740 h 879"/>
                <a:gd name="T28" fmla="*/ 729 w 878"/>
                <a:gd name="T29" fmla="*/ 505 h 879"/>
                <a:gd name="T30" fmla="*/ 629 w 878"/>
                <a:gd name="T31" fmla="*/ 396 h 879"/>
                <a:gd name="T32" fmla="*/ 471 w 878"/>
                <a:gd name="T33" fmla="*/ 369 h 879"/>
                <a:gd name="T34" fmla="*/ 374 w 878"/>
                <a:gd name="T35" fmla="*/ 372 h 879"/>
                <a:gd name="T36" fmla="*/ 225 w 878"/>
                <a:gd name="T37" fmla="*/ 391 h 879"/>
                <a:gd name="T38" fmla="*/ 186 w 878"/>
                <a:gd name="T39" fmla="*/ 406 h 879"/>
                <a:gd name="T40" fmla="*/ 185 w 878"/>
                <a:gd name="T41" fmla="*/ 480 h 879"/>
                <a:gd name="T42" fmla="*/ 176 w 878"/>
                <a:gd name="T43" fmla="*/ 509 h 879"/>
                <a:gd name="T44" fmla="*/ 135 w 878"/>
                <a:gd name="T45" fmla="*/ 458 h 879"/>
                <a:gd name="T46" fmla="*/ 106 w 878"/>
                <a:gd name="T47" fmla="*/ 467 h 879"/>
                <a:gd name="T48" fmla="*/ 93 w 878"/>
                <a:gd name="T49" fmla="*/ 852 h 879"/>
                <a:gd name="T50" fmla="*/ 74 w 878"/>
                <a:gd name="T51" fmla="*/ 879 h 879"/>
                <a:gd name="T52" fmla="*/ 57 w 878"/>
                <a:gd name="T53" fmla="*/ 848 h 879"/>
                <a:gd name="T54" fmla="*/ 82 w 878"/>
                <a:gd name="T55" fmla="*/ 438 h 879"/>
                <a:gd name="T56" fmla="*/ 43 w 878"/>
                <a:gd name="T57" fmla="*/ 337 h 879"/>
                <a:gd name="T58" fmla="*/ 37 w 878"/>
                <a:gd name="T59" fmla="*/ 335 h 879"/>
                <a:gd name="T60" fmla="*/ 27 w 878"/>
                <a:gd name="T61" fmla="*/ 301 h 879"/>
                <a:gd name="T62" fmla="*/ 59 w 878"/>
                <a:gd name="T63" fmla="*/ 286 h 879"/>
                <a:gd name="T64" fmla="*/ 29 w 878"/>
                <a:gd name="T65" fmla="*/ 261 h 879"/>
                <a:gd name="T66" fmla="*/ 14 w 878"/>
                <a:gd name="T67" fmla="*/ 228 h 879"/>
                <a:gd name="T68" fmla="*/ 103 w 878"/>
                <a:gd name="T69" fmla="*/ 208 h 879"/>
                <a:gd name="T70" fmla="*/ 78 w 878"/>
                <a:gd name="T71" fmla="*/ 239 h 879"/>
                <a:gd name="T72" fmla="*/ 125 w 878"/>
                <a:gd name="T73" fmla="*/ 258 h 879"/>
                <a:gd name="T74" fmla="*/ 145 w 878"/>
                <a:gd name="T75" fmla="*/ 286 h 879"/>
                <a:gd name="T76" fmla="*/ 175 w 878"/>
                <a:gd name="T77" fmla="*/ 369 h 879"/>
                <a:gd name="T78" fmla="*/ 288 w 878"/>
                <a:gd name="T79" fmla="*/ 310 h 879"/>
                <a:gd name="T80" fmla="*/ 529 w 878"/>
                <a:gd name="T81" fmla="*/ 74 h 879"/>
                <a:gd name="T82" fmla="*/ 512 w 878"/>
                <a:gd name="T83" fmla="*/ 339 h 879"/>
                <a:gd name="T84" fmla="*/ 629 w 878"/>
                <a:gd name="T85" fmla="*/ 359 h 879"/>
                <a:gd name="T86" fmla="*/ 761 w 878"/>
                <a:gd name="T87" fmla="*/ 486 h 879"/>
                <a:gd name="T88" fmla="*/ 853 w 878"/>
                <a:gd name="T89" fmla="*/ 686 h 879"/>
                <a:gd name="T90" fmla="*/ 724 w 878"/>
                <a:gd name="T91" fmla="*/ 822 h 879"/>
                <a:gd name="T92" fmla="*/ 648 w 878"/>
                <a:gd name="T93" fmla="*/ 787 h 879"/>
                <a:gd name="T94" fmla="*/ 493 w 878"/>
                <a:gd name="T95" fmla="*/ 308 h 879"/>
                <a:gd name="T96" fmla="*/ 321 w 878"/>
                <a:gd name="T97" fmla="*/ 100 h 879"/>
                <a:gd name="T98" fmla="*/ 404 w 878"/>
                <a:gd name="T99" fmla="*/ 341 h 879"/>
                <a:gd name="T100" fmla="*/ 107 w 878"/>
                <a:gd name="T101" fmla="*/ 305 h 879"/>
                <a:gd name="T102" fmla="*/ 118 w 878"/>
                <a:gd name="T103" fmla="*/ 417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78" h="879">
                  <a:moveTo>
                    <a:pt x="648" y="787"/>
                  </a:moveTo>
                  <a:cubicBezTo>
                    <a:pt x="648" y="790"/>
                    <a:pt x="648" y="792"/>
                    <a:pt x="648" y="795"/>
                  </a:cubicBezTo>
                  <a:cubicBezTo>
                    <a:pt x="648" y="815"/>
                    <a:pt x="648" y="836"/>
                    <a:pt x="648" y="857"/>
                  </a:cubicBezTo>
                  <a:cubicBezTo>
                    <a:pt x="648" y="871"/>
                    <a:pt x="641" y="879"/>
                    <a:pt x="630" y="879"/>
                  </a:cubicBezTo>
                  <a:cubicBezTo>
                    <a:pt x="619" y="879"/>
                    <a:pt x="612" y="870"/>
                    <a:pt x="612" y="856"/>
                  </a:cubicBezTo>
                  <a:cubicBezTo>
                    <a:pt x="612" y="829"/>
                    <a:pt x="612" y="801"/>
                    <a:pt x="612" y="774"/>
                  </a:cubicBezTo>
                  <a:cubicBezTo>
                    <a:pt x="612" y="769"/>
                    <a:pt x="611" y="767"/>
                    <a:pt x="606" y="764"/>
                  </a:cubicBezTo>
                  <a:cubicBezTo>
                    <a:pt x="550" y="735"/>
                    <a:pt x="494" y="706"/>
                    <a:pt x="438" y="677"/>
                  </a:cubicBezTo>
                  <a:cubicBezTo>
                    <a:pt x="434" y="675"/>
                    <a:pt x="430" y="675"/>
                    <a:pt x="426" y="675"/>
                  </a:cubicBezTo>
                  <a:cubicBezTo>
                    <a:pt x="382" y="687"/>
                    <a:pt x="338" y="684"/>
                    <a:pt x="298" y="660"/>
                  </a:cubicBezTo>
                  <a:cubicBezTo>
                    <a:pt x="282" y="651"/>
                    <a:pt x="269" y="639"/>
                    <a:pt x="261" y="622"/>
                  </a:cubicBezTo>
                  <a:cubicBezTo>
                    <a:pt x="245" y="590"/>
                    <a:pt x="256" y="556"/>
                    <a:pt x="286" y="539"/>
                  </a:cubicBezTo>
                  <a:cubicBezTo>
                    <a:pt x="305" y="528"/>
                    <a:pt x="325" y="524"/>
                    <a:pt x="345" y="522"/>
                  </a:cubicBezTo>
                  <a:cubicBezTo>
                    <a:pt x="401" y="516"/>
                    <a:pt x="454" y="525"/>
                    <a:pt x="505" y="547"/>
                  </a:cubicBezTo>
                  <a:cubicBezTo>
                    <a:pt x="580" y="579"/>
                    <a:pt x="655" y="608"/>
                    <a:pt x="730" y="638"/>
                  </a:cubicBezTo>
                  <a:cubicBezTo>
                    <a:pt x="738" y="641"/>
                    <a:pt x="743" y="646"/>
                    <a:pt x="744" y="654"/>
                  </a:cubicBezTo>
                  <a:cubicBezTo>
                    <a:pt x="745" y="668"/>
                    <a:pt x="731" y="677"/>
                    <a:pt x="718" y="672"/>
                  </a:cubicBezTo>
                  <a:cubicBezTo>
                    <a:pt x="696" y="663"/>
                    <a:pt x="675" y="655"/>
                    <a:pt x="654" y="646"/>
                  </a:cubicBezTo>
                  <a:cubicBezTo>
                    <a:pt x="591" y="621"/>
                    <a:pt x="529" y="595"/>
                    <a:pt x="466" y="571"/>
                  </a:cubicBezTo>
                  <a:cubicBezTo>
                    <a:pt x="418" y="553"/>
                    <a:pt x="369" y="551"/>
                    <a:pt x="320" y="563"/>
                  </a:cubicBezTo>
                  <a:cubicBezTo>
                    <a:pt x="314" y="565"/>
                    <a:pt x="307" y="568"/>
                    <a:pt x="302" y="572"/>
                  </a:cubicBezTo>
                  <a:cubicBezTo>
                    <a:pt x="291" y="579"/>
                    <a:pt x="287" y="590"/>
                    <a:pt x="292" y="602"/>
                  </a:cubicBezTo>
                  <a:cubicBezTo>
                    <a:pt x="296" y="616"/>
                    <a:pt x="307" y="624"/>
                    <a:pt x="319" y="631"/>
                  </a:cubicBezTo>
                  <a:cubicBezTo>
                    <a:pt x="352" y="648"/>
                    <a:pt x="387" y="650"/>
                    <a:pt x="423" y="638"/>
                  </a:cubicBezTo>
                  <a:cubicBezTo>
                    <a:pt x="431" y="636"/>
                    <a:pt x="438" y="636"/>
                    <a:pt x="446" y="640"/>
                  </a:cubicBezTo>
                  <a:cubicBezTo>
                    <a:pt x="530" y="684"/>
                    <a:pt x="614" y="728"/>
                    <a:pt x="698" y="772"/>
                  </a:cubicBezTo>
                  <a:cubicBezTo>
                    <a:pt x="719" y="784"/>
                    <a:pt x="741" y="792"/>
                    <a:pt x="766" y="793"/>
                  </a:cubicBezTo>
                  <a:cubicBezTo>
                    <a:pt x="799" y="794"/>
                    <a:pt x="822" y="767"/>
                    <a:pt x="826" y="740"/>
                  </a:cubicBezTo>
                  <a:cubicBezTo>
                    <a:pt x="829" y="727"/>
                    <a:pt x="826" y="713"/>
                    <a:pt x="821" y="701"/>
                  </a:cubicBezTo>
                  <a:cubicBezTo>
                    <a:pt x="790" y="636"/>
                    <a:pt x="759" y="570"/>
                    <a:pt x="729" y="505"/>
                  </a:cubicBezTo>
                  <a:cubicBezTo>
                    <a:pt x="720" y="483"/>
                    <a:pt x="709" y="461"/>
                    <a:pt x="693" y="443"/>
                  </a:cubicBezTo>
                  <a:cubicBezTo>
                    <a:pt x="675" y="423"/>
                    <a:pt x="654" y="406"/>
                    <a:pt x="629" y="396"/>
                  </a:cubicBezTo>
                  <a:cubicBezTo>
                    <a:pt x="617" y="392"/>
                    <a:pt x="604" y="391"/>
                    <a:pt x="592" y="389"/>
                  </a:cubicBezTo>
                  <a:cubicBezTo>
                    <a:pt x="552" y="382"/>
                    <a:pt x="511" y="375"/>
                    <a:pt x="471" y="369"/>
                  </a:cubicBezTo>
                  <a:cubicBezTo>
                    <a:pt x="467" y="368"/>
                    <a:pt x="462" y="369"/>
                    <a:pt x="458" y="370"/>
                  </a:cubicBezTo>
                  <a:cubicBezTo>
                    <a:pt x="430" y="378"/>
                    <a:pt x="402" y="380"/>
                    <a:pt x="374" y="372"/>
                  </a:cubicBezTo>
                  <a:cubicBezTo>
                    <a:pt x="366" y="369"/>
                    <a:pt x="357" y="368"/>
                    <a:pt x="348" y="370"/>
                  </a:cubicBezTo>
                  <a:cubicBezTo>
                    <a:pt x="307" y="377"/>
                    <a:pt x="266" y="384"/>
                    <a:pt x="225" y="391"/>
                  </a:cubicBezTo>
                  <a:cubicBezTo>
                    <a:pt x="213" y="394"/>
                    <a:pt x="202" y="398"/>
                    <a:pt x="191" y="402"/>
                  </a:cubicBezTo>
                  <a:cubicBezTo>
                    <a:pt x="189" y="402"/>
                    <a:pt x="186" y="405"/>
                    <a:pt x="186" y="406"/>
                  </a:cubicBezTo>
                  <a:cubicBezTo>
                    <a:pt x="184" y="420"/>
                    <a:pt x="177" y="429"/>
                    <a:pt x="165" y="436"/>
                  </a:cubicBezTo>
                  <a:cubicBezTo>
                    <a:pt x="172" y="451"/>
                    <a:pt x="178" y="465"/>
                    <a:pt x="185" y="480"/>
                  </a:cubicBezTo>
                  <a:cubicBezTo>
                    <a:pt x="186" y="483"/>
                    <a:pt x="187" y="486"/>
                    <a:pt x="188" y="489"/>
                  </a:cubicBezTo>
                  <a:cubicBezTo>
                    <a:pt x="190" y="498"/>
                    <a:pt x="185" y="506"/>
                    <a:pt x="176" y="509"/>
                  </a:cubicBezTo>
                  <a:cubicBezTo>
                    <a:pt x="167" y="512"/>
                    <a:pt x="158" y="508"/>
                    <a:pt x="154" y="500"/>
                  </a:cubicBezTo>
                  <a:cubicBezTo>
                    <a:pt x="148" y="486"/>
                    <a:pt x="142" y="472"/>
                    <a:pt x="135" y="458"/>
                  </a:cubicBezTo>
                  <a:cubicBezTo>
                    <a:pt x="134" y="456"/>
                    <a:pt x="133" y="454"/>
                    <a:pt x="132" y="452"/>
                  </a:cubicBezTo>
                  <a:cubicBezTo>
                    <a:pt x="120" y="452"/>
                    <a:pt x="112" y="456"/>
                    <a:pt x="106" y="467"/>
                  </a:cubicBezTo>
                  <a:cubicBezTo>
                    <a:pt x="98" y="480"/>
                    <a:pt x="93" y="494"/>
                    <a:pt x="93" y="510"/>
                  </a:cubicBezTo>
                  <a:cubicBezTo>
                    <a:pt x="93" y="624"/>
                    <a:pt x="93" y="738"/>
                    <a:pt x="93" y="852"/>
                  </a:cubicBezTo>
                  <a:cubicBezTo>
                    <a:pt x="93" y="856"/>
                    <a:pt x="93" y="861"/>
                    <a:pt x="92" y="865"/>
                  </a:cubicBezTo>
                  <a:cubicBezTo>
                    <a:pt x="90" y="874"/>
                    <a:pt x="82" y="879"/>
                    <a:pt x="74" y="879"/>
                  </a:cubicBezTo>
                  <a:cubicBezTo>
                    <a:pt x="65" y="878"/>
                    <a:pt x="57" y="871"/>
                    <a:pt x="57" y="862"/>
                  </a:cubicBezTo>
                  <a:cubicBezTo>
                    <a:pt x="57" y="857"/>
                    <a:pt x="57" y="852"/>
                    <a:pt x="57" y="848"/>
                  </a:cubicBezTo>
                  <a:cubicBezTo>
                    <a:pt x="57" y="736"/>
                    <a:pt x="57" y="624"/>
                    <a:pt x="57" y="513"/>
                  </a:cubicBezTo>
                  <a:cubicBezTo>
                    <a:pt x="56" y="484"/>
                    <a:pt x="65" y="460"/>
                    <a:pt x="82" y="438"/>
                  </a:cubicBezTo>
                  <a:cubicBezTo>
                    <a:pt x="83" y="436"/>
                    <a:pt x="84" y="432"/>
                    <a:pt x="83" y="430"/>
                  </a:cubicBezTo>
                  <a:cubicBezTo>
                    <a:pt x="70" y="399"/>
                    <a:pt x="56" y="368"/>
                    <a:pt x="43" y="337"/>
                  </a:cubicBezTo>
                  <a:cubicBezTo>
                    <a:pt x="42" y="337"/>
                    <a:pt x="42" y="336"/>
                    <a:pt x="41" y="335"/>
                  </a:cubicBezTo>
                  <a:cubicBezTo>
                    <a:pt x="40" y="335"/>
                    <a:pt x="38" y="335"/>
                    <a:pt x="37" y="335"/>
                  </a:cubicBezTo>
                  <a:cubicBezTo>
                    <a:pt x="27" y="336"/>
                    <a:pt x="19" y="331"/>
                    <a:pt x="16" y="322"/>
                  </a:cubicBezTo>
                  <a:cubicBezTo>
                    <a:pt x="14" y="313"/>
                    <a:pt x="18" y="305"/>
                    <a:pt x="27" y="301"/>
                  </a:cubicBezTo>
                  <a:cubicBezTo>
                    <a:pt x="36" y="297"/>
                    <a:pt x="45" y="293"/>
                    <a:pt x="53" y="289"/>
                  </a:cubicBezTo>
                  <a:cubicBezTo>
                    <a:pt x="55" y="288"/>
                    <a:pt x="57" y="287"/>
                    <a:pt x="59" y="286"/>
                  </a:cubicBezTo>
                  <a:cubicBezTo>
                    <a:pt x="54" y="275"/>
                    <a:pt x="49" y="265"/>
                    <a:pt x="45" y="254"/>
                  </a:cubicBezTo>
                  <a:cubicBezTo>
                    <a:pt x="39" y="256"/>
                    <a:pt x="34" y="259"/>
                    <a:pt x="29" y="261"/>
                  </a:cubicBezTo>
                  <a:cubicBezTo>
                    <a:pt x="19" y="265"/>
                    <a:pt x="9" y="261"/>
                    <a:pt x="5" y="252"/>
                  </a:cubicBezTo>
                  <a:cubicBezTo>
                    <a:pt x="0" y="243"/>
                    <a:pt x="4" y="233"/>
                    <a:pt x="14" y="228"/>
                  </a:cubicBezTo>
                  <a:cubicBezTo>
                    <a:pt x="36" y="218"/>
                    <a:pt x="57" y="209"/>
                    <a:pt x="79" y="199"/>
                  </a:cubicBezTo>
                  <a:cubicBezTo>
                    <a:pt x="89" y="195"/>
                    <a:pt x="99" y="199"/>
                    <a:pt x="103" y="208"/>
                  </a:cubicBezTo>
                  <a:cubicBezTo>
                    <a:pt x="107" y="217"/>
                    <a:pt x="103" y="227"/>
                    <a:pt x="94" y="232"/>
                  </a:cubicBezTo>
                  <a:cubicBezTo>
                    <a:pt x="89" y="235"/>
                    <a:pt x="84" y="237"/>
                    <a:pt x="78" y="239"/>
                  </a:cubicBezTo>
                  <a:cubicBezTo>
                    <a:pt x="82" y="250"/>
                    <a:pt x="87" y="261"/>
                    <a:pt x="92" y="272"/>
                  </a:cubicBezTo>
                  <a:cubicBezTo>
                    <a:pt x="103" y="267"/>
                    <a:pt x="114" y="262"/>
                    <a:pt x="125" y="258"/>
                  </a:cubicBezTo>
                  <a:cubicBezTo>
                    <a:pt x="133" y="254"/>
                    <a:pt x="142" y="256"/>
                    <a:pt x="147" y="264"/>
                  </a:cubicBezTo>
                  <a:cubicBezTo>
                    <a:pt x="152" y="271"/>
                    <a:pt x="151" y="280"/>
                    <a:pt x="145" y="286"/>
                  </a:cubicBezTo>
                  <a:cubicBezTo>
                    <a:pt x="144" y="288"/>
                    <a:pt x="142" y="289"/>
                    <a:pt x="140" y="291"/>
                  </a:cubicBezTo>
                  <a:cubicBezTo>
                    <a:pt x="151" y="317"/>
                    <a:pt x="163" y="343"/>
                    <a:pt x="175" y="369"/>
                  </a:cubicBezTo>
                  <a:cubicBezTo>
                    <a:pt x="219" y="351"/>
                    <a:pt x="267" y="350"/>
                    <a:pt x="312" y="339"/>
                  </a:cubicBezTo>
                  <a:cubicBezTo>
                    <a:pt x="304" y="330"/>
                    <a:pt x="295" y="321"/>
                    <a:pt x="288" y="310"/>
                  </a:cubicBezTo>
                  <a:cubicBezTo>
                    <a:pt x="228" y="231"/>
                    <a:pt x="243" y="112"/>
                    <a:pt x="320" y="51"/>
                  </a:cubicBezTo>
                  <a:cubicBezTo>
                    <a:pt x="385" y="0"/>
                    <a:pt x="474" y="10"/>
                    <a:pt x="529" y="74"/>
                  </a:cubicBezTo>
                  <a:cubicBezTo>
                    <a:pt x="594" y="149"/>
                    <a:pt x="588" y="266"/>
                    <a:pt x="516" y="335"/>
                  </a:cubicBezTo>
                  <a:cubicBezTo>
                    <a:pt x="515" y="336"/>
                    <a:pt x="514" y="337"/>
                    <a:pt x="512" y="339"/>
                  </a:cubicBezTo>
                  <a:cubicBezTo>
                    <a:pt x="526" y="341"/>
                    <a:pt x="539" y="344"/>
                    <a:pt x="552" y="346"/>
                  </a:cubicBezTo>
                  <a:cubicBezTo>
                    <a:pt x="578" y="350"/>
                    <a:pt x="604" y="353"/>
                    <a:pt x="629" y="359"/>
                  </a:cubicBezTo>
                  <a:cubicBezTo>
                    <a:pt x="644" y="362"/>
                    <a:pt x="658" y="370"/>
                    <a:pt x="671" y="378"/>
                  </a:cubicBezTo>
                  <a:cubicBezTo>
                    <a:pt x="713" y="404"/>
                    <a:pt x="742" y="441"/>
                    <a:pt x="761" y="486"/>
                  </a:cubicBezTo>
                  <a:cubicBezTo>
                    <a:pt x="775" y="520"/>
                    <a:pt x="792" y="553"/>
                    <a:pt x="807" y="587"/>
                  </a:cubicBezTo>
                  <a:cubicBezTo>
                    <a:pt x="823" y="620"/>
                    <a:pt x="838" y="653"/>
                    <a:pt x="853" y="686"/>
                  </a:cubicBezTo>
                  <a:cubicBezTo>
                    <a:pt x="878" y="739"/>
                    <a:pt x="854" y="802"/>
                    <a:pt x="801" y="822"/>
                  </a:cubicBezTo>
                  <a:cubicBezTo>
                    <a:pt x="776" y="832"/>
                    <a:pt x="750" y="829"/>
                    <a:pt x="724" y="822"/>
                  </a:cubicBezTo>
                  <a:cubicBezTo>
                    <a:pt x="699" y="816"/>
                    <a:pt x="678" y="802"/>
                    <a:pt x="655" y="791"/>
                  </a:cubicBezTo>
                  <a:cubicBezTo>
                    <a:pt x="654" y="790"/>
                    <a:pt x="652" y="789"/>
                    <a:pt x="648" y="787"/>
                  </a:cubicBezTo>
                  <a:close/>
                  <a:moveTo>
                    <a:pt x="404" y="341"/>
                  </a:moveTo>
                  <a:cubicBezTo>
                    <a:pt x="442" y="341"/>
                    <a:pt x="471" y="329"/>
                    <a:pt x="493" y="308"/>
                  </a:cubicBezTo>
                  <a:cubicBezTo>
                    <a:pt x="549" y="254"/>
                    <a:pt x="554" y="158"/>
                    <a:pt x="503" y="99"/>
                  </a:cubicBezTo>
                  <a:cubicBezTo>
                    <a:pt x="453" y="39"/>
                    <a:pt x="371" y="40"/>
                    <a:pt x="321" y="100"/>
                  </a:cubicBezTo>
                  <a:cubicBezTo>
                    <a:pt x="278" y="152"/>
                    <a:pt x="276" y="234"/>
                    <a:pt x="316" y="289"/>
                  </a:cubicBezTo>
                  <a:cubicBezTo>
                    <a:pt x="340" y="321"/>
                    <a:pt x="372" y="340"/>
                    <a:pt x="404" y="341"/>
                  </a:cubicBezTo>
                  <a:close/>
                  <a:moveTo>
                    <a:pt x="150" y="403"/>
                  </a:moveTo>
                  <a:cubicBezTo>
                    <a:pt x="135" y="370"/>
                    <a:pt x="121" y="338"/>
                    <a:pt x="107" y="305"/>
                  </a:cubicBezTo>
                  <a:cubicBezTo>
                    <a:pt x="95" y="310"/>
                    <a:pt x="85" y="315"/>
                    <a:pt x="74" y="319"/>
                  </a:cubicBezTo>
                  <a:cubicBezTo>
                    <a:pt x="89" y="352"/>
                    <a:pt x="103" y="385"/>
                    <a:pt x="118" y="417"/>
                  </a:cubicBezTo>
                  <a:cubicBezTo>
                    <a:pt x="129" y="412"/>
                    <a:pt x="139" y="408"/>
                    <a:pt x="150" y="40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2" name="Freeform 6">
              <a:extLst>
                <a:ext uri="{FF2B5EF4-FFF2-40B4-BE49-F238E27FC236}">
                  <a16:creationId xmlns:a16="http://schemas.microsoft.com/office/drawing/2014/main" id="{47ACF95E-9570-4A58-BE9D-1867F7328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663" y="2589213"/>
              <a:ext cx="49213" cy="373063"/>
            </a:xfrm>
            <a:custGeom>
              <a:avLst/>
              <a:gdLst>
                <a:gd name="T0" fmla="*/ 0 w 36"/>
                <a:gd name="T1" fmla="*/ 136 h 275"/>
                <a:gd name="T2" fmla="*/ 0 w 36"/>
                <a:gd name="T3" fmla="*/ 22 h 275"/>
                <a:gd name="T4" fmla="*/ 7 w 36"/>
                <a:gd name="T5" fmla="*/ 6 h 275"/>
                <a:gd name="T6" fmla="*/ 25 w 36"/>
                <a:gd name="T7" fmla="*/ 3 h 275"/>
                <a:gd name="T8" fmla="*/ 36 w 36"/>
                <a:gd name="T9" fmla="*/ 18 h 275"/>
                <a:gd name="T10" fmla="*/ 36 w 36"/>
                <a:gd name="T11" fmla="*/ 22 h 275"/>
                <a:gd name="T12" fmla="*/ 36 w 36"/>
                <a:gd name="T13" fmla="*/ 250 h 275"/>
                <a:gd name="T14" fmla="*/ 10 w 36"/>
                <a:gd name="T15" fmla="*/ 269 h 275"/>
                <a:gd name="T16" fmla="*/ 0 w 36"/>
                <a:gd name="T17" fmla="*/ 250 h 275"/>
                <a:gd name="T18" fmla="*/ 0 w 36"/>
                <a:gd name="T19" fmla="*/ 151 h 275"/>
                <a:gd name="T20" fmla="*/ 0 w 36"/>
                <a:gd name="T21" fmla="*/ 13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75">
                  <a:moveTo>
                    <a:pt x="0" y="136"/>
                  </a:moveTo>
                  <a:cubicBezTo>
                    <a:pt x="0" y="98"/>
                    <a:pt x="0" y="60"/>
                    <a:pt x="0" y="22"/>
                  </a:cubicBezTo>
                  <a:cubicBezTo>
                    <a:pt x="0" y="16"/>
                    <a:pt x="1" y="10"/>
                    <a:pt x="7" y="6"/>
                  </a:cubicBezTo>
                  <a:cubicBezTo>
                    <a:pt x="12" y="2"/>
                    <a:pt x="18" y="0"/>
                    <a:pt x="25" y="3"/>
                  </a:cubicBezTo>
                  <a:cubicBezTo>
                    <a:pt x="32" y="6"/>
                    <a:pt x="35" y="11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6" y="98"/>
                    <a:pt x="36" y="174"/>
                    <a:pt x="36" y="250"/>
                  </a:cubicBezTo>
                  <a:cubicBezTo>
                    <a:pt x="36" y="266"/>
                    <a:pt x="23" y="275"/>
                    <a:pt x="10" y="269"/>
                  </a:cubicBezTo>
                  <a:cubicBezTo>
                    <a:pt x="3" y="265"/>
                    <a:pt x="0" y="258"/>
                    <a:pt x="0" y="250"/>
                  </a:cubicBezTo>
                  <a:cubicBezTo>
                    <a:pt x="0" y="217"/>
                    <a:pt x="0" y="184"/>
                    <a:pt x="0" y="151"/>
                  </a:cubicBezTo>
                  <a:cubicBezTo>
                    <a:pt x="0" y="146"/>
                    <a:pt x="0" y="141"/>
                    <a:pt x="0" y="13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93" name="Grupo 192">
            <a:extLst>
              <a:ext uri="{FF2B5EF4-FFF2-40B4-BE49-F238E27FC236}">
                <a16:creationId xmlns:a16="http://schemas.microsoft.com/office/drawing/2014/main" id="{725E4676-4539-415F-8191-C141F4E9583C}"/>
              </a:ext>
            </a:extLst>
          </p:cNvPr>
          <p:cNvGrpSpPr/>
          <p:nvPr/>
        </p:nvGrpSpPr>
        <p:grpSpPr>
          <a:xfrm>
            <a:off x="6514106" y="1806082"/>
            <a:ext cx="1189038" cy="1195388"/>
            <a:chOff x="1625601" y="1766888"/>
            <a:chExt cx="1189038" cy="1195388"/>
          </a:xfrm>
        </p:grpSpPr>
        <p:sp>
          <p:nvSpPr>
            <p:cNvPr id="194" name="Freeform 5">
              <a:extLst>
                <a:ext uri="{FF2B5EF4-FFF2-40B4-BE49-F238E27FC236}">
                  <a16:creationId xmlns:a16="http://schemas.microsoft.com/office/drawing/2014/main" id="{7872E839-0899-4410-A424-DC133A5351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5601" y="1766888"/>
              <a:ext cx="1189038" cy="1189038"/>
            </a:xfrm>
            <a:custGeom>
              <a:avLst/>
              <a:gdLst>
                <a:gd name="T0" fmla="*/ 648 w 878"/>
                <a:gd name="T1" fmla="*/ 795 h 879"/>
                <a:gd name="T2" fmla="*/ 630 w 878"/>
                <a:gd name="T3" fmla="*/ 879 h 879"/>
                <a:gd name="T4" fmla="*/ 612 w 878"/>
                <a:gd name="T5" fmla="*/ 774 h 879"/>
                <a:gd name="T6" fmla="*/ 438 w 878"/>
                <a:gd name="T7" fmla="*/ 677 h 879"/>
                <a:gd name="T8" fmla="*/ 298 w 878"/>
                <a:gd name="T9" fmla="*/ 660 h 879"/>
                <a:gd name="T10" fmla="*/ 286 w 878"/>
                <a:gd name="T11" fmla="*/ 539 h 879"/>
                <a:gd name="T12" fmla="*/ 505 w 878"/>
                <a:gd name="T13" fmla="*/ 547 h 879"/>
                <a:gd name="T14" fmla="*/ 744 w 878"/>
                <a:gd name="T15" fmla="*/ 654 h 879"/>
                <a:gd name="T16" fmla="*/ 654 w 878"/>
                <a:gd name="T17" fmla="*/ 646 h 879"/>
                <a:gd name="T18" fmla="*/ 320 w 878"/>
                <a:gd name="T19" fmla="*/ 563 h 879"/>
                <a:gd name="T20" fmla="*/ 292 w 878"/>
                <a:gd name="T21" fmla="*/ 602 h 879"/>
                <a:gd name="T22" fmla="*/ 423 w 878"/>
                <a:gd name="T23" fmla="*/ 638 h 879"/>
                <a:gd name="T24" fmla="*/ 698 w 878"/>
                <a:gd name="T25" fmla="*/ 772 h 879"/>
                <a:gd name="T26" fmla="*/ 826 w 878"/>
                <a:gd name="T27" fmla="*/ 740 h 879"/>
                <a:gd name="T28" fmla="*/ 729 w 878"/>
                <a:gd name="T29" fmla="*/ 505 h 879"/>
                <a:gd name="T30" fmla="*/ 629 w 878"/>
                <a:gd name="T31" fmla="*/ 396 h 879"/>
                <a:gd name="T32" fmla="*/ 471 w 878"/>
                <a:gd name="T33" fmla="*/ 369 h 879"/>
                <a:gd name="T34" fmla="*/ 374 w 878"/>
                <a:gd name="T35" fmla="*/ 372 h 879"/>
                <a:gd name="T36" fmla="*/ 225 w 878"/>
                <a:gd name="T37" fmla="*/ 391 h 879"/>
                <a:gd name="T38" fmla="*/ 186 w 878"/>
                <a:gd name="T39" fmla="*/ 406 h 879"/>
                <a:gd name="T40" fmla="*/ 185 w 878"/>
                <a:gd name="T41" fmla="*/ 480 h 879"/>
                <a:gd name="T42" fmla="*/ 176 w 878"/>
                <a:gd name="T43" fmla="*/ 509 h 879"/>
                <a:gd name="T44" fmla="*/ 135 w 878"/>
                <a:gd name="T45" fmla="*/ 458 h 879"/>
                <a:gd name="T46" fmla="*/ 106 w 878"/>
                <a:gd name="T47" fmla="*/ 467 h 879"/>
                <a:gd name="T48" fmla="*/ 93 w 878"/>
                <a:gd name="T49" fmla="*/ 852 h 879"/>
                <a:gd name="T50" fmla="*/ 74 w 878"/>
                <a:gd name="T51" fmla="*/ 879 h 879"/>
                <a:gd name="T52" fmla="*/ 57 w 878"/>
                <a:gd name="T53" fmla="*/ 848 h 879"/>
                <a:gd name="T54" fmla="*/ 82 w 878"/>
                <a:gd name="T55" fmla="*/ 438 h 879"/>
                <a:gd name="T56" fmla="*/ 43 w 878"/>
                <a:gd name="T57" fmla="*/ 337 h 879"/>
                <a:gd name="T58" fmla="*/ 37 w 878"/>
                <a:gd name="T59" fmla="*/ 335 h 879"/>
                <a:gd name="T60" fmla="*/ 27 w 878"/>
                <a:gd name="T61" fmla="*/ 301 h 879"/>
                <a:gd name="T62" fmla="*/ 59 w 878"/>
                <a:gd name="T63" fmla="*/ 286 h 879"/>
                <a:gd name="T64" fmla="*/ 29 w 878"/>
                <a:gd name="T65" fmla="*/ 261 h 879"/>
                <a:gd name="T66" fmla="*/ 14 w 878"/>
                <a:gd name="T67" fmla="*/ 228 h 879"/>
                <a:gd name="T68" fmla="*/ 103 w 878"/>
                <a:gd name="T69" fmla="*/ 208 h 879"/>
                <a:gd name="T70" fmla="*/ 78 w 878"/>
                <a:gd name="T71" fmla="*/ 239 h 879"/>
                <a:gd name="T72" fmla="*/ 125 w 878"/>
                <a:gd name="T73" fmla="*/ 258 h 879"/>
                <a:gd name="T74" fmla="*/ 145 w 878"/>
                <a:gd name="T75" fmla="*/ 286 h 879"/>
                <a:gd name="T76" fmla="*/ 175 w 878"/>
                <a:gd name="T77" fmla="*/ 369 h 879"/>
                <a:gd name="T78" fmla="*/ 288 w 878"/>
                <a:gd name="T79" fmla="*/ 310 h 879"/>
                <a:gd name="T80" fmla="*/ 529 w 878"/>
                <a:gd name="T81" fmla="*/ 74 h 879"/>
                <a:gd name="T82" fmla="*/ 512 w 878"/>
                <a:gd name="T83" fmla="*/ 339 h 879"/>
                <a:gd name="T84" fmla="*/ 629 w 878"/>
                <a:gd name="T85" fmla="*/ 359 h 879"/>
                <a:gd name="T86" fmla="*/ 761 w 878"/>
                <a:gd name="T87" fmla="*/ 486 h 879"/>
                <a:gd name="T88" fmla="*/ 853 w 878"/>
                <a:gd name="T89" fmla="*/ 686 h 879"/>
                <a:gd name="T90" fmla="*/ 724 w 878"/>
                <a:gd name="T91" fmla="*/ 822 h 879"/>
                <a:gd name="T92" fmla="*/ 648 w 878"/>
                <a:gd name="T93" fmla="*/ 787 h 879"/>
                <a:gd name="T94" fmla="*/ 493 w 878"/>
                <a:gd name="T95" fmla="*/ 308 h 879"/>
                <a:gd name="T96" fmla="*/ 321 w 878"/>
                <a:gd name="T97" fmla="*/ 100 h 879"/>
                <a:gd name="T98" fmla="*/ 404 w 878"/>
                <a:gd name="T99" fmla="*/ 341 h 879"/>
                <a:gd name="T100" fmla="*/ 107 w 878"/>
                <a:gd name="T101" fmla="*/ 305 h 879"/>
                <a:gd name="T102" fmla="*/ 118 w 878"/>
                <a:gd name="T103" fmla="*/ 417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78" h="879">
                  <a:moveTo>
                    <a:pt x="648" y="787"/>
                  </a:moveTo>
                  <a:cubicBezTo>
                    <a:pt x="648" y="790"/>
                    <a:pt x="648" y="792"/>
                    <a:pt x="648" y="795"/>
                  </a:cubicBezTo>
                  <a:cubicBezTo>
                    <a:pt x="648" y="815"/>
                    <a:pt x="648" y="836"/>
                    <a:pt x="648" y="857"/>
                  </a:cubicBezTo>
                  <a:cubicBezTo>
                    <a:pt x="648" y="871"/>
                    <a:pt x="641" y="879"/>
                    <a:pt x="630" y="879"/>
                  </a:cubicBezTo>
                  <a:cubicBezTo>
                    <a:pt x="619" y="879"/>
                    <a:pt x="612" y="870"/>
                    <a:pt x="612" y="856"/>
                  </a:cubicBezTo>
                  <a:cubicBezTo>
                    <a:pt x="612" y="829"/>
                    <a:pt x="612" y="801"/>
                    <a:pt x="612" y="774"/>
                  </a:cubicBezTo>
                  <a:cubicBezTo>
                    <a:pt x="612" y="769"/>
                    <a:pt x="611" y="767"/>
                    <a:pt x="606" y="764"/>
                  </a:cubicBezTo>
                  <a:cubicBezTo>
                    <a:pt x="550" y="735"/>
                    <a:pt x="494" y="706"/>
                    <a:pt x="438" y="677"/>
                  </a:cubicBezTo>
                  <a:cubicBezTo>
                    <a:pt x="434" y="675"/>
                    <a:pt x="430" y="675"/>
                    <a:pt x="426" y="675"/>
                  </a:cubicBezTo>
                  <a:cubicBezTo>
                    <a:pt x="382" y="687"/>
                    <a:pt x="338" y="684"/>
                    <a:pt x="298" y="660"/>
                  </a:cubicBezTo>
                  <a:cubicBezTo>
                    <a:pt x="282" y="651"/>
                    <a:pt x="269" y="639"/>
                    <a:pt x="261" y="622"/>
                  </a:cubicBezTo>
                  <a:cubicBezTo>
                    <a:pt x="245" y="590"/>
                    <a:pt x="256" y="556"/>
                    <a:pt x="286" y="539"/>
                  </a:cubicBezTo>
                  <a:cubicBezTo>
                    <a:pt x="305" y="528"/>
                    <a:pt x="325" y="524"/>
                    <a:pt x="345" y="522"/>
                  </a:cubicBezTo>
                  <a:cubicBezTo>
                    <a:pt x="401" y="516"/>
                    <a:pt x="454" y="525"/>
                    <a:pt x="505" y="547"/>
                  </a:cubicBezTo>
                  <a:cubicBezTo>
                    <a:pt x="580" y="579"/>
                    <a:pt x="655" y="608"/>
                    <a:pt x="730" y="638"/>
                  </a:cubicBezTo>
                  <a:cubicBezTo>
                    <a:pt x="738" y="641"/>
                    <a:pt x="743" y="646"/>
                    <a:pt x="744" y="654"/>
                  </a:cubicBezTo>
                  <a:cubicBezTo>
                    <a:pt x="745" y="668"/>
                    <a:pt x="731" y="677"/>
                    <a:pt x="718" y="672"/>
                  </a:cubicBezTo>
                  <a:cubicBezTo>
                    <a:pt x="696" y="663"/>
                    <a:pt x="675" y="655"/>
                    <a:pt x="654" y="646"/>
                  </a:cubicBezTo>
                  <a:cubicBezTo>
                    <a:pt x="591" y="621"/>
                    <a:pt x="529" y="595"/>
                    <a:pt x="466" y="571"/>
                  </a:cubicBezTo>
                  <a:cubicBezTo>
                    <a:pt x="418" y="553"/>
                    <a:pt x="369" y="551"/>
                    <a:pt x="320" y="563"/>
                  </a:cubicBezTo>
                  <a:cubicBezTo>
                    <a:pt x="314" y="565"/>
                    <a:pt x="307" y="568"/>
                    <a:pt x="302" y="572"/>
                  </a:cubicBezTo>
                  <a:cubicBezTo>
                    <a:pt x="291" y="579"/>
                    <a:pt x="287" y="590"/>
                    <a:pt x="292" y="602"/>
                  </a:cubicBezTo>
                  <a:cubicBezTo>
                    <a:pt x="296" y="616"/>
                    <a:pt x="307" y="624"/>
                    <a:pt x="319" y="631"/>
                  </a:cubicBezTo>
                  <a:cubicBezTo>
                    <a:pt x="352" y="648"/>
                    <a:pt x="387" y="650"/>
                    <a:pt x="423" y="638"/>
                  </a:cubicBezTo>
                  <a:cubicBezTo>
                    <a:pt x="431" y="636"/>
                    <a:pt x="438" y="636"/>
                    <a:pt x="446" y="640"/>
                  </a:cubicBezTo>
                  <a:cubicBezTo>
                    <a:pt x="530" y="684"/>
                    <a:pt x="614" y="728"/>
                    <a:pt x="698" y="772"/>
                  </a:cubicBezTo>
                  <a:cubicBezTo>
                    <a:pt x="719" y="784"/>
                    <a:pt x="741" y="792"/>
                    <a:pt x="766" y="793"/>
                  </a:cubicBezTo>
                  <a:cubicBezTo>
                    <a:pt x="799" y="794"/>
                    <a:pt x="822" y="767"/>
                    <a:pt x="826" y="740"/>
                  </a:cubicBezTo>
                  <a:cubicBezTo>
                    <a:pt x="829" y="727"/>
                    <a:pt x="826" y="713"/>
                    <a:pt x="821" y="701"/>
                  </a:cubicBezTo>
                  <a:cubicBezTo>
                    <a:pt x="790" y="636"/>
                    <a:pt x="759" y="570"/>
                    <a:pt x="729" y="505"/>
                  </a:cubicBezTo>
                  <a:cubicBezTo>
                    <a:pt x="720" y="483"/>
                    <a:pt x="709" y="461"/>
                    <a:pt x="693" y="443"/>
                  </a:cubicBezTo>
                  <a:cubicBezTo>
                    <a:pt x="675" y="423"/>
                    <a:pt x="654" y="406"/>
                    <a:pt x="629" y="396"/>
                  </a:cubicBezTo>
                  <a:cubicBezTo>
                    <a:pt x="617" y="392"/>
                    <a:pt x="604" y="391"/>
                    <a:pt x="592" y="389"/>
                  </a:cubicBezTo>
                  <a:cubicBezTo>
                    <a:pt x="552" y="382"/>
                    <a:pt x="511" y="375"/>
                    <a:pt x="471" y="369"/>
                  </a:cubicBezTo>
                  <a:cubicBezTo>
                    <a:pt x="467" y="368"/>
                    <a:pt x="462" y="369"/>
                    <a:pt x="458" y="370"/>
                  </a:cubicBezTo>
                  <a:cubicBezTo>
                    <a:pt x="430" y="378"/>
                    <a:pt x="402" y="380"/>
                    <a:pt x="374" y="372"/>
                  </a:cubicBezTo>
                  <a:cubicBezTo>
                    <a:pt x="366" y="369"/>
                    <a:pt x="357" y="368"/>
                    <a:pt x="348" y="370"/>
                  </a:cubicBezTo>
                  <a:cubicBezTo>
                    <a:pt x="307" y="377"/>
                    <a:pt x="266" y="384"/>
                    <a:pt x="225" y="391"/>
                  </a:cubicBezTo>
                  <a:cubicBezTo>
                    <a:pt x="213" y="394"/>
                    <a:pt x="202" y="398"/>
                    <a:pt x="191" y="402"/>
                  </a:cubicBezTo>
                  <a:cubicBezTo>
                    <a:pt x="189" y="402"/>
                    <a:pt x="186" y="405"/>
                    <a:pt x="186" y="406"/>
                  </a:cubicBezTo>
                  <a:cubicBezTo>
                    <a:pt x="184" y="420"/>
                    <a:pt x="177" y="429"/>
                    <a:pt x="165" y="436"/>
                  </a:cubicBezTo>
                  <a:cubicBezTo>
                    <a:pt x="172" y="451"/>
                    <a:pt x="178" y="465"/>
                    <a:pt x="185" y="480"/>
                  </a:cubicBezTo>
                  <a:cubicBezTo>
                    <a:pt x="186" y="483"/>
                    <a:pt x="187" y="486"/>
                    <a:pt x="188" y="489"/>
                  </a:cubicBezTo>
                  <a:cubicBezTo>
                    <a:pt x="190" y="498"/>
                    <a:pt x="185" y="506"/>
                    <a:pt x="176" y="509"/>
                  </a:cubicBezTo>
                  <a:cubicBezTo>
                    <a:pt x="167" y="512"/>
                    <a:pt x="158" y="508"/>
                    <a:pt x="154" y="500"/>
                  </a:cubicBezTo>
                  <a:cubicBezTo>
                    <a:pt x="148" y="486"/>
                    <a:pt x="142" y="472"/>
                    <a:pt x="135" y="458"/>
                  </a:cubicBezTo>
                  <a:cubicBezTo>
                    <a:pt x="134" y="456"/>
                    <a:pt x="133" y="454"/>
                    <a:pt x="132" y="452"/>
                  </a:cubicBezTo>
                  <a:cubicBezTo>
                    <a:pt x="120" y="452"/>
                    <a:pt x="112" y="456"/>
                    <a:pt x="106" y="467"/>
                  </a:cubicBezTo>
                  <a:cubicBezTo>
                    <a:pt x="98" y="480"/>
                    <a:pt x="93" y="494"/>
                    <a:pt x="93" y="510"/>
                  </a:cubicBezTo>
                  <a:cubicBezTo>
                    <a:pt x="93" y="624"/>
                    <a:pt x="93" y="738"/>
                    <a:pt x="93" y="852"/>
                  </a:cubicBezTo>
                  <a:cubicBezTo>
                    <a:pt x="93" y="856"/>
                    <a:pt x="93" y="861"/>
                    <a:pt x="92" y="865"/>
                  </a:cubicBezTo>
                  <a:cubicBezTo>
                    <a:pt x="90" y="874"/>
                    <a:pt x="82" y="879"/>
                    <a:pt x="74" y="879"/>
                  </a:cubicBezTo>
                  <a:cubicBezTo>
                    <a:pt x="65" y="878"/>
                    <a:pt x="57" y="871"/>
                    <a:pt x="57" y="862"/>
                  </a:cubicBezTo>
                  <a:cubicBezTo>
                    <a:pt x="57" y="857"/>
                    <a:pt x="57" y="852"/>
                    <a:pt x="57" y="848"/>
                  </a:cubicBezTo>
                  <a:cubicBezTo>
                    <a:pt x="57" y="736"/>
                    <a:pt x="57" y="624"/>
                    <a:pt x="57" y="513"/>
                  </a:cubicBezTo>
                  <a:cubicBezTo>
                    <a:pt x="56" y="484"/>
                    <a:pt x="65" y="460"/>
                    <a:pt x="82" y="438"/>
                  </a:cubicBezTo>
                  <a:cubicBezTo>
                    <a:pt x="83" y="436"/>
                    <a:pt x="84" y="432"/>
                    <a:pt x="83" y="430"/>
                  </a:cubicBezTo>
                  <a:cubicBezTo>
                    <a:pt x="70" y="399"/>
                    <a:pt x="56" y="368"/>
                    <a:pt x="43" y="337"/>
                  </a:cubicBezTo>
                  <a:cubicBezTo>
                    <a:pt x="42" y="337"/>
                    <a:pt x="42" y="336"/>
                    <a:pt x="41" y="335"/>
                  </a:cubicBezTo>
                  <a:cubicBezTo>
                    <a:pt x="40" y="335"/>
                    <a:pt x="38" y="335"/>
                    <a:pt x="37" y="335"/>
                  </a:cubicBezTo>
                  <a:cubicBezTo>
                    <a:pt x="27" y="336"/>
                    <a:pt x="19" y="331"/>
                    <a:pt x="16" y="322"/>
                  </a:cubicBezTo>
                  <a:cubicBezTo>
                    <a:pt x="14" y="313"/>
                    <a:pt x="18" y="305"/>
                    <a:pt x="27" y="301"/>
                  </a:cubicBezTo>
                  <a:cubicBezTo>
                    <a:pt x="36" y="297"/>
                    <a:pt x="45" y="293"/>
                    <a:pt x="53" y="289"/>
                  </a:cubicBezTo>
                  <a:cubicBezTo>
                    <a:pt x="55" y="288"/>
                    <a:pt x="57" y="287"/>
                    <a:pt x="59" y="286"/>
                  </a:cubicBezTo>
                  <a:cubicBezTo>
                    <a:pt x="54" y="275"/>
                    <a:pt x="49" y="265"/>
                    <a:pt x="45" y="254"/>
                  </a:cubicBezTo>
                  <a:cubicBezTo>
                    <a:pt x="39" y="256"/>
                    <a:pt x="34" y="259"/>
                    <a:pt x="29" y="261"/>
                  </a:cubicBezTo>
                  <a:cubicBezTo>
                    <a:pt x="19" y="265"/>
                    <a:pt x="9" y="261"/>
                    <a:pt x="5" y="252"/>
                  </a:cubicBezTo>
                  <a:cubicBezTo>
                    <a:pt x="0" y="243"/>
                    <a:pt x="4" y="233"/>
                    <a:pt x="14" y="228"/>
                  </a:cubicBezTo>
                  <a:cubicBezTo>
                    <a:pt x="36" y="218"/>
                    <a:pt x="57" y="209"/>
                    <a:pt x="79" y="199"/>
                  </a:cubicBezTo>
                  <a:cubicBezTo>
                    <a:pt x="89" y="195"/>
                    <a:pt x="99" y="199"/>
                    <a:pt x="103" y="208"/>
                  </a:cubicBezTo>
                  <a:cubicBezTo>
                    <a:pt x="107" y="217"/>
                    <a:pt x="103" y="227"/>
                    <a:pt x="94" y="232"/>
                  </a:cubicBezTo>
                  <a:cubicBezTo>
                    <a:pt x="89" y="235"/>
                    <a:pt x="84" y="237"/>
                    <a:pt x="78" y="239"/>
                  </a:cubicBezTo>
                  <a:cubicBezTo>
                    <a:pt x="82" y="250"/>
                    <a:pt x="87" y="261"/>
                    <a:pt x="92" y="272"/>
                  </a:cubicBezTo>
                  <a:cubicBezTo>
                    <a:pt x="103" y="267"/>
                    <a:pt x="114" y="262"/>
                    <a:pt x="125" y="258"/>
                  </a:cubicBezTo>
                  <a:cubicBezTo>
                    <a:pt x="133" y="254"/>
                    <a:pt x="142" y="256"/>
                    <a:pt x="147" y="264"/>
                  </a:cubicBezTo>
                  <a:cubicBezTo>
                    <a:pt x="152" y="271"/>
                    <a:pt x="151" y="280"/>
                    <a:pt x="145" y="286"/>
                  </a:cubicBezTo>
                  <a:cubicBezTo>
                    <a:pt x="144" y="288"/>
                    <a:pt x="142" y="289"/>
                    <a:pt x="140" y="291"/>
                  </a:cubicBezTo>
                  <a:cubicBezTo>
                    <a:pt x="151" y="317"/>
                    <a:pt x="163" y="343"/>
                    <a:pt x="175" y="369"/>
                  </a:cubicBezTo>
                  <a:cubicBezTo>
                    <a:pt x="219" y="351"/>
                    <a:pt x="267" y="350"/>
                    <a:pt x="312" y="339"/>
                  </a:cubicBezTo>
                  <a:cubicBezTo>
                    <a:pt x="304" y="330"/>
                    <a:pt x="295" y="321"/>
                    <a:pt x="288" y="310"/>
                  </a:cubicBezTo>
                  <a:cubicBezTo>
                    <a:pt x="228" y="231"/>
                    <a:pt x="243" y="112"/>
                    <a:pt x="320" y="51"/>
                  </a:cubicBezTo>
                  <a:cubicBezTo>
                    <a:pt x="385" y="0"/>
                    <a:pt x="474" y="10"/>
                    <a:pt x="529" y="74"/>
                  </a:cubicBezTo>
                  <a:cubicBezTo>
                    <a:pt x="594" y="149"/>
                    <a:pt x="588" y="266"/>
                    <a:pt x="516" y="335"/>
                  </a:cubicBezTo>
                  <a:cubicBezTo>
                    <a:pt x="515" y="336"/>
                    <a:pt x="514" y="337"/>
                    <a:pt x="512" y="339"/>
                  </a:cubicBezTo>
                  <a:cubicBezTo>
                    <a:pt x="526" y="341"/>
                    <a:pt x="539" y="344"/>
                    <a:pt x="552" y="346"/>
                  </a:cubicBezTo>
                  <a:cubicBezTo>
                    <a:pt x="578" y="350"/>
                    <a:pt x="604" y="353"/>
                    <a:pt x="629" y="359"/>
                  </a:cubicBezTo>
                  <a:cubicBezTo>
                    <a:pt x="644" y="362"/>
                    <a:pt x="658" y="370"/>
                    <a:pt x="671" y="378"/>
                  </a:cubicBezTo>
                  <a:cubicBezTo>
                    <a:pt x="713" y="404"/>
                    <a:pt x="742" y="441"/>
                    <a:pt x="761" y="486"/>
                  </a:cubicBezTo>
                  <a:cubicBezTo>
                    <a:pt x="775" y="520"/>
                    <a:pt x="792" y="553"/>
                    <a:pt x="807" y="587"/>
                  </a:cubicBezTo>
                  <a:cubicBezTo>
                    <a:pt x="823" y="620"/>
                    <a:pt x="838" y="653"/>
                    <a:pt x="853" y="686"/>
                  </a:cubicBezTo>
                  <a:cubicBezTo>
                    <a:pt x="878" y="739"/>
                    <a:pt x="854" y="802"/>
                    <a:pt x="801" y="822"/>
                  </a:cubicBezTo>
                  <a:cubicBezTo>
                    <a:pt x="776" y="832"/>
                    <a:pt x="750" y="829"/>
                    <a:pt x="724" y="822"/>
                  </a:cubicBezTo>
                  <a:cubicBezTo>
                    <a:pt x="699" y="816"/>
                    <a:pt x="678" y="802"/>
                    <a:pt x="655" y="791"/>
                  </a:cubicBezTo>
                  <a:cubicBezTo>
                    <a:pt x="654" y="790"/>
                    <a:pt x="652" y="789"/>
                    <a:pt x="648" y="787"/>
                  </a:cubicBezTo>
                  <a:close/>
                  <a:moveTo>
                    <a:pt x="404" y="341"/>
                  </a:moveTo>
                  <a:cubicBezTo>
                    <a:pt x="442" y="341"/>
                    <a:pt x="471" y="329"/>
                    <a:pt x="493" y="308"/>
                  </a:cubicBezTo>
                  <a:cubicBezTo>
                    <a:pt x="549" y="254"/>
                    <a:pt x="554" y="158"/>
                    <a:pt x="503" y="99"/>
                  </a:cubicBezTo>
                  <a:cubicBezTo>
                    <a:pt x="453" y="39"/>
                    <a:pt x="371" y="40"/>
                    <a:pt x="321" y="100"/>
                  </a:cubicBezTo>
                  <a:cubicBezTo>
                    <a:pt x="278" y="152"/>
                    <a:pt x="276" y="234"/>
                    <a:pt x="316" y="289"/>
                  </a:cubicBezTo>
                  <a:cubicBezTo>
                    <a:pt x="340" y="321"/>
                    <a:pt x="372" y="340"/>
                    <a:pt x="404" y="341"/>
                  </a:cubicBezTo>
                  <a:close/>
                  <a:moveTo>
                    <a:pt x="150" y="403"/>
                  </a:moveTo>
                  <a:cubicBezTo>
                    <a:pt x="135" y="370"/>
                    <a:pt x="121" y="338"/>
                    <a:pt x="107" y="305"/>
                  </a:cubicBezTo>
                  <a:cubicBezTo>
                    <a:pt x="95" y="310"/>
                    <a:pt x="85" y="315"/>
                    <a:pt x="74" y="319"/>
                  </a:cubicBezTo>
                  <a:cubicBezTo>
                    <a:pt x="89" y="352"/>
                    <a:pt x="103" y="385"/>
                    <a:pt x="118" y="417"/>
                  </a:cubicBezTo>
                  <a:cubicBezTo>
                    <a:pt x="129" y="412"/>
                    <a:pt x="139" y="408"/>
                    <a:pt x="150" y="40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5" name="Freeform 6">
              <a:extLst>
                <a:ext uri="{FF2B5EF4-FFF2-40B4-BE49-F238E27FC236}">
                  <a16:creationId xmlns:a16="http://schemas.microsoft.com/office/drawing/2014/main" id="{A28469D2-1C81-466D-9237-8103D0307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663" y="2589213"/>
              <a:ext cx="49213" cy="373063"/>
            </a:xfrm>
            <a:custGeom>
              <a:avLst/>
              <a:gdLst>
                <a:gd name="T0" fmla="*/ 0 w 36"/>
                <a:gd name="T1" fmla="*/ 136 h 275"/>
                <a:gd name="T2" fmla="*/ 0 w 36"/>
                <a:gd name="T3" fmla="*/ 22 h 275"/>
                <a:gd name="T4" fmla="*/ 7 w 36"/>
                <a:gd name="T5" fmla="*/ 6 h 275"/>
                <a:gd name="T6" fmla="*/ 25 w 36"/>
                <a:gd name="T7" fmla="*/ 3 h 275"/>
                <a:gd name="T8" fmla="*/ 36 w 36"/>
                <a:gd name="T9" fmla="*/ 18 h 275"/>
                <a:gd name="T10" fmla="*/ 36 w 36"/>
                <a:gd name="T11" fmla="*/ 22 h 275"/>
                <a:gd name="T12" fmla="*/ 36 w 36"/>
                <a:gd name="T13" fmla="*/ 250 h 275"/>
                <a:gd name="T14" fmla="*/ 10 w 36"/>
                <a:gd name="T15" fmla="*/ 269 h 275"/>
                <a:gd name="T16" fmla="*/ 0 w 36"/>
                <a:gd name="T17" fmla="*/ 250 h 275"/>
                <a:gd name="T18" fmla="*/ 0 w 36"/>
                <a:gd name="T19" fmla="*/ 151 h 275"/>
                <a:gd name="T20" fmla="*/ 0 w 36"/>
                <a:gd name="T21" fmla="*/ 13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75">
                  <a:moveTo>
                    <a:pt x="0" y="136"/>
                  </a:moveTo>
                  <a:cubicBezTo>
                    <a:pt x="0" y="98"/>
                    <a:pt x="0" y="60"/>
                    <a:pt x="0" y="22"/>
                  </a:cubicBezTo>
                  <a:cubicBezTo>
                    <a:pt x="0" y="16"/>
                    <a:pt x="1" y="10"/>
                    <a:pt x="7" y="6"/>
                  </a:cubicBezTo>
                  <a:cubicBezTo>
                    <a:pt x="12" y="2"/>
                    <a:pt x="18" y="0"/>
                    <a:pt x="25" y="3"/>
                  </a:cubicBezTo>
                  <a:cubicBezTo>
                    <a:pt x="32" y="6"/>
                    <a:pt x="35" y="11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6" y="98"/>
                    <a:pt x="36" y="174"/>
                    <a:pt x="36" y="250"/>
                  </a:cubicBezTo>
                  <a:cubicBezTo>
                    <a:pt x="36" y="266"/>
                    <a:pt x="23" y="275"/>
                    <a:pt x="10" y="269"/>
                  </a:cubicBezTo>
                  <a:cubicBezTo>
                    <a:pt x="3" y="265"/>
                    <a:pt x="0" y="258"/>
                    <a:pt x="0" y="250"/>
                  </a:cubicBezTo>
                  <a:cubicBezTo>
                    <a:pt x="0" y="217"/>
                    <a:pt x="0" y="184"/>
                    <a:pt x="0" y="151"/>
                  </a:cubicBezTo>
                  <a:cubicBezTo>
                    <a:pt x="0" y="146"/>
                    <a:pt x="0" y="141"/>
                    <a:pt x="0" y="13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4846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40"/>
          <p:cNvSpPr txBox="1">
            <a:spLocks noGrp="1"/>
          </p:cNvSpPr>
          <p:nvPr>
            <p:ph type="title"/>
          </p:nvPr>
        </p:nvSpPr>
        <p:spPr>
          <a:xfrm>
            <a:off x="642323" y="270863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FACTORS TO CONSIDER</a:t>
            </a:r>
            <a:endParaRPr dirty="0"/>
          </a:p>
        </p:txBody>
      </p:sp>
      <p:sp>
        <p:nvSpPr>
          <p:cNvPr id="1278" name="Google Shape;1278;p40"/>
          <p:cNvSpPr/>
          <p:nvPr/>
        </p:nvSpPr>
        <p:spPr>
          <a:xfrm rot="-105">
            <a:off x="5734006" y="2300273"/>
            <a:ext cx="968532" cy="949577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40"/>
          <p:cNvSpPr/>
          <p:nvPr/>
        </p:nvSpPr>
        <p:spPr>
          <a:xfrm rot="-105">
            <a:off x="2409118" y="2300273"/>
            <a:ext cx="968532" cy="949577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40"/>
          <p:cNvSpPr txBox="1">
            <a:spLocks noGrp="1"/>
          </p:cNvSpPr>
          <p:nvPr>
            <p:ph type="subTitle" idx="1"/>
          </p:nvPr>
        </p:nvSpPr>
        <p:spPr>
          <a:xfrm>
            <a:off x="1782572" y="3628106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 and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40"/>
          <p:cNvSpPr txBox="1">
            <a:spLocks noGrp="1"/>
          </p:cNvSpPr>
          <p:nvPr>
            <p:ph type="title" idx="2"/>
          </p:nvPr>
        </p:nvSpPr>
        <p:spPr>
          <a:xfrm>
            <a:off x="1782572" y="3401259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283" name="Google Shape;1283;p40"/>
          <p:cNvSpPr txBox="1">
            <a:spLocks noGrp="1"/>
          </p:cNvSpPr>
          <p:nvPr>
            <p:ph type="subTitle" idx="3"/>
          </p:nvPr>
        </p:nvSpPr>
        <p:spPr>
          <a:xfrm>
            <a:off x="5060268" y="3628106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 and the smallest one</a:t>
            </a:r>
            <a:endParaRPr/>
          </a:p>
        </p:txBody>
      </p:sp>
      <p:sp>
        <p:nvSpPr>
          <p:cNvPr id="1284" name="Google Shape;1284;p40"/>
          <p:cNvSpPr txBox="1">
            <a:spLocks noGrp="1"/>
          </p:cNvSpPr>
          <p:nvPr>
            <p:ph type="title" idx="4"/>
          </p:nvPr>
        </p:nvSpPr>
        <p:spPr>
          <a:xfrm>
            <a:off x="5060271" y="3401259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grpSp>
        <p:nvGrpSpPr>
          <p:cNvPr id="1312" name="Google Shape;1312;p40"/>
          <p:cNvGrpSpPr/>
          <p:nvPr/>
        </p:nvGrpSpPr>
        <p:grpSpPr>
          <a:xfrm>
            <a:off x="3845709" y="807509"/>
            <a:ext cx="1297227" cy="388431"/>
            <a:chOff x="826998" y="3699099"/>
            <a:chExt cx="449351" cy="134550"/>
          </a:xfrm>
        </p:grpSpPr>
        <p:sp>
          <p:nvSpPr>
            <p:cNvPr id="1313" name="Google Shape;1313;p40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0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0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3023FA8-7BBA-4CED-B6D2-F1D02ED6B05F}"/>
              </a:ext>
            </a:extLst>
          </p:cNvPr>
          <p:cNvGrpSpPr/>
          <p:nvPr/>
        </p:nvGrpSpPr>
        <p:grpSpPr>
          <a:xfrm rot="743690">
            <a:off x="2150353" y="1914696"/>
            <a:ext cx="1787525" cy="1663700"/>
            <a:chOff x="2122488" y="1943101"/>
            <a:chExt cx="1787525" cy="1663700"/>
          </a:xfrm>
          <a:solidFill>
            <a:srgbClr val="ED8984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B451448-B507-4A68-8566-C2743BB5F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9813" y="2374901"/>
              <a:ext cx="1038225" cy="1047750"/>
            </a:xfrm>
            <a:custGeom>
              <a:avLst/>
              <a:gdLst>
                <a:gd name="T0" fmla="*/ 163 w 561"/>
                <a:gd name="T1" fmla="*/ 510 h 566"/>
                <a:gd name="T2" fmla="*/ 160 w 561"/>
                <a:gd name="T3" fmla="*/ 504 h 566"/>
                <a:gd name="T4" fmla="*/ 20 w 561"/>
                <a:gd name="T5" fmla="*/ 365 h 566"/>
                <a:gd name="T6" fmla="*/ 6 w 561"/>
                <a:gd name="T7" fmla="*/ 351 h 566"/>
                <a:gd name="T8" fmla="*/ 1 w 561"/>
                <a:gd name="T9" fmla="*/ 336 h 566"/>
                <a:gd name="T10" fmla="*/ 27 w 561"/>
                <a:gd name="T11" fmla="*/ 308 h 566"/>
                <a:gd name="T12" fmla="*/ 45 w 561"/>
                <a:gd name="T13" fmla="*/ 315 h 566"/>
                <a:gd name="T14" fmla="*/ 54 w 561"/>
                <a:gd name="T15" fmla="*/ 323 h 566"/>
                <a:gd name="T16" fmla="*/ 64 w 561"/>
                <a:gd name="T17" fmla="*/ 315 h 566"/>
                <a:gd name="T18" fmla="*/ 160 w 561"/>
                <a:gd name="T19" fmla="*/ 219 h 566"/>
                <a:gd name="T20" fmla="*/ 307 w 561"/>
                <a:gd name="T21" fmla="*/ 73 h 566"/>
                <a:gd name="T22" fmla="*/ 349 w 561"/>
                <a:gd name="T23" fmla="*/ 30 h 566"/>
                <a:gd name="T24" fmla="*/ 368 w 561"/>
                <a:gd name="T25" fmla="*/ 14 h 566"/>
                <a:gd name="T26" fmla="*/ 438 w 561"/>
                <a:gd name="T27" fmla="*/ 16 h 566"/>
                <a:gd name="T28" fmla="*/ 475 w 561"/>
                <a:gd name="T29" fmla="*/ 51 h 566"/>
                <a:gd name="T30" fmla="*/ 536 w 561"/>
                <a:gd name="T31" fmla="*/ 112 h 566"/>
                <a:gd name="T32" fmla="*/ 560 w 561"/>
                <a:gd name="T33" fmla="*/ 164 h 566"/>
                <a:gd name="T34" fmla="*/ 538 w 561"/>
                <a:gd name="T35" fmla="*/ 211 h 566"/>
                <a:gd name="T36" fmla="*/ 473 w 561"/>
                <a:gd name="T37" fmla="*/ 276 h 566"/>
                <a:gd name="T38" fmla="*/ 385 w 561"/>
                <a:gd name="T39" fmla="*/ 365 h 566"/>
                <a:gd name="T40" fmla="*/ 247 w 561"/>
                <a:gd name="T41" fmla="*/ 502 h 566"/>
                <a:gd name="T42" fmla="*/ 247 w 561"/>
                <a:gd name="T43" fmla="*/ 517 h 566"/>
                <a:gd name="T44" fmla="*/ 242 w 561"/>
                <a:gd name="T45" fmla="*/ 558 h 566"/>
                <a:gd name="T46" fmla="*/ 210 w 561"/>
                <a:gd name="T47" fmla="*/ 555 h 566"/>
                <a:gd name="T48" fmla="*/ 167 w 561"/>
                <a:gd name="T49" fmla="*/ 512 h 566"/>
                <a:gd name="T50" fmla="*/ 163 w 561"/>
                <a:gd name="T51" fmla="*/ 510 h 566"/>
                <a:gd name="T52" fmla="*/ 163 w 561"/>
                <a:gd name="T53" fmla="*/ 510 h 566"/>
                <a:gd name="T54" fmla="*/ 130 w 561"/>
                <a:gd name="T55" fmla="*/ 399 h 566"/>
                <a:gd name="T56" fmla="*/ 133 w 561"/>
                <a:gd name="T57" fmla="*/ 402 h 566"/>
                <a:gd name="T58" fmla="*/ 139 w 561"/>
                <a:gd name="T59" fmla="*/ 409 h 566"/>
                <a:gd name="T60" fmla="*/ 219 w 561"/>
                <a:gd name="T61" fmla="*/ 489 h 566"/>
                <a:gd name="T62" fmla="*/ 225 w 561"/>
                <a:gd name="T63" fmla="*/ 489 h 566"/>
                <a:gd name="T64" fmla="*/ 238 w 561"/>
                <a:gd name="T65" fmla="*/ 476 h 566"/>
                <a:gd name="T66" fmla="*/ 384 w 561"/>
                <a:gd name="T67" fmla="*/ 331 h 566"/>
                <a:gd name="T68" fmla="*/ 519 w 561"/>
                <a:gd name="T69" fmla="*/ 196 h 566"/>
                <a:gd name="T70" fmla="*/ 518 w 561"/>
                <a:gd name="T71" fmla="*/ 129 h 566"/>
                <a:gd name="T72" fmla="*/ 436 w 561"/>
                <a:gd name="T73" fmla="*/ 46 h 566"/>
                <a:gd name="T74" fmla="*/ 367 w 561"/>
                <a:gd name="T75" fmla="*/ 46 h 566"/>
                <a:gd name="T76" fmla="*/ 335 w 561"/>
                <a:gd name="T77" fmla="*/ 79 h 566"/>
                <a:gd name="T78" fmla="*/ 335 w 561"/>
                <a:gd name="T79" fmla="*/ 88 h 566"/>
                <a:gd name="T80" fmla="*/ 418 w 561"/>
                <a:gd name="T81" fmla="*/ 171 h 566"/>
                <a:gd name="T82" fmla="*/ 418 w 561"/>
                <a:gd name="T83" fmla="*/ 192 h 566"/>
                <a:gd name="T84" fmla="*/ 398 w 561"/>
                <a:gd name="T85" fmla="*/ 190 h 566"/>
                <a:gd name="T86" fmla="*/ 314 w 561"/>
                <a:gd name="T87" fmla="*/ 107 h 566"/>
                <a:gd name="T88" fmla="*/ 306 w 561"/>
                <a:gd name="T89" fmla="*/ 107 h 566"/>
                <a:gd name="T90" fmla="*/ 247 w 561"/>
                <a:gd name="T91" fmla="*/ 167 h 566"/>
                <a:gd name="T92" fmla="*/ 247 w 561"/>
                <a:gd name="T93" fmla="*/ 175 h 566"/>
                <a:gd name="T94" fmla="*/ 330 w 561"/>
                <a:gd name="T95" fmla="*/ 259 h 566"/>
                <a:gd name="T96" fmla="*/ 334 w 561"/>
                <a:gd name="T97" fmla="*/ 276 h 566"/>
                <a:gd name="T98" fmla="*/ 310 w 561"/>
                <a:gd name="T99" fmla="*/ 279 h 566"/>
                <a:gd name="T100" fmla="*/ 226 w 561"/>
                <a:gd name="T101" fmla="*/ 195 h 566"/>
                <a:gd name="T102" fmla="*/ 219 w 561"/>
                <a:gd name="T103" fmla="*/ 195 h 566"/>
                <a:gd name="T104" fmla="*/ 158 w 561"/>
                <a:gd name="T105" fmla="*/ 255 h 566"/>
                <a:gd name="T106" fmla="*/ 158 w 561"/>
                <a:gd name="T107" fmla="*/ 263 h 566"/>
                <a:gd name="T108" fmla="*/ 241 w 561"/>
                <a:gd name="T109" fmla="*/ 345 h 566"/>
                <a:gd name="T110" fmla="*/ 243 w 561"/>
                <a:gd name="T111" fmla="*/ 368 h 566"/>
                <a:gd name="T112" fmla="*/ 221 w 561"/>
                <a:gd name="T113" fmla="*/ 365 h 566"/>
                <a:gd name="T114" fmla="*/ 217 w 561"/>
                <a:gd name="T115" fmla="*/ 362 h 566"/>
                <a:gd name="T116" fmla="*/ 138 w 561"/>
                <a:gd name="T117" fmla="*/ 282 h 566"/>
                <a:gd name="T118" fmla="*/ 132 w 561"/>
                <a:gd name="T119" fmla="*/ 282 h 566"/>
                <a:gd name="T120" fmla="*/ 75 w 561"/>
                <a:gd name="T121" fmla="*/ 339 h 566"/>
                <a:gd name="T122" fmla="*/ 74 w 561"/>
                <a:gd name="T123" fmla="*/ 344 h 566"/>
                <a:gd name="T124" fmla="*/ 130 w 561"/>
                <a:gd name="T125" fmla="*/ 399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1" h="566">
                  <a:moveTo>
                    <a:pt x="163" y="510"/>
                  </a:moveTo>
                  <a:cubicBezTo>
                    <a:pt x="163" y="507"/>
                    <a:pt x="161" y="506"/>
                    <a:pt x="160" y="504"/>
                  </a:cubicBezTo>
                  <a:cubicBezTo>
                    <a:pt x="113" y="458"/>
                    <a:pt x="67" y="411"/>
                    <a:pt x="20" y="365"/>
                  </a:cubicBezTo>
                  <a:cubicBezTo>
                    <a:pt x="15" y="360"/>
                    <a:pt x="11" y="355"/>
                    <a:pt x="6" y="351"/>
                  </a:cubicBezTo>
                  <a:cubicBezTo>
                    <a:pt x="1" y="346"/>
                    <a:pt x="0" y="341"/>
                    <a:pt x="1" y="336"/>
                  </a:cubicBezTo>
                  <a:cubicBezTo>
                    <a:pt x="3" y="324"/>
                    <a:pt x="15" y="311"/>
                    <a:pt x="27" y="308"/>
                  </a:cubicBezTo>
                  <a:cubicBezTo>
                    <a:pt x="35" y="307"/>
                    <a:pt x="40" y="309"/>
                    <a:pt x="45" y="315"/>
                  </a:cubicBezTo>
                  <a:cubicBezTo>
                    <a:pt x="48" y="318"/>
                    <a:pt x="52" y="323"/>
                    <a:pt x="54" y="323"/>
                  </a:cubicBezTo>
                  <a:cubicBezTo>
                    <a:pt x="58" y="323"/>
                    <a:pt x="61" y="318"/>
                    <a:pt x="64" y="315"/>
                  </a:cubicBezTo>
                  <a:cubicBezTo>
                    <a:pt x="96" y="283"/>
                    <a:pt x="128" y="251"/>
                    <a:pt x="160" y="219"/>
                  </a:cubicBezTo>
                  <a:cubicBezTo>
                    <a:pt x="209" y="170"/>
                    <a:pt x="258" y="121"/>
                    <a:pt x="307" y="73"/>
                  </a:cubicBezTo>
                  <a:cubicBezTo>
                    <a:pt x="321" y="58"/>
                    <a:pt x="335" y="44"/>
                    <a:pt x="349" y="30"/>
                  </a:cubicBezTo>
                  <a:cubicBezTo>
                    <a:pt x="355" y="24"/>
                    <a:pt x="361" y="19"/>
                    <a:pt x="368" y="14"/>
                  </a:cubicBezTo>
                  <a:cubicBezTo>
                    <a:pt x="391" y="0"/>
                    <a:pt x="416" y="1"/>
                    <a:pt x="438" y="16"/>
                  </a:cubicBezTo>
                  <a:cubicBezTo>
                    <a:pt x="452" y="26"/>
                    <a:pt x="463" y="39"/>
                    <a:pt x="475" y="51"/>
                  </a:cubicBezTo>
                  <a:cubicBezTo>
                    <a:pt x="495" y="71"/>
                    <a:pt x="516" y="92"/>
                    <a:pt x="536" y="112"/>
                  </a:cubicBezTo>
                  <a:cubicBezTo>
                    <a:pt x="551" y="126"/>
                    <a:pt x="561" y="143"/>
                    <a:pt x="560" y="164"/>
                  </a:cubicBezTo>
                  <a:cubicBezTo>
                    <a:pt x="560" y="183"/>
                    <a:pt x="551" y="198"/>
                    <a:pt x="538" y="211"/>
                  </a:cubicBezTo>
                  <a:cubicBezTo>
                    <a:pt x="516" y="233"/>
                    <a:pt x="495" y="254"/>
                    <a:pt x="473" y="276"/>
                  </a:cubicBezTo>
                  <a:cubicBezTo>
                    <a:pt x="444" y="305"/>
                    <a:pt x="414" y="335"/>
                    <a:pt x="385" y="365"/>
                  </a:cubicBezTo>
                  <a:cubicBezTo>
                    <a:pt x="339" y="410"/>
                    <a:pt x="293" y="456"/>
                    <a:pt x="247" y="502"/>
                  </a:cubicBezTo>
                  <a:cubicBezTo>
                    <a:pt x="240" y="509"/>
                    <a:pt x="240" y="509"/>
                    <a:pt x="247" y="517"/>
                  </a:cubicBezTo>
                  <a:cubicBezTo>
                    <a:pt x="261" y="530"/>
                    <a:pt x="258" y="546"/>
                    <a:pt x="242" y="558"/>
                  </a:cubicBezTo>
                  <a:cubicBezTo>
                    <a:pt x="229" y="566"/>
                    <a:pt x="220" y="566"/>
                    <a:pt x="210" y="555"/>
                  </a:cubicBezTo>
                  <a:cubicBezTo>
                    <a:pt x="196" y="541"/>
                    <a:pt x="181" y="526"/>
                    <a:pt x="167" y="512"/>
                  </a:cubicBezTo>
                  <a:cubicBezTo>
                    <a:pt x="166" y="511"/>
                    <a:pt x="165" y="509"/>
                    <a:pt x="163" y="510"/>
                  </a:cubicBezTo>
                  <a:cubicBezTo>
                    <a:pt x="163" y="510"/>
                    <a:pt x="163" y="510"/>
                    <a:pt x="163" y="510"/>
                  </a:cubicBezTo>
                  <a:close/>
                  <a:moveTo>
                    <a:pt x="130" y="399"/>
                  </a:moveTo>
                  <a:cubicBezTo>
                    <a:pt x="131" y="400"/>
                    <a:pt x="132" y="401"/>
                    <a:pt x="133" y="402"/>
                  </a:cubicBezTo>
                  <a:cubicBezTo>
                    <a:pt x="135" y="404"/>
                    <a:pt x="137" y="407"/>
                    <a:pt x="139" y="409"/>
                  </a:cubicBezTo>
                  <a:cubicBezTo>
                    <a:pt x="166" y="436"/>
                    <a:pt x="192" y="462"/>
                    <a:pt x="219" y="489"/>
                  </a:cubicBezTo>
                  <a:cubicBezTo>
                    <a:pt x="221" y="491"/>
                    <a:pt x="223" y="492"/>
                    <a:pt x="225" y="489"/>
                  </a:cubicBezTo>
                  <a:cubicBezTo>
                    <a:pt x="229" y="485"/>
                    <a:pt x="234" y="481"/>
                    <a:pt x="238" y="476"/>
                  </a:cubicBezTo>
                  <a:cubicBezTo>
                    <a:pt x="287" y="428"/>
                    <a:pt x="336" y="379"/>
                    <a:pt x="384" y="331"/>
                  </a:cubicBezTo>
                  <a:cubicBezTo>
                    <a:pt x="429" y="286"/>
                    <a:pt x="474" y="241"/>
                    <a:pt x="519" y="196"/>
                  </a:cubicBezTo>
                  <a:cubicBezTo>
                    <a:pt x="539" y="175"/>
                    <a:pt x="539" y="149"/>
                    <a:pt x="518" y="129"/>
                  </a:cubicBezTo>
                  <a:cubicBezTo>
                    <a:pt x="491" y="101"/>
                    <a:pt x="463" y="74"/>
                    <a:pt x="436" y="46"/>
                  </a:cubicBezTo>
                  <a:cubicBezTo>
                    <a:pt x="415" y="25"/>
                    <a:pt x="388" y="25"/>
                    <a:pt x="367" y="46"/>
                  </a:cubicBezTo>
                  <a:cubicBezTo>
                    <a:pt x="356" y="57"/>
                    <a:pt x="346" y="68"/>
                    <a:pt x="335" y="79"/>
                  </a:cubicBezTo>
                  <a:cubicBezTo>
                    <a:pt x="331" y="82"/>
                    <a:pt x="331" y="84"/>
                    <a:pt x="335" y="88"/>
                  </a:cubicBezTo>
                  <a:cubicBezTo>
                    <a:pt x="363" y="116"/>
                    <a:pt x="391" y="144"/>
                    <a:pt x="418" y="171"/>
                  </a:cubicBezTo>
                  <a:cubicBezTo>
                    <a:pt x="426" y="179"/>
                    <a:pt x="425" y="185"/>
                    <a:pt x="418" y="192"/>
                  </a:cubicBezTo>
                  <a:cubicBezTo>
                    <a:pt x="411" y="198"/>
                    <a:pt x="405" y="198"/>
                    <a:pt x="398" y="190"/>
                  </a:cubicBezTo>
                  <a:cubicBezTo>
                    <a:pt x="370" y="163"/>
                    <a:pt x="342" y="135"/>
                    <a:pt x="314" y="107"/>
                  </a:cubicBezTo>
                  <a:cubicBezTo>
                    <a:pt x="311" y="104"/>
                    <a:pt x="310" y="104"/>
                    <a:pt x="306" y="107"/>
                  </a:cubicBezTo>
                  <a:cubicBezTo>
                    <a:pt x="287" y="127"/>
                    <a:pt x="267" y="147"/>
                    <a:pt x="247" y="167"/>
                  </a:cubicBezTo>
                  <a:cubicBezTo>
                    <a:pt x="243" y="170"/>
                    <a:pt x="244" y="172"/>
                    <a:pt x="247" y="175"/>
                  </a:cubicBezTo>
                  <a:cubicBezTo>
                    <a:pt x="275" y="203"/>
                    <a:pt x="302" y="231"/>
                    <a:pt x="330" y="259"/>
                  </a:cubicBezTo>
                  <a:cubicBezTo>
                    <a:pt x="336" y="265"/>
                    <a:pt x="337" y="270"/>
                    <a:pt x="334" y="276"/>
                  </a:cubicBezTo>
                  <a:cubicBezTo>
                    <a:pt x="328" y="286"/>
                    <a:pt x="318" y="287"/>
                    <a:pt x="310" y="279"/>
                  </a:cubicBezTo>
                  <a:cubicBezTo>
                    <a:pt x="282" y="251"/>
                    <a:pt x="254" y="223"/>
                    <a:pt x="226" y="195"/>
                  </a:cubicBezTo>
                  <a:cubicBezTo>
                    <a:pt x="223" y="192"/>
                    <a:pt x="222" y="191"/>
                    <a:pt x="219" y="195"/>
                  </a:cubicBezTo>
                  <a:cubicBezTo>
                    <a:pt x="199" y="215"/>
                    <a:pt x="179" y="235"/>
                    <a:pt x="158" y="255"/>
                  </a:cubicBezTo>
                  <a:cubicBezTo>
                    <a:pt x="155" y="258"/>
                    <a:pt x="155" y="260"/>
                    <a:pt x="158" y="263"/>
                  </a:cubicBezTo>
                  <a:cubicBezTo>
                    <a:pt x="186" y="290"/>
                    <a:pt x="214" y="318"/>
                    <a:pt x="241" y="345"/>
                  </a:cubicBezTo>
                  <a:cubicBezTo>
                    <a:pt x="250" y="354"/>
                    <a:pt x="251" y="360"/>
                    <a:pt x="243" y="368"/>
                  </a:cubicBezTo>
                  <a:cubicBezTo>
                    <a:pt x="236" y="375"/>
                    <a:pt x="230" y="374"/>
                    <a:pt x="221" y="365"/>
                  </a:cubicBezTo>
                  <a:cubicBezTo>
                    <a:pt x="220" y="364"/>
                    <a:pt x="219" y="363"/>
                    <a:pt x="217" y="362"/>
                  </a:cubicBezTo>
                  <a:cubicBezTo>
                    <a:pt x="191" y="335"/>
                    <a:pt x="165" y="309"/>
                    <a:pt x="138" y="282"/>
                  </a:cubicBezTo>
                  <a:cubicBezTo>
                    <a:pt x="136" y="280"/>
                    <a:pt x="134" y="279"/>
                    <a:pt x="132" y="282"/>
                  </a:cubicBezTo>
                  <a:cubicBezTo>
                    <a:pt x="113" y="301"/>
                    <a:pt x="94" y="320"/>
                    <a:pt x="75" y="339"/>
                  </a:cubicBezTo>
                  <a:cubicBezTo>
                    <a:pt x="73" y="341"/>
                    <a:pt x="72" y="342"/>
                    <a:pt x="74" y="344"/>
                  </a:cubicBezTo>
                  <a:cubicBezTo>
                    <a:pt x="93" y="362"/>
                    <a:pt x="112" y="381"/>
                    <a:pt x="130" y="3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908E9E6-8920-4E00-809F-14BE513B0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3184526"/>
              <a:ext cx="422275" cy="422275"/>
            </a:xfrm>
            <a:custGeom>
              <a:avLst/>
              <a:gdLst>
                <a:gd name="T0" fmla="*/ 1 w 228"/>
                <a:gd name="T1" fmla="*/ 65 h 228"/>
                <a:gd name="T2" fmla="*/ 10 w 228"/>
                <a:gd name="T3" fmla="*/ 52 h 228"/>
                <a:gd name="T4" fmla="*/ 26 w 228"/>
                <a:gd name="T5" fmla="*/ 56 h 228"/>
                <a:gd name="T6" fmla="*/ 52 w 228"/>
                <a:gd name="T7" fmla="*/ 81 h 228"/>
                <a:gd name="T8" fmla="*/ 59 w 228"/>
                <a:gd name="T9" fmla="*/ 81 h 228"/>
                <a:gd name="T10" fmla="*/ 136 w 228"/>
                <a:gd name="T11" fmla="*/ 4 h 228"/>
                <a:gd name="T12" fmla="*/ 145 w 228"/>
                <a:gd name="T13" fmla="*/ 3 h 228"/>
                <a:gd name="T14" fmla="*/ 225 w 228"/>
                <a:gd name="T15" fmla="*/ 83 h 228"/>
                <a:gd name="T16" fmla="*/ 224 w 228"/>
                <a:gd name="T17" fmla="*/ 90 h 228"/>
                <a:gd name="T18" fmla="*/ 146 w 228"/>
                <a:gd name="T19" fmla="*/ 168 h 228"/>
                <a:gd name="T20" fmla="*/ 147 w 228"/>
                <a:gd name="T21" fmla="*/ 176 h 228"/>
                <a:gd name="T22" fmla="*/ 170 w 228"/>
                <a:gd name="T23" fmla="*/ 200 h 228"/>
                <a:gd name="T24" fmla="*/ 171 w 228"/>
                <a:gd name="T25" fmla="*/ 222 h 228"/>
                <a:gd name="T26" fmla="*/ 150 w 228"/>
                <a:gd name="T27" fmla="*/ 221 h 228"/>
                <a:gd name="T28" fmla="*/ 54 w 228"/>
                <a:gd name="T29" fmla="*/ 125 h 228"/>
                <a:gd name="T30" fmla="*/ 7 w 228"/>
                <a:gd name="T31" fmla="*/ 78 h 228"/>
                <a:gd name="T32" fmla="*/ 1 w 228"/>
                <a:gd name="T33" fmla="*/ 6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228">
                  <a:moveTo>
                    <a:pt x="1" y="65"/>
                  </a:moveTo>
                  <a:cubicBezTo>
                    <a:pt x="1" y="59"/>
                    <a:pt x="4" y="55"/>
                    <a:pt x="10" y="52"/>
                  </a:cubicBezTo>
                  <a:cubicBezTo>
                    <a:pt x="16" y="50"/>
                    <a:pt x="21" y="51"/>
                    <a:pt x="26" y="56"/>
                  </a:cubicBezTo>
                  <a:cubicBezTo>
                    <a:pt x="35" y="64"/>
                    <a:pt x="43" y="73"/>
                    <a:pt x="52" y="81"/>
                  </a:cubicBezTo>
                  <a:cubicBezTo>
                    <a:pt x="54" y="85"/>
                    <a:pt x="56" y="85"/>
                    <a:pt x="59" y="81"/>
                  </a:cubicBezTo>
                  <a:cubicBezTo>
                    <a:pt x="85" y="55"/>
                    <a:pt x="111" y="30"/>
                    <a:pt x="136" y="4"/>
                  </a:cubicBezTo>
                  <a:cubicBezTo>
                    <a:pt x="139" y="1"/>
                    <a:pt x="141" y="0"/>
                    <a:pt x="145" y="3"/>
                  </a:cubicBezTo>
                  <a:cubicBezTo>
                    <a:pt x="171" y="30"/>
                    <a:pt x="198" y="57"/>
                    <a:pt x="225" y="83"/>
                  </a:cubicBezTo>
                  <a:cubicBezTo>
                    <a:pt x="228" y="87"/>
                    <a:pt x="226" y="88"/>
                    <a:pt x="224" y="90"/>
                  </a:cubicBezTo>
                  <a:cubicBezTo>
                    <a:pt x="198" y="116"/>
                    <a:pt x="172" y="142"/>
                    <a:pt x="146" y="168"/>
                  </a:cubicBezTo>
                  <a:cubicBezTo>
                    <a:pt x="142" y="171"/>
                    <a:pt x="143" y="173"/>
                    <a:pt x="147" y="176"/>
                  </a:cubicBezTo>
                  <a:cubicBezTo>
                    <a:pt x="155" y="184"/>
                    <a:pt x="162" y="192"/>
                    <a:pt x="170" y="200"/>
                  </a:cubicBezTo>
                  <a:cubicBezTo>
                    <a:pt x="177" y="207"/>
                    <a:pt x="178" y="216"/>
                    <a:pt x="171" y="222"/>
                  </a:cubicBezTo>
                  <a:cubicBezTo>
                    <a:pt x="165" y="228"/>
                    <a:pt x="157" y="228"/>
                    <a:pt x="150" y="221"/>
                  </a:cubicBezTo>
                  <a:cubicBezTo>
                    <a:pt x="118" y="189"/>
                    <a:pt x="86" y="157"/>
                    <a:pt x="54" y="125"/>
                  </a:cubicBezTo>
                  <a:cubicBezTo>
                    <a:pt x="39" y="109"/>
                    <a:pt x="23" y="94"/>
                    <a:pt x="7" y="78"/>
                  </a:cubicBezTo>
                  <a:cubicBezTo>
                    <a:pt x="3" y="75"/>
                    <a:pt x="0" y="71"/>
                    <a:pt x="1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47ED8A6-D9B8-417F-BA0B-35E6E96ED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101" y="1943101"/>
              <a:ext cx="558800" cy="571500"/>
            </a:xfrm>
            <a:custGeom>
              <a:avLst/>
              <a:gdLst>
                <a:gd name="T0" fmla="*/ 156 w 302"/>
                <a:gd name="T1" fmla="*/ 186 h 309"/>
                <a:gd name="T2" fmla="*/ 151 w 302"/>
                <a:gd name="T3" fmla="*/ 191 h 309"/>
                <a:gd name="T4" fmla="*/ 150 w 302"/>
                <a:gd name="T5" fmla="*/ 201 h 309"/>
                <a:gd name="T6" fmla="*/ 149 w 302"/>
                <a:gd name="T7" fmla="*/ 214 h 309"/>
                <a:gd name="T8" fmla="*/ 82 w 302"/>
                <a:gd name="T9" fmla="*/ 296 h 309"/>
                <a:gd name="T10" fmla="*/ 76 w 302"/>
                <a:gd name="T11" fmla="*/ 305 h 309"/>
                <a:gd name="T12" fmla="*/ 64 w 302"/>
                <a:gd name="T13" fmla="*/ 305 h 309"/>
                <a:gd name="T14" fmla="*/ 5 w 302"/>
                <a:gd name="T15" fmla="*/ 246 h 309"/>
                <a:gd name="T16" fmla="*/ 5 w 302"/>
                <a:gd name="T17" fmla="*/ 233 h 309"/>
                <a:gd name="T18" fmla="*/ 70 w 302"/>
                <a:gd name="T19" fmla="*/ 181 h 309"/>
                <a:gd name="T20" fmla="*/ 96 w 302"/>
                <a:gd name="T21" fmla="*/ 160 h 309"/>
                <a:gd name="T22" fmla="*/ 108 w 302"/>
                <a:gd name="T23" fmla="*/ 159 h 309"/>
                <a:gd name="T24" fmla="*/ 119 w 302"/>
                <a:gd name="T25" fmla="*/ 158 h 309"/>
                <a:gd name="T26" fmla="*/ 136 w 302"/>
                <a:gd name="T27" fmla="*/ 140 h 309"/>
                <a:gd name="T28" fmla="*/ 148 w 302"/>
                <a:gd name="T29" fmla="*/ 140 h 309"/>
                <a:gd name="T30" fmla="*/ 161 w 302"/>
                <a:gd name="T31" fmla="*/ 139 h 309"/>
                <a:gd name="T32" fmla="*/ 288 w 302"/>
                <a:gd name="T33" fmla="*/ 13 h 309"/>
                <a:gd name="T34" fmla="*/ 302 w 302"/>
                <a:gd name="T35" fmla="*/ 0 h 309"/>
                <a:gd name="T36" fmla="*/ 281 w 302"/>
                <a:gd name="T37" fmla="*/ 38 h 309"/>
                <a:gd name="T38" fmla="*/ 171 w 302"/>
                <a:gd name="T39" fmla="*/ 147 h 309"/>
                <a:gd name="T40" fmla="*/ 170 w 302"/>
                <a:gd name="T41" fmla="*/ 162 h 309"/>
                <a:gd name="T42" fmla="*/ 169 w 302"/>
                <a:gd name="T43" fmla="*/ 173 h 309"/>
                <a:gd name="T44" fmla="*/ 157 w 302"/>
                <a:gd name="T45" fmla="*/ 185 h 309"/>
                <a:gd name="T46" fmla="*/ 156 w 302"/>
                <a:gd name="T47" fmla="*/ 18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2" h="309">
                  <a:moveTo>
                    <a:pt x="156" y="186"/>
                  </a:moveTo>
                  <a:cubicBezTo>
                    <a:pt x="155" y="188"/>
                    <a:pt x="153" y="190"/>
                    <a:pt x="151" y="191"/>
                  </a:cubicBezTo>
                  <a:cubicBezTo>
                    <a:pt x="148" y="194"/>
                    <a:pt x="147" y="198"/>
                    <a:pt x="150" y="201"/>
                  </a:cubicBezTo>
                  <a:cubicBezTo>
                    <a:pt x="154" y="206"/>
                    <a:pt x="152" y="210"/>
                    <a:pt x="149" y="214"/>
                  </a:cubicBezTo>
                  <a:cubicBezTo>
                    <a:pt x="127" y="241"/>
                    <a:pt x="105" y="268"/>
                    <a:pt x="82" y="296"/>
                  </a:cubicBezTo>
                  <a:cubicBezTo>
                    <a:pt x="80" y="299"/>
                    <a:pt x="78" y="302"/>
                    <a:pt x="76" y="305"/>
                  </a:cubicBezTo>
                  <a:cubicBezTo>
                    <a:pt x="72" y="309"/>
                    <a:pt x="68" y="309"/>
                    <a:pt x="64" y="305"/>
                  </a:cubicBezTo>
                  <a:cubicBezTo>
                    <a:pt x="44" y="286"/>
                    <a:pt x="24" y="266"/>
                    <a:pt x="5" y="246"/>
                  </a:cubicBezTo>
                  <a:cubicBezTo>
                    <a:pt x="0" y="241"/>
                    <a:pt x="0" y="237"/>
                    <a:pt x="5" y="233"/>
                  </a:cubicBezTo>
                  <a:cubicBezTo>
                    <a:pt x="27" y="216"/>
                    <a:pt x="48" y="199"/>
                    <a:pt x="70" y="181"/>
                  </a:cubicBezTo>
                  <a:cubicBezTo>
                    <a:pt x="79" y="174"/>
                    <a:pt x="87" y="167"/>
                    <a:pt x="96" y="160"/>
                  </a:cubicBezTo>
                  <a:cubicBezTo>
                    <a:pt x="100" y="157"/>
                    <a:pt x="104" y="156"/>
                    <a:pt x="108" y="159"/>
                  </a:cubicBezTo>
                  <a:cubicBezTo>
                    <a:pt x="112" y="162"/>
                    <a:pt x="116" y="161"/>
                    <a:pt x="119" y="158"/>
                  </a:cubicBezTo>
                  <a:cubicBezTo>
                    <a:pt x="124" y="152"/>
                    <a:pt x="130" y="146"/>
                    <a:pt x="136" y="140"/>
                  </a:cubicBezTo>
                  <a:cubicBezTo>
                    <a:pt x="140" y="136"/>
                    <a:pt x="143" y="136"/>
                    <a:pt x="148" y="140"/>
                  </a:cubicBezTo>
                  <a:cubicBezTo>
                    <a:pt x="153" y="145"/>
                    <a:pt x="155" y="145"/>
                    <a:pt x="161" y="139"/>
                  </a:cubicBezTo>
                  <a:cubicBezTo>
                    <a:pt x="203" y="97"/>
                    <a:pt x="245" y="55"/>
                    <a:pt x="288" y="13"/>
                  </a:cubicBezTo>
                  <a:cubicBezTo>
                    <a:pt x="292" y="9"/>
                    <a:pt x="297" y="4"/>
                    <a:pt x="302" y="0"/>
                  </a:cubicBezTo>
                  <a:cubicBezTo>
                    <a:pt x="295" y="12"/>
                    <a:pt x="292" y="27"/>
                    <a:pt x="281" y="38"/>
                  </a:cubicBezTo>
                  <a:cubicBezTo>
                    <a:pt x="244" y="74"/>
                    <a:pt x="207" y="110"/>
                    <a:pt x="171" y="147"/>
                  </a:cubicBezTo>
                  <a:cubicBezTo>
                    <a:pt x="164" y="153"/>
                    <a:pt x="164" y="155"/>
                    <a:pt x="170" y="162"/>
                  </a:cubicBezTo>
                  <a:cubicBezTo>
                    <a:pt x="173" y="166"/>
                    <a:pt x="173" y="170"/>
                    <a:pt x="169" y="173"/>
                  </a:cubicBezTo>
                  <a:cubicBezTo>
                    <a:pt x="165" y="177"/>
                    <a:pt x="161" y="180"/>
                    <a:pt x="157" y="185"/>
                  </a:cubicBezTo>
                  <a:cubicBezTo>
                    <a:pt x="157" y="185"/>
                    <a:pt x="156" y="186"/>
                    <a:pt x="156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4E8AD1F-7ACB-4065-A4D2-CF08F2351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1978026"/>
              <a:ext cx="120650" cy="177800"/>
            </a:xfrm>
            <a:custGeom>
              <a:avLst/>
              <a:gdLst>
                <a:gd name="T0" fmla="*/ 15 w 65"/>
                <a:gd name="T1" fmla="*/ 0 h 96"/>
                <a:gd name="T2" fmla="*/ 19 w 65"/>
                <a:gd name="T3" fmla="*/ 4 h 96"/>
                <a:gd name="T4" fmla="*/ 54 w 65"/>
                <a:gd name="T5" fmla="*/ 41 h 96"/>
                <a:gd name="T6" fmla="*/ 54 w 65"/>
                <a:gd name="T7" fmla="*/ 84 h 96"/>
                <a:gd name="T8" fmla="*/ 21 w 65"/>
                <a:gd name="T9" fmla="*/ 92 h 96"/>
                <a:gd name="T10" fmla="*/ 0 w 65"/>
                <a:gd name="T11" fmla="*/ 65 h 96"/>
                <a:gd name="T12" fmla="*/ 4 w 65"/>
                <a:gd name="T13" fmla="*/ 41 h 96"/>
                <a:gd name="T14" fmla="*/ 15 w 65"/>
                <a:gd name="T15" fmla="*/ 0 h 96"/>
                <a:gd name="T16" fmla="*/ 48 w 65"/>
                <a:gd name="T17" fmla="*/ 78 h 96"/>
                <a:gd name="T18" fmla="*/ 20 w 65"/>
                <a:gd name="T19" fmla="*/ 69 h 96"/>
                <a:gd name="T20" fmla="*/ 15 w 65"/>
                <a:gd name="T21" fmla="*/ 41 h 96"/>
                <a:gd name="T22" fmla="*/ 15 w 65"/>
                <a:gd name="T23" fmla="*/ 34 h 96"/>
                <a:gd name="T24" fmla="*/ 8 w 65"/>
                <a:gd name="T25" fmla="*/ 64 h 96"/>
                <a:gd name="T26" fmla="*/ 24 w 65"/>
                <a:gd name="T27" fmla="*/ 85 h 96"/>
                <a:gd name="T28" fmla="*/ 48 w 65"/>
                <a:gd name="T29" fmla="*/ 7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96">
                  <a:moveTo>
                    <a:pt x="15" y="0"/>
                  </a:moveTo>
                  <a:cubicBezTo>
                    <a:pt x="16" y="2"/>
                    <a:pt x="18" y="2"/>
                    <a:pt x="19" y="4"/>
                  </a:cubicBezTo>
                  <a:cubicBezTo>
                    <a:pt x="31" y="16"/>
                    <a:pt x="43" y="28"/>
                    <a:pt x="54" y="41"/>
                  </a:cubicBezTo>
                  <a:cubicBezTo>
                    <a:pt x="65" y="55"/>
                    <a:pt x="65" y="72"/>
                    <a:pt x="54" y="84"/>
                  </a:cubicBezTo>
                  <a:cubicBezTo>
                    <a:pt x="46" y="93"/>
                    <a:pt x="33" y="96"/>
                    <a:pt x="21" y="92"/>
                  </a:cubicBezTo>
                  <a:cubicBezTo>
                    <a:pt x="9" y="88"/>
                    <a:pt x="1" y="78"/>
                    <a:pt x="0" y="65"/>
                  </a:cubicBezTo>
                  <a:cubicBezTo>
                    <a:pt x="0" y="57"/>
                    <a:pt x="2" y="49"/>
                    <a:pt x="4" y="41"/>
                  </a:cubicBezTo>
                  <a:cubicBezTo>
                    <a:pt x="8" y="28"/>
                    <a:pt x="11" y="14"/>
                    <a:pt x="15" y="0"/>
                  </a:cubicBezTo>
                  <a:close/>
                  <a:moveTo>
                    <a:pt x="48" y="78"/>
                  </a:moveTo>
                  <a:cubicBezTo>
                    <a:pt x="36" y="82"/>
                    <a:pt x="27" y="78"/>
                    <a:pt x="20" y="69"/>
                  </a:cubicBezTo>
                  <a:cubicBezTo>
                    <a:pt x="14" y="61"/>
                    <a:pt x="13" y="51"/>
                    <a:pt x="15" y="41"/>
                  </a:cubicBezTo>
                  <a:cubicBezTo>
                    <a:pt x="15" y="39"/>
                    <a:pt x="16" y="37"/>
                    <a:pt x="15" y="34"/>
                  </a:cubicBezTo>
                  <a:cubicBezTo>
                    <a:pt x="11" y="43"/>
                    <a:pt x="8" y="58"/>
                    <a:pt x="8" y="64"/>
                  </a:cubicBezTo>
                  <a:cubicBezTo>
                    <a:pt x="8" y="74"/>
                    <a:pt x="15" y="82"/>
                    <a:pt x="24" y="85"/>
                  </a:cubicBezTo>
                  <a:cubicBezTo>
                    <a:pt x="33" y="88"/>
                    <a:pt x="42" y="86"/>
                    <a:pt x="48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CC300B3D-7D0F-43A4-B734-644328D531D0}"/>
              </a:ext>
            </a:extLst>
          </p:cNvPr>
          <p:cNvSpPr>
            <a:spLocks/>
          </p:cNvSpPr>
          <p:nvPr/>
        </p:nvSpPr>
        <p:spPr bwMode="auto">
          <a:xfrm>
            <a:off x="2660651" y="3206751"/>
            <a:ext cx="1588" cy="0"/>
          </a:xfrm>
          <a:custGeom>
            <a:avLst/>
            <a:gdLst>
              <a:gd name="T0" fmla="*/ 1 w 1"/>
              <a:gd name="T1" fmla="*/ 0 w 1"/>
              <a:gd name="T2" fmla="*/ 1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A4E1FC13-A864-4D0D-96D3-CA90AA9936EA}"/>
              </a:ext>
            </a:extLst>
          </p:cNvPr>
          <p:cNvGrpSpPr/>
          <p:nvPr/>
        </p:nvGrpSpPr>
        <p:grpSpPr>
          <a:xfrm rot="743690">
            <a:off x="5469061" y="1828756"/>
            <a:ext cx="1787525" cy="1663700"/>
            <a:chOff x="2122488" y="1943101"/>
            <a:chExt cx="1787525" cy="1663700"/>
          </a:xfrm>
          <a:solidFill>
            <a:srgbClr val="ED8984"/>
          </a:solidFill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7CCD6A4B-192B-4767-B648-918C74A0E7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9813" y="2374901"/>
              <a:ext cx="1038225" cy="1047750"/>
            </a:xfrm>
            <a:custGeom>
              <a:avLst/>
              <a:gdLst>
                <a:gd name="T0" fmla="*/ 163 w 561"/>
                <a:gd name="T1" fmla="*/ 510 h 566"/>
                <a:gd name="T2" fmla="*/ 160 w 561"/>
                <a:gd name="T3" fmla="*/ 504 h 566"/>
                <a:gd name="T4" fmla="*/ 20 w 561"/>
                <a:gd name="T5" fmla="*/ 365 h 566"/>
                <a:gd name="T6" fmla="*/ 6 w 561"/>
                <a:gd name="T7" fmla="*/ 351 h 566"/>
                <a:gd name="T8" fmla="*/ 1 w 561"/>
                <a:gd name="T9" fmla="*/ 336 h 566"/>
                <a:gd name="T10" fmla="*/ 27 w 561"/>
                <a:gd name="T11" fmla="*/ 308 h 566"/>
                <a:gd name="T12" fmla="*/ 45 w 561"/>
                <a:gd name="T13" fmla="*/ 315 h 566"/>
                <a:gd name="T14" fmla="*/ 54 w 561"/>
                <a:gd name="T15" fmla="*/ 323 h 566"/>
                <a:gd name="T16" fmla="*/ 64 w 561"/>
                <a:gd name="T17" fmla="*/ 315 h 566"/>
                <a:gd name="T18" fmla="*/ 160 w 561"/>
                <a:gd name="T19" fmla="*/ 219 h 566"/>
                <a:gd name="T20" fmla="*/ 307 w 561"/>
                <a:gd name="T21" fmla="*/ 73 h 566"/>
                <a:gd name="T22" fmla="*/ 349 w 561"/>
                <a:gd name="T23" fmla="*/ 30 h 566"/>
                <a:gd name="T24" fmla="*/ 368 w 561"/>
                <a:gd name="T25" fmla="*/ 14 h 566"/>
                <a:gd name="T26" fmla="*/ 438 w 561"/>
                <a:gd name="T27" fmla="*/ 16 h 566"/>
                <a:gd name="T28" fmla="*/ 475 w 561"/>
                <a:gd name="T29" fmla="*/ 51 h 566"/>
                <a:gd name="T30" fmla="*/ 536 w 561"/>
                <a:gd name="T31" fmla="*/ 112 h 566"/>
                <a:gd name="T32" fmla="*/ 560 w 561"/>
                <a:gd name="T33" fmla="*/ 164 h 566"/>
                <a:gd name="T34" fmla="*/ 538 w 561"/>
                <a:gd name="T35" fmla="*/ 211 h 566"/>
                <a:gd name="T36" fmla="*/ 473 w 561"/>
                <a:gd name="T37" fmla="*/ 276 h 566"/>
                <a:gd name="T38" fmla="*/ 385 w 561"/>
                <a:gd name="T39" fmla="*/ 365 h 566"/>
                <a:gd name="T40" fmla="*/ 247 w 561"/>
                <a:gd name="T41" fmla="*/ 502 h 566"/>
                <a:gd name="T42" fmla="*/ 247 w 561"/>
                <a:gd name="T43" fmla="*/ 517 h 566"/>
                <a:gd name="T44" fmla="*/ 242 w 561"/>
                <a:gd name="T45" fmla="*/ 558 h 566"/>
                <a:gd name="T46" fmla="*/ 210 w 561"/>
                <a:gd name="T47" fmla="*/ 555 h 566"/>
                <a:gd name="T48" fmla="*/ 167 w 561"/>
                <a:gd name="T49" fmla="*/ 512 h 566"/>
                <a:gd name="T50" fmla="*/ 163 w 561"/>
                <a:gd name="T51" fmla="*/ 510 h 566"/>
                <a:gd name="T52" fmla="*/ 163 w 561"/>
                <a:gd name="T53" fmla="*/ 510 h 566"/>
                <a:gd name="T54" fmla="*/ 130 w 561"/>
                <a:gd name="T55" fmla="*/ 399 h 566"/>
                <a:gd name="T56" fmla="*/ 133 w 561"/>
                <a:gd name="T57" fmla="*/ 402 h 566"/>
                <a:gd name="T58" fmla="*/ 139 w 561"/>
                <a:gd name="T59" fmla="*/ 409 h 566"/>
                <a:gd name="T60" fmla="*/ 219 w 561"/>
                <a:gd name="T61" fmla="*/ 489 h 566"/>
                <a:gd name="T62" fmla="*/ 225 w 561"/>
                <a:gd name="T63" fmla="*/ 489 h 566"/>
                <a:gd name="T64" fmla="*/ 238 w 561"/>
                <a:gd name="T65" fmla="*/ 476 h 566"/>
                <a:gd name="T66" fmla="*/ 384 w 561"/>
                <a:gd name="T67" fmla="*/ 331 h 566"/>
                <a:gd name="T68" fmla="*/ 519 w 561"/>
                <a:gd name="T69" fmla="*/ 196 h 566"/>
                <a:gd name="T70" fmla="*/ 518 w 561"/>
                <a:gd name="T71" fmla="*/ 129 h 566"/>
                <a:gd name="T72" fmla="*/ 436 w 561"/>
                <a:gd name="T73" fmla="*/ 46 h 566"/>
                <a:gd name="T74" fmla="*/ 367 w 561"/>
                <a:gd name="T75" fmla="*/ 46 h 566"/>
                <a:gd name="T76" fmla="*/ 335 w 561"/>
                <a:gd name="T77" fmla="*/ 79 h 566"/>
                <a:gd name="T78" fmla="*/ 335 w 561"/>
                <a:gd name="T79" fmla="*/ 88 h 566"/>
                <a:gd name="T80" fmla="*/ 418 w 561"/>
                <a:gd name="T81" fmla="*/ 171 h 566"/>
                <a:gd name="T82" fmla="*/ 418 w 561"/>
                <a:gd name="T83" fmla="*/ 192 h 566"/>
                <a:gd name="T84" fmla="*/ 398 w 561"/>
                <a:gd name="T85" fmla="*/ 190 h 566"/>
                <a:gd name="T86" fmla="*/ 314 w 561"/>
                <a:gd name="T87" fmla="*/ 107 h 566"/>
                <a:gd name="T88" fmla="*/ 306 w 561"/>
                <a:gd name="T89" fmla="*/ 107 h 566"/>
                <a:gd name="T90" fmla="*/ 247 w 561"/>
                <a:gd name="T91" fmla="*/ 167 h 566"/>
                <a:gd name="T92" fmla="*/ 247 w 561"/>
                <a:gd name="T93" fmla="*/ 175 h 566"/>
                <a:gd name="T94" fmla="*/ 330 w 561"/>
                <a:gd name="T95" fmla="*/ 259 h 566"/>
                <a:gd name="T96" fmla="*/ 334 w 561"/>
                <a:gd name="T97" fmla="*/ 276 h 566"/>
                <a:gd name="T98" fmla="*/ 310 w 561"/>
                <a:gd name="T99" fmla="*/ 279 h 566"/>
                <a:gd name="T100" fmla="*/ 226 w 561"/>
                <a:gd name="T101" fmla="*/ 195 h 566"/>
                <a:gd name="T102" fmla="*/ 219 w 561"/>
                <a:gd name="T103" fmla="*/ 195 h 566"/>
                <a:gd name="T104" fmla="*/ 158 w 561"/>
                <a:gd name="T105" fmla="*/ 255 h 566"/>
                <a:gd name="T106" fmla="*/ 158 w 561"/>
                <a:gd name="T107" fmla="*/ 263 h 566"/>
                <a:gd name="T108" fmla="*/ 241 w 561"/>
                <a:gd name="T109" fmla="*/ 345 h 566"/>
                <a:gd name="T110" fmla="*/ 243 w 561"/>
                <a:gd name="T111" fmla="*/ 368 h 566"/>
                <a:gd name="T112" fmla="*/ 221 w 561"/>
                <a:gd name="T113" fmla="*/ 365 h 566"/>
                <a:gd name="T114" fmla="*/ 217 w 561"/>
                <a:gd name="T115" fmla="*/ 362 h 566"/>
                <a:gd name="T116" fmla="*/ 138 w 561"/>
                <a:gd name="T117" fmla="*/ 282 h 566"/>
                <a:gd name="T118" fmla="*/ 132 w 561"/>
                <a:gd name="T119" fmla="*/ 282 h 566"/>
                <a:gd name="T120" fmla="*/ 75 w 561"/>
                <a:gd name="T121" fmla="*/ 339 h 566"/>
                <a:gd name="T122" fmla="*/ 74 w 561"/>
                <a:gd name="T123" fmla="*/ 344 h 566"/>
                <a:gd name="T124" fmla="*/ 130 w 561"/>
                <a:gd name="T125" fmla="*/ 399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1" h="566">
                  <a:moveTo>
                    <a:pt x="163" y="510"/>
                  </a:moveTo>
                  <a:cubicBezTo>
                    <a:pt x="163" y="507"/>
                    <a:pt x="161" y="506"/>
                    <a:pt x="160" y="504"/>
                  </a:cubicBezTo>
                  <a:cubicBezTo>
                    <a:pt x="113" y="458"/>
                    <a:pt x="67" y="411"/>
                    <a:pt x="20" y="365"/>
                  </a:cubicBezTo>
                  <a:cubicBezTo>
                    <a:pt x="15" y="360"/>
                    <a:pt x="11" y="355"/>
                    <a:pt x="6" y="351"/>
                  </a:cubicBezTo>
                  <a:cubicBezTo>
                    <a:pt x="1" y="346"/>
                    <a:pt x="0" y="341"/>
                    <a:pt x="1" y="336"/>
                  </a:cubicBezTo>
                  <a:cubicBezTo>
                    <a:pt x="3" y="324"/>
                    <a:pt x="15" y="311"/>
                    <a:pt x="27" y="308"/>
                  </a:cubicBezTo>
                  <a:cubicBezTo>
                    <a:pt x="35" y="307"/>
                    <a:pt x="40" y="309"/>
                    <a:pt x="45" y="315"/>
                  </a:cubicBezTo>
                  <a:cubicBezTo>
                    <a:pt x="48" y="318"/>
                    <a:pt x="52" y="323"/>
                    <a:pt x="54" y="323"/>
                  </a:cubicBezTo>
                  <a:cubicBezTo>
                    <a:pt x="58" y="323"/>
                    <a:pt x="61" y="318"/>
                    <a:pt x="64" y="315"/>
                  </a:cubicBezTo>
                  <a:cubicBezTo>
                    <a:pt x="96" y="283"/>
                    <a:pt x="128" y="251"/>
                    <a:pt x="160" y="219"/>
                  </a:cubicBezTo>
                  <a:cubicBezTo>
                    <a:pt x="209" y="170"/>
                    <a:pt x="258" y="121"/>
                    <a:pt x="307" y="73"/>
                  </a:cubicBezTo>
                  <a:cubicBezTo>
                    <a:pt x="321" y="58"/>
                    <a:pt x="335" y="44"/>
                    <a:pt x="349" y="30"/>
                  </a:cubicBezTo>
                  <a:cubicBezTo>
                    <a:pt x="355" y="24"/>
                    <a:pt x="361" y="19"/>
                    <a:pt x="368" y="14"/>
                  </a:cubicBezTo>
                  <a:cubicBezTo>
                    <a:pt x="391" y="0"/>
                    <a:pt x="416" y="1"/>
                    <a:pt x="438" y="16"/>
                  </a:cubicBezTo>
                  <a:cubicBezTo>
                    <a:pt x="452" y="26"/>
                    <a:pt x="463" y="39"/>
                    <a:pt x="475" y="51"/>
                  </a:cubicBezTo>
                  <a:cubicBezTo>
                    <a:pt x="495" y="71"/>
                    <a:pt x="516" y="92"/>
                    <a:pt x="536" y="112"/>
                  </a:cubicBezTo>
                  <a:cubicBezTo>
                    <a:pt x="551" y="126"/>
                    <a:pt x="561" y="143"/>
                    <a:pt x="560" y="164"/>
                  </a:cubicBezTo>
                  <a:cubicBezTo>
                    <a:pt x="560" y="183"/>
                    <a:pt x="551" y="198"/>
                    <a:pt x="538" y="211"/>
                  </a:cubicBezTo>
                  <a:cubicBezTo>
                    <a:pt x="516" y="233"/>
                    <a:pt x="495" y="254"/>
                    <a:pt x="473" y="276"/>
                  </a:cubicBezTo>
                  <a:cubicBezTo>
                    <a:pt x="444" y="305"/>
                    <a:pt x="414" y="335"/>
                    <a:pt x="385" y="365"/>
                  </a:cubicBezTo>
                  <a:cubicBezTo>
                    <a:pt x="339" y="410"/>
                    <a:pt x="293" y="456"/>
                    <a:pt x="247" y="502"/>
                  </a:cubicBezTo>
                  <a:cubicBezTo>
                    <a:pt x="240" y="509"/>
                    <a:pt x="240" y="509"/>
                    <a:pt x="247" y="517"/>
                  </a:cubicBezTo>
                  <a:cubicBezTo>
                    <a:pt x="261" y="530"/>
                    <a:pt x="258" y="546"/>
                    <a:pt x="242" y="558"/>
                  </a:cubicBezTo>
                  <a:cubicBezTo>
                    <a:pt x="229" y="566"/>
                    <a:pt x="220" y="566"/>
                    <a:pt x="210" y="555"/>
                  </a:cubicBezTo>
                  <a:cubicBezTo>
                    <a:pt x="196" y="541"/>
                    <a:pt x="181" y="526"/>
                    <a:pt x="167" y="512"/>
                  </a:cubicBezTo>
                  <a:cubicBezTo>
                    <a:pt x="166" y="511"/>
                    <a:pt x="165" y="509"/>
                    <a:pt x="163" y="510"/>
                  </a:cubicBezTo>
                  <a:cubicBezTo>
                    <a:pt x="163" y="510"/>
                    <a:pt x="163" y="510"/>
                    <a:pt x="163" y="510"/>
                  </a:cubicBezTo>
                  <a:close/>
                  <a:moveTo>
                    <a:pt x="130" y="399"/>
                  </a:moveTo>
                  <a:cubicBezTo>
                    <a:pt x="131" y="400"/>
                    <a:pt x="132" y="401"/>
                    <a:pt x="133" y="402"/>
                  </a:cubicBezTo>
                  <a:cubicBezTo>
                    <a:pt x="135" y="404"/>
                    <a:pt x="137" y="407"/>
                    <a:pt x="139" y="409"/>
                  </a:cubicBezTo>
                  <a:cubicBezTo>
                    <a:pt x="166" y="436"/>
                    <a:pt x="192" y="462"/>
                    <a:pt x="219" y="489"/>
                  </a:cubicBezTo>
                  <a:cubicBezTo>
                    <a:pt x="221" y="491"/>
                    <a:pt x="223" y="492"/>
                    <a:pt x="225" y="489"/>
                  </a:cubicBezTo>
                  <a:cubicBezTo>
                    <a:pt x="229" y="485"/>
                    <a:pt x="234" y="481"/>
                    <a:pt x="238" y="476"/>
                  </a:cubicBezTo>
                  <a:cubicBezTo>
                    <a:pt x="287" y="428"/>
                    <a:pt x="336" y="379"/>
                    <a:pt x="384" y="331"/>
                  </a:cubicBezTo>
                  <a:cubicBezTo>
                    <a:pt x="429" y="286"/>
                    <a:pt x="474" y="241"/>
                    <a:pt x="519" y="196"/>
                  </a:cubicBezTo>
                  <a:cubicBezTo>
                    <a:pt x="539" y="175"/>
                    <a:pt x="539" y="149"/>
                    <a:pt x="518" y="129"/>
                  </a:cubicBezTo>
                  <a:cubicBezTo>
                    <a:pt x="491" y="101"/>
                    <a:pt x="463" y="74"/>
                    <a:pt x="436" y="46"/>
                  </a:cubicBezTo>
                  <a:cubicBezTo>
                    <a:pt x="415" y="25"/>
                    <a:pt x="388" y="25"/>
                    <a:pt x="367" y="46"/>
                  </a:cubicBezTo>
                  <a:cubicBezTo>
                    <a:pt x="356" y="57"/>
                    <a:pt x="346" y="68"/>
                    <a:pt x="335" y="79"/>
                  </a:cubicBezTo>
                  <a:cubicBezTo>
                    <a:pt x="331" y="82"/>
                    <a:pt x="331" y="84"/>
                    <a:pt x="335" y="88"/>
                  </a:cubicBezTo>
                  <a:cubicBezTo>
                    <a:pt x="363" y="116"/>
                    <a:pt x="391" y="144"/>
                    <a:pt x="418" y="171"/>
                  </a:cubicBezTo>
                  <a:cubicBezTo>
                    <a:pt x="426" y="179"/>
                    <a:pt x="425" y="185"/>
                    <a:pt x="418" y="192"/>
                  </a:cubicBezTo>
                  <a:cubicBezTo>
                    <a:pt x="411" y="198"/>
                    <a:pt x="405" y="198"/>
                    <a:pt x="398" y="190"/>
                  </a:cubicBezTo>
                  <a:cubicBezTo>
                    <a:pt x="370" y="163"/>
                    <a:pt x="342" y="135"/>
                    <a:pt x="314" y="107"/>
                  </a:cubicBezTo>
                  <a:cubicBezTo>
                    <a:pt x="311" y="104"/>
                    <a:pt x="310" y="104"/>
                    <a:pt x="306" y="107"/>
                  </a:cubicBezTo>
                  <a:cubicBezTo>
                    <a:pt x="287" y="127"/>
                    <a:pt x="267" y="147"/>
                    <a:pt x="247" y="167"/>
                  </a:cubicBezTo>
                  <a:cubicBezTo>
                    <a:pt x="243" y="170"/>
                    <a:pt x="244" y="172"/>
                    <a:pt x="247" y="175"/>
                  </a:cubicBezTo>
                  <a:cubicBezTo>
                    <a:pt x="275" y="203"/>
                    <a:pt x="302" y="231"/>
                    <a:pt x="330" y="259"/>
                  </a:cubicBezTo>
                  <a:cubicBezTo>
                    <a:pt x="336" y="265"/>
                    <a:pt x="337" y="270"/>
                    <a:pt x="334" y="276"/>
                  </a:cubicBezTo>
                  <a:cubicBezTo>
                    <a:pt x="328" y="286"/>
                    <a:pt x="318" y="287"/>
                    <a:pt x="310" y="279"/>
                  </a:cubicBezTo>
                  <a:cubicBezTo>
                    <a:pt x="282" y="251"/>
                    <a:pt x="254" y="223"/>
                    <a:pt x="226" y="195"/>
                  </a:cubicBezTo>
                  <a:cubicBezTo>
                    <a:pt x="223" y="192"/>
                    <a:pt x="222" y="191"/>
                    <a:pt x="219" y="195"/>
                  </a:cubicBezTo>
                  <a:cubicBezTo>
                    <a:pt x="199" y="215"/>
                    <a:pt x="179" y="235"/>
                    <a:pt x="158" y="255"/>
                  </a:cubicBezTo>
                  <a:cubicBezTo>
                    <a:pt x="155" y="258"/>
                    <a:pt x="155" y="260"/>
                    <a:pt x="158" y="263"/>
                  </a:cubicBezTo>
                  <a:cubicBezTo>
                    <a:pt x="186" y="290"/>
                    <a:pt x="214" y="318"/>
                    <a:pt x="241" y="345"/>
                  </a:cubicBezTo>
                  <a:cubicBezTo>
                    <a:pt x="250" y="354"/>
                    <a:pt x="251" y="360"/>
                    <a:pt x="243" y="368"/>
                  </a:cubicBezTo>
                  <a:cubicBezTo>
                    <a:pt x="236" y="375"/>
                    <a:pt x="230" y="374"/>
                    <a:pt x="221" y="365"/>
                  </a:cubicBezTo>
                  <a:cubicBezTo>
                    <a:pt x="220" y="364"/>
                    <a:pt x="219" y="363"/>
                    <a:pt x="217" y="362"/>
                  </a:cubicBezTo>
                  <a:cubicBezTo>
                    <a:pt x="191" y="335"/>
                    <a:pt x="165" y="309"/>
                    <a:pt x="138" y="282"/>
                  </a:cubicBezTo>
                  <a:cubicBezTo>
                    <a:pt x="136" y="280"/>
                    <a:pt x="134" y="279"/>
                    <a:pt x="132" y="282"/>
                  </a:cubicBezTo>
                  <a:cubicBezTo>
                    <a:pt x="113" y="301"/>
                    <a:pt x="94" y="320"/>
                    <a:pt x="75" y="339"/>
                  </a:cubicBezTo>
                  <a:cubicBezTo>
                    <a:pt x="73" y="341"/>
                    <a:pt x="72" y="342"/>
                    <a:pt x="74" y="344"/>
                  </a:cubicBezTo>
                  <a:cubicBezTo>
                    <a:pt x="93" y="362"/>
                    <a:pt x="112" y="381"/>
                    <a:pt x="130" y="3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A376E48E-FE79-42DE-ADD8-BF1ABD514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3184526"/>
              <a:ext cx="422275" cy="422275"/>
            </a:xfrm>
            <a:custGeom>
              <a:avLst/>
              <a:gdLst>
                <a:gd name="T0" fmla="*/ 1 w 228"/>
                <a:gd name="T1" fmla="*/ 65 h 228"/>
                <a:gd name="T2" fmla="*/ 10 w 228"/>
                <a:gd name="T3" fmla="*/ 52 h 228"/>
                <a:gd name="T4" fmla="*/ 26 w 228"/>
                <a:gd name="T5" fmla="*/ 56 h 228"/>
                <a:gd name="T6" fmla="*/ 52 w 228"/>
                <a:gd name="T7" fmla="*/ 81 h 228"/>
                <a:gd name="T8" fmla="*/ 59 w 228"/>
                <a:gd name="T9" fmla="*/ 81 h 228"/>
                <a:gd name="T10" fmla="*/ 136 w 228"/>
                <a:gd name="T11" fmla="*/ 4 h 228"/>
                <a:gd name="T12" fmla="*/ 145 w 228"/>
                <a:gd name="T13" fmla="*/ 3 h 228"/>
                <a:gd name="T14" fmla="*/ 225 w 228"/>
                <a:gd name="T15" fmla="*/ 83 h 228"/>
                <a:gd name="T16" fmla="*/ 224 w 228"/>
                <a:gd name="T17" fmla="*/ 90 h 228"/>
                <a:gd name="T18" fmla="*/ 146 w 228"/>
                <a:gd name="T19" fmla="*/ 168 h 228"/>
                <a:gd name="T20" fmla="*/ 147 w 228"/>
                <a:gd name="T21" fmla="*/ 176 h 228"/>
                <a:gd name="T22" fmla="*/ 170 w 228"/>
                <a:gd name="T23" fmla="*/ 200 h 228"/>
                <a:gd name="T24" fmla="*/ 171 w 228"/>
                <a:gd name="T25" fmla="*/ 222 h 228"/>
                <a:gd name="T26" fmla="*/ 150 w 228"/>
                <a:gd name="T27" fmla="*/ 221 h 228"/>
                <a:gd name="T28" fmla="*/ 54 w 228"/>
                <a:gd name="T29" fmla="*/ 125 h 228"/>
                <a:gd name="T30" fmla="*/ 7 w 228"/>
                <a:gd name="T31" fmla="*/ 78 h 228"/>
                <a:gd name="T32" fmla="*/ 1 w 228"/>
                <a:gd name="T33" fmla="*/ 6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228">
                  <a:moveTo>
                    <a:pt x="1" y="65"/>
                  </a:moveTo>
                  <a:cubicBezTo>
                    <a:pt x="1" y="59"/>
                    <a:pt x="4" y="55"/>
                    <a:pt x="10" y="52"/>
                  </a:cubicBezTo>
                  <a:cubicBezTo>
                    <a:pt x="16" y="50"/>
                    <a:pt x="21" y="51"/>
                    <a:pt x="26" y="56"/>
                  </a:cubicBezTo>
                  <a:cubicBezTo>
                    <a:pt x="35" y="64"/>
                    <a:pt x="43" y="73"/>
                    <a:pt x="52" y="81"/>
                  </a:cubicBezTo>
                  <a:cubicBezTo>
                    <a:pt x="54" y="85"/>
                    <a:pt x="56" y="85"/>
                    <a:pt x="59" y="81"/>
                  </a:cubicBezTo>
                  <a:cubicBezTo>
                    <a:pt x="85" y="55"/>
                    <a:pt x="111" y="30"/>
                    <a:pt x="136" y="4"/>
                  </a:cubicBezTo>
                  <a:cubicBezTo>
                    <a:pt x="139" y="1"/>
                    <a:pt x="141" y="0"/>
                    <a:pt x="145" y="3"/>
                  </a:cubicBezTo>
                  <a:cubicBezTo>
                    <a:pt x="171" y="30"/>
                    <a:pt x="198" y="57"/>
                    <a:pt x="225" y="83"/>
                  </a:cubicBezTo>
                  <a:cubicBezTo>
                    <a:pt x="228" y="87"/>
                    <a:pt x="226" y="88"/>
                    <a:pt x="224" y="90"/>
                  </a:cubicBezTo>
                  <a:cubicBezTo>
                    <a:pt x="198" y="116"/>
                    <a:pt x="172" y="142"/>
                    <a:pt x="146" y="168"/>
                  </a:cubicBezTo>
                  <a:cubicBezTo>
                    <a:pt x="142" y="171"/>
                    <a:pt x="143" y="173"/>
                    <a:pt x="147" y="176"/>
                  </a:cubicBezTo>
                  <a:cubicBezTo>
                    <a:pt x="155" y="184"/>
                    <a:pt x="162" y="192"/>
                    <a:pt x="170" y="200"/>
                  </a:cubicBezTo>
                  <a:cubicBezTo>
                    <a:pt x="177" y="207"/>
                    <a:pt x="178" y="216"/>
                    <a:pt x="171" y="222"/>
                  </a:cubicBezTo>
                  <a:cubicBezTo>
                    <a:pt x="165" y="228"/>
                    <a:pt x="157" y="228"/>
                    <a:pt x="150" y="221"/>
                  </a:cubicBezTo>
                  <a:cubicBezTo>
                    <a:pt x="118" y="189"/>
                    <a:pt x="86" y="157"/>
                    <a:pt x="54" y="125"/>
                  </a:cubicBezTo>
                  <a:cubicBezTo>
                    <a:pt x="39" y="109"/>
                    <a:pt x="23" y="94"/>
                    <a:pt x="7" y="78"/>
                  </a:cubicBezTo>
                  <a:cubicBezTo>
                    <a:pt x="3" y="75"/>
                    <a:pt x="0" y="71"/>
                    <a:pt x="1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31F5792-9EC4-4C4C-9B42-073D3F97D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101" y="1943101"/>
              <a:ext cx="558800" cy="571500"/>
            </a:xfrm>
            <a:custGeom>
              <a:avLst/>
              <a:gdLst>
                <a:gd name="T0" fmla="*/ 156 w 302"/>
                <a:gd name="T1" fmla="*/ 186 h 309"/>
                <a:gd name="T2" fmla="*/ 151 w 302"/>
                <a:gd name="T3" fmla="*/ 191 h 309"/>
                <a:gd name="T4" fmla="*/ 150 w 302"/>
                <a:gd name="T5" fmla="*/ 201 h 309"/>
                <a:gd name="T6" fmla="*/ 149 w 302"/>
                <a:gd name="T7" fmla="*/ 214 h 309"/>
                <a:gd name="T8" fmla="*/ 82 w 302"/>
                <a:gd name="T9" fmla="*/ 296 h 309"/>
                <a:gd name="T10" fmla="*/ 76 w 302"/>
                <a:gd name="T11" fmla="*/ 305 h 309"/>
                <a:gd name="T12" fmla="*/ 64 w 302"/>
                <a:gd name="T13" fmla="*/ 305 h 309"/>
                <a:gd name="T14" fmla="*/ 5 w 302"/>
                <a:gd name="T15" fmla="*/ 246 h 309"/>
                <a:gd name="T16" fmla="*/ 5 w 302"/>
                <a:gd name="T17" fmla="*/ 233 h 309"/>
                <a:gd name="T18" fmla="*/ 70 w 302"/>
                <a:gd name="T19" fmla="*/ 181 h 309"/>
                <a:gd name="T20" fmla="*/ 96 w 302"/>
                <a:gd name="T21" fmla="*/ 160 h 309"/>
                <a:gd name="T22" fmla="*/ 108 w 302"/>
                <a:gd name="T23" fmla="*/ 159 h 309"/>
                <a:gd name="T24" fmla="*/ 119 w 302"/>
                <a:gd name="T25" fmla="*/ 158 h 309"/>
                <a:gd name="T26" fmla="*/ 136 w 302"/>
                <a:gd name="T27" fmla="*/ 140 h 309"/>
                <a:gd name="T28" fmla="*/ 148 w 302"/>
                <a:gd name="T29" fmla="*/ 140 h 309"/>
                <a:gd name="T30" fmla="*/ 161 w 302"/>
                <a:gd name="T31" fmla="*/ 139 h 309"/>
                <a:gd name="T32" fmla="*/ 288 w 302"/>
                <a:gd name="T33" fmla="*/ 13 h 309"/>
                <a:gd name="T34" fmla="*/ 302 w 302"/>
                <a:gd name="T35" fmla="*/ 0 h 309"/>
                <a:gd name="T36" fmla="*/ 281 w 302"/>
                <a:gd name="T37" fmla="*/ 38 h 309"/>
                <a:gd name="T38" fmla="*/ 171 w 302"/>
                <a:gd name="T39" fmla="*/ 147 h 309"/>
                <a:gd name="T40" fmla="*/ 170 w 302"/>
                <a:gd name="T41" fmla="*/ 162 h 309"/>
                <a:gd name="T42" fmla="*/ 169 w 302"/>
                <a:gd name="T43" fmla="*/ 173 h 309"/>
                <a:gd name="T44" fmla="*/ 157 w 302"/>
                <a:gd name="T45" fmla="*/ 185 h 309"/>
                <a:gd name="T46" fmla="*/ 156 w 302"/>
                <a:gd name="T47" fmla="*/ 18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2" h="309">
                  <a:moveTo>
                    <a:pt x="156" y="186"/>
                  </a:moveTo>
                  <a:cubicBezTo>
                    <a:pt x="155" y="188"/>
                    <a:pt x="153" y="190"/>
                    <a:pt x="151" y="191"/>
                  </a:cubicBezTo>
                  <a:cubicBezTo>
                    <a:pt x="148" y="194"/>
                    <a:pt x="147" y="198"/>
                    <a:pt x="150" y="201"/>
                  </a:cubicBezTo>
                  <a:cubicBezTo>
                    <a:pt x="154" y="206"/>
                    <a:pt x="152" y="210"/>
                    <a:pt x="149" y="214"/>
                  </a:cubicBezTo>
                  <a:cubicBezTo>
                    <a:pt x="127" y="241"/>
                    <a:pt x="105" y="268"/>
                    <a:pt x="82" y="296"/>
                  </a:cubicBezTo>
                  <a:cubicBezTo>
                    <a:pt x="80" y="299"/>
                    <a:pt x="78" y="302"/>
                    <a:pt x="76" y="305"/>
                  </a:cubicBezTo>
                  <a:cubicBezTo>
                    <a:pt x="72" y="309"/>
                    <a:pt x="68" y="309"/>
                    <a:pt x="64" y="305"/>
                  </a:cubicBezTo>
                  <a:cubicBezTo>
                    <a:pt x="44" y="286"/>
                    <a:pt x="24" y="266"/>
                    <a:pt x="5" y="246"/>
                  </a:cubicBezTo>
                  <a:cubicBezTo>
                    <a:pt x="0" y="241"/>
                    <a:pt x="0" y="237"/>
                    <a:pt x="5" y="233"/>
                  </a:cubicBezTo>
                  <a:cubicBezTo>
                    <a:pt x="27" y="216"/>
                    <a:pt x="48" y="199"/>
                    <a:pt x="70" y="181"/>
                  </a:cubicBezTo>
                  <a:cubicBezTo>
                    <a:pt x="79" y="174"/>
                    <a:pt x="87" y="167"/>
                    <a:pt x="96" y="160"/>
                  </a:cubicBezTo>
                  <a:cubicBezTo>
                    <a:pt x="100" y="157"/>
                    <a:pt x="104" y="156"/>
                    <a:pt x="108" y="159"/>
                  </a:cubicBezTo>
                  <a:cubicBezTo>
                    <a:pt x="112" y="162"/>
                    <a:pt x="116" y="161"/>
                    <a:pt x="119" y="158"/>
                  </a:cubicBezTo>
                  <a:cubicBezTo>
                    <a:pt x="124" y="152"/>
                    <a:pt x="130" y="146"/>
                    <a:pt x="136" y="140"/>
                  </a:cubicBezTo>
                  <a:cubicBezTo>
                    <a:pt x="140" y="136"/>
                    <a:pt x="143" y="136"/>
                    <a:pt x="148" y="140"/>
                  </a:cubicBezTo>
                  <a:cubicBezTo>
                    <a:pt x="153" y="145"/>
                    <a:pt x="155" y="145"/>
                    <a:pt x="161" y="139"/>
                  </a:cubicBezTo>
                  <a:cubicBezTo>
                    <a:pt x="203" y="97"/>
                    <a:pt x="245" y="55"/>
                    <a:pt x="288" y="13"/>
                  </a:cubicBezTo>
                  <a:cubicBezTo>
                    <a:pt x="292" y="9"/>
                    <a:pt x="297" y="4"/>
                    <a:pt x="302" y="0"/>
                  </a:cubicBezTo>
                  <a:cubicBezTo>
                    <a:pt x="295" y="12"/>
                    <a:pt x="292" y="27"/>
                    <a:pt x="281" y="38"/>
                  </a:cubicBezTo>
                  <a:cubicBezTo>
                    <a:pt x="244" y="74"/>
                    <a:pt x="207" y="110"/>
                    <a:pt x="171" y="147"/>
                  </a:cubicBezTo>
                  <a:cubicBezTo>
                    <a:pt x="164" y="153"/>
                    <a:pt x="164" y="155"/>
                    <a:pt x="170" y="162"/>
                  </a:cubicBezTo>
                  <a:cubicBezTo>
                    <a:pt x="173" y="166"/>
                    <a:pt x="173" y="170"/>
                    <a:pt x="169" y="173"/>
                  </a:cubicBezTo>
                  <a:cubicBezTo>
                    <a:pt x="165" y="177"/>
                    <a:pt x="161" y="180"/>
                    <a:pt x="157" y="185"/>
                  </a:cubicBezTo>
                  <a:cubicBezTo>
                    <a:pt x="157" y="185"/>
                    <a:pt x="156" y="186"/>
                    <a:pt x="156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4549554F-4F42-4D99-8048-FDD0407DB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1978026"/>
              <a:ext cx="120650" cy="177800"/>
            </a:xfrm>
            <a:custGeom>
              <a:avLst/>
              <a:gdLst>
                <a:gd name="T0" fmla="*/ 15 w 65"/>
                <a:gd name="T1" fmla="*/ 0 h 96"/>
                <a:gd name="T2" fmla="*/ 19 w 65"/>
                <a:gd name="T3" fmla="*/ 4 h 96"/>
                <a:gd name="T4" fmla="*/ 54 w 65"/>
                <a:gd name="T5" fmla="*/ 41 h 96"/>
                <a:gd name="T6" fmla="*/ 54 w 65"/>
                <a:gd name="T7" fmla="*/ 84 h 96"/>
                <a:gd name="T8" fmla="*/ 21 w 65"/>
                <a:gd name="T9" fmla="*/ 92 h 96"/>
                <a:gd name="T10" fmla="*/ 0 w 65"/>
                <a:gd name="T11" fmla="*/ 65 h 96"/>
                <a:gd name="T12" fmla="*/ 4 w 65"/>
                <a:gd name="T13" fmla="*/ 41 h 96"/>
                <a:gd name="T14" fmla="*/ 15 w 65"/>
                <a:gd name="T15" fmla="*/ 0 h 96"/>
                <a:gd name="T16" fmla="*/ 48 w 65"/>
                <a:gd name="T17" fmla="*/ 78 h 96"/>
                <a:gd name="T18" fmla="*/ 20 w 65"/>
                <a:gd name="T19" fmla="*/ 69 h 96"/>
                <a:gd name="T20" fmla="*/ 15 w 65"/>
                <a:gd name="T21" fmla="*/ 41 h 96"/>
                <a:gd name="T22" fmla="*/ 15 w 65"/>
                <a:gd name="T23" fmla="*/ 34 h 96"/>
                <a:gd name="T24" fmla="*/ 8 w 65"/>
                <a:gd name="T25" fmla="*/ 64 h 96"/>
                <a:gd name="T26" fmla="*/ 24 w 65"/>
                <a:gd name="T27" fmla="*/ 85 h 96"/>
                <a:gd name="T28" fmla="*/ 48 w 65"/>
                <a:gd name="T29" fmla="*/ 7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96">
                  <a:moveTo>
                    <a:pt x="15" y="0"/>
                  </a:moveTo>
                  <a:cubicBezTo>
                    <a:pt x="16" y="2"/>
                    <a:pt x="18" y="2"/>
                    <a:pt x="19" y="4"/>
                  </a:cubicBezTo>
                  <a:cubicBezTo>
                    <a:pt x="31" y="16"/>
                    <a:pt x="43" y="28"/>
                    <a:pt x="54" y="41"/>
                  </a:cubicBezTo>
                  <a:cubicBezTo>
                    <a:pt x="65" y="55"/>
                    <a:pt x="65" y="72"/>
                    <a:pt x="54" y="84"/>
                  </a:cubicBezTo>
                  <a:cubicBezTo>
                    <a:pt x="46" y="93"/>
                    <a:pt x="33" y="96"/>
                    <a:pt x="21" y="92"/>
                  </a:cubicBezTo>
                  <a:cubicBezTo>
                    <a:pt x="9" y="88"/>
                    <a:pt x="1" y="78"/>
                    <a:pt x="0" y="65"/>
                  </a:cubicBezTo>
                  <a:cubicBezTo>
                    <a:pt x="0" y="57"/>
                    <a:pt x="2" y="49"/>
                    <a:pt x="4" y="41"/>
                  </a:cubicBezTo>
                  <a:cubicBezTo>
                    <a:pt x="8" y="28"/>
                    <a:pt x="11" y="14"/>
                    <a:pt x="15" y="0"/>
                  </a:cubicBezTo>
                  <a:close/>
                  <a:moveTo>
                    <a:pt x="48" y="78"/>
                  </a:moveTo>
                  <a:cubicBezTo>
                    <a:pt x="36" y="82"/>
                    <a:pt x="27" y="78"/>
                    <a:pt x="20" y="69"/>
                  </a:cubicBezTo>
                  <a:cubicBezTo>
                    <a:pt x="14" y="61"/>
                    <a:pt x="13" y="51"/>
                    <a:pt x="15" y="41"/>
                  </a:cubicBezTo>
                  <a:cubicBezTo>
                    <a:pt x="15" y="39"/>
                    <a:pt x="16" y="37"/>
                    <a:pt x="15" y="34"/>
                  </a:cubicBezTo>
                  <a:cubicBezTo>
                    <a:pt x="11" y="43"/>
                    <a:pt x="8" y="58"/>
                    <a:pt x="8" y="64"/>
                  </a:cubicBezTo>
                  <a:cubicBezTo>
                    <a:pt x="8" y="74"/>
                    <a:pt x="15" y="82"/>
                    <a:pt x="24" y="85"/>
                  </a:cubicBezTo>
                  <a:cubicBezTo>
                    <a:pt x="33" y="88"/>
                    <a:pt x="42" y="86"/>
                    <a:pt x="48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76E59860-318A-41DB-BEB1-F6A0E07B35DC}"/>
              </a:ext>
            </a:extLst>
          </p:cNvPr>
          <p:cNvGrpSpPr/>
          <p:nvPr/>
        </p:nvGrpSpPr>
        <p:grpSpPr>
          <a:xfrm rot="17388892">
            <a:off x="7608250" y="-515335"/>
            <a:ext cx="733157" cy="1862520"/>
            <a:chOff x="7877175" y="88900"/>
            <a:chExt cx="1001713" cy="2544763"/>
          </a:xfrm>
        </p:grpSpPr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D5F81505-B70A-4B5B-BE89-9839FC679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60F039BE-2FD4-4886-9121-E92A80E87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238CEA52-DA3C-4627-B7C4-458393DA8637}"/>
              </a:ext>
            </a:extLst>
          </p:cNvPr>
          <p:cNvGrpSpPr/>
          <p:nvPr/>
        </p:nvGrpSpPr>
        <p:grpSpPr>
          <a:xfrm rot="17388892" flipH="1" flipV="1">
            <a:off x="681547" y="-522583"/>
            <a:ext cx="788379" cy="2002807"/>
            <a:chOff x="7877175" y="88900"/>
            <a:chExt cx="1001713" cy="2544763"/>
          </a:xfrm>
        </p:grpSpPr>
        <p:sp>
          <p:nvSpPr>
            <p:cNvPr id="59" name="Freeform 15">
              <a:extLst>
                <a:ext uri="{FF2B5EF4-FFF2-40B4-BE49-F238E27FC236}">
                  <a16:creationId xmlns:a16="http://schemas.microsoft.com/office/drawing/2014/main" id="{679A231E-9C03-4F2F-B04C-81D3CBE18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26910B5B-4DD9-412E-9A42-793F7D8B8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32282F6B-F5E3-F7AC-90B1-CE960674B5BA}"/>
              </a:ext>
            </a:extLst>
          </p:cNvPr>
          <p:cNvGrpSpPr/>
          <p:nvPr/>
        </p:nvGrpSpPr>
        <p:grpSpPr>
          <a:xfrm>
            <a:off x="212726" y="3987800"/>
            <a:ext cx="1296988" cy="1100138"/>
            <a:chOff x="212726" y="3987800"/>
            <a:chExt cx="1296988" cy="1100138"/>
          </a:xfrm>
        </p:grpSpPr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560563EB-CB26-49E9-85D0-F0062F201B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1A1561B-C6D7-4030-A2DC-7DAF5A4C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8570958B-E13E-4320-AB48-9CC16DDA66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B87AC13-2574-43D2-9497-F883AC49C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08EED949-233F-4FC8-8821-68A4716C6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3682799-45E8-4738-8290-89A5965CC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F6F25932-B050-4361-BB8C-91A0F64F7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977D484E-88FC-4E0E-96B4-5393791D6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6B0D159D-C785-492D-9C83-532D83F6E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B181C60B-88DA-4D65-8BC0-52F63A2CF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E3632D45-68AB-4AB1-BCFE-CF4823371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A86B6C40-EFF7-47FA-9B45-7C79CC09ADE3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4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 TRIAL</a:t>
            </a:r>
            <a:endParaRPr/>
          </a:p>
        </p:txBody>
      </p:sp>
      <p:graphicFrame>
        <p:nvGraphicFramePr>
          <p:cNvPr id="1321" name="Google Shape;1321;p41"/>
          <p:cNvGraphicFramePr/>
          <p:nvPr/>
        </p:nvGraphicFramePr>
        <p:xfrm>
          <a:off x="861850" y="1602275"/>
          <a:ext cx="7420300" cy="853380"/>
        </p:xfrm>
        <a:graphic>
          <a:graphicData uri="http://schemas.openxmlformats.org/drawingml/2006/table">
            <a:tbl>
              <a:tblPr>
                <a:noFill/>
                <a:tableStyleId>{9DBD3DF0-4677-4363-9C46-1A2FD94B404C}</a:tableStyleId>
              </a:tblPr>
              <a:tblGrid>
                <a:gridCol w="185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5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5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5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PRECLINICAL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PHASE 1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PHASE 2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PHASE 3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Lab Studies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Human Safety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Expanded Safety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Efficacy &amp; Safety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22" name="Google Shape;1322;p41"/>
          <p:cNvGrpSpPr/>
          <p:nvPr/>
        </p:nvGrpSpPr>
        <p:grpSpPr>
          <a:xfrm flipH="1">
            <a:off x="1184819" y="2702443"/>
            <a:ext cx="1075372" cy="1522810"/>
            <a:chOff x="1376875" y="2908425"/>
            <a:chExt cx="286125" cy="405175"/>
          </a:xfrm>
        </p:grpSpPr>
        <p:sp>
          <p:nvSpPr>
            <p:cNvPr id="1323" name="Google Shape;1323;p41"/>
            <p:cNvSpPr/>
            <p:nvPr/>
          </p:nvSpPr>
          <p:spPr>
            <a:xfrm>
              <a:off x="1390125" y="3275525"/>
              <a:ext cx="272875" cy="38075"/>
            </a:xfrm>
            <a:custGeom>
              <a:avLst/>
              <a:gdLst/>
              <a:ahLst/>
              <a:cxnLst/>
              <a:rect l="l" t="t" r="r" b="b"/>
              <a:pathLst>
                <a:path w="10915" h="1523" extrusionOk="0">
                  <a:moveTo>
                    <a:pt x="388" y="0"/>
                  </a:moveTo>
                  <a:cubicBezTo>
                    <a:pt x="172" y="0"/>
                    <a:pt x="0" y="172"/>
                    <a:pt x="0" y="388"/>
                  </a:cubicBezTo>
                  <a:lnTo>
                    <a:pt x="0" y="1523"/>
                  </a:lnTo>
                  <a:lnTo>
                    <a:pt x="10914" y="1523"/>
                  </a:lnTo>
                  <a:lnTo>
                    <a:pt x="10914" y="403"/>
                  </a:lnTo>
                  <a:cubicBezTo>
                    <a:pt x="10914" y="187"/>
                    <a:pt x="10727" y="0"/>
                    <a:pt x="10511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1"/>
            <p:cNvSpPr/>
            <p:nvPr/>
          </p:nvSpPr>
          <p:spPr>
            <a:xfrm>
              <a:off x="1390125" y="3275525"/>
              <a:ext cx="272875" cy="17450"/>
            </a:xfrm>
            <a:custGeom>
              <a:avLst/>
              <a:gdLst/>
              <a:ahLst/>
              <a:cxnLst/>
              <a:rect l="l" t="t" r="r" b="b"/>
              <a:pathLst>
                <a:path w="10915" h="698" extrusionOk="0">
                  <a:moveTo>
                    <a:pt x="388" y="0"/>
                  </a:moveTo>
                  <a:cubicBezTo>
                    <a:pt x="172" y="0"/>
                    <a:pt x="0" y="172"/>
                    <a:pt x="0" y="388"/>
                  </a:cubicBezTo>
                  <a:lnTo>
                    <a:pt x="0" y="698"/>
                  </a:lnTo>
                  <a:lnTo>
                    <a:pt x="10914" y="698"/>
                  </a:lnTo>
                  <a:lnTo>
                    <a:pt x="10914" y="403"/>
                  </a:lnTo>
                  <a:cubicBezTo>
                    <a:pt x="10914" y="187"/>
                    <a:pt x="10727" y="0"/>
                    <a:pt x="10511" y="0"/>
                  </a:cubicBezTo>
                  <a:close/>
                </a:path>
              </a:pathLst>
            </a:custGeom>
            <a:solidFill>
              <a:srgbClr val="0E4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1"/>
            <p:cNvSpPr/>
            <p:nvPr/>
          </p:nvSpPr>
          <p:spPr>
            <a:xfrm>
              <a:off x="1480325" y="3029075"/>
              <a:ext cx="156650" cy="246475"/>
            </a:xfrm>
            <a:custGeom>
              <a:avLst/>
              <a:gdLst/>
              <a:ahLst/>
              <a:cxnLst/>
              <a:rect l="l" t="t" r="r" b="b"/>
              <a:pathLst>
                <a:path w="6266" h="9859" extrusionOk="0">
                  <a:moveTo>
                    <a:pt x="1664" y="0"/>
                  </a:moveTo>
                  <a:lnTo>
                    <a:pt x="0" y="2691"/>
                  </a:lnTo>
                  <a:lnTo>
                    <a:pt x="1105" y="3653"/>
                  </a:lnTo>
                  <a:cubicBezTo>
                    <a:pt x="2191" y="4571"/>
                    <a:pt x="2814" y="5862"/>
                    <a:pt x="2814" y="7213"/>
                  </a:cubicBezTo>
                  <a:lnTo>
                    <a:pt x="2814" y="9858"/>
                  </a:lnTo>
                  <a:lnTo>
                    <a:pt x="6265" y="9858"/>
                  </a:lnTo>
                  <a:lnTo>
                    <a:pt x="6265" y="8224"/>
                  </a:lnTo>
                  <a:cubicBezTo>
                    <a:pt x="6265" y="5705"/>
                    <a:pt x="5489" y="3295"/>
                    <a:pt x="3482" y="1556"/>
                  </a:cubicBezTo>
                  <a:lnTo>
                    <a:pt x="1664" y="0"/>
                  </a:ln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1"/>
            <p:cNvSpPr/>
            <p:nvPr/>
          </p:nvSpPr>
          <p:spPr>
            <a:xfrm>
              <a:off x="1480325" y="3029075"/>
              <a:ext cx="110375" cy="246475"/>
            </a:xfrm>
            <a:custGeom>
              <a:avLst/>
              <a:gdLst/>
              <a:ahLst/>
              <a:cxnLst/>
              <a:rect l="l" t="t" r="r" b="b"/>
              <a:pathLst>
                <a:path w="4415" h="9859" extrusionOk="0">
                  <a:moveTo>
                    <a:pt x="1664" y="0"/>
                  </a:moveTo>
                  <a:lnTo>
                    <a:pt x="0" y="2691"/>
                  </a:lnTo>
                  <a:lnTo>
                    <a:pt x="1105" y="3653"/>
                  </a:lnTo>
                  <a:cubicBezTo>
                    <a:pt x="2191" y="4571"/>
                    <a:pt x="2814" y="5862"/>
                    <a:pt x="2814" y="7213"/>
                  </a:cubicBezTo>
                  <a:lnTo>
                    <a:pt x="2814" y="9858"/>
                  </a:lnTo>
                  <a:lnTo>
                    <a:pt x="4414" y="9858"/>
                  </a:lnTo>
                  <a:lnTo>
                    <a:pt x="4414" y="6810"/>
                  </a:lnTo>
                  <a:cubicBezTo>
                    <a:pt x="4414" y="5273"/>
                    <a:pt x="3698" y="3780"/>
                    <a:pt x="2455" y="2735"/>
                  </a:cubicBezTo>
                  <a:lnTo>
                    <a:pt x="1198" y="1650"/>
                  </a:lnTo>
                  <a:lnTo>
                    <a:pt x="2019" y="295"/>
                  </a:lnTo>
                  <a:lnTo>
                    <a:pt x="166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1"/>
            <p:cNvSpPr/>
            <p:nvPr/>
          </p:nvSpPr>
          <p:spPr>
            <a:xfrm>
              <a:off x="1486100" y="3029075"/>
              <a:ext cx="66900" cy="86300"/>
            </a:xfrm>
            <a:custGeom>
              <a:avLst/>
              <a:gdLst/>
              <a:ahLst/>
              <a:cxnLst/>
              <a:rect l="l" t="t" r="r" b="b"/>
              <a:pathLst>
                <a:path w="2676" h="3452" extrusionOk="0">
                  <a:moveTo>
                    <a:pt x="1433" y="0"/>
                  </a:moveTo>
                  <a:lnTo>
                    <a:pt x="1" y="2877"/>
                  </a:lnTo>
                  <a:lnTo>
                    <a:pt x="639" y="3452"/>
                  </a:lnTo>
                  <a:lnTo>
                    <a:pt x="2676" y="1056"/>
                  </a:lnTo>
                  <a:lnTo>
                    <a:pt x="1433" y="0"/>
                  </a:lnTo>
                  <a:close/>
                </a:path>
              </a:pathLst>
            </a:custGeom>
            <a:solidFill>
              <a:srgbClr val="0E4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1"/>
            <p:cNvSpPr/>
            <p:nvPr/>
          </p:nvSpPr>
          <p:spPr>
            <a:xfrm>
              <a:off x="1399075" y="2958750"/>
              <a:ext cx="163625" cy="182650"/>
            </a:xfrm>
            <a:custGeom>
              <a:avLst/>
              <a:gdLst/>
              <a:ahLst/>
              <a:cxnLst/>
              <a:rect l="l" t="t" r="r" b="b"/>
              <a:pathLst>
                <a:path w="6545" h="7306" extrusionOk="0">
                  <a:moveTo>
                    <a:pt x="4291" y="0"/>
                  </a:moveTo>
                  <a:lnTo>
                    <a:pt x="0" y="5567"/>
                  </a:lnTo>
                  <a:lnTo>
                    <a:pt x="2269" y="7306"/>
                  </a:lnTo>
                  <a:lnTo>
                    <a:pt x="6545" y="1758"/>
                  </a:lnTo>
                  <a:lnTo>
                    <a:pt x="429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1"/>
            <p:cNvSpPr/>
            <p:nvPr/>
          </p:nvSpPr>
          <p:spPr>
            <a:xfrm>
              <a:off x="1489275" y="2959850"/>
              <a:ext cx="73075" cy="64950"/>
            </a:xfrm>
            <a:custGeom>
              <a:avLst/>
              <a:gdLst/>
              <a:ahLst/>
              <a:cxnLst/>
              <a:rect l="l" t="t" r="r" b="b"/>
              <a:pathLst>
                <a:path w="2923" h="2598" extrusionOk="0">
                  <a:moveTo>
                    <a:pt x="654" y="1"/>
                  </a:moveTo>
                  <a:lnTo>
                    <a:pt x="1" y="840"/>
                  </a:lnTo>
                  <a:lnTo>
                    <a:pt x="2269" y="2598"/>
                  </a:lnTo>
                  <a:lnTo>
                    <a:pt x="2922" y="1743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0E4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1"/>
            <p:cNvSpPr/>
            <p:nvPr/>
          </p:nvSpPr>
          <p:spPr>
            <a:xfrm>
              <a:off x="1445350" y="2994475"/>
              <a:ext cx="117350" cy="146925"/>
            </a:xfrm>
            <a:custGeom>
              <a:avLst/>
              <a:gdLst/>
              <a:ahLst/>
              <a:cxnLst/>
              <a:rect l="l" t="t" r="r" b="b"/>
              <a:pathLst>
                <a:path w="4694" h="5877" extrusionOk="0">
                  <a:moveTo>
                    <a:pt x="4276" y="0"/>
                  </a:moveTo>
                  <a:lnTo>
                    <a:pt x="0" y="5552"/>
                  </a:lnTo>
                  <a:lnTo>
                    <a:pt x="418" y="5877"/>
                  </a:lnTo>
                  <a:lnTo>
                    <a:pt x="4694" y="329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rgbClr val="0E4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1"/>
            <p:cNvSpPr/>
            <p:nvPr/>
          </p:nvSpPr>
          <p:spPr>
            <a:xfrm>
              <a:off x="1498975" y="2925350"/>
              <a:ext cx="85475" cy="88650"/>
            </a:xfrm>
            <a:custGeom>
              <a:avLst/>
              <a:gdLst/>
              <a:ahLst/>
              <a:cxnLst/>
              <a:rect l="l" t="t" r="r" b="b"/>
              <a:pathLst>
                <a:path w="3419" h="3546" extrusionOk="0">
                  <a:moveTo>
                    <a:pt x="1739" y="0"/>
                  </a:moveTo>
                  <a:lnTo>
                    <a:pt x="1" y="2254"/>
                  </a:lnTo>
                  <a:lnTo>
                    <a:pt x="1680" y="3545"/>
                  </a:lnTo>
                  <a:lnTo>
                    <a:pt x="3418" y="1288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1"/>
            <p:cNvSpPr/>
            <p:nvPr/>
          </p:nvSpPr>
          <p:spPr>
            <a:xfrm>
              <a:off x="1483025" y="2948600"/>
              <a:ext cx="86675" cy="74325"/>
            </a:xfrm>
            <a:custGeom>
              <a:avLst/>
              <a:gdLst/>
              <a:ahLst/>
              <a:cxnLst/>
              <a:rect l="l" t="t" r="r" b="b"/>
              <a:pathLst>
                <a:path w="3467" h="2973" extrusionOk="0">
                  <a:moveTo>
                    <a:pt x="660" y="0"/>
                  </a:moveTo>
                  <a:cubicBezTo>
                    <a:pt x="636" y="0"/>
                    <a:pt x="611" y="14"/>
                    <a:pt x="590" y="33"/>
                  </a:cubicBezTo>
                  <a:lnTo>
                    <a:pt x="30" y="749"/>
                  </a:lnTo>
                  <a:cubicBezTo>
                    <a:pt x="1" y="794"/>
                    <a:pt x="15" y="843"/>
                    <a:pt x="45" y="873"/>
                  </a:cubicBezTo>
                  <a:lnTo>
                    <a:pt x="2750" y="2955"/>
                  </a:lnTo>
                  <a:cubicBezTo>
                    <a:pt x="2769" y="2967"/>
                    <a:pt x="2787" y="2972"/>
                    <a:pt x="2803" y="2972"/>
                  </a:cubicBezTo>
                  <a:cubicBezTo>
                    <a:pt x="2831" y="2972"/>
                    <a:pt x="2856" y="2958"/>
                    <a:pt x="2877" y="2940"/>
                  </a:cubicBezTo>
                  <a:lnTo>
                    <a:pt x="3437" y="2223"/>
                  </a:lnTo>
                  <a:cubicBezTo>
                    <a:pt x="3467" y="2178"/>
                    <a:pt x="3452" y="2130"/>
                    <a:pt x="3422" y="2100"/>
                  </a:cubicBezTo>
                  <a:lnTo>
                    <a:pt x="698" y="18"/>
                  </a:lnTo>
                  <a:cubicBezTo>
                    <a:pt x="687" y="5"/>
                    <a:pt x="674" y="0"/>
                    <a:pt x="66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1"/>
            <p:cNvSpPr/>
            <p:nvPr/>
          </p:nvSpPr>
          <p:spPr>
            <a:xfrm>
              <a:off x="1488800" y="3001400"/>
              <a:ext cx="75500" cy="68025"/>
            </a:xfrm>
            <a:custGeom>
              <a:avLst/>
              <a:gdLst/>
              <a:ahLst/>
              <a:cxnLst/>
              <a:rect l="l" t="t" r="r" b="b"/>
              <a:pathLst>
                <a:path w="3020" h="2721" extrusionOk="0">
                  <a:moveTo>
                    <a:pt x="1519" y="1"/>
                  </a:moveTo>
                  <a:cubicBezTo>
                    <a:pt x="926" y="1"/>
                    <a:pt x="373" y="390"/>
                    <a:pt x="206" y="984"/>
                  </a:cubicBezTo>
                  <a:cubicBezTo>
                    <a:pt x="1" y="1716"/>
                    <a:pt x="423" y="2462"/>
                    <a:pt x="1139" y="2663"/>
                  </a:cubicBezTo>
                  <a:cubicBezTo>
                    <a:pt x="1269" y="2702"/>
                    <a:pt x="1399" y="2720"/>
                    <a:pt x="1527" y="2720"/>
                  </a:cubicBezTo>
                  <a:cubicBezTo>
                    <a:pt x="2116" y="2720"/>
                    <a:pt x="2649" y="2331"/>
                    <a:pt x="2818" y="1731"/>
                  </a:cubicBezTo>
                  <a:cubicBezTo>
                    <a:pt x="3019" y="1014"/>
                    <a:pt x="2613" y="268"/>
                    <a:pt x="1885" y="52"/>
                  </a:cubicBezTo>
                  <a:cubicBezTo>
                    <a:pt x="1763" y="17"/>
                    <a:pt x="1640" y="1"/>
                    <a:pt x="151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1"/>
            <p:cNvSpPr/>
            <p:nvPr/>
          </p:nvSpPr>
          <p:spPr>
            <a:xfrm>
              <a:off x="1506725" y="3017475"/>
              <a:ext cx="38550" cy="35700"/>
            </a:xfrm>
            <a:custGeom>
              <a:avLst/>
              <a:gdLst/>
              <a:ahLst/>
              <a:cxnLst/>
              <a:rect l="l" t="t" r="r" b="b"/>
              <a:pathLst>
                <a:path w="1542" h="1428" extrusionOk="0">
                  <a:moveTo>
                    <a:pt x="795" y="62"/>
                  </a:moveTo>
                  <a:cubicBezTo>
                    <a:pt x="855" y="62"/>
                    <a:pt x="918" y="76"/>
                    <a:pt x="982" y="91"/>
                  </a:cubicBezTo>
                  <a:cubicBezTo>
                    <a:pt x="1135" y="140"/>
                    <a:pt x="1276" y="248"/>
                    <a:pt x="1370" y="401"/>
                  </a:cubicBezTo>
                  <a:cubicBezTo>
                    <a:pt x="1448" y="558"/>
                    <a:pt x="1478" y="729"/>
                    <a:pt x="1429" y="901"/>
                  </a:cubicBezTo>
                  <a:cubicBezTo>
                    <a:pt x="1339" y="1185"/>
                    <a:pt x="1073" y="1375"/>
                    <a:pt x="790" y="1375"/>
                  </a:cubicBezTo>
                  <a:cubicBezTo>
                    <a:pt x="735" y="1375"/>
                    <a:pt x="679" y="1368"/>
                    <a:pt x="623" y="1353"/>
                  </a:cubicBezTo>
                  <a:cubicBezTo>
                    <a:pt x="265" y="1241"/>
                    <a:pt x="64" y="886"/>
                    <a:pt x="172" y="543"/>
                  </a:cubicBezTo>
                  <a:cubicBezTo>
                    <a:pt x="250" y="248"/>
                    <a:pt x="515" y="62"/>
                    <a:pt x="795" y="62"/>
                  </a:cubicBezTo>
                  <a:close/>
                  <a:moveTo>
                    <a:pt x="797" y="0"/>
                  </a:moveTo>
                  <a:cubicBezTo>
                    <a:pt x="482" y="0"/>
                    <a:pt x="198" y="207"/>
                    <a:pt x="108" y="528"/>
                  </a:cubicBezTo>
                  <a:cubicBezTo>
                    <a:pt x="0" y="901"/>
                    <a:pt x="217" y="1304"/>
                    <a:pt x="608" y="1412"/>
                  </a:cubicBezTo>
                  <a:cubicBezTo>
                    <a:pt x="668" y="1427"/>
                    <a:pt x="732" y="1427"/>
                    <a:pt x="795" y="1427"/>
                  </a:cubicBezTo>
                  <a:cubicBezTo>
                    <a:pt x="1105" y="1427"/>
                    <a:pt x="1399" y="1226"/>
                    <a:pt x="1478" y="916"/>
                  </a:cubicBezTo>
                  <a:cubicBezTo>
                    <a:pt x="1541" y="729"/>
                    <a:pt x="1508" y="543"/>
                    <a:pt x="1414" y="371"/>
                  </a:cubicBezTo>
                  <a:cubicBezTo>
                    <a:pt x="1321" y="200"/>
                    <a:pt x="1183" y="76"/>
                    <a:pt x="997" y="28"/>
                  </a:cubicBezTo>
                  <a:cubicBezTo>
                    <a:pt x="930" y="9"/>
                    <a:pt x="863" y="0"/>
                    <a:pt x="797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1"/>
            <p:cNvSpPr/>
            <p:nvPr/>
          </p:nvSpPr>
          <p:spPr>
            <a:xfrm>
              <a:off x="1496275" y="2948350"/>
              <a:ext cx="73425" cy="57800"/>
            </a:xfrm>
            <a:custGeom>
              <a:avLst/>
              <a:gdLst/>
              <a:ahLst/>
              <a:cxnLst/>
              <a:rect l="l" t="t" r="r" b="b"/>
              <a:pathLst>
                <a:path w="2937" h="2312" extrusionOk="0">
                  <a:moveTo>
                    <a:pt x="122" y="1"/>
                  </a:moveTo>
                  <a:cubicBezTo>
                    <a:pt x="105" y="1"/>
                    <a:pt x="86" y="9"/>
                    <a:pt x="75" y="28"/>
                  </a:cubicBezTo>
                  <a:lnTo>
                    <a:pt x="0" y="121"/>
                  </a:lnTo>
                  <a:lnTo>
                    <a:pt x="2844" y="2312"/>
                  </a:lnTo>
                  <a:lnTo>
                    <a:pt x="2922" y="2203"/>
                  </a:lnTo>
                  <a:cubicBezTo>
                    <a:pt x="2937" y="2188"/>
                    <a:pt x="2937" y="2159"/>
                    <a:pt x="2907" y="2125"/>
                  </a:cubicBezTo>
                  <a:lnTo>
                    <a:pt x="153" y="13"/>
                  </a:lnTo>
                  <a:cubicBezTo>
                    <a:pt x="147" y="5"/>
                    <a:pt x="135" y="1"/>
                    <a:pt x="122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>
              <a:off x="1376875" y="3078600"/>
              <a:ext cx="99550" cy="84175"/>
            </a:xfrm>
            <a:custGeom>
              <a:avLst/>
              <a:gdLst/>
              <a:ahLst/>
              <a:cxnLst/>
              <a:rect l="l" t="t" r="r" b="b"/>
              <a:pathLst>
                <a:path w="3982" h="3367" extrusionOk="0">
                  <a:moveTo>
                    <a:pt x="763" y="1"/>
                  </a:moveTo>
                  <a:cubicBezTo>
                    <a:pt x="683" y="1"/>
                    <a:pt x="600" y="38"/>
                    <a:pt x="545" y="101"/>
                  </a:cubicBezTo>
                  <a:lnTo>
                    <a:pt x="94" y="680"/>
                  </a:lnTo>
                  <a:cubicBezTo>
                    <a:pt x="0" y="803"/>
                    <a:pt x="34" y="975"/>
                    <a:pt x="157" y="1068"/>
                  </a:cubicBezTo>
                  <a:lnTo>
                    <a:pt x="3064" y="3307"/>
                  </a:lnTo>
                  <a:cubicBezTo>
                    <a:pt x="3110" y="3346"/>
                    <a:pt x="3168" y="3367"/>
                    <a:pt x="3226" y="3367"/>
                  </a:cubicBezTo>
                  <a:cubicBezTo>
                    <a:pt x="3305" y="3367"/>
                    <a:pt x="3384" y="3331"/>
                    <a:pt x="3437" y="3258"/>
                  </a:cubicBezTo>
                  <a:lnTo>
                    <a:pt x="3888" y="2683"/>
                  </a:lnTo>
                  <a:cubicBezTo>
                    <a:pt x="3982" y="2560"/>
                    <a:pt x="3952" y="2389"/>
                    <a:pt x="3825" y="2310"/>
                  </a:cubicBezTo>
                  <a:lnTo>
                    <a:pt x="918" y="57"/>
                  </a:lnTo>
                  <a:cubicBezTo>
                    <a:pt x="874" y="19"/>
                    <a:pt x="819" y="1"/>
                    <a:pt x="76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1"/>
            <p:cNvSpPr/>
            <p:nvPr/>
          </p:nvSpPr>
          <p:spPr>
            <a:xfrm>
              <a:off x="1387800" y="3078400"/>
              <a:ext cx="88625" cy="70850"/>
            </a:xfrm>
            <a:custGeom>
              <a:avLst/>
              <a:gdLst/>
              <a:ahLst/>
              <a:cxnLst/>
              <a:rect l="l" t="t" r="r" b="b"/>
              <a:pathLst>
                <a:path w="3545" h="2834" extrusionOk="0">
                  <a:moveTo>
                    <a:pt x="311" y="0"/>
                  </a:moveTo>
                  <a:cubicBezTo>
                    <a:pt x="240" y="0"/>
                    <a:pt x="169" y="32"/>
                    <a:pt x="123" y="95"/>
                  </a:cubicBezTo>
                  <a:lnTo>
                    <a:pt x="0" y="266"/>
                  </a:lnTo>
                  <a:lnTo>
                    <a:pt x="3328" y="2833"/>
                  </a:lnTo>
                  <a:lnTo>
                    <a:pt x="3466" y="2677"/>
                  </a:lnTo>
                  <a:cubicBezTo>
                    <a:pt x="3545" y="2568"/>
                    <a:pt x="3530" y="2412"/>
                    <a:pt x="3422" y="2333"/>
                  </a:cubicBezTo>
                  <a:lnTo>
                    <a:pt x="451" y="50"/>
                  </a:lnTo>
                  <a:cubicBezTo>
                    <a:pt x="412" y="17"/>
                    <a:pt x="362" y="0"/>
                    <a:pt x="311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1"/>
            <p:cNvSpPr/>
            <p:nvPr/>
          </p:nvSpPr>
          <p:spPr>
            <a:xfrm>
              <a:off x="1534700" y="2908425"/>
              <a:ext cx="67275" cy="57475"/>
            </a:xfrm>
            <a:custGeom>
              <a:avLst/>
              <a:gdLst/>
              <a:ahLst/>
              <a:cxnLst/>
              <a:rect l="l" t="t" r="r" b="b"/>
              <a:pathLst>
                <a:path w="2691" h="2299" extrusionOk="0">
                  <a:moveTo>
                    <a:pt x="469" y="1"/>
                  </a:moveTo>
                  <a:cubicBezTo>
                    <a:pt x="447" y="1"/>
                    <a:pt x="430" y="13"/>
                    <a:pt x="422" y="39"/>
                  </a:cubicBezTo>
                  <a:lnTo>
                    <a:pt x="30" y="536"/>
                  </a:lnTo>
                  <a:cubicBezTo>
                    <a:pt x="1" y="565"/>
                    <a:pt x="1" y="614"/>
                    <a:pt x="49" y="644"/>
                  </a:cubicBezTo>
                  <a:lnTo>
                    <a:pt x="2161" y="2278"/>
                  </a:lnTo>
                  <a:cubicBezTo>
                    <a:pt x="2176" y="2292"/>
                    <a:pt x="2196" y="2299"/>
                    <a:pt x="2216" y="2299"/>
                  </a:cubicBezTo>
                  <a:cubicBezTo>
                    <a:pt x="2239" y="2299"/>
                    <a:pt x="2261" y="2288"/>
                    <a:pt x="2269" y="2263"/>
                  </a:cubicBezTo>
                  <a:lnTo>
                    <a:pt x="2661" y="1763"/>
                  </a:lnTo>
                  <a:cubicBezTo>
                    <a:pt x="2691" y="1733"/>
                    <a:pt x="2691" y="1685"/>
                    <a:pt x="2642" y="1655"/>
                  </a:cubicBezTo>
                  <a:lnTo>
                    <a:pt x="530" y="24"/>
                  </a:lnTo>
                  <a:cubicBezTo>
                    <a:pt x="508" y="9"/>
                    <a:pt x="487" y="1"/>
                    <a:pt x="46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1"/>
            <p:cNvSpPr/>
            <p:nvPr/>
          </p:nvSpPr>
          <p:spPr>
            <a:xfrm>
              <a:off x="1534700" y="2908425"/>
              <a:ext cx="67275" cy="57475"/>
            </a:xfrm>
            <a:custGeom>
              <a:avLst/>
              <a:gdLst/>
              <a:ahLst/>
              <a:cxnLst/>
              <a:rect l="l" t="t" r="r" b="b"/>
              <a:pathLst>
                <a:path w="2691" h="2299" extrusionOk="0">
                  <a:moveTo>
                    <a:pt x="469" y="1"/>
                  </a:moveTo>
                  <a:cubicBezTo>
                    <a:pt x="447" y="1"/>
                    <a:pt x="430" y="13"/>
                    <a:pt x="422" y="39"/>
                  </a:cubicBezTo>
                  <a:lnTo>
                    <a:pt x="30" y="536"/>
                  </a:lnTo>
                  <a:cubicBezTo>
                    <a:pt x="1" y="565"/>
                    <a:pt x="1" y="614"/>
                    <a:pt x="49" y="644"/>
                  </a:cubicBezTo>
                  <a:lnTo>
                    <a:pt x="2161" y="2278"/>
                  </a:lnTo>
                  <a:cubicBezTo>
                    <a:pt x="2176" y="2292"/>
                    <a:pt x="2196" y="2299"/>
                    <a:pt x="2216" y="2299"/>
                  </a:cubicBezTo>
                  <a:cubicBezTo>
                    <a:pt x="2239" y="2299"/>
                    <a:pt x="2261" y="2288"/>
                    <a:pt x="2269" y="2263"/>
                  </a:cubicBezTo>
                  <a:lnTo>
                    <a:pt x="2661" y="1763"/>
                  </a:lnTo>
                  <a:cubicBezTo>
                    <a:pt x="2691" y="1733"/>
                    <a:pt x="2691" y="1685"/>
                    <a:pt x="2642" y="1655"/>
                  </a:cubicBezTo>
                  <a:lnTo>
                    <a:pt x="530" y="24"/>
                  </a:lnTo>
                  <a:cubicBezTo>
                    <a:pt x="508" y="9"/>
                    <a:pt x="487" y="1"/>
                    <a:pt x="46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1395150" y="3217975"/>
              <a:ext cx="127175" cy="27250"/>
            </a:xfrm>
            <a:custGeom>
              <a:avLst/>
              <a:gdLst/>
              <a:ahLst/>
              <a:cxnLst/>
              <a:rect l="l" t="t" r="r" b="b"/>
              <a:pathLst>
                <a:path w="5087" h="1090" extrusionOk="0">
                  <a:moveTo>
                    <a:pt x="1" y="0"/>
                  </a:moveTo>
                  <a:lnTo>
                    <a:pt x="1" y="903"/>
                  </a:lnTo>
                  <a:cubicBezTo>
                    <a:pt x="1" y="1011"/>
                    <a:pt x="79" y="1090"/>
                    <a:pt x="187" y="1090"/>
                  </a:cubicBezTo>
                  <a:lnTo>
                    <a:pt x="5086" y="1090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1408025" y="3217975"/>
              <a:ext cx="114300" cy="27250"/>
            </a:xfrm>
            <a:custGeom>
              <a:avLst/>
              <a:gdLst/>
              <a:ahLst/>
              <a:cxnLst/>
              <a:rect l="l" t="t" r="r" b="b"/>
              <a:pathLst>
                <a:path w="4572" h="1090" extrusionOk="0">
                  <a:moveTo>
                    <a:pt x="1" y="0"/>
                  </a:moveTo>
                  <a:lnTo>
                    <a:pt x="1" y="903"/>
                  </a:lnTo>
                  <a:cubicBezTo>
                    <a:pt x="1" y="1011"/>
                    <a:pt x="79" y="1090"/>
                    <a:pt x="187" y="1090"/>
                  </a:cubicBezTo>
                  <a:lnTo>
                    <a:pt x="4571" y="1090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1522300" y="3228875"/>
              <a:ext cx="136025" cy="9725"/>
            </a:xfrm>
            <a:custGeom>
              <a:avLst/>
              <a:gdLst/>
              <a:ahLst/>
              <a:cxnLst/>
              <a:rect l="l" t="t" r="r" b="b"/>
              <a:pathLst>
                <a:path w="5441" h="389" extrusionOk="0">
                  <a:moveTo>
                    <a:pt x="0" y="1"/>
                  </a:moveTo>
                  <a:lnTo>
                    <a:pt x="0" y="389"/>
                  </a:lnTo>
                  <a:lnTo>
                    <a:pt x="5332" y="389"/>
                  </a:lnTo>
                  <a:cubicBezTo>
                    <a:pt x="5396" y="389"/>
                    <a:pt x="5440" y="340"/>
                    <a:pt x="5440" y="280"/>
                  </a:cubicBezTo>
                  <a:lnTo>
                    <a:pt x="5440" y="109"/>
                  </a:lnTo>
                  <a:cubicBezTo>
                    <a:pt x="5440" y="60"/>
                    <a:pt x="5396" y="1"/>
                    <a:pt x="5332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1593000" y="3143050"/>
              <a:ext cx="66525" cy="59450"/>
            </a:xfrm>
            <a:custGeom>
              <a:avLst/>
              <a:gdLst/>
              <a:ahLst/>
              <a:cxnLst/>
              <a:rect l="l" t="t" r="r" b="b"/>
              <a:pathLst>
                <a:path w="2661" h="2378" extrusionOk="0">
                  <a:moveTo>
                    <a:pt x="1336" y="0"/>
                  </a:moveTo>
                  <a:cubicBezTo>
                    <a:pt x="817" y="0"/>
                    <a:pt x="330" y="335"/>
                    <a:pt x="187" y="867"/>
                  </a:cubicBezTo>
                  <a:cubicBezTo>
                    <a:pt x="1" y="1490"/>
                    <a:pt x="374" y="2158"/>
                    <a:pt x="1012" y="2329"/>
                  </a:cubicBezTo>
                  <a:cubicBezTo>
                    <a:pt x="1121" y="2362"/>
                    <a:pt x="1231" y="2377"/>
                    <a:pt x="1340" y="2377"/>
                  </a:cubicBezTo>
                  <a:cubicBezTo>
                    <a:pt x="1854" y="2377"/>
                    <a:pt x="2333" y="2034"/>
                    <a:pt x="2474" y="1520"/>
                  </a:cubicBezTo>
                  <a:cubicBezTo>
                    <a:pt x="2661" y="882"/>
                    <a:pt x="2288" y="229"/>
                    <a:pt x="1650" y="42"/>
                  </a:cubicBezTo>
                  <a:cubicBezTo>
                    <a:pt x="1546" y="14"/>
                    <a:pt x="1440" y="0"/>
                    <a:pt x="1336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1"/>
            <p:cNvSpPr/>
            <p:nvPr/>
          </p:nvSpPr>
          <p:spPr>
            <a:xfrm>
              <a:off x="1593000" y="3143050"/>
              <a:ext cx="66525" cy="59450"/>
            </a:xfrm>
            <a:custGeom>
              <a:avLst/>
              <a:gdLst/>
              <a:ahLst/>
              <a:cxnLst/>
              <a:rect l="l" t="t" r="r" b="b"/>
              <a:pathLst>
                <a:path w="2661" h="2378" extrusionOk="0">
                  <a:moveTo>
                    <a:pt x="1336" y="0"/>
                  </a:moveTo>
                  <a:cubicBezTo>
                    <a:pt x="817" y="0"/>
                    <a:pt x="330" y="335"/>
                    <a:pt x="187" y="867"/>
                  </a:cubicBezTo>
                  <a:cubicBezTo>
                    <a:pt x="1" y="1490"/>
                    <a:pt x="374" y="2158"/>
                    <a:pt x="1012" y="2329"/>
                  </a:cubicBezTo>
                  <a:cubicBezTo>
                    <a:pt x="1121" y="2362"/>
                    <a:pt x="1231" y="2377"/>
                    <a:pt x="1340" y="2377"/>
                  </a:cubicBezTo>
                  <a:cubicBezTo>
                    <a:pt x="1854" y="2377"/>
                    <a:pt x="2333" y="2034"/>
                    <a:pt x="2474" y="1520"/>
                  </a:cubicBezTo>
                  <a:cubicBezTo>
                    <a:pt x="2661" y="882"/>
                    <a:pt x="2288" y="229"/>
                    <a:pt x="1650" y="42"/>
                  </a:cubicBezTo>
                  <a:cubicBezTo>
                    <a:pt x="1546" y="14"/>
                    <a:pt x="1440" y="0"/>
                    <a:pt x="133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1"/>
            <p:cNvSpPr/>
            <p:nvPr/>
          </p:nvSpPr>
          <p:spPr>
            <a:xfrm>
              <a:off x="1609700" y="3157950"/>
              <a:ext cx="33050" cy="29950"/>
            </a:xfrm>
            <a:custGeom>
              <a:avLst/>
              <a:gdLst/>
              <a:ahLst/>
              <a:cxnLst/>
              <a:rect l="l" t="t" r="r" b="b"/>
              <a:pathLst>
                <a:path w="1322" h="1198" extrusionOk="0">
                  <a:moveTo>
                    <a:pt x="661" y="0"/>
                  </a:moveTo>
                  <a:cubicBezTo>
                    <a:pt x="403" y="0"/>
                    <a:pt x="156" y="172"/>
                    <a:pt x="79" y="427"/>
                  </a:cubicBezTo>
                  <a:cubicBezTo>
                    <a:pt x="1" y="752"/>
                    <a:pt x="172" y="1080"/>
                    <a:pt x="501" y="1174"/>
                  </a:cubicBezTo>
                  <a:cubicBezTo>
                    <a:pt x="554" y="1190"/>
                    <a:pt x="609" y="1198"/>
                    <a:pt x="664" y="1198"/>
                  </a:cubicBezTo>
                  <a:cubicBezTo>
                    <a:pt x="922" y="1198"/>
                    <a:pt x="1170" y="1023"/>
                    <a:pt x="1247" y="752"/>
                  </a:cubicBezTo>
                  <a:cubicBezTo>
                    <a:pt x="1321" y="442"/>
                    <a:pt x="1153" y="99"/>
                    <a:pt x="825" y="24"/>
                  </a:cubicBezTo>
                  <a:cubicBezTo>
                    <a:pt x="771" y="8"/>
                    <a:pt x="716" y="0"/>
                    <a:pt x="661" y="0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" name="Google Shape;1346;p41"/>
          <p:cNvGrpSpPr/>
          <p:nvPr/>
        </p:nvGrpSpPr>
        <p:grpSpPr>
          <a:xfrm>
            <a:off x="7295537" y="3949070"/>
            <a:ext cx="267373" cy="268240"/>
            <a:chOff x="-24694925" y="3572250"/>
            <a:chExt cx="242625" cy="243412"/>
          </a:xfrm>
        </p:grpSpPr>
        <p:sp>
          <p:nvSpPr>
            <p:cNvPr id="1347" name="Google Shape;1347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41"/>
          <p:cNvGrpSpPr/>
          <p:nvPr/>
        </p:nvGrpSpPr>
        <p:grpSpPr>
          <a:xfrm>
            <a:off x="3386122" y="2691747"/>
            <a:ext cx="223597" cy="253162"/>
            <a:chOff x="-35118325" y="3338325"/>
            <a:chExt cx="137075" cy="155200"/>
          </a:xfrm>
        </p:grpSpPr>
        <p:sp>
          <p:nvSpPr>
            <p:cNvPr id="1352" name="Google Shape;1352;p41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1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" name="Google Shape;1354;p41"/>
          <p:cNvGrpSpPr/>
          <p:nvPr/>
        </p:nvGrpSpPr>
        <p:grpSpPr>
          <a:xfrm>
            <a:off x="3715135" y="2691747"/>
            <a:ext cx="223597" cy="253162"/>
            <a:chOff x="-35118325" y="3338325"/>
            <a:chExt cx="137075" cy="155200"/>
          </a:xfrm>
        </p:grpSpPr>
        <p:sp>
          <p:nvSpPr>
            <p:cNvPr id="1355" name="Google Shape;1355;p41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1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357;p41"/>
          <p:cNvGrpSpPr/>
          <p:nvPr/>
        </p:nvGrpSpPr>
        <p:grpSpPr>
          <a:xfrm>
            <a:off x="5247901" y="2691894"/>
            <a:ext cx="552595" cy="253168"/>
            <a:chOff x="3499190" y="2724146"/>
            <a:chExt cx="597400" cy="273695"/>
          </a:xfrm>
        </p:grpSpPr>
        <p:grpSp>
          <p:nvGrpSpPr>
            <p:cNvPr id="1358" name="Google Shape;1358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59" name="Google Shape;1359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1" name="Google Shape;1361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62" name="Google Shape;1362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64" name="Google Shape;1364;p41"/>
          <p:cNvGrpSpPr/>
          <p:nvPr/>
        </p:nvGrpSpPr>
        <p:grpSpPr>
          <a:xfrm>
            <a:off x="5247901" y="3054162"/>
            <a:ext cx="552595" cy="253168"/>
            <a:chOff x="3499190" y="2724146"/>
            <a:chExt cx="597400" cy="273695"/>
          </a:xfrm>
        </p:grpSpPr>
        <p:grpSp>
          <p:nvGrpSpPr>
            <p:cNvPr id="1365" name="Google Shape;1365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66" name="Google Shape;1366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8" name="Google Shape;1368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69" name="Google Shape;1369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1" name="Google Shape;1371;p41"/>
          <p:cNvGrpSpPr/>
          <p:nvPr/>
        </p:nvGrpSpPr>
        <p:grpSpPr>
          <a:xfrm>
            <a:off x="5247901" y="3416429"/>
            <a:ext cx="552595" cy="253168"/>
            <a:chOff x="3499190" y="2724146"/>
            <a:chExt cx="597400" cy="273695"/>
          </a:xfrm>
        </p:grpSpPr>
        <p:grpSp>
          <p:nvGrpSpPr>
            <p:cNvPr id="1372" name="Google Shape;1372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73" name="Google Shape;1373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76" name="Google Shape;1376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8" name="Google Shape;1378;p41"/>
          <p:cNvGrpSpPr/>
          <p:nvPr/>
        </p:nvGrpSpPr>
        <p:grpSpPr>
          <a:xfrm>
            <a:off x="6799023" y="2691883"/>
            <a:ext cx="552595" cy="253168"/>
            <a:chOff x="3499190" y="2724146"/>
            <a:chExt cx="597400" cy="273695"/>
          </a:xfrm>
        </p:grpSpPr>
        <p:grpSp>
          <p:nvGrpSpPr>
            <p:cNvPr id="1379" name="Google Shape;1379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80" name="Google Shape;1380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2" name="Google Shape;1382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83" name="Google Shape;1383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85" name="Google Shape;1385;p41"/>
          <p:cNvGrpSpPr/>
          <p:nvPr/>
        </p:nvGrpSpPr>
        <p:grpSpPr>
          <a:xfrm>
            <a:off x="6799023" y="3054150"/>
            <a:ext cx="552595" cy="253168"/>
            <a:chOff x="3499190" y="2724146"/>
            <a:chExt cx="597400" cy="273695"/>
          </a:xfrm>
        </p:grpSpPr>
        <p:grpSp>
          <p:nvGrpSpPr>
            <p:cNvPr id="1386" name="Google Shape;1386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87" name="Google Shape;1387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9" name="Google Shape;1389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90" name="Google Shape;1390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2" name="Google Shape;1392;p41"/>
          <p:cNvGrpSpPr/>
          <p:nvPr/>
        </p:nvGrpSpPr>
        <p:grpSpPr>
          <a:xfrm>
            <a:off x="6799023" y="3416418"/>
            <a:ext cx="552595" cy="253168"/>
            <a:chOff x="3499190" y="2724146"/>
            <a:chExt cx="597400" cy="273695"/>
          </a:xfrm>
        </p:grpSpPr>
        <p:grpSp>
          <p:nvGrpSpPr>
            <p:cNvPr id="1393" name="Google Shape;1393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394" name="Google Shape;1394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6" name="Google Shape;1396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397" name="Google Shape;1397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9" name="Google Shape;1399;p41"/>
          <p:cNvGrpSpPr/>
          <p:nvPr/>
        </p:nvGrpSpPr>
        <p:grpSpPr>
          <a:xfrm>
            <a:off x="7457544" y="2691894"/>
            <a:ext cx="552595" cy="253168"/>
            <a:chOff x="3499190" y="2724146"/>
            <a:chExt cx="597400" cy="273695"/>
          </a:xfrm>
        </p:grpSpPr>
        <p:grpSp>
          <p:nvGrpSpPr>
            <p:cNvPr id="1400" name="Google Shape;1400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401" name="Google Shape;1401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3" name="Google Shape;1403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404" name="Google Shape;1404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06" name="Google Shape;1406;p41"/>
          <p:cNvGrpSpPr/>
          <p:nvPr/>
        </p:nvGrpSpPr>
        <p:grpSpPr>
          <a:xfrm>
            <a:off x="7457544" y="3054162"/>
            <a:ext cx="552595" cy="253168"/>
            <a:chOff x="3499190" y="2724146"/>
            <a:chExt cx="597400" cy="273695"/>
          </a:xfrm>
        </p:grpSpPr>
        <p:grpSp>
          <p:nvGrpSpPr>
            <p:cNvPr id="1407" name="Google Shape;1407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408" name="Google Shape;1408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0" name="Google Shape;1410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411" name="Google Shape;1411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3" name="Google Shape;1413;p41"/>
          <p:cNvGrpSpPr/>
          <p:nvPr/>
        </p:nvGrpSpPr>
        <p:grpSpPr>
          <a:xfrm>
            <a:off x="7457544" y="3416429"/>
            <a:ext cx="552595" cy="253168"/>
            <a:chOff x="3499190" y="2724146"/>
            <a:chExt cx="597400" cy="273695"/>
          </a:xfrm>
        </p:grpSpPr>
        <p:grpSp>
          <p:nvGrpSpPr>
            <p:cNvPr id="1414" name="Google Shape;1414;p41"/>
            <p:cNvGrpSpPr/>
            <p:nvPr/>
          </p:nvGrpSpPr>
          <p:grpSpPr>
            <a:xfrm>
              <a:off x="3499190" y="2724146"/>
              <a:ext cx="241718" cy="273695"/>
              <a:chOff x="-35118325" y="3338325"/>
              <a:chExt cx="137075" cy="155200"/>
            </a:xfrm>
          </p:grpSpPr>
          <p:sp>
            <p:nvSpPr>
              <p:cNvPr id="1415" name="Google Shape;1415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7" name="Google Shape;1417;p41"/>
            <p:cNvGrpSpPr/>
            <p:nvPr/>
          </p:nvGrpSpPr>
          <p:grpSpPr>
            <a:xfrm>
              <a:off x="3854872" y="2724146"/>
              <a:ext cx="241718" cy="273695"/>
              <a:chOff x="-35118325" y="3338325"/>
              <a:chExt cx="137075" cy="155200"/>
            </a:xfrm>
          </p:grpSpPr>
          <p:sp>
            <p:nvSpPr>
              <p:cNvPr id="1418" name="Google Shape;1418;p41"/>
              <p:cNvSpPr/>
              <p:nvPr/>
            </p:nvSpPr>
            <p:spPr>
              <a:xfrm>
                <a:off x="-35085250" y="3338325"/>
                <a:ext cx="6932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4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87"/>
                    </a:cubicBezTo>
                    <a:cubicBezTo>
                      <a:pt x="64" y="2143"/>
                      <a:pt x="631" y="2773"/>
                      <a:pt x="1387" y="2773"/>
                    </a:cubicBezTo>
                    <a:cubicBezTo>
                      <a:pt x="2143" y="2773"/>
                      <a:pt x="2773" y="2143"/>
                      <a:pt x="2773" y="1387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1"/>
              <p:cNvSpPr/>
              <p:nvPr/>
            </p:nvSpPr>
            <p:spPr>
              <a:xfrm>
                <a:off x="-35118325" y="3424175"/>
                <a:ext cx="137075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774" extrusionOk="0">
                    <a:moveTo>
                      <a:pt x="2741" y="1"/>
                    </a:moveTo>
                    <a:cubicBezTo>
                      <a:pt x="1387" y="1"/>
                      <a:pt x="221" y="1040"/>
                      <a:pt x="32" y="2364"/>
                    </a:cubicBezTo>
                    <a:cubicBezTo>
                      <a:pt x="0" y="2553"/>
                      <a:pt x="158" y="2773"/>
                      <a:pt x="347" y="2773"/>
                    </a:cubicBezTo>
                    <a:lnTo>
                      <a:pt x="5104" y="2773"/>
                    </a:lnTo>
                    <a:cubicBezTo>
                      <a:pt x="5325" y="2773"/>
                      <a:pt x="5482" y="2553"/>
                      <a:pt x="5482" y="2364"/>
                    </a:cubicBezTo>
                    <a:cubicBezTo>
                      <a:pt x="5262" y="1040"/>
                      <a:pt x="4127" y="1"/>
                      <a:pt x="27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20" name="Google Shape;1420;p41"/>
          <p:cNvGrpSpPr/>
          <p:nvPr/>
        </p:nvGrpSpPr>
        <p:grpSpPr>
          <a:xfrm>
            <a:off x="4979979" y="3949070"/>
            <a:ext cx="267373" cy="268240"/>
            <a:chOff x="-24694925" y="3572250"/>
            <a:chExt cx="242625" cy="243412"/>
          </a:xfrm>
        </p:grpSpPr>
        <p:sp>
          <p:nvSpPr>
            <p:cNvPr id="1421" name="Google Shape;1421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" name="Google Shape;1425;p41"/>
          <p:cNvGrpSpPr/>
          <p:nvPr/>
        </p:nvGrpSpPr>
        <p:grpSpPr>
          <a:xfrm>
            <a:off x="5389971" y="3949070"/>
            <a:ext cx="267373" cy="268240"/>
            <a:chOff x="-24694925" y="3572250"/>
            <a:chExt cx="242625" cy="243412"/>
          </a:xfrm>
        </p:grpSpPr>
        <p:sp>
          <p:nvSpPr>
            <p:cNvPr id="1426" name="Google Shape;1426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0" name="Google Shape;1430;p41"/>
          <p:cNvGrpSpPr/>
          <p:nvPr/>
        </p:nvGrpSpPr>
        <p:grpSpPr>
          <a:xfrm>
            <a:off x="5799962" y="3949070"/>
            <a:ext cx="267373" cy="268240"/>
            <a:chOff x="-24694925" y="3572250"/>
            <a:chExt cx="242625" cy="243412"/>
          </a:xfrm>
        </p:grpSpPr>
        <p:sp>
          <p:nvSpPr>
            <p:cNvPr id="1431" name="Google Shape;1431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" name="Google Shape;1435;p41"/>
          <p:cNvGrpSpPr/>
          <p:nvPr/>
        </p:nvGrpSpPr>
        <p:grpSpPr>
          <a:xfrm>
            <a:off x="3097450" y="3539129"/>
            <a:ext cx="267373" cy="274335"/>
            <a:chOff x="-24694925" y="3565932"/>
            <a:chExt cx="242625" cy="248943"/>
          </a:xfrm>
        </p:grpSpPr>
        <p:sp>
          <p:nvSpPr>
            <p:cNvPr id="1436" name="Google Shape;1436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1"/>
            <p:cNvSpPr/>
            <p:nvPr/>
          </p:nvSpPr>
          <p:spPr>
            <a:xfrm>
              <a:off x="-24556300" y="369588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1"/>
            <p:cNvSpPr/>
            <p:nvPr/>
          </p:nvSpPr>
          <p:spPr>
            <a:xfrm>
              <a:off x="-24556300" y="356593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41"/>
          <p:cNvGrpSpPr/>
          <p:nvPr/>
        </p:nvGrpSpPr>
        <p:grpSpPr>
          <a:xfrm>
            <a:off x="3507441" y="3546091"/>
            <a:ext cx="267373" cy="268240"/>
            <a:chOff x="-24694925" y="3572250"/>
            <a:chExt cx="242625" cy="243412"/>
          </a:xfrm>
        </p:grpSpPr>
        <p:sp>
          <p:nvSpPr>
            <p:cNvPr id="1441" name="Google Shape;1441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" name="Google Shape;1445;p41"/>
          <p:cNvGrpSpPr/>
          <p:nvPr/>
        </p:nvGrpSpPr>
        <p:grpSpPr>
          <a:xfrm>
            <a:off x="3917433" y="3546091"/>
            <a:ext cx="267373" cy="268240"/>
            <a:chOff x="-24694925" y="3572250"/>
            <a:chExt cx="242625" cy="243412"/>
          </a:xfrm>
        </p:grpSpPr>
        <p:sp>
          <p:nvSpPr>
            <p:cNvPr id="1446" name="Google Shape;1446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1"/>
            <p:cNvSpPr/>
            <p:nvPr/>
          </p:nvSpPr>
          <p:spPr>
            <a:xfrm>
              <a:off x="-24556300" y="3702212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1"/>
            <p:cNvSpPr/>
            <p:nvPr/>
          </p:nvSpPr>
          <p:spPr>
            <a:xfrm>
              <a:off x="-24556300" y="3572262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" name="Google Shape;1450;p41"/>
          <p:cNvGrpSpPr/>
          <p:nvPr/>
        </p:nvGrpSpPr>
        <p:grpSpPr>
          <a:xfrm>
            <a:off x="3097450" y="3943375"/>
            <a:ext cx="267398" cy="268235"/>
            <a:chOff x="-24694925" y="3571468"/>
            <a:chExt cx="242648" cy="243407"/>
          </a:xfrm>
        </p:grpSpPr>
        <p:sp>
          <p:nvSpPr>
            <p:cNvPr id="1451" name="Google Shape;1451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1"/>
            <p:cNvSpPr/>
            <p:nvPr/>
          </p:nvSpPr>
          <p:spPr>
            <a:xfrm>
              <a:off x="-24556277" y="3701418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1"/>
            <p:cNvSpPr/>
            <p:nvPr/>
          </p:nvSpPr>
          <p:spPr>
            <a:xfrm>
              <a:off x="-24556277" y="3571468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" name="Google Shape;1455;p41"/>
          <p:cNvGrpSpPr/>
          <p:nvPr/>
        </p:nvGrpSpPr>
        <p:grpSpPr>
          <a:xfrm>
            <a:off x="3507441" y="3943375"/>
            <a:ext cx="267373" cy="268235"/>
            <a:chOff x="-24694925" y="3571468"/>
            <a:chExt cx="242625" cy="243407"/>
          </a:xfrm>
        </p:grpSpPr>
        <p:sp>
          <p:nvSpPr>
            <p:cNvPr id="1456" name="Google Shape;1456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1"/>
            <p:cNvSpPr/>
            <p:nvPr/>
          </p:nvSpPr>
          <p:spPr>
            <a:xfrm>
              <a:off x="-24556300" y="3701418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1"/>
            <p:cNvSpPr/>
            <p:nvPr/>
          </p:nvSpPr>
          <p:spPr>
            <a:xfrm>
              <a:off x="-24556300" y="3571468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41"/>
          <p:cNvGrpSpPr/>
          <p:nvPr/>
        </p:nvGrpSpPr>
        <p:grpSpPr>
          <a:xfrm>
            <a:off x="3917433" y="3943375"/>
            <a:ext cx="267373" cy="268235"/>
            <a:chOff x="-24694925" y="3571468"/>
            <a:chExt cx="242625" cy="243407"/>
          </a:xfrm>
        </p:grpSpPr>
        <p:sp>
          <p:nvSpPr>
            <p:cNvPr id="1461" name="Google Shape;1461;p4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1"/>
            <p:cNvSpPr/>
            <p:nvPr/>
          </p:nvSpPr>
          <p:spPr>
            <a:xfrm>
              <a:off x="-24556300" y="3701418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1"/>
            <p:cNvSpPr/>
            <p:nvPr/>
          </p:nvSpPr>
          <p:spPr>
            <a:xfrm>
              <a:off x="-24556300" y="3571468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41"/>
          <p:cNvGrpSpPr/>
          <p:nvPr/>
        </p:nvGrpSpPr>
        <p:grpSpPr>
          <a:xfrm>
            <a:off x="3323598" y="836124"/>
            <a:ext cx="449351" cy="134550"/>
            <a:chOff x="826998" y="3699099"/>
            <a:chExt cx="449351" cy="134550"/>
          </a:xfrm>
        </p:grpSpPr>
        <p:sp>
          <p:nvSpPr>
            <p:cNvPr id="1466" name="Google Shape;1466;p41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1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1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rupo 150">
            <a:extLst>
              <a:ext uri="{FF2B5EF4-FFF2-40B4-BE49-F238E27FC236}">
                <a16:creationId xmlns:a16="http://schemas.microsoft.com/office/drawing/2014/main" id="{05A1BBB8-D352-4903-998C-32635E615890}"/>
              </a:ext>
            </a:extLst>
          </p:cNvPr>
          <p:cNvGrpSpPr/>
          <p:nvPr/>
        </p:nvGrpSpPr>
        <p:grpSpPr>
          <a:xfrm rot="17388892">
            <a:off x="7668210" y="3906763"/>
            <a:ext cx="733157" cy="1862520"/>
            <a:chOff x="7877175" y="88900"/>
            <a:chExt cx="1001713" cy="2544763"/>
          </a:xfrm>
        </p:grpSpPr>
        <p:sp>
          <p:nvSpPr>
            <p:cNvPr id="152" name="Freeform 15">
              <a:extLst>
                <a:ext uri="{FF2B5EF4-FFF2-40B4-BE49-F238E27FC236}">
                  <a16:creationId xmlns:a16="http://schemas.microsoft.com/office/drawing/2014/main" id="{D51FD360-9462-41E7-8808-8C0FE310D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CA50EFC3-02C5-4A87-98DD-3FB1EAF3A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54" name="Grupo 153">
            <a:extLst>
              <a:ext uri="{FF2B5EF4-FFF2-40B4-BE49-F238E27FC236}">
                <a16:creationId xmlns:a16="http://schemas.microsoft.com/office/drawing/2014/main" id="{179F11B3-5EF4-4AF0-8462-534396922314}"/>
              </a:ext>
            </a:extLst>
          </p:cNvPr>
          <p:cNvGrpSpPr/>
          <p:nvPr/>
        </p:nvGrpSpPr>
        <p:grpSpPr>
          <a:xfrm rot="17388892" flipH="1" flipV="1">
            <a:off x="741507" y="3899515"/>
            <a:ext cx="788379" cy="2002807"/>
            <a:chOff x="7877175" y="88900"/>
            <a:chExt cx="1001713" cy="2544763"/>
          </a:xfrm>
        </p:grpSpPr>
        <p:sp>
          <p:nvSpPr>
            <p:cNvPr id="155" name="Freeform 15">
              <a:extLst>
                <a:ext uri="{FF2B5EF4-FFF2-40B4-BE49-F238E27FC236}">
                  <a16:creationId xmlns:a16="http://schemas.microsoft.com/office/drawing/2014/main" id="{D989713E-DB9A-4608-BD74-8CE889C6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9EAFB888-19FF-491B-9404-D0C8CCF85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57" name="Google Shape;1465;p41">
            <a:extLst>
              <a:ext uri="{FF2B5EF4-FFF2-40B4-BE49-F238E27FC236}">
                <a16:creationId xmlns:a16="http://schemas.microsoft.com/office/drawing/2014/main" id="{D38A0CD1-3019-4065-8261-4A9A9E14F4E1}"/>
              </a:ext>
            </a:extLst>
          </p:cNvPr>
          <p:cNvGrpSpPr/>
          <p:nvPr/>
        </p:nvGrpSpPr>
        <p:grpSpPr>
          <a:xfrm>
            <a:off x="4050014" y="4701350"/>
            <a:ext cx="1047230" cy="313574"/>
            <a:chOff x="826998" y="3699099"/>
            <a:chExt cx="449351" cy="134550"/>
          </a:xfrm>
        </p:grpSpPr>
        <p:sp>
          <p:nvSpPr>
            <p:cNvPr id="158" name="Google Shape;1466;p41">
              <a:extLst>
                <a:ext uri="{FF2B5EF4-FFF2-40B4-BE49-F238E27FC236}">
                  <a16:creationId xmlns:a16="http://schemas.microsoft.com/office/drawing/2014/main" id="{3185EAE5-6F34-4060-B98A-D739E724D766}"/>
                </a:ext>
              </a:extLst>
            </p:cNvPr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467;p41">
              <a:extLst>
                <a:ext uri="{FF2B5EF4-FFF2-40B4-BE49-F238E27FC236}">
                  <a16:creationId xmlns:a16="http://schemas.microsoft.com/office/drawing/2014/main" id="{BA4BC596-1DBD-4217-9733-775793F0F511}"/>
                </a:ext>
              </a:extLst>
            </p:cNvPr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468;p41">
              <a:extLst>
                <a:ext uri="{FF2B5EF4-FFF2-40B4-BE49-F238E27FC236}">
                  <a16:creationId xmlns:a16="http://schemas.microsoft.com/office/drawing/2014/main" id="{96121562-0794-4840-B24D-BAA918207763}"/>
                </a:ext>
              </a:extLst>
            </p:cNvPr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61" name="Conector recto 160">
            <a:extLst>
              <a:ext uri="{FF2B5EF4-FFF2-40B4-BE49-F238E27FC236}">
                <a16:creationId xmlns:a16="http://schemas.microsoft.com/office/drawing/2014/main" id="{3E2DDDA4-1531-45A6-B80F-12D872E533C7}"/>
              </a:ext>
            </a:extLst>
          </p:cNvPr>
          <p:cNvCxnSpPr/>
          <p:nvPr/>
        </p:nvCxnSpPr>
        <p:spPr>
          <a:xfrm flipV="1">
            <a:off x="754064" y="970675"/>
            <a:ext cx="7669936" cy="46925"/>
          </a:xfrm>
          <a:prstGeom prst="line">
            <a:avLst/>
          </a:prstGeom>
          <a:ln w="28575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2"/>
          <p:cNvSpPr/>
          <p:nvPr/>
        </p:nvSpPr>
        <p:spPr>
          <a:xfrm rot="-84">
            <a:off x="5666719" y="3282655"/>
            <a:ext cx="606027" cy="594179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42"/>
          <p:cNvSpPr/>
          <p:nvPr/>
        </p:nvSpPr>
        <p:spPr>
          <a:xfrm rot="-84">
            <a:off x="3056431" y="3282655"/>
            <a:ext cx="606027" cy="594179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42"/>
          <p:cNvSpPr/>
          <p:nvPr/>
        </p:nvSpPr>
        <p:spPr>
          <a:xfrm rot="-84">
            <a:off x="4268981" y="1287805"/>
            <a:ext cx="606027" cy="594179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42"/>
          <p:cNvSpPr/>
          <p:nvPr/>
        </p:nvSpPr>
        <p:spPr>
          <a:xfrm rot="-84">
            <a:off x="1715906" y="1287805"/>
            <a:ext cx="606027" cy="594179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42"/>
          <p:cNvSpPr/>
          <p:nvPr/>
        </p:nvSpPr>
        <p:spPr>
          <a:xfrm rot="-84">
            <a:off x="6822219" y="1287805"/>
            <a:ext cx="606027" cy="594179"/>
          </a:xfrm>
          <a:custGeom>
            <a:avLst/>
            <a:gdLst/>
            <a:ahLst/>
            <a:cxnLst/>
            <a:rect l="l" t="t" r="r" b="b"/>
            <a:pathLst>
              <a:path w="5941" h="5825" extrusionOk="0">
                <a:moveTo>
                  <a:pt x="3762" y="1"/>
                </a:moveTo>
                <a:cubicBezTo>
                  <a:pt x="3403" y="1"/>
                  <a:pt x="2991" y="63"/>
                  <a:pt x="2534" y="222"/>
                </a:cubicBezTo>
                <a:cubicBezTo>
                  <a:pt x="2004" y="394"/>
                  <a:pt x="1415" y="595"/>
                  <a:pt x="855" y="1715"/>
                </a:cubicBezTo>
                <a:cubicBezTo>
                  <a:pt x="560" y="2289"/>
                  <a:pt x="1" y="3162"/>
                  <a:pt x="1" y="4047"/>
                </a:cubicBezTo>
                <a:cubicBezTo>
                  <a:pt x="1" y="4747"/>
                  <a:pt x="1931" y="5824"/>
                  <a:pt x="3281" y="5824"/>
                </a:cubicBezTo>
                <a:cubicBezTo>
                  <a:pt x="3606" y="5824"/>
                  <a:pt x="3897" y="5762"/>
                  <a:pt x="4120" y="5617"/>
                </a:cubicBezTo>
                <a:cubicBezTo>
                  <a:pt x="5269" y="4856"/>
                  <a:pt x="5426" y="4450"/>
                  <a:pt x="5612" y="3923"/>
                </a:cubicBezTo>
                <a:cubicBezTo>
                  <a:pt x="5829" y="3349"/>
                  <a:pt x="5941" y="1125"/>
                  <a:pt x="5254" y="487"/>
                </a:cubicBezTo>
                <a:cubicBezTo>
                  <a:pt x="5004" y="257"/>
                  <a:pt x="4490" y="1"/>
                  <a:pt x="3762" y="1"/>
                </a:cubicBezTo>
                <a:close/>
              </a:path>
            </a:pathLst>
          </a:custGeom>
          <a:solidFill>
            <a:srgbClr val="AADBEE">
              <a:alpha val="54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4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TRIAL TIMELINE</a:t>
            </a:r>
            <a:endParaRPr/>
          </a:p>
        </p:txBody>
      </p:sp>
      <p:sp>
        <p:nvSpPr>
          <p:cNvPr id="1479" name="Google Shape;1479;p42"/>
          <p:cNvSpPr txBox="1">
            <a:spLocks noGrp="1"/>
          </p:cNvSpPr>
          <p:nvPr>
            <p:ph type="subTitle" idx="4294967295"/>
          </p:nvPr>
        </p:nvSpPr>
        <p:spPr>
          <a:xfrm>
            <a:off x="1041975" y="2105241"/>
            <a:ext cx="1953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480" name="Google Shape;1480;p42"/>
          <p:cNvSpPr txBox="1">
            <a:spLocks noGrp="1"/>
          </p:cNvSpPr>
          <p:nvPr>
            <p:ph type="title" idx="4294967295"/>
          </p:nvPr>
        </p:nvSpPr>
        <p:spPr>
          <a:xfrm>
            <a:off x="1041975" y="1878391"/>
            <a:ext cx="19536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RESEARCH</a:t>
            </a:r>
            <a:endParaRPr sz="1800"/>
          </a:p>
        </p:txBody>
      </p:sp>
      <p:sp>
        <p:nvSpPr>
          <p:cNvPr id="1481" name="Google Shape;1481;p42"/>
          <p:cNvSpPr txBox="1">
            <a:spLocks noGrp="1"/>
          </p:cNvSpPr>
          <p:nvPr>
            <p:ph type="subTitle" idx="4294967295"/>
          </p:nvPr>
        </p:nvSpPr>
        <p:spPr>
          <a:xfrm>
            <a:off x="3595200" y="2105241"/>
            <a:ext cx="1953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482" name="Google Shape;1482;p42"/>
          <p:cNvSpPr txBox="1">
            <a:spLocks noGrp="1"/>
          </p:cNvSpPr>
          <p:nvPr>
            <p:ph type="title" idx="4294967295"/>
          </p:nvPr>
        </p:nvSpPr>
        <p:spPr>
          <a:xfrm>
            <a:off x="3458175" y="1878391"/>
            <a:ext cx="22278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EXPERIMENTATION</a:t>
            </a:r>
            <a:endParaRPr sz="1800"/>
          </a:p>
        </p:txBody>
      </p:sp>
      <p:sp>
        <p:nvSpPr>
          <p:cNvPr id="1483" name="Google Shape;1483;p42"/>
          <p:cNvSpPr txBox="1">
            <a:spLocks noGrp="1"/>
          </p:cNvSpPr>
          <p:nvPr>
            <p:ph type="subTitle" idx="4294967295"/>
          </p:nvPr>
        </p:nvSpPr>
        <p:spPr>
          <a:xfrm>
            <a:off x="6148425" y="2105241"/>
            <a:ext cx="1953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484" name="Google Shape;1484;p42"/>
          <p:cNvSpPr txBox="1">
            <a:spLocks noGrp="1"/>
          </p:cNvSpPr>
          <p:nvPr>
            <p:ph type="title" idx="4294967295"/>
          </p:nvPr>
        </p:nvSpPr>
        <p:spPr>
          <a:xfrm>
            <a:off x="6148425" y="1878391"/>
            <a:ext cx="19536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CONCLUSIONS</a:t>
            </a:r>
            <a:endParaRPr sz="1800"/>
          </a:p>
        </p:txBody>
      </p:sp>
      <p:sp>
        <p:nvSpPr>
          <p:cNvPr id="1485" name="Google Shape;1485;p42"/>
          <p:cNvSpPr txBox="1">
            <a:spLocks noGrp="1"/>
          </p:cNvSpPr>
          <p:nvPr>
            <p:ph type="subTitle" idx="4294967295"/>
          </p:nvPr>
        </p:nvSpPr>
        <p:spPr>
          <a:xfrm>
            <a:off x="5003625" y="4130146"/>
            <a:ext cx="1953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486" name="Google Shape;1486;p42"/>
          <p:cNvSpPr txBox="1">
            <a:spLocks noGrp="1"/>
          </p:cNvSpPr>
          <p:nvPr>
            <p:ph type="title" idx="4294967295"/>
          </p:nvPr>
        </p:nvSpPr>
        <p:spPr>
          <a:xfrm>
            <a:off x="5003625" y="3881991"/>
            <a:ext cx="19536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RESULTS</a:t>
            </a:r>
            <a:endParaRPr sz="1800"/>
          </a:p>
        </p:txBody>
      </p:sp>
      <p:sp>
        <p:nvSpPr>
          <p:cNvPr id="1487" name="Google Shape;1487;p42"/>
          <p:cNvSpPr txBox="1">
            <a:spLocks noGrp="1"/>
          </p:cNvSpPr>
          <p:nvPr>
            <p:ph type="subTitle" idx="4294967295"/>
          </p:nvPr>
        </p:nvSpPr>
        <p:spPr>
          <a:xfrm>
            <a:off x="2393350" y="4130146"/>
            <a:ext cx="1953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</a:t>
            </a:r>
            <a:endParaRPr/>
          </a:p>
        </p:txBody>
      </p:sp>
      <p:sp>
        <p:nvSpPr>
          <p:cNvPr id="1488" name="Google Shape;1488;p42"/>
          <p:cNvSpPr txBox="1">
            <a:spLocks noGrp="1"/>
          </p:cNvSpPr>
          <p:nvPr>
            <p:ph type="title" idx="4294967295"/>
          </p:nvPr>
        </p:nvSpPr>
        <p:spPr>
          <a:xfrm>
            <a:off x="2393350" y="3881991"/>
            <a:ext cx="19536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PRECLINICAL</a:t>
            </a:r>
            <a:endParaRPr sz="1800"/>
          </a:p>
        </p:txBody>
      </p:sp>
      <p:grpSp>
        <p:nvGrpSpPr>
          <p:cNvPr id="1489" name="Google Shape;1489;p42"/>
          <p:cNvGrpSpPr/>
          <p:nvPr/>
        </p:nvGrpSpPr>
        <p:grpSpPr>
          <a:xfrm>
            <a:off x="3195147" y="3441839"/>
            <a:ext cx="350004" cy="348128"/>
            <a:chOff x="-24353075" y="3891250"/>
            <a:chExt cx="293800" cy="292225"/>
          </a:xfrm>
        </p:grpSpPr>
        <p:sp>
          <p:nvSpPr>
            <p:cNvPr id="1490" name="Google Shape;1490;p42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2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2" name="Google Shape;1492;p42"/>
          <p:cNvGrpSpPr/>
          <p:nvPr/>
        </p:nvGrpSpPr>
        <p:grpSpPr>
          <a:xfrm>
            <a:off x="4395126" y="1419275"/>
            <a:ext cx="353757" cy="331241"/>
            <a:chOff x="-25834600" y="3564375"/>
            <a:chExt cx="296950" cy="278050"/>
          </a:xfrm>
        </p:grpSpPr>
        <p:sp>
          <p:nvSpPr>
            <p:cNvPr id="1493" name="Google Shape;1493;p42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2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2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2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2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1" name="Google Shape;1501;p42"/>
          <p:cNvSpPr/>
          <p:nvPr/>
        </p:nvSpPr>
        <p:spPr>
          <a:xfrm>
            <a:off x="6957218" y="1412678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2" name="Google Shape;1502;p42"/>
          <p:cNvGrpSpPr/>
          <p:nvPr/>
        </p:nvGrpSpPr>
        <p:grpSpPr>
          <a:xfrm>
            <a:off x="5802148" y="3440261"/>
            <a:ext cx="356556" cy="351285"/>
            <a:chOff x="-25465200" y="3916150"/>
            <a:chExt cx="299300" cy="294875"/>
          </a:xfrm>
        </p:grpSpPr>
        <p:sp>
          <p:nvSpPr>
            <p:cNvPr id="1503" name="Google Shape;1503;p42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2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5" name="Google Shape;1505;p42"/>
          <p:cNvGrpSpPr/>
          <p:nvPr/>
        </p:nvGrpSpPr>
        <p:grpSpPr>
          <a:xfrm>
            <a:off x="1833030" y="1408613"/>
            <a:ext cx="353757" cy="352565"/>
            <a:chOff x="-26980600" y="3175500"/>
            <a:chExt cx="296950" cy="295950"/>
          </a:xfrm>
        </p:grpSpPr>
        <p:sp>
          <p:nvSpPr>
            <p:cNvPr id="1506" name="Google Shape;1506;p42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2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2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" name="Google Shape;1509;p42"/>
          <p:cNvGrpSpPr/>
          <p:nvPr/>
        </p:nvGrpSpPr>
        <p:grpSpPr>
          <a:xfrm>
            <a:off x="3394823" y="836124"/>
            <a:ext cx="449351" cy="134550"/>
            <a:chOff x="826998" y="3699099"/>
            <a:chExt cx="449351" cy="134550"/>
          </a:xfrm>
        </p:grpSpPr>
        <p:sp>
          <p:nvSpPr>
            <p:cNvPr id="1510" name="Google Shape;1510;p42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2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2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3" name="Google Shape;1513;p42"/>
          <p:cNvGrpSpPr/>
          <p:nvPr/>
        </p:nvGrpSpPr>
        <p:grpSpPr>
          <a:xfrm>
            <a:off x="1833021" y="2765850"/>
            <a:ext cx="5948662" cy="432803"/>
            <a:chOff x="1871846" y="2730100"/>
            <a:chExt cx="5948662" cy="432803"/>
          </a:xfrm>
        </p:grpSpPr>
        <p:grpSp>
          <p:nvGrpSpPr>
            <p:cNvPr id="1514" name="Google Shape;1514;p42"/>
            <p:cNvGrpSpPr/>
            <p:nvPr/>
          </p:nvGrpSpPr>
          <p:grpSpPr>
            <a:xfrm>
              <a:off x="1871846" y="2730100"/>
              <a:ext cx="5920395" cy="432803"/>
              <a:chOff x="106648" y="895722"/>
              <a:chExt cx="4481413" cy="374300"/>
            </a:xfrm>
          </p:grpSpPr>
          <p:grpSp>
            <p:nvGrpSpPr>
              <p:cNvPr id="1515" name="Google Shape;1515;p42"/>
              <p:cNvGrpSpPr/>
              <p:nvPr/>
            </p:nvGrpSpPr>
            <p:grpSpPr>
              <a:xfrm>
                <a:off x="2233276" y="895722"/>
                <a:ext cx="1082667" cy="223591"/>
                <a:chOff x="4808316" y="2800065"/>
                <a:chExt cx="1999386" cy="412910"/>
              </a:xfrm>
            </p:grpSpPr>
            <p:sp>
              <p:nvSpPr>
                <p:cNvPr id="1516" name="Google Shape;1516;p42"/>
                <p:cNvSpPr/>
                <p:nvPr/>
              </p:nvSpPr>
              <p:spPr>
                <a:xfrm>
                  <a:off x="4849302" y="3079475"/>
                  <a:ext cx="1958400" cy="1335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517" name="Google Shape;1517;p42"/>
                <p:cNvGrpSpPr/>
                <p:nvPr/>
              </p:nvGrpSpPr>
              <p:grpSpPr>
                <a:xfrm>
                  <a:off x="4808316" y="2800065"/>
                  <a:ext cx="92400" cy="411825"/>
                  <a:chOff x="845575" y="2563700"/>
                  <a:chExt cx="92400" cy="411825"/>
                </a:xfrm>
              </p:grpSpPr>
              <p:cxnSp>
                <p:nvCxnSpPr>
                  <p:cNvPr id="1518" name="Google Shape;1518;p42"/>
                  <p:cNvCxnSpPr/>
                  <p:nvPr/>
                </p:nvCxnSpPr>
                <p:spPr>
                  <a:xfrm>
                    <a:off x="891775" y="2616125"/>
                    <a:ext cx="0" cy="3594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19" name="Google Shape;1519;p42"/>
                  <p:cNvSpPr/>
                  <p:nvPr/>
                </p:nvSpPr>
                <p:spPr>
                  <a:xfrm>
                    <a:off x="845575" y="2563700"/>
                    <a:ext cx="92400" cy="92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520" name="Google Shape;1520;p42"/>
              <p:cNvGrpSpPr/>
              <p:nvPr/>
            </p:nvGrpSpPr>
            <p:grpSpPr>
              <a:xfrm>
                <a:off x="106648" y="895722"/>
                <a:ext cx="1088401" cy="223591"/>
                <a:chOff x="881025" y="2800065"/>
                <a:chExt cx="2009975" cy="412910"/>
              </a:xfrm>
            </p:grpSpPr>
            <p:sp>
              <p:nvSpPr>
                <p:cNvPr id="1521" name="Google Shape;1521;p42"/>
                <p:cNvSpPr/>
                <p:nvPr/>
              </p:nvSpPr>
              <p:spPr>
                <a:xfrm>
                  <a:off x="932600" y="3079475"/>
                  <a:ext cx="1958400" cy="1335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522" name="Google Shape;1522;p42"/>
                <p:cNvGrpSpPr/>
                <p:nvPr/>
              </p:nvGrpSpPr>
              <p:grpSpPr>
                <a:xfrm>
                  <a:off x="881025" y="2800065"/>
                  <a:ext cx="92400" cy="411825"/>
                  <a:chOff x="845575" y="2563700"/>
                  <a:chExt cx="92400" cy="411825"/>
                </a:xfrm>
              </p:grpSpPr>
              <p:cxnSp>
                <p:nvCxnSpPr>
                  <p:cNvPr id="1523" name="Google Shape;1523;p42"/>
                  <p:cNvCxnSpPr/>
                  <p:nvPr/>
                </p:nvCxnSpPr>
                <p:spPr>
                  <a:xfrm>
                    <a:off x="891775" y="2616125"/>
                    <a:ext cx="0" cy="3594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24" name="Google Shape;1524;p42"/>
                  <p:cNvSpPr/>
                  <p:nvPr/>
                </p:nvSpPr>
                <p:spPr>
                  <a:xfrm>
                    <a:off x="845575" y="2563700"/>
                    <a:ext cx="92400" cy="92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525" name="Google Shape;1525;p42"/>
              <p:cNvGrpSpPr/>
              <p:nvPr/>
            </p:nvGrpSpPr>
            <p:grpSpPr>
              <a:xfrm>
                <a:off x="1172346" y="1047018"/>
                <a:ext cx="1083151" cy="223003"/>
                <a:chOff x="2849073" y="3079467"/>
                <a:chExt cx="2000279" cy="411825"/>
              </a:xfrm>
            </p:grpSpPr>
            <p:sp>
              <p:nvSpPr>
                <p:cNvPr id="1526" name="Google Shape;1526;p42"/>
                <p:cNvSpPr/>
                <p:nvPr/>
              </p:nvSpPr>
              <p:spPr>
                <a:xfrm>
                  <a:off x="2890952" y="3079475"/>
                  <a:ext cx="1958400" cy="1335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527" name="Google Shape;1527;p42"/>
                <p:cNvGrpSpPr/>
                <p:nvPr/>
              </p:nvGrpSpPr>
              <p:grpSpPr>
                <a:xfrm rot="10800000">
                  <a:off x="2849073" y="3079467"/>
                  <a:ext cx="92400" cy="411825"/>
                  <a:chOff x="2070100" y="2563700"/>
                  <a:chExt cx="92400" cy="411825"/>
                </a:xfrm>
              </p:grpSpPr>
              <p:cxnSp>
                <p:nvCxnSpPr>
                  <p:cNvPr id="1528" name="Google Shape;1528;p42"/>
                  <p:cNvCxnSpPr/>
                  <p:nvPr/>
                </p:nvCxnSpPr>
                <p:spPr>
                  <a:xfrm>
                    <a:off x="2116300" y="2616125"/>
                    <a:ext cx="0" cy="3594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29" name="Google Shape;1529;p42"/>
                  <p:cNvSpPr/>
                  <p:nvPr/>
                </p:nvSpPr>
                <p:spPr>
                  <a:xfrm>
                    <a:off x="2070100" y="2563700"/>
                    <a:ext cx="92400" cy="92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530" name="Google Shape;1530;p42"/>
              <p:cNvGrpSpPr/>
              <p:nvPr/>
            </p:nvGrpSpPr>
            <p:grpSpPr>
              <a:xfrm>
                <a:off x="3290132" y="1047018"/>
                <a:ext cx="1297929" cy="223003"/>
                <a:chOff x="6760035" y="3079467"/>
                <a:chExt cx="2396914" cy="411825"/>
              </a:xfrm>
            </p:grpSpPr>
            <p:sp>
              <p:nvSpPr>
                <p:cNvPr id="1531" name="Google Shape;1531;p42"/>
                <p:cNvSpPr/>
                <p:nvPr/>
              </p:nvSpPr>
              <p:spPr>
                <a:xfrm>
                  <a:off x="6807650" y="3079475"/>
                  <a:ext cx="2349300" cy="1335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532" name="Google Shape;1532;p42"/>
                <p:cNvGrpSpPr/>
                <p:nvPr/>
              </p:nvGrpSpPr>
              <p:grpSpPr>
                <a:xfrm rot="10800000">
                  <a:off x="6760035" y="3079467"/>
                  <a:ext cx="92400" cy="411825"/>
                  <a:chOff x="2070100" y="2563700"/>
                  <a:chExt cx="92400" cy="411825"/>
                </a:xfrm>
              </p:grpSpPr>
              <p:cxnSp>
                <p:nvCxnSpPr>
                  <p:cNvPr id="1533" name="Google Shape;1533;p42"/>
                  <p:cNvCxnSpPr/>
                  <p:nvPr/>
                </p:nvCxnSpPr>
                <p:spPr>
                  <a:xfrm>
                    <a:off x="2116300" y="2616125"/>
                    <a:ext cx="0" cy="3594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1534" name="Google Shape;1534;p42"/>
                  <p:cNvSpPr/>
                  <p:nvPr/>
                </p:nvSpPr>
                <p:spPr>
                  <a:xfrm>
                    <a:off x="2070100" y="2563700"/>
                    <a:ext cx="92400" cy="92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535" name="Google Shape;1535;p42"/>
            <p:cNvGrpSpPr/>
            <p:nvPr/>
          </p:nvGrpSpPr>
          <p:grpSpPr>
            <a:xfrm>
              <a:off x="7754405" y="2730107"/>
              <a:ext cx="66103" cy="257844"/>
              <a:chOff x="845575" y="2563700"/>
              <a:chExt cx="92400" cy="411825"/>
            </a:xfrm>
          </p:grpSpPr>
          <p:cxnSp>
            <p:nvCxnSpPr>
              <p:cNvPr id="1536" name="Google Shape;1536;p42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537" name="Google Shape;1537;p42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CF9818A7-405A-B805-FB86-786144C0DA33}"/>
              </a:ext>
            </a:extLst>
          </p:cNvPr>
          <p:cNvGrpSpPr/>
          <p:nvPr/>
        </p:nvGrpSpPr>
        <p:grpSpPr>
          <a:xfrm>
            <a:off x="212726" y="3987800"/>
            <a:ext cx="1296988" cy="1100138"/>
            <a:chOff x="212726" y="3987800"/>
            <a:chExt cx="1296988" cy="1100138"/>
          </a:xfrm>
        </p:grpSpPr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A13FBEF1-CE94-4009-8007-7F875A2372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E9D90F1D-BD9B-4C19-903A-806A81CC4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7E2BA9E0-C844-444A-9D96-7AD12D9641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D82F104B-54D1-485F-9A19-C50E23CF7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F182E27C-40DC-429D-86ED-1C16CCEE4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EBB1F6B2-5B6F-432B-831A-DDC9F7EA4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26">
              <a:extLst>
                <a:ext uri="{FF2B5EF4-FFF2-40B4-BE49-F238E27FC236}">
                  <a16:creationId xmlns:a16="http://schemas.microsoft.com/office/drawing/2014/main" id="{FE239F50-642B-4CFC-9674-661B53512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27">
              <a:extLst>
                <a:ext uri="{FF2B5EF4-FFF2-40B4-BE49-F238E27FC236}">
                  <a16:creationId xmlns:a16="http://schemas.microsoft.com/office/drawing/2014/main" id="{54F5E50B-B3D4-45B6-9824-894ACD66C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28">
              <a:extLst>
                <a:ext uri="{FF2B5EF4-FFF2-40B4-BE49-F238E27FC236}">
                  <a16:creationId xmlns:a16="http://schemas.microsoft.com/office/drawing/2014/main" id="{ED1D01FE-B87C-421B-B573-0CA7E9974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29">
              <a:extLst>
                <a:ext uri="{FF2B5EF4-FFF2-40B4-BE49-F238E27FC236}">
                  <a16:creationId xmlns:a16="http://schemas.microsoft.com/office/drawing/2014/main" id="{D92E288F-C115-48F3-9F91-B4AB4F1A6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30">
              <a:extLst>
                <a:ext uri="{FF2B5EF4-FFF2-40B4-BE49-F238E27FC236}">
                  <a16:creationId xmlns:a16="http://schemas.microsoft.com/office/drawing/2014/main" id="{02AD9DB8-B707-4093-B129-4985AA946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927DF442-652F-44ED-A9CF-7144E46B6313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FBBCDE1-FE39-45B2-93EF-02D76A23E2D9}"/>
              </a:ext>
            </a:extLst>
          </p:cNvPr>
          <p:cNvCxnSpPr/>
          <p:nvPr/>
        </p:nvCxnSpPr>
        <p:spPr>
          <a:xfrm flipV="1">
            <a:off x="754064" y="970675"/>
            <a:ext cx="7669936" cy="46925"/>
          </a:xfrm>
          <a:prstGeom prst="line">
            <a:avLst/>
          </a:prstGeom>
          <a:ln w="28575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43"/>
          <p:cNvSpPr txBox="1"/>
          <p:nvPr/>
        </p:nvSpPr>
        <p:spPr>
          <a:xfrm>
            <a:off x="3239138" y="2435475"/>
            <a:ext cx="1203000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20 - 80 Participants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3" name="Google Shape;1543;p4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PHASE 1</a:t>
            </a:r>
            <a:endParaRPr/>
          </a:p>
        </p:txBody>
      </p:sp>
      <p:graphicFrame>
        <p:nvGraphicFramePr>
          <p:cNvPr id="1544" name="Google Shape;1544;p43"/>
          <p:cNvGraphicFramePr/>
          <p:nvPr>
            <p:extLst>
              <p:ext uri="{D42A27DB-BD31-4B8C-83A1-F6EECF244321}">
                <p14:modId xmlns:p14="http://schemas.microsoft.com/office/powerpoint/2010/main" val="3559262869"/>
              </p:ext>
            </p:extLst>
          </p:nvPr>
        </p:nvGraphicFramePr>
        <p:xfrm>
          <a:off x="1363188" y="3332925"/>
          <a:ext cx="6417600" cy="1066740"/>
        </p:xfrm>
        <a:graphic>
          <a:graphicData uri="http://schemas.openxmlformats.org/drawingml/2006/table">
            <a:tbl>
              <a:tblPr>
                <a:noFill/>
                <a:tableStyleId>{9DBD3DF0-4677-4363-9C46-1A2FD94B404C}</a:tableStyleId>
              </a:tblPr>
              <a:tblGrid>
                <a:gridCol w="21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RESULTS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GOAL</a:t>
                      </a:r>
                      <a:endParaRPr sz="1800" b="1" dirty="0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6 MONTHS</a:t>
                      </a:r>
                      <a:endParaRPr sz="1800" b="1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Venus is the second planet from the Sun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Study the safety of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medication</a:t>
                      </a:r>
                      <a:endParaRPr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dirty="0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Experimentation</a:t>
                      </a:r>
                      <a:endParaRPr dirty="0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1"/>
                          </a:solidFill>
                          <a:latin typeface="Mukta"/>
                          <a:ea typeface="Mukta"/>
                          <a:cs typeface="Mukta"/>
                          <a:sym typeface="Mukta"/>
                        </a:rPr>
                        <a:t>time</a:t>
                      </a:r>
                      <a:endParaRPr dirty="0">
                        <a:solidFill>
                          <a:schemeClr val="accent1"/>
                        </a:solidFill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ADBEE">
                        <a:alpha val="5714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545" name="Google Shape;1545;p43"/>
          <p:cNvGrpSpPr/>
          <p:nvPr/>
        </p:nvGrpSpPr>
        <p:grpSpPr>
          <a:xfrm>
            <a:off x="2253523" y="836124"/>
            <a:ext cx="449351" cy="134550"/>
            <a:chOff x="826998" y="3699099"/>
            <a:chExt cx="449351" cy="134550"/>
          </a:xfrm>
        </p:grpSpPr>
        <p:sp>
          <p:nvSpPr>
            <p:cNvPr id="1546" name="Google Shape;1546;p43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3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3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9" name="Google Shape;1549;p43"/>
          <p:cNvSpPr txBox="1"/>
          <p:nvPr/>
        </p:nvSpPr>
        <p:spPr>
          <a:xfrm>
            <a:off x="5116600" y="2453100"/>
            <a:ext cx="21162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50" name="Google Shape;1550;p43"/>
          <p:cNvGrpSpPr/>
          <p:nvPr/>
        </p:nvGrpSpPr>
        <p:grpSpPr>
          <a:xfrm>
            <a:off x="2307163" y="1754539"/>
            <a:ext cx="420025" cy="475595"/>
            <a:chOff x="-35118325" y="3338325"/>
            <a:chExt cx="137075" cy="155200"/>
          </a:xfrm>
        </p:grpSpPr>
        <p:sp>
          <p:nvSpPr>
            <p:cNvPr id="1551" name="Google Shape;1551;p43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3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3" name="Google Shape;1553;p43"/>
          <p:cNvGrpSpPr/>
          <p:nvPr/>
        </p:nvGrpSpPr>
        <p:grpSpPr>
          <a:xfrm>
            <a:off x="3630618" y="1754539"/>
            <a:ext cx="420025" cy="475595"/>
            <a:chOff x="-35118325" y="3338325"/>
            <a:chExt cx="137075" cy="155200"/>
          </a:xfrm>
        </p:grpSpPr>
        <p:sp>
          <p:nvSpPr>
            <p:cNvPr id="1554" name="Google Shape;1554;p43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3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6" name="Google Shape;1556;p43"/>
          <p:cNvSpPr txBox="1"/>
          <p:nvPr/>
        </p:nvSpPr>
        <p:spPr>
          <a:xfrm>
            <a:off x="5486920" y="1772587"/>
            <a:ext cx="13752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80%</a:t>
            </a:r>
            <a:endParaRPr sz="3600" b="1" dirty="0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557" name="Google Shape;1557;p43"/>
          <p:cNvSpPr txBox="1"/>
          <p:nvPr/>
        </p:nvSpPr>
        <p:spPr>
          <a:xfrm>
            <a:off x="5427925" y="2272849"/>
            <a:ext cx="14937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rPr>
              <a:t>Success rate</a:t>
            </a:r>
            <a:endParaRPr b="1">
              <a:solidFill>
                <a:schemeClr val="accent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558" name="Google Shape;1558;p43"/>
          <p:cNvSpPr txBox="1"/>
          <p:nvPr/>
        </p:nvSpPr>
        <p:spPr>
          <a:xfrm>
            <a:off x="1938935" y="1328363"/>
            <a:ext cx="25032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SAMPLE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559" name="Google Shape;1559;p43"/>
          <p:cNvSpPr txBox="1"/>
          <p:nvPr/>
        </p:nvSpPr>
        <p:spPr>
          <a:xfrm>
            <a:off x="1797788" y="2435475"/>
            <a:ext cx="1438800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Young healthy people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0" name="Google Shape;1560;p43"/>
          <p:cNvSpPr txBox="1"/>
          <p:nvPr/>
        </p:nvSpPr>
        <p:spPr>
          <a:xfrm>
            <a:off x="5002913" y="1328363"/>
            <a:ext cx="23433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rPr>
              <a:t>SECONDARY EFFECTS</a:t>
            </a:r>
            <a:endParaRPr sz="1800" b="1">
              <a:solidFill>
                <a:schemeClr val="accent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E032377D-630B-49FA-AED8-9B095ED3401B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DE01A5A2-A367-4C90-930A-168AD9356282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0E67DEB7-3997-484E-A7E9-1AA29FE2AE38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4B499A44-AECE-443E-95E9-33C24254EF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9B68D100-9CB0-4E91-B501-D0AF08DFB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C7D79F04-7043-4146-B977-0982FDD6B2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47389BEC-C3CB-40EE-81EA-0376BFE50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4F8A6983-762C-49A8-A12D-45E8964DF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5D18352-377D-4AAE-8327-35E3DB28E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A0C1D388-C87D-41DB-B2F6-C39AC9868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B12886E7-2F37-404D-9F47-4B8DDBEA9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970F7974-B3BB-43BB-AC1A-C068F4B4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5B9AB58C-AF5D-4229-BAE4-BABAD9720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5AF3482A-6B51-4003-8B47-75C0E02EC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358B15E1-8DFC-4809-8B91-7257093A1278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45"/>
          <p:cNvSpPr txBox="1">
            <a:spLocks noGrp="1"/>
          </p:cNvSpPr>
          <p:nvPr>
            <p:ph type="body" idx="1"/>
          </p:nvPr>
        </p:nvSpPr>
        <p:spPr>
          <a:xfrm>
            <a:off x="1300375" y="872175"/>
            <a:ext cx="3852000" cy="25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grpSp>
        <p:nvGrpSpPr>
          <p:cNvPr id="1583" name="Google Shape;1583;p45"/>
          <p:cNvGrpSpPr/>
          <p:nvPr/>
        </p:nvGrpSpPr>
        <p:grpSpPr>
          <a:xfrm>
            <a:off x="1451098" y="3510399"/>
            <a:ext cx="449351" cy="134550"/>
            <a:chOff x="826998" y="3699099"/>
            <a:chExt cx="449351" cy="134550"/>
          </a:xfrm>
        </p:grpSpPr>
        <p:sp>
          <p:nvSpPr>
            <p:cNvPr id="1584" name="Google Shape;1584;p45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5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5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77910AA1-DF03-4517-A214-C2F3468304FA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5EBD6822-D93A-45D5-A90C-D1791CEFD76E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43DC2E5-827F-4D39-9CF6-84AE86937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4338AE36-D1E7-4B9D-9D30-94441D361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CBBCD5AE-8C85-4537-97DB-9E6042D0E5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23">
              <a:extLst>
                <a:ext uri="{FF2B5EF4-FFF2-40B4-BE49-F238E27FC236}">
                  <a16:creationId xmlns:a16="http://schemas.microsoft.com/office/drawing/2014/main" id="{2FAF026D-FFB4-4631-9DB6-E22688E9D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9ECB8D7C-AB2D-41C9-841B-AA6255045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25">
              <a:extLst>
                <a:ext uri="{FF2B5EF4-FFF2-40B4-BE49-F238E27FC236}">
                  <a16:creationId xmlns:a16="http://schemas.microsoft.com/office/drawing/2014/main" id="{CDAE27A6-1D4A-485A-98CD-455588219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FA6E4748-0B2E-4FB5-B03C-182B73E35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033A1AEF-ACE7-44F0-AD8D-5788DDACE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84F50B92-1B9A-4AC5-AD4F-0A2D3486C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BD8E591A-0FA5-4597-B9D4-E0F83A7D1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CBF5A78C-A427-4F6C-A40D-E635BDCF8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D8C073CB-D024-419F-BDF6-620ED6E94B63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9" name="Google Shape;4969;p60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Choose your </a:t>
            </a:r>
            <a:r>
              <a:rPr lang="en">
                <a:solidFill>
                  <a:schemeClr val="accent1"/>
                </a:solidFill>
              </a:rPr>
              <a:t>bear adjectives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970" name="Google Shape;4970;p60"/>
          <p:cNvSpPr/>
          <p:nvPr/>
        </p:nvSpPr>
        <p:spPr>
          <a:xfrm>
            <a:off x="4696147" y="1674908"/>
            <a:ext cx="3022090" cy="3022090"/>
          </a:xfrm>
          <a:prstGeom prst="ellipse">
            <a:avLst/>
          </a:prstGeom>
          <a:solidFill>
            <a:schemeClr val="lt2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1" name="Google Shape;4971;p60"/>
          <p:cNvSpPr/>
          <p:nvPr/>
        </p:nvSpPr>
        <p:spPr>
          <a:xfrm>
            <a:off x="2177575" y="1903271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Soft</a:t>
            </a:r>
            <a:endParaRPr sz="2200" dirty="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972" name="Google Shape;4972;p60"/>
          <p:cNvSpPr/>
          <p:nvPr/>
        </p:nvSpPr>
        <p:spPr>
          <a:xfrm>
            <a:off x="1081676" y="2355077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Brown</a:t>
            </a:r>
            <a:endParaRPr sz="220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973" name="Google Shape;4973;p60"/>
          <p:cNvSpPr/>
          <p:nvPr/>
        </p:nvSpPr>
        <p:spPr>
          <a:xfrm>
            <a:off x="1081676" y="3258688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Cute</a:t>
            </a:r>
            <a:endParaRPr sz="220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974" name="Google Shape;4974;p60"/>
          <p:cNvSpPr/>
          <p:nvPr/>
        </p:nvSpPr>
        <p:spPr>
          <a:xfrm>
            <a:off x="1081676" y="4162300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Friendly</a:t>
            </a:r>
            <a:endParaRPr sz="220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975" name="Google Shape;4975;p60"/>
          <p:cNvSpPr/>
          <p:nvPr/>
        </p:nvSpPr>
        <p:spPr>
          <a:xfrm>
            <a:off x="2177575" y="3710494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Short</a:t>
            </a:r>
            <a:endParaRPr sz="220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976" name="Google Shape;4976;p60"/>
          <p:cNvSpPr/>
          <p:nvPr/>
        </p:nvSpPr>
        <p:spPr>
          <a:xfrm>
            <a:off x="2177575" y="2806883"/>
            <a:ext cx="1716269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02AC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/>
                </a:solidFill>
                <a:latin typeface="Chewy"/>
                <a:ea typeface="Chewy"/>
                <a:cs typeface="Chewy"/>
                <a:sym typeface="Chewy"/>
              </a:rPr>
              <a:t>Yellow</a:t>
            </a:r>
            <a:endParaRPr sz="2200">
              <a:solidFill>
                <a:schemeClr val="bg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017" name="Google Shape;5017;p60"/>
          <p:cNvSpPr txBox="1">
            <a:spLocks noGrp="1"/>
          </p:cNvSpPr>
          <p:nvPr>
            <p:ph type="title"/>
          </p:nvPr>
        </p:nvSpPr>
        <p:spPr>
          <a:xfrm>
            <a:off x="720000" y="1069475"/>
            <a:ext cx="77040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Bellota Text"/>
                <a:ea typeface="Bellota Text"/>
                <a:cs typeface="Bellota Text"/>
                <a:sym typeface="Bellota Text"/>
              </a:rPr>
              <a:t>Drag the words that define your teddy bear to the circle</a:t>
            </a:r>
            <a:endParaRPr sz="1400" dirty="0"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018" name="Google Shape;5018;p60"/>
          <p:cNvSpPr/>
          <p:nvPr/>
        </p:nvSpPr>
        <p:spPr>
          <a:xfrm>
            <a:off x="1582007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9" name="Google Shape;5019;p60"/>
          <p:cNvSpPr/>
          <p:nvPr/>
        </p:nvSpPr>
        <p:spPr>
          <a:xfrm rot="10800000">
            <a:off x="7204207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1BD22E7-C40A-380F-7820-8FB71E396B71}"/>
              </a:ext>
            </a:extLst>
          </p:cNvPr>
          <p:cNvGrpSpPr/>
          <p:nvPr/>
        </p:nvGrpSpPr>
        <p:grpSpPr>
          <a:xfrm>
            <a:off x="5673725" y="1933575"/>
            <a:ext cx="1069976" cy="2417763"/>
            <a:chOff x="5673725" y="1933575"/>
            <a:chExt cx="1069976" cy="2417763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32C19BD-9277-4BF8-98B7-12ED801930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5388" y="1933575"/>
              <a:ext cx="468313" cy="2417763"/>
            </a:xfrm>
            <a:custGeom>
              <a:avLst/>
              <a:gdLst>
                <a:gd name="T0" fmla="*/ 66 w 123"/>
                <a:gd name="T1" fmla="*/ 143 h 640"/>
                <a:gd name="T2" fmla="*/ 71 w 123"/>
                <a:gd name="T3" fmla="*/ 159 h 640"/>
                <a:gd name="T4" fmla="*/ 73 w 123"/>
                <a:gd name="T5" fmla="*/ 199 h 640"/>
                <a:gd name="T6" fmla="*/ 80 w 123"/>
                <a:gd name="T7" fmla="*/ 211 h 640"/>
                <a:gd name="T8" fmla="*/ 109 w 123"/>
                <a:gd name="T9" fmla="*/ 255 h 640"/>
                <a:gd name="T10" fmla="*/ 110 w 123"/>
                <a:gd name="T11" fmla="*/ 350 h 640"/>
                <a:gd name="T12" fmla="*/ 110 w 123"/>
                <a:gd name="T13" fmla="*/ 503 h 640"/>
                <a:gd name="T14" fmla="*/ 118 w 123"/>
                <a:gd name="T15" fmla="*/ 508 h 640"/>
                <a:gd name="T16" fmla="*/ 105 w 123"/>
                <a:gd name="T17" fmla="*/ 523 h 640"/>
                <a:gd name="T18" fmla="*/ 85 w 123"/>
                <a:gd name="T19" fmla="*/ 529 h 640"/>
                <a:gd name="T20" fmla="*/ 85 w 123"/>
                <a:gd name="T21" fmla="*/ 576 h 640"/>
                <a:gd name="T22" fmla="*/ 90 w 123"/>
                <a:gd name="T23" fmla="*/ 620 h 640"/>
                <a:gd name="T24" fmla="*/ 109 w 123"/>
                <a:gd name="T25" fmla="*/ 625 h 640"/>
                <a:gd name="T26" fmla="*/ 108 w 123"/>
                <a:gd name="T27" fmla="*/ 636 h 640"/>
                <a:gd name="T28" fmla="*/ 33 w 123"/>
                <a:gd name="T29" fmla="*/ 638 h 640"/>
                <a:gd name="T30" fmla="*/ 12 w 123"/>
                <a:gd name="T31" fmla="*/ 635 h 640"/>
                <a:gd name="T32" fmla="*/ 12 w 123"/>
                <a:gd name="T33" fmla="*/ 624 h 640"/>
                <a:gd name="T34" fmla="*/ 34 w 123"/>
                <a:gd name="T35" fmla="*/ 618 h 640"/>
                <a:gd name="T36" fmla="*/ 37 w 123"/>
                <a:gd name="T37" fmla="*/ 538 h 640"/>
                <a:gd name="T38" fmla="*/ 27 w 123"/>
                <a:gd name="T39" fmla="*/ 521 h 640"/>
                <a:gd name="T40" fmla="*/ 2 w 123"/>
                <a:gd name="T41" fmla="*/ 517 h 640"/>
                <a:gd name="T42" fmla="*/ 9 w 123"/>
                <a:gd name="T43" fmla="*/ 505 h 640"/>
                <a:gd name="T44" fmla="*/ 12 w 123"/>
                <a:gd name="T45" fmla="*/ 442 h 640"/>
                <a:gd name="T46" fmla="*/ 12 w 123"/>
                <a:gd name="T47" fmla="*/ 299 h 640"/>
                <a:gd name="T48" fmla="*/ 39 w 123"/>
                <a:gd name="T49" fmla="*/ 212 h 640"/>
                <a:gd name="T50" fmla="*/ 49 w 123"/>
                <a:gd name="T51" fmla="*/ 201 h 640"/>
                <a:gd name="T52" fmla="*/ 53 w 123"/>
                <a:gd name="T53" fmla="*/ 154 h 640"/>
                <a:gd name="T54" fmla="*/ 57 w 123"/>
                <a:gd name="T55" fmla="*/ 112 h 640"/>
                <a:gd name="T56" fmla="*/ 56 w 123"/>
                <a:gd name="T57" fmla="*/ 10 h 640"/>
                <a:gd name="T58" fmla="*/ 58 w 123"/>
                <a:gd name="T59" fmla="*/ 0 h 640"/>
                <a:gd name="T60" fmla="*/ 65 w 123"/>
                <a:gd name="T61" fmla="*/ 14 h 640"/>
                <a:gd name="T62" fmla="*/ 65 w 123"/>
                <a:gd name="T63" fmla="*/ 79 h 640"/>
                <a:gd name="T64" fmla="*/ 61 w 123"/>
                <a:gd name="T65" fmla="*/ 468 h 640"/>
                <a:gd name="T66" fmla="*/ 78 w 123"/>
                <a:gd name="T67" fmla="*/ 463 h 640"/>
                <a:gd name="T68" fmla="*/ 92 w 123"/>
                <a:gd name="T69" fmla="*/ 452 h 640"/>
                <a:gd name="T70" fmla="*/ 87 w 123"/>
                <a:gd name="T71" fmla="*/ 428 h 640"/>
                <a:gd name="T72" fmla="*/ 63 w 123"/>
                <a:gd name="T73" fmla="*/ 426 h 640"/>
                <a:gd name="T74" fmla="*/ 68 w 123"/>
                <a:gd name="T75" fmla="*/ 418 h 640"/>
                <a:gd name="T76" fmla="*/ 91 w 123"/>
                <a:gd name="T77" fmla="*/ 413 h 640"/>
                <a:gd name="T78" fmla="*/ 82 w 123"/>
                <a:gd name="T79" fmla="*/ 384 h 640"/>
                <a:gd name="T80" fmla="*/ 63 w 123"/>
                <a:gd name="T81" fmla="*/ 384 h 640"/>
                <a:gd name="T82" fmla="*/ 64 w 123"/>
                <a:gd name="T83" fmla="*/ 377 h 640"/>
                <a:gd name="T84" fmla="*/ 86 w 123"/>
                <a:gd name="T85" fmla="*/ 376 h 640"/>
                <a:gd name="T86" fmla="*/ 92 w 123"/>
                <a:gd name="T87" fmla="*/ 348 h 640"/>
                <a:gd name="T88" fmla="*/ 70 w 123"/>
                <a:gd name="T89" fmla="*/ 342 h 640"/>
                <a:gd name="T90" fmla="*/ 59 w 123"/>
                <a:gd name="T91" fmla="*/ 337 h 640"/>
                <a:gd name="T92" fmla="*/ 68 w 123"/>
                <a:gd name="T93" fmla="*/ 332 h 640"/>
                <a:gd name="T94" fmla="*/ 92 w 123"/>
                <a:gd name="T95" fmla="*/ 326 h 640"/>
                <a:gd name="T96" fmla="*/ 79 w 123"/>
                <a:gd name="T97" fmla="*/ 297 h 640"/>
                <a:gd name="T98" fmla="*/ 60 w 123"/>
                <a:gd name="T99" fmla="*/ 295 h 640"/>
                <a:gd name="T100" fmla="*/ 68 w 123"/>
                <a:gd name="T101" fmla="*/ 289 h 640"/>
                <a:gd name="T102" fmla="*/ 92 w 123"/>
                <a:gd name="T103" fmla="*/ 282 h 640"/>
                <a:gd name="T104" fmla="*/ 89 w 123"/>
                <a:gd name="T105" fmla="*/ 243 h 640"/>
                <a:gd name="T106" fmla="*/ 31 w 123"/>
                <a:gd name="T107" fmla="*/ 250 h 640"/>
                <a:gd name="T108" fmla="*/ 30 w 123"/>
                <a:gd name="T109" fmla="*/ 323 h 640"/>
                <a:gd name="T110" fmla="*/ 31 w 123"/>
                <a:gd name="T111" fmla="*/ 501 h 640"/>
                <a:gd name="T112" fmla="*/ 88 w 123"/>
                <a:gd name="T113" fmla="*/ 505 h 640"/>
                <a:gd name="T114" fmla="*/ 91 w 123"/>
                <a:gd name="T115" fmla="*/ 474 h 640"/>
                <a:gd name="T116" fmla="*/ 75 w 123"/>
                <a:gd name="T117" fmla="*/ 472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640">
                  <a:moveTo>
                    <a:pt x="66" y="79"/>
                  </a:moveTo>
                  <a:cubicBezTo>
                    <a:pt x="66" y="100"/>
                    <a:pt x="66" y="121"/>
                    <a:pt x="66" y="143"/>
                  </a:cubicBezTo>
                  <a:cubicBezTo>
                    <a:pt x="66" y="146"/>
                    <a:pt x="65" y="149"/>
                    <a:pt x="66" y="151"/>
                  </a:cubicBezTo>
                  <a:cubicBezTo>
                    <a:pt x="67" y="154"/>
                    <a:pt x="69" y="156"/>
                    <a:pt x="71" y="159"/>
                  </a:cubicBezTo>
                  <a:cubicBezTo>
                    <a:pt x="72" y="160"/>
                    <a:pt x="73" y="162"/>
                    <a:pt x="73" y="163"/>
                  </a:cubicBezTo>
                  <a:cubicBezTo>
                    <a:pt x="73" y="175"/>
                    <a:pt x="73" y="187"/>
                    <a:pt x="73" y="199"/>
                  </a:cubicBezTo>
                  <a:cubicBezTo>
                    <a:pt x="73" y="201"/>
                    <a:pt x="73" y="203"/>
                    <a:pt x="74" y="204"/>
                  </a:cubicBezTo>
                  <a:cubicBezTo>
                    <a:pt x="74" y="208"/>
                    <a:pt x="76" y="210"/>
                    <a:pt x="80" y="211"/>
                  </a:cubicBezTo>
                  <a:cubicBezTo>
                    <a:pt x="88" y="212"/>
                    <a:pt x="94" y="218"/>
                    <a:pt x="98" y="224"/>
                  </a:cubicBezTo>
                  <a:cubicBezTo>
                    <a:pt x="104" y="233"/>
                    <a:pt x="107" y="244"/>
                    <a:pt x="109" y="255"/>
                  </a:cubicBezTo>
                  <a:cubicBezTo>
                    <a:pt x="112" y="277"/>
                    <a:pt x="110" y="299"/>
                    <a:pt x="110" y="321"/>
                  </a:cubicBezTo>
                  <a:cubicBezTo>
                    <a:pt x="110" y="331"/>
                    <a:pt x="110" y="341"/>
                    <a:pt x="110" y="350"/>
                  </a:cubicBezTo>
                  <a:cubicBezTo>
                    <a:pt x="109" y="393"/>
                    <a:pt x="109" y="435"/>
                    <a:pt x="109" y="478"/>
                  </a:cubicBezTo>
                  <a:cubicBezTo>
                    <a:pt x="109" y="486"/>
                    <a:pt x="110" y="495"/>
                    <a:pt x="110" y="503"/>
                  </a:cubicBezTo>
                  <a:cubicBezTo>
                    <a:pt x="110" y="504"/>
                    <a:pt x="110" y="505"/>
                    <a:pt x="112" y="505"/>
                  </a:cubicBezTo>
                  <a:cubicBezTo>
                    <a:pt x="114" y="506"/>
                    <a:pt x="116" y="507"/>
                    <a:pt x="118" y="508"/>
                  </a:cubicBezTo>
                  <a:cubicBezTo>
                    <a:pt x="122" y="511"/>
                    <a:pt x="123" y="515"/>
                    <a:pt x="119" y="518"/>
                  </a:cubicBezTo>
                  <a:cubicBezTo>
                    <a:pt x="115" y="522"/>
                    <a:pt x="110" y="522"/>
                    <a:pt x="105" y="523"/>
                  </a:cubicBezTo>
                  <a:cubicBezTo>
                    <a:pt x="100" y="523"/>
                    <a:pt x="95" y="522"/>
                    <a:pt x="91" y="523"/>
                  </a:cubicBezTo>
                  <a:cubicBezTo>
                    <a:pt x="86" y="523"/>
                    <a:pt x="85" y="525"/>
                    <a:pt x="85" y="529"/>
                  </a:cubicBezTo>
                  <a:cubicBezTo>
                    <a:pt x="85" y="534"/>
                    <a:pt x="85" y="540"/>
                    <a:pt x="85" y="545"/>
                  </a:cubicBezTo>
                  <a:cubicBezTo>
                    <a:pt x="85" y="555"/>
                    <a:pt x="85" y="566"/>
                    <a:pt x="85" y="576"/>
                  </a:cubicBezTo>
                  <a:cubicBezTo>
                    <a:pt x="85" y="590"/>
                    <a:pt x="86" y="603"/>
                    <a:pt x="87" y="617"/>
                  </a:cubicBezTo>
                  <a:cubicBezTo>
                    <a:pt x="87" y="618"/>
                    <a:pt x="88" y="619"/>
                    <a:pt x="90" y="620"/>
                  </a:cubicBezTo>
                  <a:cubicBezTo>
                    <a:pt x="95" y="621"/>
                    <a:pt x="100" y="622"/>
                    <a:pt x="105" y="623"/>
                  </a:cubicBezTo>
                  <a:cubicBezTo>
                    <a:pt x="106" y="623"/>
                    <a:pt x="108" y="624"/>
                    <a:pt x="109" y="625"/>
                  </a:cubicBezTo>
                  <a:cubicBezTo>
                    <a:pt x="112" y="626"/>
                    <a:pt x="114" y="627"/>
                    <a:pt x="113" y="630"/>
                  </a:cubicBezTo>
                  <a:cubicBezTo>
                    <a:pt x="113" y="633"/>
                    <a:pt x="110" y="636"/>
                    <a:pt x="108" y="636"/>
                  </a:cubicBezTo>
                  <a:cubicBezTo>
                    <a:pt x="104" y="637"/>
                    <a:pt x="100" y="638"/>
                    <a:pt x="96" y="638"/>
                  </a:cubicBezTo>
                  <a:cubicBezTo>
                    <a:pt x="75" y="639"/>
                    <a:pt x="54" y="640"/>
                    <a:pt x="33" y="638"/>
                  </a:cubicBezTo>
                  <a:cubicBezTo>
                    <a:pt x="27" y="638"/>
                    <a:pt x="22" y="637"/>
                    <a:pt x="16" y="636"/>
                  </a:cubicBezTo>
                  <a:cubicBezTo>
                    <a:pt x="15" y="636"/>
                    <a:pt x="13" y="636"/>
                    <a:pt x="12" y="635"/>
                  </a:cubicBezTo>
                  <a:cubicBezTo>
                    <a:pt x="10" y="634"/>
                    <a:pt x="8" y="632"/>
                    <a:pt x="8" y="629"/>
                  </a:cubicBezTo>
                  <a:cubicBezTo>
                    <a:pt x="8" y="626"/>
                    <a:pt x="10" y="625"/>
                    <a:pt x="12" y="624"/>
                  </a:cubicBezTo>
                  <a:cubicBezTo>
                    <a:pt x="18" y="623"/>
                    <a:pt x="24" y="622"/>
                    <a:pt x="30" y="621"/>
                  </a:cubicBezTo>
                  <a:cubicBezTo>
                    <a:pt x="33" y="621"/>
                    <a:pt x="34" y="620"/>
                    <a:pt x="34" y="618"/>
                  </a:cubicBezTo>
                  <a:cubicBezTo>
                    <a:pt x="36" y="610"/>
                    <a:pt x="37" y="602"/>
                    <a:pt x="38" y="593"/>
                  </a:cubicBezTo>
                  <a:cubicBezTo>
                    <a:pt x="38" y="575"/>
                    <a:pt x="37" y="556"/>
                    <a:pt x="37" y="538"/>
                  </a:cubicBezTo>
                  <a:cubicBezTo>
                    <a:pt x="37" y="534"/>
                    <a:pt x="36" y="531"/>
                    <a:pt x="36" y="527"/>
                  </a:cubicBezTo>
                  <a:cubicBezTo>
                    <a:pt x="35" y="523"/>
                    <a:pt x="32" y="521"/>
                    <a:pt x="27" y="521"/>
                  </a:cubicBezTo>
                  <a:cubicBezTo>
                    <a:pt x="25" y="522"/>
                    <a:pt x="22" y="522"/>
                    <a:pt x="19" y="522"/>
                  </a:cubicBezTo>
                  <a:cubicBezTo>
                    <a:pt x="13" y="523"/>
                    <a:pt x="7" y="522"/>
                    <a:pt x="2" y="517"/>
                  </a:cubicBezTo>
                  <a:cubicBezTo>
                    <a:pt x="0" y="514"/>
                    <a:pt x="0" y="512"/>
                    <a:pt x="3" y="509"/>
                  </a:cubicBezTo>
                  <a:cubicBezTo>
                    <a:pt x="5" y="507"/>
                    <a:pt x="7" y="506"/>
                    <a:pt x="9" y="505"/>
                  </a:cubicBezTo>
                  <a:cubicBezTo>
                    <a:pt x="10" y="504"/>
                    <a:pt x="11" y="502"/>
                    <a:pt x="12" y="501"/>
                  </a:cubicBezTo>
                  <a:cubicBezTo>
                    <a:pt x="14" y="481"/>
                    <a:pt x="13" y="462"/>
                    <a:pt x="12" y="442"/>
                  </a:cubicBezTo>
                  <a:cubicBezTo>
                    <a:pt x="12" y="433"/>
                    <a:pt x="12" y="425"/>
                    <a:pt x="12" y="416"/>
                  </a:cubicBezTo>
                  <a:cubicBezTo>
                    <a:pt x="12" y="377"/>
                    <a:pt x="12" y="338"/>
                    <a:pt x="12" y="299"/>
                  </a:cubicBezTo>
                  <a:cubicBezTo>
                    <a:pt x="12" y="282"/>
                    <a:pt x="12" y="264"/>
                    <a:pt x="14" y="247"/>
                  </a:cubicBezTo>
                  <a:cubicBezTo>
                    <a:pt x="16" y="231"/>
                    <a:pt x="24" y="219"/>
                    <a:pt x="39" y="212"/>
                  </a:cubicBezTo>
                  <a:cubicBezTo>
                    <a:pt x="41" y="211"/>
                    <a:pt x="43" y="211"/>
                    <a:pt x="44" y="210"/>
                  </a:cubicBezTo>
                  <a:cubicBezTo>
                    <a:pt x="48" y="208"/>
                    <a:pt x="50" y="205"/>
                    <a:pt x="49" y="201"/>
                  </a:cubicBezTo>
                  <a:cubicBezTo>
                    <a:pt x="49" y="193"/>
                    <a:pt x="48" y="185"/>
                    <a:pt x="48" y="177"/>
                  </a:cubicBezTo>
                  <a:cubicBezTo>
                    <a:pt x="48" y="169"/>
                    <a:pt x="49" y="162"/>
                    <a:pt x="53" y="154"/>
                  </a:cubicBezTo>
                  <a:cubicBezTo>
                    <a:pt x="56" y="150"/>
                    <a:pt x="56" y="145"/>
                    <a:pt x="57" y="140"/>
                  </a:cubicBezTo>
                  <a:cubicBezTo>
                    <a:pt x="57" y="131"/>
                    <a:pt x="57" y="122"/>
                    <a:pt x="57" y="112"/>
                  </a:cubicBezTo>
                  <a:cubicBezTo>
                    <a:pt x="57" y="94"/>
                    <a:pt x="56" y="75"/>
                    <a:pt x="56" y="56"/>
                  </a:cubicBezTo>
                  <a:cubicBezTo>
                    <a:pt x="56" y="41"/>
                    <a:pt x="56" y="26"/>
                    <a:pt x="56" y="10"/>
                  </a:cubicBezTo>
                  <a:cubicBezTo>
                    <a:pt x="56" y="7"/>
                    <a:pt x="57" y="5"/>
                    <a:pt x="57" y="2"/>
                  </a:cubicBezTo>
                  <a:cubicBezTo>
                    <a:pt x="57" y="1"/>
                    <a:pt x="57" y="0"/>
                    <a:pt x="58" y="0"/>
                  </a:cubicBezTo>
                  <a:cubicBezTo>
                    <a:pt x="59" y="0"/>
                    <a:pt x="60" y="0"/>
                    <a:pt x="60" y="1"/>
                  </a:cubicBezTo>
                  <a:cubicBezTo>
                    <a:pt x="64" y="4"/>
                    <a:pt x="66" y="9"/>
                    <a:pt x="65" y="14"/>
                  </a:cubicBezTo>
                  <a:cubicBezTo>
                    <a:pt x="65" y="32"/>
                    <a:pt x="65" y="51"/>
                    <a:pt x="65" y="69"/>
                  </a:cubicBezTo>
                  <a:cubicBezTo>
                    <a:pt x="65" y="72"/>
                    <a:pt x="65" y="76"/>
                    <a:pt x="65" y="79"/>
                  </a:cubicBezTo>
                  <a:cubicBezTo>
                    <a:pt x="65" y="79"/>
                    <a:pt x="65" y="79"/>
                    <a:pt x="66" y="79"/>
                  </a:cubicBezTo>
                  <a:close/>
                  <a:moveTo>
                    <a:pt x="61" y="468"/>
                  </a:moveTo>
                  <a:cubicBezTo>
                    <a:pt x="63" y="462"/>
                    <a:pt x="67" y="461"/>
                    <a:pt x="73" y="462"/>
                  </a:cubicBezTo>
                  <a:cubicBezTo>
                    <a:pt x="75" y="462"/>
                    <a:pt x="77" y="462"/>
                    <a:pt x="78" y="463"/>
                  </a:cubicBezTo>
                  <a:cubicBezTo>
                    <a:pt x="83" y="464"/>
                    <a:pt x="86" y="463"/>
                    <a:pt x="90" y="460"/>
                  </a:cubicBezTo>
                  <a:cubicBezTo>
                    <a:pt x="93" y="458"/>
                    <a:pt x="92" y="455"/>
                    <a:pt x="92" y="452"/>
                  </a:cubicBezTo>
                  <a:cubicBezTo>
                    <a:pt x="92" y="445"/>
                    <a:pt x="92" y="438"/>
                    <a:pt x="91" y="431"/>
                  </a:cubicBezTo>
                  <a:cubicBezTo>
                    <a:pt x="91" y="428"/>
                    <a:pt x="89" y="427"/>
                    <a:pt x="87" y="428"/>
                  </a:cubicBezTo>
                  <a:cubicBezTo>
                    <a:pt x="82" y="428"/>
                    <a:pt x="76" y="428"/>
                    <a:pt x="71" y="428"/>
                  </a:cubicBezTo>
                  <a:cubicBezTo>
                    <a:pt x="68" y="427"/>
                    <a:pt x="65" y="427"/>
                    <a:pt x="63" y="426"/>
                  </a:cubicBezTo>
                  <a:cubicBezTo>
                    <a:pt x="60" y="425"/>
                    <a:pt x="59" y="422"/>
                    <a:pt x="62" y="420"/>
                  </a:cubicBezTo>
                  <a:cubicBezTo>
                    <a:pt x="63" y="419"/>
                    <a:pt x="66" y="418"/>
                    <a:pt x="68" y="418"/>
                  </a:cubicBezTo>
                  <a:cubicBezTo>
                    <a:pt x="73" y="418"/>
                    <a:pt x="79" y="418"/>
                    <a:pt x="84" y="418"/>
                  </a:cubicBezTo>
                  <a:cubicBezTo>
                    <a:pt x="88" y="418"/>
                    <a:pt x="91" y="416"/>
                    <a:pt x="91" y="413"/>
                  </a:cubicBezTo>
                  <a:cubicBezTo>
                    <a:pt x="93" y="405"/>
                    <a:pt x="93" y="397"/>
                    <a:pt x="90" y="390"/>
                  </a:cubicBezTo>
                  <a:cubicBezTo>
                    <a:pt x="89" y="386"/>
                    <a:pt x="86" y="384"/>
                    <a:pt x="82" y="384"/>
                  </a:cubicBezTo>
                  <a:cubicBezTo>
                    <a:pt x="79" y="384"/>
                    <a:pt x="76" y="385"/>
                    <a:pt x="74" y="385"/>
                  </a:cubicBezTo>
                  <a:cubicBezTo>
                    <a:pt x="70" y="385"/>
                    <a:pt x="67" y="384"/>
                    <a:pt x="63" y="384"/>
                  </a:cubicBezTo>
                  <a:cubicBezTo>
                    <a:pt x="62" y="383"/>
                    <a:pt x="61" y="381"/>
                    <a:pt x="61" y="380"/>
                  </a:cubicBezTo>
                  <a:cubicBezTo>
                    <a:pt x="61" y="379"/>
                    <a:pt x="63" y="377"/>
                    <a:pt x="64" y="377"/>
                  </a:cubicBezTo>
                  <a:cubicBezTo>
                    <a:pt x="66" y="376"/>
                    <a:pt x="68" y="376"/>
                    <a:pt x="70" y="376"/>
                  </a:cubicBezTo>
                  <a:cubicBezTo>
                    <a:pt x="75" y="375"/>
                    <a:pt x="81" y="376"/>
                    <a:pt x="86" y="376"/>
                  </a:cubicBezTo>
                  <a:cubicBezTo>
                    <a:pt x="90" y="375"/>
                    <a:pt x="92" y="374"/>
                    <a:pt x="93" y="370"/>
                  </a:cubicBezTo>
                  <a:cubicBezTo>
                    <a:pt x="93" y="362"/>
                    <a:pt x="93" y="355"/>
                    <a:pt x="92" y="348"/>
                  </a:cubicBezTo>
                  <a:cubicBezTo>
                    <a:pt x="92" y="342"/>
                    <a:pt x="90" y="341"/>
                    <a:pt x="84" y="341"/>
                  </a:cubicBezTo>
                  <a:cubicBezTo>
                    <a:pt x="79" y="341"/>
                    <a:pt x="75" y="342"/>
                    <a:pt x="70" y="342"/>
                  </a:cubicBezTo>
                  <a:cubicBezTo>
                    <a:pt x="67" y="342"/>
                    <a:pt x="64" y="341"/>
                    <a:pt x="62" y="340"/>
                  </a:cubicBezTo>
                  <a:cubicBezTo>
                    <a:pt x="61" y="340"/>
                    <a:pt x="59" y="338"/>
                    <a:pt x="59" y="337"/>
                  </a:cubicBezTo>
                  <a:cubicBezTo>
                    <a:pt x="59" y="335"/>
                    <a:pt x="61" y="334"/>
                    <a:pt x="62" y="333"/>
                  </a:cubicBezTo>
                  <a:cubicBezTo>
                    <a:pt x="63" y="332"/>
                    <a:pt x="66" y="332"/>
                    <a:pt x="68" y="332"/>
                  </a:cubicBezTo>
                  <a:cubicBezTo>
                    <a:pt x="73" y="332"/>
                    <a:pt x="79" y="332"/>
                    <a:pt x="85" y="332"/>
                  </a:cubicBezTo>
                  <a:cubicBezTo>
                    <a:pt x="90" y="332"/>
                    <a:pt x="92" y="331"/>
                    <a:pt x="92" y="326"/>
                  </a:cubicBezTo>
                  <a:cubicBezTo>
                    <a:pt x="93" y="320"/>
                    <a:pt x="92" y="314"/>
                    <a:pt x="92" y="308"/>
                  </a:cubicBezTo>
                  <a:cubicBezTo>
                    <a:pt x="92" y="300"/>
                    <a:pt x="87" y="296"/>
                    <a:pt x="79" y="297"/>
                  </a:cubicBezTo>
                  <a:cubicBezTo>
                    <a:pt x="74" y="297"/>
                    <a:pt x="69" y="298"/>
                    <a:pt x="65" y="298"/>
                  </a:cubicBezTo>
                  <a:cubicBezTo>
                    <a:pt x="62" y="299"/>
                    <a:pt x="60" y="298"/>
                    <a:pt x="60" y="295"/>
                  </a:cubicBezTo>
                  <a:cubicBezTo>
                    <a:pt x="59" y="292"/>
                    <a:pt x="60" y="290"/>
                    <a:pt x="63" y="289"/>
                  </a:cubicBezTo>
                  <a:cubicBezTo>
                    <a:pt x="65" y="289"/>
                    <a:pt x="66" y="289"/>
                    <a:pt x="68" y="289"/>
                  </a:cubicBezTo>
                  <a:cubicBezTo>
                    <a:pt x="73" y="289"/>
                    <a:pt x="79" y="289"/>
                    <a:pt x="84" y="289"/>
                  </a:cubicBezTo>
                  <a:cubicBezTo>
                    <a:pt x="90" y="289"/>
                    <a:pt x="91" y="287"/>
                    <a:pt x="92" y="282"/>
                  </a:cubicBezTo>
                  <a:cubicBezTo>
                    <a:pt x="93" y="281"/>
                    <a:pt x="93" y="280"/>
                    <a:pt x="93" y="279"/>
                  </a:cubicBezTo>
                  <a:cubicBezTo>
                    <a:pt x="94" y="267"/>
                    <a:pt x="92" y="255"/>
                    <a:pt x="89" y="243"/>
                  </a:cubicBezTo>
                  <a:cubicBezTo>
                    <a:pt x="86" y="232"/>
                    <a:pt x="76" y="224"/>
                    <a:pt x="65" y="223"/>
                  </a:cubicBezTo>
                  <a:cubicBezTo>
                    <a:pt x="47" y="221"/>
                    <a:pt x="34" y="234"/>
                    <a:pt x="31" y="250"/>
                  </a:cubicBezTo>
                  <a:cubicBezTo>
                    <a:pt x="30" y="258"/>
                    <a:pt x="29" y="267"/>
                    <a:pt x="29" y="275"/>
                  </a:cubicBezTo>
                  <a:cubicBezTo>
                    <a:pt x="29" y="291"/>
                    <a:pt x="30" y="307"/>
                    <a:pt x="30" y="323"/>
                  </a:cubicBezTo>
                  <a:cubicBezTo>
                    <a:pt x="30" y="368"/>
                    <a:pt x="29" y="412"/>
                    <a:pt x="29" y="457"/>
                  </a:cubicBezTo>
                  <a:cubicBezTo>
                    <a:pt x="30" y="472"/>
                    <a:pt x="30" y="486"/>
                    <a:pt x="31" y="501"/>
                  </a:cubicBezTo>
                  <a:cubicBezTo>
                    <a:pt x="31" y="505"/>
                    <a:pt x="31" y="505"/>
                    <a:pt x="35" y="505"/>
                  </a:cubicBezTo>
                  <a:cubicBezTo>
                    <a:pt x="53" y="505"/>
                    <a:pt x="70" y="505"/>
                    <a:pt x="88" y="505"/>
                  </a:cubicBezTo>
                  <a:cubicBezTo>
                    <a:pt x="91" y="505"/>
                    <a:pt x="92" y="503"/>
                    <a:pt x="92" y="501"/>
                  </a:cubicBezTo>
                  <a:cubicBezTo>
                    <a:pt x="92" y="492"/>
                    <a:pt x="91" y="483"/>
                    <a:pt x="91" y="474"/>
                  </a:cubicBezTo>
                  <a:cubicBezTo>
                    <a:pt x="91" y="472"/>
                    <a:pt x="90" y="472"/>
                    <a:pt x="88" y="472"/>
                  </a:cubicBezTo>
                  <a:cubicBezTo>
                    <a:pt x="84" y="472"/>
                    <a:pt x="80" y="472"/>
                    <a:pt x="75" y="472"/>
                  </a:cubicBezTo>
                  <a:cubicBezTo>
                    <a:pt x="70" y="472"/>
                    <a:pt x="65" y="471"/>
                    <a:pt x="61" y="46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037ADD20-5409-44E7-AB41-8421D6068F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5" y="3270250"/>
              <a:ext cx="533400" cy="1077913"/>
            </a:xfrm>
            <a:custGeom>
              <a:avLst/>
              <a:gdLst>
                <a:gd name="T0" fmla="*/ 24 w 140"/>
                <a:gd name="T1" fmla="*/ 48 h 285"/>
                <a:gd name="T2" fmla="*/ 20 w 140"/>
                <a:gd name="T3" fmla="*/ 46 h 285"/>
                <a:gd name="T4" fmla="*/ 15 w 140"/>
                <a:gd name="T5" fmla="*/ 41 h 285"/>
                <a:gd name="T6" fmla="*/ 14 w 140"/>
                <a:gd name="T7" fmla="*/ 10 h 285"/>
                <a:gd name="T8" fmla="*/ 24 w 140"/>
                <a:gd name="T9" fmla="*/ 1 h 285"/>
                <a:gd name="T10" fmla="*/ 37 w 140"/>
                <a:gd name="T11" fmla="*/ 0 h 285"/>
                <a:gd name="T12" fmla="*/ 79 w 140"/>
                <a:gd name="T13" fmla="*/ 0 h 285"/>
                <a:gd name="T14" fmla="*/ 116 w 140"/>
                <a:gd name="T15" fmla="*/ 2 h 285"/>
                <a:gd name="T16" fmla="*/ 125 w 140"/>
                <a:gd name="T17" fmla="*/ 8 h 285"/>
                <a:gd name="T18" fmla="*/ 120 w 140"/>
                <a:gd name="T19" fmla="*/ 47 h 285"/>
                <a:gd name="T20" fmla="*/ 119 w 140"/>
                <a:gd name="T21" fmla="*/ 52 h 285"/>
                <a:gd name="T22" fmla="*/ 123 w 140"/>
                <a:gd name="T23" fmla="*/ 58 h 285"/>
                <a:gd name="T24" fmla="*/ 137 w 140"/>
                <a:gd name="T25" fmla="*/ 92 h 285"/>
                <a:gd name="T26" fmla="*/ 139 w 140"/>
                <a:gd name="T27" fmla="*/ 157 h 285"/>
                <a:gd name="T28" fmla="*/ 139 w 140"/>
                <a:gd name="T29" fmla="*/ 202 h 285"/>
                <a:gd name="T30" fmla="*/ 138 w 140"/>
                <a:gd name="T31" fmla="*/ 252 h 285"/>
                <a:gd name="T32" fmla="*/ 136 w 140"/>
                <a:gd name="T33" fmla="*/ 266 h 285"/>
                <a:gd name="T34" fmla="*/ 120 w 140"/>
                <a:gd name="T35" fmla="*/ 283 h 285"/>
                <a:gd name="T36" fmla="*/ 107 w 140"/>
                <a:gd name="T37" fmla="*/ 285 h 285"/>
                <a:gd name="T38" fmla="*/ 43 w 140"/>
                <a:gd name="T39" fmla="*/ 284 h 285"/>
                <a:gd name="T40" fmla="*/ 21 w 140"/>
                <a:gd name="T41" fmla="*/ 283 h 285"/>
                <a:gd name="T42" fmla="*/ 2 w 140"/>
                <a:gd name="T43" fmla="*/ 261 h 285"/>
                <a:gd name="T44" fmla="*/ 1 w 140"/>
                <a:gd name="T45" fmla="*/ 224 h 285"/>
                <a:gd name="T46" fmla="*/ 0 w 140"/>
                <a:gd name="T47" fmla="*/ 134 h 285"/>
                <a:gd name="T48" fmla="*/ 5 w 140"/>
                <a:gd name="T49" fmla="*/ 81 h 285"/>
                <a:gd name="T50" fmla="*/ 21 w 140"/>
                <a:gd name="T51" fmla="*/ 53 h 285"/>
                <a:gd name="T52" fmla="*/ 24 w 140"/>
                <a:gd name="T53" fmla="*/ 48 h 285"/>
                <a:gd name="T54" fmla="*/ 18 w 140"/>
                <a:gd name="T55" fmla="*/ 182 h 285"/>
                <a:gd name="T56" fmla="*/ 18 w 140"/>
                <a:gd name="T57" fmla="*/ 182 h 285"/>
                <a:gd name="T58" fmla="*/ 18 w 140"/>
                <a:gd name="T59" fmla="*/ 225 h 285"/>
                <a:gd name="T60" fmla="*/ 20 w 140"/>
                <a:gd name="T61" fmla="*/ 261 h 285"/>
                <a:gd name="T62" fmla="*/ 23 w 140"/>
                <a:gd name="T63" fmla="*/ 267 h 285"/>
                <a:gd name="T64" fmla="*/ 32 w 140"/>
                <a:gd name="T65" fmla="*/ 268 h 285"/>
                <a:gd name="T66" fmla="*/ 50 w 140"/>
                <a:gd name="T67" fmla="*/ 268 h 285"/>
                <a:gd name="T68" fmla="*/ 110 w 140"/>
                <a:gd name="T69" fmla="*/ 267 h 285"/>
                <a:gd name="T70" fmla="*/ 122 w 140"/>
                <a:gd name="T71" fmla="*/ 255 h 285"/>
                <a:gd name="T72" fmla="*/ 121 w 140"/>
                <a:gd name="T73" fmla="*/ 240 h 285"/>
                <a:gd name="T74" fmla="*/ 123 w 140"/>
                <a:gd name="T75" fmla="*/ 171 h 285"/>
                <a:gd name="T76" fmla="*/ 119 w 140"/>
                <a:gd name="T77" fmla="*/ 92 h 285"/>
                <a:gd name="T78" fmla="*/ 113 w 140"/>
                <a:gd name="T79" fmla="*/ 71 h 285"/>
                <a:gd name="T80" fmla="*/ 33 w 140"/>
                <a:gd name="T81" fmla="*/ 65 h 285"/>
                <a:gd name="T82" fmla="*/ 18 w 140"/>
                <a:gd name="T83" fmla="*/ 110 h 285"/>
                <a:gd name="T84" fmla="*/ 18 w 140"/>
                <a:gd name="T85" fmla="*/ 182 h 285"/>
                <a:gd name="T86" fmla="*/ 108 w 140"/>
                <a:gd name="T87" fmla="*/ 19 h 285"/>
                <a:gd name="T88" fmla="*/ 106 w 140"/>
                <a:gd name="T89" fmla="*/ 18 h 285"/>
                <a:gd name="T90" fmla="*/ 49 w 140"/>
                <a:gd name="T91" fmla="*/ 18 h 285"/>
                <a:gd name="T92" fmla="*/ 33 w 140"/>
                <a:gd name="T93" fmla="*/ 19 h 285"/>
                <a:gd name="T94" fmla="*/ 29 w 140"/>
                <a:gd name="T95" fmla="*/ 23 h 285"/>
                <a:gd name="T96" fmla="*/ 31 w 140"/>
                <a:gd name="T97" fmla="*/ 28 h 285"/>
                <a:gd name="T98" fmla="*/ 39 w 140"/>
                <a:gd name="T99" fmla="*/ 31 h 285"/>
                <a:gd name="T100" fmla="*/ 74 w 140"/>
                <a:gd name="T101" fmla="*/ 31 h 285"/>
                <a:gd name="T102" fmla="*/ 101 w 140"/>
                <a:gd name="T103" fmla="*/ 30 h 285"/>
                <a:gd name="T104" fmla="*/ 108 w 140"/>
                <a:gd name="T105" fmla="*/ 19 h 285"/>
                <a:gd name="T106" fmla="*/ 108 w 140"/>
                <a:gd name="T107" fmla="*/ 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0" h="285">
                  <a:moveTo>
                    <a:pt x="24" y="48"/>
                  </a:moveTo>
                  <a:cubicBezTo>
                    <a:pt x="22" y="48"/>
                    <a:pt x="21" y="47"/>
                    <a:pt x="20" y="46"/>
                  </a:cubicBezTo>
                  <a:cubicBezTo>
                    <a:pt x="17" y="45"/>
                    <a:pt x="15" y="43"/>
                    <a:pt x="15" y="41"/>
                  </a:cubicBezTo>
                  <a:cubicBezTo>
                    <a:pt x="14" y="30"/>
                    <a:pt x="12" y="20"/>
                    <a:pt x="14" y="10"/>
                  </a:cubicBezTo>
                  <a:cubicBezTo>
                    <a:pt x="15" y="4"/>
                    <a:pt x="18" y="1"/>
                    <a:pt x="24" y="1"/>
                  </a:cubicBezTo>
                  <a:cubicBezTo>
                    <a:pt x="28" y="0"/>
                    <a:pt x="33" y="0"/>
                    <a:pt x="37" y="0"/>
                  </a:cubicBezTo>
                  <a:cubicBezTo>
                    <a:pt x="51" y="0"/>
                    <a:pt x="65" y="0"/>
                    <a:pt x="79" y="0"/>
                  </a:cubicBezTo>
                  <a:cubicBezTo>
                    <a:pt x="91" y="0"/>
                    <a:pt x="104" y="1"/>
                    <a:pt x="116" y="2"/>
                  </a:cubicBezTo>
                  <a:cubicBezTo>
                    <a:pt x="120" y="2"/>
                    <a:pt x="123" y="4"/>
                    <a:pt x="125" y="8"/>
                  </a:cubicBezTo>
                  <a:cubicBezTo>
                    <a:pt x="129" y="22"/>
                    <a:pt x="129" y="35"/>
                    <a:pt x="120" y="47"/>
                  </a:cubicBezTo>
                  <a:cubicBezTo>
                    <a:pt x="119" y="48"/>
                    <a:pt x="119" y="50"/>
                    <a:pt x="119" y="52"/>
                  </a:cubicBezTo>
                  <a:cubicBezTo>
                    <a:pt x="120" y="54"/>
                    <a:pt x="121" y="56"/>
                    <a:pt x="123" y="58"/>
                  </a:cubicBezTo>
                  <a:cubicBezTo>
                    <a:pt x="131" y="67"/>
                    <a:pt x="135" y="79"/>
                    <a:pt x="137" y="92"/>
                  </a:cubicBezTo>
                  <a:cubicBezTo>
                    <a:pt x="140" y="113"/>
                    <a:pt x="140" y="135"/>
                    <a:pt x="139" y="157"/>
                  </a:cubicBezTo>
                  <a:cubicBezTo>
                    <a:pt x="139" y="172"/>
                    <a:pt x="140" y="187"/>
                    <a:pt x="139" y="202"/>
                  </a:cubicBezTo>
                  <a:cubicBezTo>
                    <a:pt x="139" y="219"/>
                    <a:pt x="138" y="236"/>
                    <a:pt x="138" y="252"/>
                  </a:cubicBezTo>
                  <a:cubicBezTo>
                    <a:pt x="138" y="257"/>
                    <a:pt x="137" y="261"/>
                    <a:pt x="136" y="266"/>
                  </a:cubicBezTo>
                  <a:cubicBezTo>
                    <a:pt x="135" y="275"/>
                    <a:pt x="129" y="281"/>
                    <a:pt x="120" y="283"/>
                  </a:cubicBezTo>
                  <a:cubicBezTo>
                    <a:pt x="116" y="284"/>
                    <a:pt x="112" y="284"/>
                    <a:pt x="107" y="285"/>
                  </a:cubicBezTo>
                  <a:cubicBezTo>
                    <a:pt x="86" y="285"/>
                    <a:pt x="65" y="285"/>
                    <a:pt x="43" y="284"/>
                  </a:cubicBezTo>
                  <a:cubicBezTo>
                    <a:pt x="36" y="284"/>
                    <a:pt x="28" y="284"/>
                    <a:pt x="21" y="283"/>
                  </a:cubicBezTo>
                  <a:cubicBezTo>
                    <a:pt x="11" y="281"/>
                    <a:pt x="2" y="271"/>
                    <a:pt x="2" y="261"/>
                  </a:cubicBezTo>
                  <a:cubicBezTo>
                    <a:pt x="1" y="249"/>
                    <a:pt x="1" y="237"/>
                    <a:pt x="1" y="224"/>
                  </a:cubicBezTo>
                  <a:cubicBezTo>
                    <a:pt x="1" y="194"/>
                    <a:pt x="0" y="164"/>
                    <a:pt x="0" y="134"/>
                  </a:cubicBezTo>
                  <a:cubicBezTo>
                    <a:pt x="0" y="116"/>
                    <a:pt x="2" y="99"/>
                    <a:pt x="5" y="81"/>
                  </a:cubicBezTo>
                  <a:cubicBezTo>
                    <a:pt x="7" y="70"/>
                    <a:pt x="13" y="61"/>
                    <a:pt x="21" y="53"/>
                  </a:cubicBezTo>
                  <a:cubicBezTo>
                    <a:pt x="22" y="52"/>
                    <a:pt x="23" y="50"/>
                    <a:pt x="24" y="48"/>
                  </a:cubicBezTo>
                  <a:close/>
                  <a:moveTo>
                    <a:pt x="18" y="182"/>
                  </a:moveTo>
                  <a:cubicBezTo>
                    <a:pt x="18" y="182"/>
                    <a:pt x="18" y="182"/>
                    <a:pt x="18" y="182"/>
                  </a:cubicBezTo>
                  <a:cubicBezTo>
                    <a:pt x="18" y="196"/>
                    <a:pt x="18" y="211"/>
                    <a:pt x="18" y="225"/>
                  </a:cubicBezTo>
                  <a:cubicBezTo>
                    <a:pt x="19" y="237"/>
                    <a:pt x="19" y="249"/>
                    <a:pt x="20" y="261"/>
                  </a:cubicBezTo>
                  <a:cubicBezTo>
                    <a:pt x="20" y="264"/>
                    <a:pt x="21" y="266"/>
                    <a:pt x="23" y="267"/>
                  </a:cubicBezTo>
                  <a:cubicBezTo>
                    <a:pt x="26" y="267"/>
                    <a:pt x="29" y="268"/>
                    <a:pt x="32" y="268"/>
                  </a:cubicBezTo>
                  <a:cubicBezTo>
                    <a:pt x="38" y="268"/>
                    <a:pt x="44" y="268"/>
                    <a:pt x="50" y="268"/>
                  </a:cubicBezTo>
                  <a:cubicBezTo>
                    <a:pt x="70" y="268"/>
                    <a:pt x="90" y="269"/>
                    <a:pt x="110" y="267"/>
                  </a:cubicBezTo>
                  <a:cubicBezTo>
                    <a:pt x="120" y="266"/>
                    <a:pt x="121" y="265"/>
                    <a:pt x="122" y="255"/>
                  </a:cubicBezTo>
                  <a:cubicBezTo>
                    <a:pt x="122" y="250"/>
                    <a:pt x="121" y="245"/>
                    <a:pt x="121" y="240"/>
                  </a:cubicBezTo>
                  <a:cubicBezTo>
                    <a:pt x="122" y="217"/>
                    <a:pt x="123" y="194"/>
                    <a:pt x="123" y="171"/>
                  </a:cubicBezTo>
                  <a:cubicBezTo>
                    <a:pt x="124" y="145"/>
                    <a:pt x="123" y="119"/>
                    <a:pt x="119" y="92"/>
                  </a:cubicBezTo>
                  <a:cubicBezTo>
                    <a:pt x="118" y="85"/>
                    <a:pt x="117" y="77"/>
                    <a:pt x="113" y="71"/>
                  </a:cubicBezTo>
                  <a:cubicBezTo>
                    <a:pt x="96" y="43"/>
                    <a:pt x="55" y="38"/>
                    <a:pt x="33" y="65"/>
                  </a:cubicBezTo>
                  <a:cubicBezTo>
                    <a:pt x="22" y="78"/>
                    <a:pt x="18" y="93"/>
                    <a:pt x="18" y="110"/>
                  </a:cubicBezTo>
                  <a:cubicBezTo>
                    <a:pt x="18" y="134"/>
                    <a:pt x="18" y="158"/>
                    <a:pt x="18" y="182"/>
                  </a:cubicBezTo>
                  <a:close/>
                  <a:moveTo>
                    <a:pt x="108" y="19"/>
                  </a:moveTo>
                  <a:cubicBezTo>
                    <a:pt x="107" y="18"/>
                    <a:pt x="107" y="18"/>
                    <a:pt x="106" y="18"/>
                  </a:cubicBezTo>
                  <a:cubicBezTo>
                    <a:pt x="87" y="18"/>
                    <a:pt x="68" y="18"/>
                    <a:pt x="49" y="18"/>
                  </a:cubicBezTo>
                  <a:cubicBezTo>
                    <a:pt x="43" y="18"/>
                    <a:pt x="38" y="19"/>
                    <a:pt x="33" y="19"/>
                  </a:cubicBezTo>
                  <a:cubicBezTo>
                    <a:pt x="31" y="19"/>
                    <a:pt x="29" y="21"/>
                    <a:pt x="29" y="23"/>
                  </a:cubicBezTo>
                  <a:cubicBezTo>
                    <a:pt x="29" y="25"/>
                    <a:pt x="30" y="27"/>
                    <a:pt x="31" y="28"/>
                  </a:cubicBezTo>
                  <a:cubicBezTo>
                    <a:pt x="34" y="29"/>
                    <a:pt x="37" y="31"/>
                    <a:pt x="39" y="31"/>
                  </a:cubicBezTo>
                  <a:cubicBezTo>
                    <a:pt x="51" y="31"/>
                    <a:pt x="62" y="31"/>
                    <a:pt x="74" y="31"/>
                  </a:cubicBezTo>
                  <a:cubicBezTo>
                    <a:pt x="83" y="31"/>
                    <a:pt x="92" y="31"/>
                    <a:pt x="101" y="30"/>
                  </a:cubicBezTo>
                  <a:cubicBezTo>
                    <a:pt x="110" y="29"/>
                    <a:pt x="111" y="27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71837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A04CE070-11CB-4859-A255-5DA55C81C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5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5" name="Google Shape;635;p49"/>
          <p:cNvSpPr txBox="1">
            <a:spLocks noGrp="1"/>
          </p:cNvSpPr>
          <p:nvPr>
            <p:ph type="title"/>
          </p:nvPr>
        </p:nvSpPr>
        <p:spPr>
          <a:xfrm>
            <a:off x="316576" y="246694"/>
            <a:ext cx="3033266" cy="18540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bg1"/>
                </a:solidFill>
              </a:rPr>
              <a:t>A picture is worth a thousand words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7" name="Google Shape;1549;p43">
            <a:extLst>
              <a:ext uri="{FF2B5EF4-FFF2-40B4-BE49-F238E27FC236}">
                <a16:creationId xmlns:a16="http://schemas.microsoft.com/office/drawing/2014/main" id="{2C9B8AAC-0F4E-4615-A321-5B552F1F254A}"/>
              </a:ext>
            </a:extLst>
          </p:cNvPr>
          <p:cNvSpPr txBox="1"/>
          <p:nvPr/>
        </p:nvSpPr>
        <p:spPr>
          <a:xfrm>
            <a:off x="6711225" y="1291684"/>
            <a:ext cx="21162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Google Shape;1556;p43">
            <a:extLst>
              <a:ext uri="{FF2B5EF4-FFF2-40B4-BE49-F238E27FC236}">
                <a16:creationId xmlns:a16="http://schemas.microsoft.com/office/drawing/2014/main" id="{A4ED92F7-D8F4-4B2A-A933-B46832D54BFA}"/>
              </a:ext>
            </a:extLst>
          </p:cNvPr>
          <p:cNvSpPr txBox="1"/>
          <p:nvPr/>
        </p:nvSpPr>
        <p:spPr>
          <a:xfrm>
            <a:off x="7081545" y="690918"/>
            <a:ext cx="13752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80%</a:t>
            </a:r>
            <a:endParaRPr sz="3600" b="1" dirty="0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9" name="Google Shape;1560;p43">
            <a:extLst>
              <a:ext uri="{FF2B5EF4-FFF2-40B4-BE49-F238E27FC236}">
                <a16:creationId xmlns:a16="http://schemas.microsoft.com/office/drawing/2014/main" id="{85DD2D6C-0CA5-4564-91AA-6E6744380938}"/>
              </a:ext>
            </a:extLst>
          </p:cNvPr>
          <p:cNvSpPr txBox="1"/>
          <p:nvPr/>
        </p:nvSpPr>
        <p:spPr>
          <a:xfrm>
            <a:off x="6597538" y="246694"/>
            <a:ext cx="23433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rPr>
              <a:t>SECONDARY EFFECTS</a:t>
            </a:r>
            <a:endParaRPr sz="1800" b="1">
              <a:solidFill>
                <a:schemeClr val="accent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9AB668BF-563E-471D-A0FD-3A11D054D2A4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1C78CA07-C7DA-44F2-95F7-821B4EF11A14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5AF6B3F7-2C5E-48B0-845E-E7101434CE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19274142-BC75-47B7-8F15-44087F0E7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6D23B716-6B40-4A92-95E7-EC2596579A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A7B54859-0AC4-475E-A69B-0EFAA9307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F942EB29-216F-45F3-B22D-FA7D90CBC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id="{AA9CD219-DF44-47C2-811C-2A20C1741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DA0E1A81-02C6-489D-8F19-4DC7D7C50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27">
              <a:extLst>
                <a:ext uri="{FF2B5EF4-FFF2-40B4-BE49-F238E27FC236}">
                  <a16:creationId xmlns:a16="http://schemas.microsoft.com/office/drawing/2014/main" id="{07E29E1C-C2EF-4B97-8BE9-057C4AF85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B478DB21-459A-438D-A7DC-0CB792D92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29">
              <a:extLst>
                <a:ext uri="{FF2B5EF4-FFF2-40B4-BE49-F238E27FC236}">
                  <a16:creationId xmlns:a16="http://schemas.microsoft.com/office/drawing/2014/main" id="{1D8873C5-1F2A-411C-99FD-A653D970D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30">
              <a:extLst>
                <a:ext uri="{FF2B5EF4-FFF2-40B4-BE49-F238E27FC236}">
                  <a16:creationId xmlns:a16="http://schemas.microsoft.com/office/drawing/2014/main" id="{2B41710F-C8EA-46AC-9E13-5F5C4DC5C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276BDF5B-9B0A-4FC5-ADE9-59D7B07294A4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907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50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words that </a:t>
            </a:r>
            <a:r>
              <a:rPr lang="en">
                <a:solidFill>
                  <a:schemeClr val="accent1"/>
                </a:solidFill>
              </a:rPr>
              <a:t>we</a:t>
            </a:r>
            <a:r>
              <a:rPr lang="en"/>
              <a:t> </a:t>
            </a:r>
            <a:r>
              <a:rPr lang="en">
                <a:solidFill>
                  <a:schemeClr val="accent1"/>
                </a:solidFill>
              </a:rPr>
              <a:t>are going to learn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737" name="Google Shape;2737;p50"/>
          <p:cNvSpPr/>
          <p:nvPr/>
        </p:nvSpPr>
        <p:spPr>
          <a:xfrm>
            <a:off x="952261" y="1998611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8" name="Google Shape;2738;p50"/>
          <p:cNvSpPr/>
          <p:nvPr/>
        </p:nvSpPr>
        <p:spPr>
          <a:xfrm>
            <a:off x="3642136" y="1998611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0" name="Google Shape;2740;p50"/>
          <p:cNvSpPr/>
          <p:nvPr/>
        </p:nvSpPr>
        <p:spPr>
          <a:xfrm>
            <a:off x="952261" y="3574712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1" name="Google Shape;2741;p50"/>
          <p:cNvSpPr/>
          <p:nvPr/>
        </p:nvSpPr>
        <p:spPr>
          <a:xfrm>
            <a:off x="3642136" y="3574712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3" name="Google Shape;2743;p50"/>
          <p:cNvSpPr txBox="1">
            <a:spLocks noGrp="1"/>
          </p:cNvSpPr>
          <p:nvPr>
            <p:ph type="subTitle" idx="1"/>
          </p:nvPr>
        </p:nvSpPr>
        <p:spPr>
          <a:xfrm>
            <a:off x="823750" y="23843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744" name="Google Shape;2744;p50"/>
          <p:cNvSpPr txBox="1">
            <a:spLocks noGrp="1"/>
          </p:cNvSpPr>
          <p:nvPr>
            <p:ph type="title" idx="2"/>
          </p:nvPr>
        </p:nvSpPr>
        <p:spPr>
          <a:xfrm>
            <a:off x="823750" y="1883626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Mercury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745" name="Google Shape;2745;p50"/>
          <p:cNvSpPr txBox="1">
            <a:spLocks noGrp="1"/>
          </p:cNvSpPr>
          <p:nvPr>
            <p:ph type="subTitle" idx="3"/>
          </p:nvPr>
        </p:nvSpPr>
        <p:spPr>
          <a:xfrm>
            <a:off x="3513612" y="23843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2746" name="Google Shape;2746;p50"/>
          <p:cNvSpPr txBox="1">
            <a:spLocks noGrp="1"/>
          </p:cNvSpPr>
          <p:nvPr>
            <p:ph type="title" idx="4"/>
          </p:nvPr>
        </p:nvSpPr>
        <p:spPr>
          <a:xfrm>
            <a:off x="3513600" y="1883626"/>
            <a:ext cx="2116800" cy="3790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Venus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749" name="Google Shape;2749;p50"/>
          <p:cNvSpPr txBox="1">
            <a:spLocks noGrp="1"/>
          </p:cNvSpPr>
          <p:nvPr>
            <p:ph type="subTitle" idx="7"/>
          </p:nvPr>
        </p:nvSpPr>
        <p:spPr>
          <a:xfrm>
            <a:off x="823750" y="39609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2750" name="Google Shape;2750;p50"/>
          <p:cNvSpPr txBox="1">
            <a:spLocks noGrp="1"/>
          </p:cNvSpPr>
          <p:nvPr>
            <p:ph type="title" idx="8"/>
          </p:nvPr>
        </p:nvSpPr>
        <p:spPr>
          <a:xfrm>
            <a:off x="823750" y="3460228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Jupiter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751" name="Google Shape;2751;p50"/>
          <p:cNvSpPr txBox="1">
            <a:spLocks noGrp="1"/>
          </p:cNvSpPr>
          <p:nvPr>
            <p:ph type="subTitle" idx="9"/>
          </p:nvPr>
        </p:nvSpPr>
        <p:spPr>
          <a:xfrm>
            <a:off x="3513600" y="3960950"/>
            <a:ext cx="21168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2752" name="Google Shape;2752;p50"/>
          <p:cNvSpPr txBox="1">
            <a:spLocks noGrp="1"/>
          </p:cNvSpPr>
          <p:nvPr>
            <p:ph type="title" idx="13"/>
          </p:nvPr>
        </p:nvSpPr>
        <p:spPr>
          <a:xfrm>
            <a:off x="3513600" y="3460228"/>
            <a:ext cx="2116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Saturn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816" name="Google Shape;2816;p50"/>
          <p:cNvSpPr/>
          <p:nvPr/>
        </p:nvSpPr>
        <p:spPr>
          <a:xfrm>
            <a:off x="747392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7" name="Google Shape;2817;p50"/>
          <p:cNvSpPr/>
          <p:nvPr/>
        </p:nvSpPr>
        <p:spPr>
          <a:xfrm rot="10800000">
            <a:off x="8038818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1DDDDFEC-3137-4389-8928-666CECBF4C9B}"/>
              </a:ext>
            </a:extLst>
          </p:cNvPr>
          <p:cNvSpPr/>
          <p:nvPr/>
        </p:nvSpPr>
        <p:spPr>
          <a:xfrm rot="10800000">
            <a:off x="3513600" y="4382802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84D7F00C-DE2B-435F-A240-54659ABF5582}"/>
              </a:ext>
            </a:extLst>
          </p:cNvPr>
          <p:cNvSpPr/>
          <p:nvPr/>
        </p:nvSpPr>
        <p:spPr>
          <a:xfrm rot="10800000" flipH="1">
            <a:off x="0" y="4358063"/>
            <a:ext cx="5821337" cy="805323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5E37D509-ED6A-3EEE-2578-7D0FA4092128}"/>
              </a:ext>
            </a:extLst>
          </p:cNvPr>
          <p:cNvGrpSpPr/>
          <p:nvPr/>
        </p:nvGrpSpPr>
        <p:grpSpPr>
          <a:xfrm>
            <a:off x="6467475" y="1577975"/>
            <a:ext cx="1938338" cy="2898775"/>
            <a:chOff x="6467475" y="1577975"/>
            <a:chExt cx="1938338" cy="289877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D6E567A-F8BC-4544-0683-C09B5DB193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7175" y="1577975"/>
              <a:ext cx="1798638" cy="2898775"/>
            </a:xfrm>
            <a:custGeom>
              <a:avLst/>
              <a:gdLst>
                <a:gd name="T0" fmla="*/ 8 w 582"/>
                <a:gd name="T1" fmla="*/ 12 h 939"/>
                <a:gd name="T2" fmla="*/ 138 w 582"/>
                <a:gd name="T3" fmla="*/ 225 h 939"/>
                <a:gd name="T4" fmla="*/ 208 w 582"/>
                <a:gd name="T5" fmla="*/ 288 h 939"/>
                <a:gd name="T6" fmla="*/ 206 w 582"/>
                <a:gd name="T7" fmla="*/ 301 h 939"/>
                <a:gd name="T8" fmla="*/ 228 w 582"/>
                <a:gd name="T9" fmla="*/ 309 h 939"/>
                <a:gd name="T10" fmla="*/ 368 w 582"/>
                <a:gd name="T11" fmla="*/ 494 h 939"/>
                <a:gd name="T12" fmla="*/ 478 w 582"/>
                <a:gd name="T13" fmla="*/ 667 h 939"/>
                <a:gd name="T14" fmla="*/ 511 w 582"/>
                <a:gd name="T15" fmla="*/ 660 h 939"/>
                <a:gd name="T16" fmla="*/ 518 w 582"/>
                <a:gd name="T17" fmla="*/ 691 h 939"/>
                <a:gd name="T18" fmla="*/ 470 w 582"/>
                <a:gd name="T19" fmla="*/ 728 h 939"/>
                <a:gd name="T20" fmla="*/ 531 w 582"/>
                <a:gd name="T21" fmla="*/ 832 h 939"/>
                <a:gd name="T22" fmla="*/ 547 w 582"/>
                <a:gd name="T23" fmla="*/ 832 h 939"/>
                <a:gd name="T24" fmla="*/ 578 w 582"/>
                <a:gd name="T25" fmla="*/ 850 h 939"/>
                <a:gd name="T26" fmla="*/ 511 w 582"/>
                <a:gd name="T27" fmla="*/ 903 h 939"/>
                <a:gd name="T28" fmla="*/ 440 w 582"/>
                <a:gd name="T29" fmla="*/ 929 h 939"/>
                <a:gd name="T30" fmla="*/ 433 w 582"/>
                <a:gd name="T31" fmla="*/ 898 h 939"/>
                <a:gd name="T32" fmla="*/ 448 w 582"/>
                <a:gd name="T33" fmla="*/ 885 h 939"/>
                <a:gd name="T34" fmla="*/ 375 w 582"/>
                <a:gd name="T35" fmla="*/ 773 h 939"/>
                <a:gd name="T36" fmla="*/ 317 w 582"/>
                <a:gd name="T37" fmla="*/ 792 h 939"/>
                <a:gd name="T38" fmla="*/ 313 w 582"/>
                <a:gd name="T39" fmla="*/ 761 h 939"/>
                <a:gd name="T40" fmla="*/ 335 w 582"/>
                <a:gd name="T41" fmla="*/ 739 h 939"/>
                <a:gd name="T42" fmla="*/ 137 w 582"/>
                <a:gd name="T43" fmla="*/ 397 h 939"/>
                <a:gd name="T44" fmla="*/ 140 w 582"/>
                <a:gd name="T45" fmla="*/ 360 h 939"/>
                <a:gd name="T46" fmla="*/ 152 w 582"/>
                <a:gd name="T47" fmla="*/ 336 h 939"/>
                <a:gd name="T48" fmla="*/ 139 w 582"/>
                <a:gd name="T49" fmla="*/ 330 h 939"/>
                <a:gd name="T50" fmla="*/ 119 w 582"/>
                <a:gd name="T51" fmla="*/ 235 h 939"/>
                <a:gd name="T52" fmla="*/ 13 w 582"/>
                <a:gd name="T53" fmla="*/ 42 h 939"/>
                <a:gd name="T54" fmla="*/ 241 w 582"/>
                <a:gd name="T55" fmla="*/ 325 h 939"/>
                <a:gd name="T56" fmla="*/ 165 w 582"/>
                <a:gd name="T57" fmla="*/ 368 h 939"/>
                <a:gd name="T58" fmla="*/ 350 w 582"/>
                <a:gd name="T59" fmla="*/ 725 h 939"/>
                <a:gd name="T60" fmla="*/ 443 w 582"/>
                <a:gd name="T61" fmla="*/ 680 h 939"/>
                <a:gd name="T62" fmla="*/ 331 w 582"/>
                <a:gd name="T63" fmla="*/ 470 h 939"/>
                <a:gd name="T64" fmla="*/ 241 w 582"/>
                <a:gd name="T65" fmla="*/ 325 h 939"/>
                <a:gd name="T66" fmla="*/ 400 w 582"/>
                <a:gd name="T67" fmla="*/ 759 h 939"/>
                <a:gd name="T68" fmla="*/ 428 w 582"/>
                <a:gd name="T69" fmla="*/ 816 h 939"/>
                <a:gd name="T70" fmla="*/ 462 w 582"/>
                <a:gd name="T71" fmla="*/ 879 h 939"/>
                <a:gd name="T72" fmla="*/ 481 w 582"/>
                <a:gd name="T73" fmla="*/ 869 h 939"/>
                <a:gd name="T74" fmla="*/ 421 w 582"/>
                <a:gd name="T75" fmla="*/ 753 h 939"/>
                <a:gd name="T76" fmla="*/ 453 w 582"/>
                <a:gd name="T77" fmla="*/ 920 h 939"/>
                <a:gd name="T78" fmla="*/ 559 w 582"/>
                <a:gd name="T79" fmla="*/ 858 h 939"/>
                <a:gd name="T80" fmla="*/ 551 w 582"/>
                <a:gd name="T81" fmla="*/ 846 h 939"/>
                <a:gd name="T82" fmla="*/ 450 w 582"/>
                <a:gd name="T83" fmla="*/ 905 h 939"/>
                <a:gd name="T84" fmla="*/ 453 w 582"/>
                <a:gd name="T85" fmla="*/ 920 h 939"/>
                <a:gd name="T86" fmla="*/ 196 w 582"/>
                <a:gd name="T87" fmla="*/ 311 h 939"/>
                <a:gd name="T88" fmla="*/ 171 w 582"/>
                <a:gd name="T89" fmla="*/ 318 h 939"/>
                <a:gd name="T90" fmla="*/ 176 w 582"/>
                <a:gd name="T91" fmla="*/ 337 h 939"/>
                <a:gd name="T92" fmla="*/ 201 w 582"/>
                <a:gd name="T93" fmla="*/ 320 h 939"/>
                <a:gd name="T94" fmla="*/ 494 w 582"/>
                <a:gd name="T95" fmla="*/ 795 h 939"/>
                <a:gd name="T96" fmla="*/ 460 w 582"/>
                <a:gd name="T97" fmla="*/ 733 h 939"/>
                <a:gd name="T98" fmla="*/ 450 w 582"/>
                <a:gd name="T99" fmla="*/ 739 h 939"/>
                <a:gd name="T100" fmla="*/ 176 w 582"/>
                <a:gd name="T101" fmla="*/ 289 h 939"/>
                <a:gd name="T102" fmla="*/ 161 w 582"/>
                <a:gd name="T103" fmla="*/ 259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2" h="939">
                  <a:moveTo>
                    <a:pt x="0" y="0"/>
                  </a:moveTo>
                  <a:cubicBezTo>
                    <a:pt x="4" y="4"/>
                    <a:pt x="6" y="8"/>
                    <a:pt x="8" y="12"/>
                  </a:cubicBezTo>
                  <a:cubicBezTo>
                    <a:pt x="48" y="81"/>
                    <a:pt x="88" y="150"/>
                    <a:pt x="128" y="220"/>
                  </a:cubicBezTo>
                  <a:cubicBezTo>
                    <a:pt x="131" y="224"/>
                    <a:pt x="133" y="226"/>
                    <a:pt x="138" y="225"/>
                  </a:cubicBezTo>
                  <a:cubicBezTo>
                    <a:pt x="146" y="223"/>
                    <a:pt x="153" y="225"/>
                    <a:pt x="158" y="231"/>
                  </a:cubicBezTo>
                  <a:cubicBezTo>
                    <a:pt x="175" y="250"/>
                    <a:pt x="191" y="269"/>
                    <a:pt x="208" y="288"/>
                  </a:cubicBezTo>
                  <a:cubicBezTo>
                    <a:pt x="210" y="291"/>
                    <a:pt x="213" y="294"/>
                    <a:pt x="207" y="297"/>
                  </a:cubicBezTo>
                  <a:cubicBezTo>
                    <a:pt x="205" y="298"/>
                    <a:pt x="206" y="299"/>
                    <a:pt x="206" y="301"/>
                  </a:cubicBezTo>
                  <a:cubicBezTo>
                    <a:pt x="206" y="301"/>
                    <a:pt x="207" y="302"/>
                    <a:pt x="207" y="302"/>
                  </a:cubicBezTo>
                  <a:cubicBezTo>
                    <a:pt x="214" y="317"/>
                    <a:pt x="214" y="317"/>
                    <a:pt x="228" y="309"/>
                  </a:cubicBezTo>
                  <a:cubicBezTo>
                    <a:pt x="243" y="300"/>
                    <a:pt x="258" y="304"/>
                    <a:pt x="267" y="319"/>
                  </a:cubicBezTo>
                  <a:cubicBezTo>
                    <a:pt x="300" y="378"/>
                    <a:pt x="334" y="436"/>
                    <a:pt x="368" y="494"/>
                  </a:cubicBezTo>
                  <a:cubicBezTo>
                    <a:pt x="400" y="551"/>
                    <a:pt x="433" y="607"/>
                    <a:pt x="465" y="663"/>
                  </a:cubicBezTo>
                  <a:cubicBezTo>
                    <a:pt x="469" y="669"/>
                    <a:pt x="472" y="671"/>
                    <a:pt x="478" y="667"/>
                  </a:cubicBezTo>
                  <a:cubicBezTo>
                    <a:pt x="484" y="662"/>
                    <a:pt x="490" y="659"/>
                    <a:pt x="497" y="656"/>
                  </a:cubicBezTo>
                  <a:cubicBezTo>
                    <a:pt x="503" y="652"/>
                    <a:pt x="508" y="654"/>
                    <a:pt x="511" y="660"/>
                  </a:cubicBezTo>
                  <a:cubicBezTo>
                    <a:pt x="514" y="666"/>
                    <a:pt x="518" y="671"/>
                    <a:pt x="521" y="677"/>
                  </a:cubicBezTo>
                  <a:cubicBezTo>
                    <a:pt x="525" y="683"/>
                    <a:pt x="523" y="687"/>
                    <a:pt x="518" y="691"/>
                  </a:cubicBezTo>
                  <a:cubicBezTo>
                    <a:pt x="504" y="700"/>
                    <a:pt x="489" y="708"/>
                    <a:pt x="474" y="716"/>
                  </a:cubicBezTo>
                  <a:cubicBezTo>
                    <a:pt x="468" y="719"/>
                    <a:pt x="467" y="722"/>
                    <a:pt x="470" y="728"/>
                  </a:cubicBezTo>
                  <a:cubicBezTo>
                    <a:pt x="477" y="744"/>
                    <a:pt x="485" y="759"/>
                    <a:pt x="495" y="774"/>
                  </a:cubicBezTo>
                  <a:cubicBezTo>
                    <a:pt x="507" y="793"/>
                    <a:pt x="519" y="813"/>
                    <a:pt x="531" y="832"/>
                  </a:cubicBezTo>
                  <a:cubicBezTo>
                    <a:pt x="535" y="838"/>
                    <a:pt x="538" y="838"/>
                    <a:pt x="543" y="835"/>
                  </a:cubicBezTo>
                  <a:cubicBezTo>
                    <a:pt x="544" y="834"/>
                    <a:pt x="546" y="833"/>
                    <a:pt x="547" y="832"/>
                  </a:cubicBezTo>
                  <a:cubicBezTo>
                    <a:pt x="561" y="824"/>
                    <a:pt x="563" y="825"/>
                    <a:pt x="571" y="839"/>
                  </a:cubicBezTo>
                  <a:cubicBezTo>
                    <a:pt x="573" y="842"/>
                    <a:pt x="575" y="846"/>
                    <a:pt x="578" y="850"/>
                  </a:cubicBezTo>
                  <a:cubicBezTo>
                    <a:pt x="582" y="858"/>
                    <a:pt x="581" y="862"/>
                    <a:pt x="573" y="867"/>
                  </a:cubicBezTo>
                  <a:cubicBezTo>
                    <a:pt x="553" y="879"/>
                    <a:pt x="532" y="891"/>
                    <a:pt x="511" y="903"/>
                  </a:cubicBezTo>
                  <a:cubicBezTo>
                    <a:pt x="493" y="913"/>
                    <a:pt x="475" y="923"/>
                    <a:pt x="457" y="933"/>
                  </a:cubicBezTo>
                  <a:cubicBezTo>
                    <a:pt x="448" y="939"/>
                    <a:pt x="445" y="938"/>
                    <a:pt x="440" y="929"/>
                  </a:cubicBezTo>
                  <a:cubicBezTo>
                    <a:pt x="436" y="923"/>
                    <a:pt x="433" y="917"/>
                    <a:pt x="430" y="911"/>
                  </a:cubicBezTo>
                  <a:cubicBezTo>
                    <a:pt x="427" y="906"/>
                    <a:pt x="428" y="902"/>
                    <a:pt x="433" y="898"/>
                  </a:cubicBezTo>
                  <a:cubicBezTo>
                    <a:pt x="437" y="896"/>
                    <a:pt x="441" y="894"/>
                    <a:pt x="445" y="892"/>
                  </a:cubicBezTo>
                  <a:cubicBezTo>
                    <a:pt x="448" y="890"/>
                    <a:pt x="449" y="889"/>
                    <a:pt x="448" y="885"/>
                  </a:cubicBezTo>
                  <a:cubicBezTo>
                    <a:pt x="427" y="849"/>
                    <a:pt x="411" y="810"/>
                    <a:pt x="386" y="776"/>
                  </a:cubicBezTo>
                  <a:cubicBezTo>
                    <a:pt x="383" y="771"/>
                    <a:pt x="380" y="770"/>
                    <a:pt x="375" y="773"/>
                  </a:cubicBezTo>
                  <a:cubicBezTo>
                    <a:pt x="362" y="782"/>
                    <a:pt x="348" y="789"/>
                    <a:pt x="335" y="797"/>
                  </a:cubicBezTo>
                  <a:cubicBezTo>
                    <a:pt x="325" y="802"/>
                    <a:pt x="323" y="801"/>
                    <a:pt x="317" y="792"/>
                  </a:cubicBezTo>
                  <a:cubicBezTo>
                    <a:pt x="314" y="787"/>
                    <a:pt x="311" y="782"/>
                    <a:pt x="309" y="777"/>
                  </a:cubicBezTo>
                  <a:cubicBezTo>
                    <a:pt x="305" y="770"/>
                    <a:pt x="306" y="765"/>
                    <a:pt x="313" y="761"/>
                  </a:cubicBezTo>
                  <a:cubicBezTo>
                    <a:pt x="319" y="758"/>
                    <a:pt x="325" y="754"/>
                    <a:pt x="332" y="751"/>
                  </a:cubicBezTo>
                  <a:cubicBezTo>
                    <a:pt x="338" y="748"/>
                    <a:pt x="338" y="745"/>
                    <a:pt x="335" y="739"/>
                  </a:cubicBezTo>
                  <a:cubicBezTo>
                    <a:pt x="305" y="688"/>
                    <a:pt x="275" y="636"/>
                    <a:pt x="245" y="584"/>
                  </a:cubicBezTo>
                  <a:cubicBezTo>
                    <a:pt x="209" y="522"/>
                    <a:pt x="173" y="459"/>
                    <a:pt x="137" y="397"/>
                  </a:cubicBezTo>
                  <a:cubicBezTo>
                    <a:pt x="135" y="393"/>
                    <a:pt x="133" y="390"/>
                    <a:pt x="132" y="386"/>
                  </a:cubicBezTo>
                  <a:cubicBezTo>
                    <a:pt x="129" y="377"/>
                    <a:pt x="133" y="366"/>
                    <a:pt x="140" y="360"/>
                  </a:cubicBezTo>
                  <a:cubicBezTo>
                    <a:pt x="142" y="359"/>
                    <a:pt x="145" y="357"/>
                    <a:pt x="147" y="356"/>
                  </a:cubicBezTo>
                  <a:cubicBezTo>
                    <a:pt x="160" y="349"/>
                    <a:pt x="160" y="349"/>
                    <a:pt x="152" y="336"/>
                  </a:cubicBezTo>
                  <a:cubicBezTo>
                    <a:pt x="150" y="333"/>
                    <a:pt x="148" y="330"/>
                    <a:pt x="144" y="333"/>
                  </a:cubicBezTo>
                  <a:cubicBezTo>
                    <a:pt x="141" y="335"/>
                    <a:pt x="140" y="332"/>
                    <a:pt x="139" y="330"/>
                  </a:cubicBezTo>
                  <a:cubicBezTo>
                    <a:pt x="130" y="306"/>
                    <a:pt x="122" y="282"/>
                    <a:pt x="114" y="258"/>
                  </a:cubicBezTo>
                  <a:cubicBezTo>
                    <a:pt x="112" y="250"/>
                    <a:pt x="113" y="242"/>
                    <a:pt x="119" y="235"/>
                  </a:cubicBezTo>
                  <a:cubicBezTo>
                    <a:pt x="122" y="232"/>
                    <a:pt x="121" y="229"/>
                    <a:pt x="119" y="225"/>
                  </a:cubicBezTo>
                  <a:cubicBezTo>
                    <a:pt x="84" y="164"/>
                    <a:pt x="49" y="103"/>
                    <a:pt x="13" y="42"/>
                  </a:cubicBezTo>
                  <a:cubicBezTo>
                    <a:pt x="6" y="30"/>
                    <a:pt x="4" y="16"/>
                    <a:pt x="0" y="0"/>
                  </a:cubicBezTo>
                  <a:close/>
                  <a:moveTo>
                    <a:pt x="241" y="325"/>
                  </a:moveTo>
                  <a:cubicBezTo>
                    <a:pt x="240" y="325"/>
                    <a:pt x="238" y="326"/>
                    <a:pt x="236" y="327"/>
                  </a:cubicBezTo>
                  <a:cubicBezTo>
                    <a:pt x="213" y="341"/>
                    <a:pt x="189" y="354"/>
                    <a:pt x="165" y="368"/>
                  </a:cubicBezTo>
                  <a:cubicBezTo>
                    <a:pt x="149" y="378"/>
                    <a:pt x="149" y="379"/>
                    <a:pt x="159" y="396"/>
                  </a:cubicBezTo>
                  <a:cubicBezTo>
                    <a:pt x="223" y="506"/>
                    <a:pt x="287" y="615"/>
                    <a:pt x="350" y="725"/>
                  </a:cubicBezTo>
                  <a:cubicBezTo>
                    <a:pt x="354" y="731"/>
                    <a:pt x="356" y="731"/>
                    <a:pt x="361" y="728"/>
                  </a:cubicBezTo>
                  <a:cubicBezTo>
                    <a:pt x="388" y="712"/>
                    <a:pt x="415" y="696"/>
                    <a:pt x="443" y="680"/>
                  </a:cubicBezTo>
                  <a:cubicBezTo>
                    <a:pt x="448" y="677"/>
                    <a:pt x="449" y="675"/>
                    <a:pt x="446" y="670"/>
                  </a:cubicBezTo>
                  <a:cubicBezTo>
                    <a:pt x="407" y="603"/>
                    <a:pt x="369" y="537"/>
                    <a:pt x="331" y="470"/>
                  </a:cubicBezTo>
                  <a:cubicBezTo>
                    <a:pt x="304" y="424"/>
                    <a:pt x="277" y="377"/>
                    <a:pt x="250" y="331"/>
                  </a:cubicBezTo>
                  <a:cubicBezTo>
                    <a:pt x="248" y="328"/>
                    <a:pt x="247" y="324"/>
                    <a:pt x="241" y="325"/>
                  </a:cubicBezTo>
                  <a:close/>
                  <a:moveTo>
                    <a:pt x="416" y="750"/>
                  </a:moveTo>
                  <a:cubicBezTo>
                    <a:pt x="411" y="753"/>
                    <a:pt x="405" y="756"/>
                    <a:pt x="400" y="759"/>
                  </a:cubicBezTo>
                  <a:cubicBezTo>
                    <a:pt x="395" y="761"/>
                    <a:pt x="394" y="764"/>
                    <a:pt x="398" y="768"/>
                  </a:cubicBezTo>
                  <a:cubicBezTo>
                    <a:pt x="410" y="783"/>
                    <a:pt x="419" y="800"/>
                    <a:pt x="428" y="816"/>
                  </a:cubicBezTo>
                  <a:cubicBezTo>
                    <a:pt x="436" y="832"/>
                    <a:pt x="444" y="847"/>
                    <a:pt x="452" y="862"/>
                  </a:cubicBezTo>
                  <a:cubicBezTo>
                    <a:pt x="455" y="868"/>
                    <a:pt x="457" y="877"/>
                    <a:pt x="462" y="879"/>
                  </a:cubicBezTo>
                  <a:cubicBezTo>
                    <a:pt x="469" y="880"/>
                    <a:pt x="474" y="872"/>
                    <a:pt x="481" y="870"/>
                  </a:cubicBezTo>
                  <a:cubicBezTo>
                    <a:pt x="481" y="870"/>
                    <a:pt x="481" y="869"/>
                    <a:pt x="481" y="869"/>
                  </a:cubicBezTo>
                  <a:cubicBezTo>
                    <a:pt x="485" y="868"/>
                    <a:pt x="486" y="866"/>
                    <a:pt x="484" y="862"/>
                  </a:cubicBezTo>
                  <a:cubicBezTo>
                    <a:pt x="463" y="826"/>
                    <a:pt x="442" y="790"/>
                    <a:pt x="421" y="753"/>
                  </a:cubicBezTo>
                  <a:cubicBezTo>
                    <a:pt x="420" y="752"/>
                    <a:pt x="419" y="750"/>
                    <a:pt x="416" y="750"/>
                  </a:cubicBezTo>
                  <a:close/>
                  <a:moveTo>
                    <a:pt x="453" y="920"/>
                  </a:moveTo>
                  <a:cubicBezTo>
                    <a:pt x="455" y="919"/>
                    <a:pt x="456" y="918"/>
                    <a:pt x="457" y="918"/>
                  </a:cubicBezTo>
                  <a:cubicBezTo>
                    <a:pt x="491" y="898"/>
                    <a:pt x="525" y="878"/>
                    <a:pt x="559" y="858"/>
                  </a:cubicBezTo>
                  <a:cubicBezTo>
                    <a:pt x="564" y="855"/>
                    <a:pt x="563" y="853"/>
                    <a:pt x="561" y="849"/>
                  </a:cubicBezTo>
                  <a:cubicBezTo>
                    <a:pt x="559" y="844"/>
                    <a:pt x="556" y="843"/>
                    <a:pt x="551" y="846"/>
                  </a:cubicBezTo>
                  <a:cubicBezTo>
                    <a:pt x="539" y="854"/>
                    <a:pt x="526" y="860"/>
                    <a:pt x="514" y="868"/>
                  </a:cubicBezTo>
                  <a:cubicBezTo>
                    <a:pt x="492" y="880"/>
                    <a:pt x="471" y="893"/>
                    <a:pt x="450" y="905"/>
                  </a:cubicBezTo>
                  <a:cubicBezTo>
                    <a:pt x="447" y="907"/>
                    <a:pt x="444" y="907"/>
                    <a:pt x="446" y="911"/>
                  </a:cubicBezTo>
                  <a:cubicBezTo>
                    <a:pt x="448" y="914"/>
                    <a:pt x="448" y="919"/>
                    <a:pt x="453" y="920"/>
                  </a:cubicBezTo>
                  <a:close/>
                  <a:moveTo>
                    <a:pt x="201" y="320"/>
                  </a:moveTo>
                  <a:cubicBezTo>
                    <a:pt x="199" y="317"/>
                    <a:pt x="197" y="314"/>
                    <a:pt x="196" y="311"/>
                  </a:cubicBezTo>
                  <a:cubicBezTo>
                    <a:pt x="194" y="306"/>
                    <a:pt x="191" y="306"/>
                    <a:pt x="186" y="309"/>
                  </a:cubicBezTo>
                  <a:cubicBezTo>
                    <a:pt x="181" y="312"/>
                    <a:pt x="176" y="315"/>
                    <a:pt x="171" y="318"/>
                  </a:cubicBezTo>
                  <a:cubicBezTo>
                    <a:pt x="161" y="324"/>
                    <a:pt x="161" y="323"/>
                    <a:pt x="167" y="334"/>
                  </a:cubicBezTo>
                  <a:cubicBezTo>
                    <a:pt x="169" y="338"/>
                    <a:pt x="172" y="339"/>
                    <a:pt x="176" y="337"/>
                  </a:cubicBezTo>
                  <a:cubicBezTo>
                    <a:pt x="183" y="332"/>
                    <a:pt x="190" y="328"/>
                    <a:pt x="197" y="324"/>
                  </a:cubicBezTo>
                  <a:cubicBezTo>
                    <a:pt x="199" y="323"/>
                    <a:pt x="201" y="323"/>
                    <a:pt x="201" y="320"/>
                  </a:cubicBezTo>
                  <a:close/>
                  <a:moveTo>
                    <a:pt x="495" y="802"/>
                  </a:moveTo>
                  <a:cubicBezTo>
                    <a:pt x="496" y="799"/>
                    <a:pt x="495" y="797"/>
                    <a:pt x="494" y="795"/>
                  </a:cubicBezTo>
                  <a:cubicBezTo>
                    <a:pt x="484" y="777"/>
                    <a:pt x="473" y="760"/>
                    <a:pt x="465" y="741"/>
                  </a:cubicBezTo>
                  <a:cubicBezTo>
                    <a:pt x="464" y="738"/>
                    <a:pt x="462" y="735"/>
                    <a:pt x="460" y="733"/>
                  </a:cubicBezTo>
                  <a:cubicBezTo>
                    <a:pt x="456" y="728"/>
                    <a:pt x="452" y="733"/>
                    <a:pt x="449" y="734"/>
                  </a:cubicBezTo>
                  <a:cubicBezTo>
                    <a:pt x="445" y="735"/>
                    <a:pt x="448" y="738"/>
                    <a:pt x="450" y="739"/>
                  </a:cubicBezTo>
                  <a:cubicBezTo>
                    <a:pt x="465" y="760"/>
                    <a:pt x="480" y="781"/>
                    <a:pt x="495" y="802"/>
                  </a:cubicBezTo>
                  <a:close/>
                  <a:moveTo>
                    <a:pt x="176" y="289"/>
                  </a:moveTo>
                  <a:cubicBezTo>
                    <a:pt x="180" y="286"/>
                    <a:pt x="181" y="283"/>
                    <a:pt x="178" y="280"/>
                  </a:cubicBezTo>
                  <a:cubicBezTo>
                    <a:pt x="172" y="273"/>
                    <a:pt x="165" y="267"/>
                    <a:pt x="161" y="259"/>
                  </a:cubicBezTo>
                  <a:cubicBezTo>
                    <a:pt x="164" y="270"/>
                    <a:pt x="169" y="279"/>
                    <a:pt x="176" y="289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499DD6C-9528-ABEC-DAE9-B68EA84F9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475" y="1809750"/>
              <a:ext cx="185738" cy="277813"/>
            </a:xfrm>
            <a:custGeom>
              <a:avLst/>
              <a:gdLst>
                <a:gd name="T0" fmla="*/ 1 w 60"/>
                <a:gd name="T1" fmla="*/ 56 h 90"/>
                <a:gd name="T2" fmla="*/ 25 w 60"/>
                <a:gd name="T3" fmla="*/ 4 h 90"/>
                <a:gd name="T4" fmla="*/ 34 w 60"/>
                <a:gd name="T5" fmla="*/ 4 h 90"/>
                <a:gd name="T6" fmla="*/ 60 w 60"/>
                <a:gd name="T7" fmla="*/ 59 h 90"/>
                <a:gd name="T8" fmla="*/ 42 w 60"/>
                <a:gd name="T9" fmla="*/ 86 h 90"/>
                <a:gd name="T10" fmla="*/ 7 w 60"/>
                <a:gd name="T11" fmla="*/ 77 h 90"/>
                <a:gd name="T12" fmla="*/ 1 w 60"/>
                <a:gd name="T13" fmla="*/ 5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0">
                  <a:moveTo>
                    <a:pt x="1" y="56"/>
                  </a:moveTo>
                  <a:cubicBezTo>
                    <a:pt x="3" y="35"/>
                    <a:pt x="10" y="18"/>
                    <a:pt x="25" y="4"/>
                  </a:cubicBezTo>
                  <a:cubicBezTo>
                    <a:pt x="28" y="1"/>
                    <a:pt x="31" y="0"/>
                    <a:pt x="34" y="4"/>
                  </a:cubicBezTo>
                  <a:cubicBezTo>
                    <a:pt x="48" y="20"/>
                    <a:pt x="60" y="37"/>
                    <a:pt x="60" y="59"/>
                  </a:cubicBezTo>
                  <a:cubicBezTo>
                    <a:pt x="60" y="71"/>
                    <a:pt x="52" y="82"/>
                    <a:pt x="42" y="86"/>
                  </a:cubicBezTo>
                  <a:cubicBezTo>
                    <a:pt x="32" y="90"/>
                    <a:pt x="13" y="85"/>
                    <a:pt x="7" y="77"/>
                  </a:cubicBezTo>
                  <a:cubicBezTo>
                    <a:pt x="3" y="71"/>
                    <a:pt x="0" y="64"/>
                    <a:pt x="1" y="56"/>
                  </a:cubicBezTo>
                  <a:close/>
                </a:path>
              </a:pathLst>
            </a:custGeom>
            <a:solidFill>
              <a:srgbClr val="68C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45F9222-2687-8693-04E6-44B8FD58A2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94538" y="2603500"/>
              <a:ext cx="508000" cy="681038"/>
            </a:xfrm>
            <a:custGeom>
              <a:avLst/>
              <a:gdLst>
                <a:gd name="T0" fmla="*/ 108 w 164"/>
                <a:gd name="T1" fmla="*/ 212 h 221"/>
                <a:gd name="T2" fmla="*/ 103 w 164"/>
                <a:gd name="T3" fmla="*/ 221 h 221"/>
                <a:gd name="T4" fmla="*/ 95 w 164"/>
                <a:gd name="T5" fmla="*/ 214 h 221"/>
                <a:gd name="T6" fmla="*/ 23 w 164"/>
                <a:gd name="T7" fmla="*/ 90 h 221"/>
                <a:gd name="T8" fmla="*/ 3 w 164"/>
                <a:gd name="T9" fmla="*/ 55 h 221"/>
                <a:gd name="T10" fmla="*/ 5 w 164"/>
                <a:gd name="T11" fmla="*/ 46 h 221"/>
                <a:gd name="T12" fmla="*/ 80 w 164"/>
                <a:gd name="T13" fmla="*/ 3 h 221"/>
                <a:gd name="T14" fmla="*/ 88 w 164"/>
                <a:gd name="T15" fmla="*/ 5 h 221"/>
                <a:gd name="T16" fmla="*/ 144 w 164"/>
                <a:gd name="T17" fmla="*/ 101 h 221"/>
                <a:gd name="T18" fmla="*/ 160 w 164"/>
                <a:gd name="T19" fmla="*/ 129 h 221"/>
                <a:gd name="T20" fmla="*/ 159 w 164"/>
                <a:gd name="T21" fmla="*/ 143 h 221"/>
                <a:gd name="T22" fmla="*/ 133 w 164"/>
                <a:gd name="T23" fmla="*/ 179 h 221"/>
                <a:gd name="T24" fmla="*/ 131 w 164"/>
                <a:gd name="T25" fmla="*/ 185 h 221"/>
                <a:gd name="T26" fmla="*/ 108 w 164"/>
                <a:gd name="T27" fmla="*/ 199 h 221"/>
                <a:gd name="T28" fmla="*/ 108 w 164"/>
                <a:gd name="T29" fmla="*/ 212 h 221"/>
                <a:gd name="T30" fmla="*/ 145 w 164"/>
                <a:gd name="T31" fmla="*/ 148 h 221"/>
                <a:gd name="T32" fmla="*/ 135 w 164"/>
                <a:gd name="T33" fmla="*/ 144 h 221"/>
                <a:gd name="T34" fmla="*/ 90 w 164"/>
                <a:gd name="T35" fmla="*/ 170 h 221"/>
                <a:gd name="T36" fmla="*/ 85 w 164"/>
                <a:gd name="T37" fmla="*/ 179 h 221"/>
                <a:gd name="T38" fmla="*/ 96 w 164"/>
                <a:gd name="T39" fmla="*/ 181 h 221"/>
                <a:gd name="T40" fmla="*/ 141 w 164"/>
                <a:gd name="T41" fmla="*/ 155 h 221"/>
                <a:gd name="T42" fmla="*/ 145 w 164"/>
                <a:gd name="T43" fmla="*/ 148 h 221"/>
                <a:gd name="T44" fmla="*/ 74 w 164"/>
                <a:gd name="T45" fmla="*/ 71 h 221"/>
                <a:gd name="T46" fmla="*/ 64 w 164"/>
                <a:gd name="T47" fmla="*/ 66 h 221"/>
                <a:gd name="T48" fmla="*/ 38 w 164"/>
                <a:gd name="T49" fmla="*/ 81 h 221"/>
                <a:gd name="T50" fmla="*/ 35 w 164"/>
                <a:gd name="T51" fmla="*/ 90 h 221"/>
                <a:gd name="T52" fmla="*/ 44 w 164"/>
                <a:gd name="T53" fmla="*/ 91 h 221"/>
                <a:gd name="T54" fmla="*/ 70 w 164"/>
                <a:gd name="T55" fmla="*/ 76 h 221"/>
                <a:gd name="T56" fmla="*/ 74 w 164"/>
                <a:gd name="T57" fmla="*/ 71 h 221"/>
                <a:gd name="T58" fmla="*/ 91 w 164"/>
                <a:gd name="T59" fmla="*/ 101 h 221"/>
                <a:gd name="T60" fmla="*/ 81 w 164"/>
                <a:gd name="T61" fmla="*/ 96 h 221"/>
                <a:gd name="T62" fmla="*/ 56 w 164"/>
                <a:gd name="T63" fmla="*/ 110 h 221"/>
                <a:gd name="T64" fmla="*/ 52 w 164"/>
                <a:gd name="T65" fmla="*/ 119 h 221"/>
                <a:gd name="T66" fmla="*/ 62 w 164"/>
                <a:gd name="T67" fmla="*/ 121 h 221"/>
                <a:gd name="T68" fmla="*/ 87 w 164"/>
                <a:gd name="T69" fmla="*/ 106 h 221"/>
                <a:gd name="T70" fmla="*/ 91 w 164"/>
                <a:gd name="T71" fmla="*/ 101 h 221"/>
                <a:gd name="T72" fmla="*/ 75 w 164"/>
                <a:gd name="T73" fmla="*/ 152 h 221"/>
                <a:gd name="T74" fmla="*/ 77 w 164"/>
                <a:gd name="T75" fmla="*/ 151 h 221"/>
                <a:gd name="T76" fmla="*/ 106 w 164"/>
                <a:gd name="T77" fmla="*/ 135 h 221"/>
                <a:gd name="T78" fmla="*/ 107 w 164"/>
                <a:gd name="T79" fmla="*/ 127 h 221"/>
                <a:gd name="T80" fmla="*/ 99 w 164"/>
                <a:gd name="T81" fmla="*/ 125 h 221"/>
                <a:gd name="T82" fmla="*/ 82 w 164"/>
                <a:gd name="T83" fmla="*/ 134 h 221"/>
                <a:gd name="T84" fmla="*/ 70 w 164"/>
                <a:gd name="T85" fmla="*/ 142 h 221"/>
                <a:gd name="T86" fmla="*/ 69 w 164"/>
                <a:gd name="T87" fmla="*/ 148 h 221"/>
                <a:gd name="T88" fmla="*/ 75 w 164"/>
                <a:gd name="T89" fmla="*/ 152 h 221"/>
                <a:gd name="T90" fmla="*/ 24 w 164"/>
                <a:gd name="T91" fmla="*/ 63 h 221"/>
                <a:gd name="T92" fmla="*/ 56 w 164"/>
                <a:gd name="T93" fmla="*/ 43 h 221"/>
                <a:gd name="T94" fmla="*/ 56 w 164"/>
                <a:gd name="T95" fmla="*/ 38 h 221"/>
                <a:gd name="T96" fmla="*/ 50 w 164"/>
                <a:gd name="T97" fmla="*/ 36 h 221"/>
                <a:gd name="T98" fmla="*/ 19 w 164"/>
                <a:gd name="T99" fmla="*/ 54 h 221"/>
                <a:gd name="T100" fmla="*/ 18 w 164"/>
                <a:gd name="T101" fmla="*/ 59 h 221"/>
                <a:gd name="T102" fmla="*/ 24 w 164"/>
                <a:gd name="T103" fmla="*/ 6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4" h="221">
                  <a:moveTo>
                    <a:pt x="108" y="212"/>
                  </a:moveTo>
                  <a:cubicBezTo>
                    <a:pt x="108" y="216"/>
                    <a:pt x="107" y="220"/>
                    <a:pt x="103" y="221"/>
                  </a:cubicBezTo>
                  <a:cubicBezTo>
                    <a:pt x="98" y="221"/>
                    <a:pt x="97" y="217"/>
                    <a:pt x="95" y="214"/>
                  </a:cubicBezTo>
                  <a:cubicBezTo>
                    <a:pt x="71" y="173"/>
                    <a:pt x="47" y="132"/>
                    <a:pt x="23" y="90"/>
                  </a:cubicBezTo>
                  <a:cubicBezTo>
                    <a:pt x="16" y="79"/>
                    <a:pt x="10" y="67"/>
                    <a:pt x="3" y="55"/>
                  </a:cubicBezTo>
                  <a:cubicBezTo>
                    <a:pt x="0" y="51"/>
                    <a:pt x="1" y="48"/>
                    <a:pt x="5" y="46"/>
                  </a:cubicBezTo>
                  <a:cubicBezTo>
                    <a:pt x="30" y="32"/>
                    <a:pt x="55" y="17"/>
                    <a:pt x="80" y="3"/>
                  </a:cubicBezTo>
                  <a:cubicBezTo>
                    <a:pt x="84" y="0"/>
                    <a:pt x="86" y="1"/>
                    <a:pt x="88" y="5"/>
                  </a:cubicBezTo>
                  <a:cubicBezTo>
                    <a:pt x="107" y="37"/>
                    <a:pt x="125" y="69"/>
                    <a:pt x="144" y="101"/>
                  </a:cubicBezTo>
                  <a:cubicBezTo>
                    <a:pt x="149" y="110"/>
                    <a:pt x="154" y="120"/>
                    <a:pt x="160" y="129"/>
                  </a:cubicBezTo>
                  <a:cubicBezTo>
                    <a:pt x="164" y="135"/>
                    <a:pt x="163" y="138"/>
                    <a:pt x="159" y="143"/>
                  </a:cubicBezTo>
                  <a:cubicBezTo>
                    <a:pt x="150" y="155"/>
                    <a:pt x="142" y="167"/>
                    <a:pt x="133" y="179"/>
                  </a:cubicBezTo>
                  <a:cubicBezTo>
                    <a:pt x="132" y="181"/>
                    <a:pt x="131" y="183"/>
                    <a:pt x="131" y="185"/>
                  </a:cubicBezTo>
                  <a:cubicBezTo>
                    <a:pt x="123" y="189"/>
                    <a:pt x="116" y="194"/>
                    <a:pt x="108" y="199"/>
                  </a:cubicBezTo>
                  <a:cubicBezTo>
                    <a:pt x="100" y="203"/>
                    <a:pt x="100" y="207"/>
                    <a:pt x="108" y="212"/>
                  </a:cubicBezTo>
                  <a:close/>
                  <a:moveTo>
                    <a:pt x="145" y="148"/>
                  </a:moveTo>
                  <a:cubicBezTo>
                    <a:pt x="145" y="143"/>
                    <a:pt x="141" y="141"/>
                    <a:pt x="135" y="144"/>
                  </a:cubicBezTo>
                  <a:cubicBezTo>
                    <a:pt x="120" y="152"/>
                    <a:pt x="105" y="161"/>
                    <a:pt x="90" y="170"/>
                  </a:cubicBezTo>
                  <a:cubicBezTo>
                    <a:pt x="86" y="172"/>
                    <a:pt x="82" y="174"/>
                    <a:pt x="85" y="179"/>
                  </a:cubicBezTo>
                  <a:cubicBezTo>
                    <a:pt x="88" y="185"/>
                    <a:pt x="92" y="183"/>
                    <a:pt x="96" y="181"/>
                  </a:cubicBezTo>
                  <a:cubicBezTo>
                    <a:pt x="111" y="172"/>
                    <a:pt x="126" y="163"/>
                    <a:pt x="141" y="155"/>
                  </a:cubicBezTo>
                  <a:cubicBezTo>
                    <a:pt x="143" y="153"/>
                    <a:pt x="145" y="151"/>
                    <a:pt x="145" y="148"/>
                  </a:cubicBezTo>
                  <a:close/>
                  <a:moveTo>
                    <a:pt x="74" y="71"/>
                  </a:moveTo>
                  <a:cubicBezTo>
                    <a:pt x="74" y="66"/>
                    <a:pt x="68" y="63"/>
                    <a:pt x="64" y="66"/>
                  </a:cubicBezTo>
                  <a:cubicBezTo>
                    <a:pt x="55" y="71"/>
                    <a:pt x="47" y="76"/>
                    <a:pt x="38" y="81"/>
                  </a:cubicBezTo>
                  <a:cubicBezTo>
                    <a:pt x="35" y="83"/>
                    <a:pt x="33" y="86"/>
                    <a:pt x="35" y="90"/>
                  </a:cubicBezTo>
                  <a:cubicBezTo>
                    <a:pt x="37" y="93"/>
                    <a:pt x="41" y="93"/>
                    <a:pt x="44" y="91"/>
                  </a:cubicBezTo>
                  <a:cubicBezTo>
                    <a:pt x="53" y="86"/>
                    <a:pt x="62" y="81"/>
                    <a:pt x="70" y="76"/>
                  </a:cubicBezTo>
                  <a:cubicBezTo>
                    <a:pt x="72" y="75"/>
                    <a:pt x="74" y="73"/>
                    <a:pt x="74" y="71"/>
                  </a:cubicBezTo>
                  <a:close/>
                  <a:moveTo>
                    <a:pt x="91" y="101"/>
                  </a:moveTo>
                  <a:cubicBezTo>
                    <a:pt x="91" y="96"/>
                    <a:pt x="87" y="93"/>
                    <a:pt x="81" y="96"/>
                  </a:cubicBezTo>
                  <a:cubicBezTo>
                    <a:pt x="73" y="100"/>
                    <a:pt x="64" y="105"/>
                    <a:pt x="56" y="110"/>
                  </a:cubicBezTo>
                  <a:cubicBezTo>
                    <a:pt x="52" y="112"/>
                    <a:pt x="49" y="115"/>
                    <a:pt x="52" y="119"/>
                  </a:cubicBezTo>
                  <a:cubicBezTo>
                    <a:pt x="54" y="124"/>
                    <a:pt x="58" y="123"/>
                    <a:pt x="62" y="121"/>
                  </a:cubicBezTo>
                  <a:cubicBezTo>
                    <a:pt x="70" y="116"/>
                    <a:pt x="79" y="111"/>
                    <a:pt x="87" y="106"/>
                  </a:cubicBezTo>
                  <a:cubicBezTo>
                    <a:pt x="89" y="105"/>
                    <a:pt x="91" y="103"/>
                    <a:pt x="91" y="101"/>
                  </a:cubicBezTo>
                  <a:close/>
                  <a:moveTo>
                    <a:pt x="75" y="152"/>
                  </a:moveTo>
                  <a:cubicBezTo>
                    <a:pt x="75" y="152"/>
                    <a:pt x="76" y="152"/>
                    <a:pt x="77" y="151"/>
                  </a:cubicBezTo>
                  <a:cubicBezTo>
                    <a:pt x="87" y="146"/>
                    <a:pt x="96" y="140"/>
                    <a:pt x="106" y="135"/>
                  </a:cubicBezTo>
                  <a:cubicBezTo>
                    <a:pt x="109" y="133"/>
                    <a:pt x="109" y="129"/>
                    <a:pt x="107" y="127"/>
                  </a:cubicBezTo>
                  <a:cubicBezTo>
                    <a:pt x="105" y="123"/>
                    <a:pt x="102" y="123"/>
                    <a:pt x="99" y="125"/>
                  </a:cubicBezTo>
                  <a:cubicBezTo>
                    <a:pt x="94" y="128"/>
                    <a:pt x="88" y="131"/>
                    <a:pt x="82" y="134"/>
                  </a:cubicBezTo>
                  <a:cubicBezTo>
                    <a:pt x="78" y="137"/>
                    <a:pt x="73" y="139"/>
                    <a:pt x="70" y="142"/>
                  </a:cubicBezTo>
                  <a:cubicBezTo>
                    <a:pt x="69" y="144"/>
                    <a:pt x="67" y="146"/>
                    <a:pt x="69" y="148"/>
                  </a:cubicBezTo>
                  <a:cubicBezTo>
                    <a:pt x="70" y="151"/>
                    <a:pt x="71" y="152"/>
                    <a:pt x="75" y="152"/>
                  </a:cubicBezTo>
                  <a:close/>
                  <a:moveTo>
                    <a:pt x="24" y="63"/>
                  </a:moveTo>
                  <a:cubicBezTo>
                    <a:pt x="34" y="57"/>
                    <a:pt x="46" y="51"/>
                    <a:pt x="56" y="43"/>
                  </a:cubicBezTo>
                  <a:cubicBezTo>
                    <a:pt x="58" y="42"/>
                    <a:pt x="58" y="40"/>
                    <a:pt x="56" y="38"/>
                  </a:cubicBezTo>
                  <a:cubicBezTo>
                    <a:pt x="55" y="36"/>
                    <a:pt x="52" y="35"/>
                    <a:pt x="50" y="36"/>
                  </a:cubicBezTo>
                  <a:cubicBezTo>
                    <a:pt x="39" y="41"/>
                    <a:pt x="28" y="46"/>
                    <a:pt x="19" y="54"/>
                  </a:cubicBezTo>
                  <a:cubicBezTo>
                    <a:pt x="17" y="55"/>
                    <a:pt x="17" y="57"/>
                    <a:pt x="18" y="59"/>
                  </a:cubicBezTo>
                  <a:cubicBezTo>
                    <a:pt x="19" y="61"/>
                    <a:pt x="20" y="62"/>
                    <a:pt x="24" y="63"/>
                  </a:cubicBezTo>
                  <a:close/>
                </a:path>
              </a:pathLst>
            </a:custGeom>
            <a:solidFill>
              <a:srgbClr val="68C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8EFA5E-722F-933C-BF8B-E8ABD6271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3495675"/>
              <a:ext cx="195263" cy="131763"/>
            </a:xfrm>
            <a:custGeom>
              <a:avLst/>
              <a:gdLst>
                <a:gd name="T0" fmla="*/ 63 w 63"/>
                <a:gd name="T1" fmla="*/ 8 h 43"/>
                <a:gd name="T2" fmla="*/ 58 w 63"/>
                <a:gd name="T3" fmla="*/ 14 h 43"/>
                <a:gd name="T4" fmla="*/ 12 w 63"/>
                <a:gd name="T5" fmla="*/ 41 h 43"/>
                <a:gd name="T6" fmla="*/ 2 w 63"/>
                <a:gd name="T7" fmla="*/ 39 h 43"/>
                <a:gd name="T8" fmla="*/ 6 w 63"/>
                <a:gd name="T9" fmla="*/ 30 h 43"/>
                <a:gd name="T10" fmla="*/ 53 w 63"/>
                <a:gd name="T11" fmla="*/ 3 h 43"/>
                <a:gd name="T12" fmla="*/ 63 w 63"/>
                <a:gd name="T13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43">
                  <a:moveTo>
                    <a:pt x="63" y="8"/>
                  </a:moveTo>
                  <a:cubicBezTo>
                    <a:pt x="63" y="11"/>
                    <a:pt x="61" y="13"/>
                    <a:pt x="58" y="14"/>
                  </a:cubicBezTo>
                  <a:cubicBezTo>
                    <a:pt x="43" y="23"/>
                    <a:pt x="28" y="32"/>
                    <a:pt x="12" y="41"/>
                  </a:cubicBezTo>
                  <a:cubicBezTo>
                    <a:pt x="8" y="43"/>
                    <a:pt x="5" y="43"/>
                    <a:pt x="2" y="39"/>
                  </a:cubicBezTo>
                  <a:cubicBezTo>
                    <a:pt x="0" y="35"/>
                    <a:pt x="3" y="32"/>
                    <a:pt x="6" y="30"/>
                  </a:cubicBezTo>
                  <a:cubicBezTo>
                    <a:pt x="22" y="21"/>
                    <a:pt x="37" y="12"/>
                    <a:pt x="53" y="3"/>
                  </a:cubicBezTo>
                  <a:cubicBezTo>
                    <a:pt x="58" y="0"/>
                    <a:pt x="63" y="2"/>
                    <a:pt x="63" y="8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F88961B-F8A8-B948-B103-DBAADDA61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5225" y="3349625"/>
              <a:ext cx="130175" cy="90488"/>
            </a:xfrm>
            <a:custGeom>
              <a:avLst/>
              <a:gdLst>
                <a:gd name="T0" fmla="*/ 6 w 42"/>
                <a:gd name="T1" fmla="*/ 29 h 29"/>
                <a:gd name="T2" fmla="*/ 1 w 42"/>
                <a:gd name="T3" fmla="*/ 25 h 29"/>
                <a:gd name="T4" fmla="*/ 3 w 42"/>
                <a:gd name="T5" fmla="*/ 19 h 29"/>
                <a:gd name="T6" fmla="*/ 33 w 42"/>
                <a:gd name="T7" fmla="*/ 1 h 29"/>
                <a:gd name="T8" fmla="*/ 41 w 42"/>
                <a:gd name="T9" fmla="*/ 4 h 29"/>
                <a:gd name="T10" fmla="*/ 39 w 42"/>
                <a:gd name="T11" fmla="*/ 11 h 29"/>
                <a:gd name="T12" fmla="*/ 8 w 42"/>
                <a:gd name="T13" fmla="*/ 29 h 29"/>
                <a:gd name="T14" fmla="*/ 6 w 42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29">
                  <a:moveTo>
                    <a:pt x="6" y="29"/>
                  </a:moveTo>
                  <a:cubicBezTo>
                    <a:pt x="4" y="29"/>
                    <a:pt x="2" y="28"/>
                    <a:pt x="1" y="25"/>
                  </a:cubicBezTo>
                  <a:cubicBezTo>
                    <a:pt x="0" y="23"/>
                    <a:pt x="1" y="20"/>
                    <a:pt x="3" y="19"/>
                  </a:cubicBezTo>
                  <a:cubicBezTo>
                    <a:pt x="12" y="12"/>
                    <a:pt x="22" y="6"/>
                    <a:pt x="33" y="1"/>
                  </a:cubicBezTo>
                  <a:cubicBezTo>
                    <a:pt x="36" y="0"/>
                    <a:pt x="39" y="1"/>
                    <a:pt x="41" y="4"/>
                  </a:cubicBezTo>
                  <a:cubicBezTo>
                    <a:pt x="42" y="7"/>
                    <a:pt x="41" y="9"/>
                    <a:pt x="39" y="11"/>
                  </a:cubicBezTo>
                  <a:cubicBezTo>
                    <a:pt x="29" y="18"/>
                    <a:pt x="19" y="24"/>
                    <a:pt x="8" y="29"/>
                  </a:cubicBezTo>
                  <a:cubicBezTo>
                    <a:pt x="7" y="29"/>
                    <a:pt x="7" y="29"/>
                    <a:pt x="6" y="29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321E2D6-1F19-6B5C-0978-BE8D37BB4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2838" y="3257550"/>
              <a:ext cx="130175" cy="88900"/>
            </a:xfrm>
            <a:custGeom>
              <a:avLst/>
              <a:gdLst>
                <a:gd name="T0" fmla="*/ 8 w 42"/>
                <a:gd name="T1" fmla="*/ 29 h 29"/>
                <a:gd name="T2" fmla="*/ 1 w 42"/>
                <a:gd name="T3" fmla="*/ 26 h 29"/>
                <a:gd name="T4" fmla="*/ 3 w 42"/>
                <a:gd name="T5" fmla="*/ 19 h 29"/>
                <a:gd name="T6" fmla="*/ 33 w 42"/>
                <a:gd name="T7" fmla="*/ 2 h 29"/>
                <a:gd name="T8" fmla="*/ 40 w 42"/>
                <a:gd name="T9" fmla="*/ 3 h 29"/>
                <a:gd name="T10" fmla="*/ 40 w 42"/>
                <a:gd name="T11" fmla="*/ 10 h 29"/>
                <a:gd name="T12" fmla="*/ 8 w 42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9">
                  <a:moveTo>
                    <a:pt x="8" y="29"/>
                  </a:moveTo>
                  <a:cubicBezTo>
                    <a:pt x="4" y="29"/>
                    <a:pt x="2" y="28"/>
                    <a:pt x="1" y="26"/>
                  </a:cubicBezTo>
                  <a:cubicBezTo>
                    <a:pt x="0" y="23"/>
                    <a:pt x="0" y="20"/>
                    <a:pt x="3" y="19"/>
                  </a:cubicBezTo>
                  <a:cubicBezTo>
                    <a:pt x="13" y="13"/>
                    <a:pt x="23" y="7"/>
                    <a:pt x="33" y="2"/>
                  </a:cubicBezTo>
                  <a:cubicBezTo>
                    <a:pt x="35" y="0"/>
                    <a:pt x="38" y="1"/>
                    <a:pt x="40" y="3"/>
                  </a:cubicBezTo>
                  <a:cubicBezTo>
                    <a:pt x="41" y="5"/>
                    <a:pt x="42" y="8"/>
                    <a:pt x="40" y="10"/>
                  </a:cubicBezTo>
                  <a:cubicBezTo>
                    <a:pt x="30" y="18"/>
                    <a:pt x="18" y="24"/>
                    <a:pt x="8" y="29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5495096-9014-B068-C798-EB6C15687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100" y="3167063"/>
              <a:ext cx="136525" cy="90488"/>
            </a:xfrm>
            <a:custGeom>
              <a:avLst/>
              <a:gdLst>
                <a:gd name="T0" fmla="*/ 8 w 44"/>
                <a:gd name="T1" fmla="*/ 29 h 29"/>
                <a:gd name="T2" fmla="*/ 8 w 44"/>
                <a:gd name="T3" fmla="*/ 16 h 29"/>
                <a:gd name="T4" fmla="*/ 31 w 44"/>
                <a:gd name="T5" fmla="*/ 2 h 29"/>
                <a:gd name="T6" fmla="*/ 36 w 44"/>
                <a:gd name="T7" fmla="*/ 0 h 29"/>
                <a:gd name="T8" fmla="*/ 42 w 44"/>
                <a:gd name="T9" fmla="*/ 4 h 29"/>
                <a:gd name="T10" fmla="*/ 39 w 44"/>
                <a:gd name="T11" fmla="*/ 12 h 29"/>
                <a:gd name="T12" fmla="*/ 8 w 44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8" y="29"/>
                  </a:moveTo>
                  <a:cubicBezTo>
                    <a:pt x="0" y="24"/>
                    <a:pt x="0" y="20"/>
                    <a:pt x="8" y="16"/>
                  </a:cubicBezTo>
                  <a:cubicBezTo>
                    <a:pt x="16" y="11"/>
                    <a:pt x="23" y="6"/>
                    <a:pt x="31" y="2"/>
                  </a:cubicBezTo>
                  <a:cubicBezTo>
                    <a:pt x="32" y="1"/>
                    <a:pt x="34" y="1"/>
                    <a:pt x="36" y="0"/>
                  </a:cubicBezTo>
                  <a:cubicBezTo>
                    <a:pt x="39" y="0"/>
                    <a:pt x="41" y="1"/>
                    <a:pt x="42" y="4"/>
                  </a:cubicBezTo>
                  <a:cubicBezTo>
                    <a:pt x="44" y="8"/>
                    <a:pt x="42" y="10"/>
                    <a:pt x="39" y="12"/>
                  </a:cubicBezTo>
                  <a:cubicBezTo>
                    <a:pt x="29" y="18"/>
                    <a:pt x="18" y="24"/>
                    <a:pt x="8" y="29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4CE7019-6DE5-DA84-157B-47EEE1E2D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13" y="3440113"/>
              <a:ext cx="130175" cy="92075"/>
            </a:xfrm>
            <a:custGeom>
              <a:avLst/>
              <a:gdLst>
                <a:gd name="T0" fmla="*/ 9 w 42"/>
                <a:gd name="T1" fmla="*/ 30 h 30"/>
                <a:gd name="T2" fmla="*/ 1 w 42"/>
                <a:gd name="T3" fmla="*/ 26 h 30"/>
                <a:gd name="T4" fmla="*/ 2 w 42"/>
                <a:gd name="T5" fmla="*/ 20 h 30"/>
                <a:gd name="T6" fmla="*/ 34 w 42"/>
                <a:gd name="T7" fmla="*/ 2 h 30"/>
                <a:gd name="T8" fmla="*/ 40 w 42"/>
                <a:gd name="T9" fmla="*/ 4 h 30"/>
                <a:gd name="T10" fmla="*/ 40 w 42"/>
                <a:gd name="T11" fmla="*/ 10 h 30"/>
                <a:gd name="T12" fmla="*/ 9 w 4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0">
                  <a:moveTo>
                    <a:pt x="9" y="30"/>
                  </a:moveTo>
                  <a:cubicBezTo>
                    <a:pt x="4" y="30"/>
                    <a:pt x="2" y="28"/>
                    <a:pt x="1" y="26"/>
                  </a:cubicBezTo>
                  <a:cubicBezTo>
                    <a:pt x="0" y="23"/>
                    <a:pt x="1" y="21"/>
                    <a:pt x="2" y="20"/>
                  </a:cubicBezTo>
                  <a:cubicBezTo>
                    <a:pt x="13" y="14"/>
                    <a:pt x="23" y="7"/>
                    <a:pt x="34" y="2"/>
                  </a:cubicBezTo>
                  <a:cubicBezTo>
                    <a:pt x="36" y="0"/>
                    <a:pt x="39" y="2"/>
                    <a:pt x="40" y="4"/>
                  </a:cubicBezTo>
                  <a:cubicBezTo>
                    <a:pt x="42" y="6"/>
                    <a:pt x="42" y="9"/>
                    <a:pt x="40" y="10"/>
                  </a:cubicBezTo>
                  <a:cubicBezTo>
                    <a:pt x="29" y="17"/>
                    <a:pt x="18" y="24"/>
                    <a:pt x="9" y="30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9E65FDE-E4EF-087F-434D-3B0EA324B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038475"/>
              <a:ext cx="195263" cy="134938"/>
            </a:xfrm>
            <a:custGeom>
              <a:avLst/>
              <a:gdLst>
                <a:gd name="T0" fmla="*/ 63 w 63"/>
                <a:gd name="T1" fmla="*/ 7 h 44"/>
                <a:gd name="T2" fmla="*/ 59 w 63"/>
                <a:gd name="T3" fmla="*/ 14 h 44"/>
                <a:gd name="T4" fmla="*/ 14 w 63"/>
                <a:gd name="T5" fmla="*/ 40 h 44"/>
                <a:gd name="T6" fmla="*/ 3 w 63"/>
                <a:gd name="T7" fmla="*/ 38 h 44"/>
                <a:gd name="T8" fmla="*/ 8 w 63"/>
                <a:gd name="T9" fmla="*/ 29 h 44"/>
                <a:gd name="T10" fmla="*/ 53 w 63"/>
                <a:gd name="T11" fmla="*/ 3 h 44"/>
                <a:gd name="T12" fmla="*/ 63 w 63"/>
                <a:gd name="T13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44">
                  <a:moveTo>
                    <a:pt x="63" y="7"/>
                  </a:moveTo>
                  <a:cubicBezTo>
                    <a:pt x="63" y="10"/>
                    <a:pt x="61" y="12"/>
                    <a:pt x="59" y="14"/>
                  </a:cubicBezTo>
                  <a:cubicBezTo>
                    <a:pt x="44" y="22"/>
                    <a:pt x="29" y="31"/>
                    <a:pt x="14" y="40"/>
                  </a:cubicBezTo>
                  <a:cubicBezTo>
                    <a:pt x="10" y="42"/>
                    <a:pt x="6" y="44"/>
                    <a:pt x="3" y="38"/>
                  </a:cubicBezTo>
                  <a:cubicBezTo>
                    <a:pt x="0" y="33"/>
                    <a:pt x="4" y="31"/>
                    <a:pt x="8" y="29"/>
                  </a:cubicBezTo>
                  <a:cubicBezTo>
                    <a:pt x="23" y="20"/>
                    <a:pt x="38" y="11"/>
                    <a:pt x="53" y="3"/>
                  </a:cubicBezTo>
                  <a:cubicBezTo>
                    <a:pt x="59" y="0"/>
                    <a:pt x="63" y="2"/>
                    <a:pt x="63" y="7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F8C9B7E-5ED4-2137-3D60-1643D7D1B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5" y="2797175"/>
              <a:ext cx="125413" cy="92075"/>
            </a:xfrm>
            <a:custGeom>
              <a:avLst/>
              <a:gdLst>
                <a:gd name="T0" fmla="*/ 41 w 41"/>
                <a:gd name="T1" fmla="*/ 8 h 30"/>
                <a:gd name="T2" fmla="*/ 37 w 41"/>
                <a:gd name="T3" fmla="*/ 13 h 30"/>
                <a:gd name="T4" fmla="*/ 11 w 41"/>
                <a:gd name="T5" fmla="*/ 28 h 30"/>
                <a:gd name="T6" fmla="*/ 2 w 41"/>
                <a:gd name="T7" fmla="*/ 27 h 30"/>
                <a:gd name="T8" fmla="*/ 5 w 41"/>
                <a:gd name="T9" fmla="*/ 18 h 30"/>
                <a:gd name="T10" fmla="*/ 31 w 41"/>
                <a:gd name="T11" fmla="*/ 3 h 30"/>
                <a:gd name="T12" fmla="*/ 41 w 41"/>
                <a:gd name="T13" fmla="*/ 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0">
                  <a:moveTo>
                    <a:pt x="41" y="8"/>
                  </a:moveTo>
                  <a:cubicBezTo>
                    <a:pt x="41" y="10"/>
                    <a:pt x="39" y="12"/>
                    <a:pt x="37" y="13"/>
                  </a:cubicBezTo>
                  <a:cubicBezTo>
                    <a:pt x="29" y="18"/>
                    <a:pt x="20" y="23"/>
                    <a:pt x="11" y="28"/>
                  </a:cubicBezTo>
                  <a:cubicBezTo>
                    <a:pt x="8" y="30"/>
                    <a:pt x="4" y="30"/>
                    <a:pt x="2" y="27"/>
                  </a:cubicBezTo>
                  <a:cubicBezTo>
                    <a:pt x="0" y="23"/>
                    <a:pt x="2" y="20"/>
                    <a:pt x="5" y="18"/>
                  </a:cubicBezTo>
                  <a:cubicBezTo>
                    <a:pt x="14" y="13"/>
                    <a:pt x="22" y="8"/>
                    <a:pt x="31" y="3"/>
                  </a:cubicBezTo>
                  <a:cubicBezTo>
                    <a:pt x="35" y="0"/>
                    <a:pt x="41" y="3"/>
                    <a:pt x="41" y="8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3E76009-D313-40F0-4E98-AC9CE2DF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938" y="2889250"/>
              <a:ext cx="130175" cy="96838"/>
            </a:xfrm>
            <a:custGeom>
              <a:avLst/>
              <a:gdLst>
                <a:gd name="T0" fmla="*/ 42 w 42"/>
                <a:gd name="T1" fmla="*/ 8 h 31"/>
                <a:gd name="T2" fmla="*/ 38 w 42"/>
                <a:gd name="T3" fmla="*/ 13 h 31"/>
                <a:gd name="T4" fmla="*/ 13 w 42"/>
                <a:gd name="T5" fmla="*/ 28 h 31"/>
                <a:gd name="T6" fmla="*/ 3 w 42"/>
                <a:gd name="T7" fmla="*/ 26 h 31"/>
                <a:gd name="T8" fmla="*/ 7 w 42"/>
                <a:gd name="T9" fmla="*/ 17 h 31"/>
                <a:gd name="T10" fmla="*/ 32 w 42"/>
                <a:gd name="T11" fmla="*/ 3 h 31"/>
                <a:gd name="T12" fmla="*/ 42 w 42"/>
                <a:gd name="T13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1">
                  <a:moveTo>
                    <a:pt x="42" y="8"/>
                  </a:moveTo>
                  <a:cubicBezTo>
                    <a:pt x="42" y="10"/>
                    <a:pt x="40" y="12"/>
                    <a:pt x="38" y="13"/>
                  </a:cubicBezTo>
                  <a:cubicBezTo>
                    <a:pt x="30" y="18"/>
                    <a:pt x="21" y="23"/>
                    <a:pt x="13" y="28"/>
                  </a:cubicBezTo>
                  <a:cubicBezTo>
                    <a:pt x="9" y="30"/>
                    <a:pt x="5" y="31"/>
                    <a:pt x="3" y="26"/>
                  </a:cubicBezTo>
                  <a:cubicBezTo>
                    <a:pt x="0" y="22"/>
                    <a:pt x="3" y="19"/>
                    <a:pt x="7" y="17"/>
                  </a:cubicBezTo>
                  <a:cubicBezTo>
                    <a:pt x="15" y="12"/>
                    <a:pt x="24" y="7"/>
                    <a:pt x="32" y="3"/>
                  </a:cubicBezTo>
                  <a:cubicBezTo>
                    <a:pt x="38" y="0"/>
                    <a:pt x="42" y="3"/>
                    <a:pt x="42" y="8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598B69E-21DC-0F9F-0161-566F504EC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2500" y="2982913"/>
              <a:ext cx="130175" cy="88900"/>
            </a:xfrm>
            <a:custGeom>
              <a:avLst/>
              <a:gdLst>
                <a:gd name="T0" fmla="*/ 8 w 42"/>
                <a:gd name="T1" fmla="*/ 29 h 29"/>
                <a:gd name="T2" fmla="*/ 2 w 42"/>
                <a:gd name="T3" fmla="*/ 25 h 29"/>
                <a:gd name="T4" fmla="*/ 3 w 42"/>
                <a:gd name="T5" fmla="*/ 19 h 29"/>
                <a:gd name="T6" fmla="*/ 15 w 42"/>
                <a:gd name="T7" fmla="*/ 11 h 29"/>
                <a:gd name="T8" fmla="*/ 32 w 42"/>
                <a:gd name="T9" fmla="*/ 2 h 29"/>
                <a:gd name="T10" fmla="*/ 40 w 42"/>
                <a:gd name="T11" fmla="*/ 4 h 29"/>
                <a:gd name="T12" fmla="*/ 39 w 42"/>
                <a:gd name="T13" fmla="*/ 12 h 29"/>
                <a:gd name="T14" fmla="*/ 10 w 42"/>
                <a:gd name="T15" fmla="*/ 28 h 29"/>
                <a:gd name="T16" fmla="*/ 8 w 42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29">
                  <a:moveTo>
                    <a:pt x="8" y="29"/>
                  </a:moveTo>
                  <a:cubicBezTo>
                    <a:pt x="4" y="29"/>
                    <a:pt x="3" y="28"/>
                    <a:pt x="2" y="25"/>
                  </a:cubicBezTo>
                  <a:cubicBezTo>
                    <a:pt x="0" y="23"/>
                    <a:pt x="2" y="21"/>
                    <a:pt x="3" y="19"/>
                  </a:cubicBezTo>
                  <a:cubicBezTo>
                    <a:pt x="6" y="16"/>
                    <a:pt x="11" y="14"/>
                    <a:pt x="15" y="11"/>
                  </a:cubicBezTo>
                  <a:cubicBezTo>
                    <a:pt x="21" y="8"/>
                    <a:pt x="27" y="5"/>
                    <a:pt x="32" y="2"/>
                  </a:cubicBezTo>
                  <a:cubicBezTo>
                    <a:pt x="35" y="0"/>
                    <a:pt x="38" y="0"/>
                    <a:pt x="40" y="4"/>
                  </a:cubicBezTo>
                  <a:cubicBezTo>
                    <a:pt x="42" y="6"/>
                    <a:pt x="42" y="10"/>
                    <a:pt x="39" y="12"/>
                  </a:cubicBezTo>
                  <a:cubicBezTo>
                    <a:pt x="29" y="17"/>
                    <a:pt x="20" y="23"/>
                    <a:pt x="10" y="28"/>
                  </a:cubicBezTo>
                  <a:cubicBezTo>
                    <a:pt x="9" y="29"/>
                    <a:pt x="8" y="29"/>
                    <a:pt x="8" y="29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75DC39B-839A-E1A5-DB81-257D746C8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6925" y="2711450"/>
              <a:ext cx="127000" cy="85725"/>
            </a:xfrm>
            <a:custGeom>
              <a:avLst/>
              <a:gdLst>
                <a:gd name="T0" fmla="*/ 7 w 41"/>
                <a:gd name="T1" fmla="*/ 28 h 28"/>
                <a:gd name="T2" fmla="*/ 1 w 41"/>
                <a:gd name="T3" fmla="*/ 24 h 28"/>
                <a:gd name="T4" fmla="*/ 2 w 41"/>
                <a:gd name="T5" fmla="*/ 19 h 28"/>
                <a:gd name="T6" fmla="*/ 33 w 41"/>
                <a:gd name="T7" fmla="*/ 1 h 28"/>
                <a:gd name="T8" fmla="*/ 39 w 41"/>
                <a:gd name="T9" fmla="*/ 3 h 28"/>
                <a:gd name="T10" fmla="*/ 39 w 41"/>
                <a:gd name="T11" fmla="*/ 8 h 28"/>
                <a:gd name="T12" fmla="*/ 7 w 41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8">
                  <a:moveTo>
                    <a:pt x="7" y="28"/>
                  </a:moveTo>
                  <a:cubicBezTo>
                    <a:pt x="3" y="27"/>
                    <a:pt x="2" y="26"/>
                    <a:pt x="1" y="24"/>
                  </a:cubicBezTo>
                  <a:cubicBezTo>
                    <a:pt x="0" y="22"/>
                    <a:pt x="0" y="20"/>
                    <a:pt x="2" y="19"/>
                  </a:cubicBezTo>
                  <a:cubicBezTo>
                    <a:pt x="11" y="11"/>
                    <a:pt x="22" y="6"/>
                    <a:pt x="33" y="1"/>
                  </a:cubicBezTo>
                  <a:cubicBezTo>
                    <a:pt x="35" y="0"/>
                    <a:pt x="38" y="1"/>
                    <a:pt x="39" y="3"/>
                  </a:cubicBezTo>
                  <a:cubicBezTo>
                    <a:pt x="41" y="5"/>
                    <a:pt x="41" y="7"/>
                    <a:pt x="39" y="8"/>
                  </a:cubicBezTo>
                  <a:cubicBezTo>
                    <a:pt x="29" y="16"/>
                    <a:pt x="17" y="22"/>
                    <a:pt x="7" y="28"/>
                  </a:cubicBezTo>
                  <a:close/>
                </a:path>
              </a:pathLst>
            </a:custGeom>
            <a:solidFill>
              <a:srgbClr val="0E0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12770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4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RESULTS</a:t>
            </a:r>
            <a:endParaRPr/>
          </a:p>
        </p:txBody>
      </p:sp>
      <p:grpSp>
        <p:nvGrpSpPr>
          <p:cNvPr id="1605" name="Google Shape;1605;p47"/>
          <p:cNvGrpSpPr/>
          <p:nvPr/>
        </p:nvGrpSpPr>
        <p:grpSpPr>
          <a:xfrm>
            <a:off x="2498709" y="1384757"/>
            <a:ext cx="4146595" cy="2726691"/>
            <a:chOff x="235800" y="830650"/>
            <a:chExt cx="6978450" cy="4588844"/>
          </a:xfrm>
          <a:solidFill>
            <a:srgbClr val="61CAE0"/>
          </a:solidFill>
        </p:grpSpPr>
        <p:sp>
          <p:nvSpPr>
            <p:cNvPr id="1606" name="Google Shape;1606;p47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7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7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7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7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7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2" name="Google Shape;1612;p47"/>
          <p:cNvGrpSpPr/>
          <p:nvPr/>
        </p:nvGrpSpPr>
        <p:grpSpPr>
          <a:xfrm>
            <a:off x="3566520" y="2986731"/>
            <a:ext cx="187557" cy="187557"/>
            <a:chOff x="8565775" y="671075"/>
            <a:chExt cx="441000" cy="441000"/>
          </a:xfrm>
        </p:grpSpPr>
        <p:sp>
          <p:nvSpPr>
            <p:cNvPr id="1613" name="Google Shape;1613;p47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solidFill>
              <a:srgbClr val="F5AD9A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7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5" name="Google Shape;1615;p47"/>
          <p:cNvGrpSpPr/>
          <p:nvPr/>
        </p:nvGrpSpPr>
        <p:grpSpPr>
          <a:xfrm>
            <a:off x="5198295" y="2012456"/>
            <a:ext cx="187557" cy="187557"/>
            <a:chOff x="8565775" y="671075"/>
            <a:chExt cx="441000" cy="441000"/>
          </a:xfrm>
        </p:grpSpPr>
        <p:sp>
          <p:nvSpPr>
            <p:cNvPr id="1616" name="Google Shape;1616;p47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solidFill>
              <a:srgbClr val="F5AD9A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7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618" name="Google Shape;1618;p47"/>
          <p:cNvCxnSpPr/>
          <p:nvPr/>
        </p:nvCxnSpPr>
        <p:spPr>
          <a:xfrm>
            <a:off x="2704000" y="2674625"/>
            <a:ext cx="862800" cy="411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19" name="Google Shape;1619;p47"/>
          <p:cNvCxnSpPr>
            <a:stCxn id="1617" idx="6"/>
          </p:cNvCxnSpPr>
          <p:nvPr/>
        </p:nvCxnSpPr>
        <p:spPr>
          <a:xfrm>
            <a:off x="5325949" y="2106235"/>
            <a:ext cx="993300" cy="303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0" name="Google Shape;1620;p47"/>
          <p:cNvSpPr txBox="1"/>
          <p:nvPr/>
        </p:nvSpPr>
        <p:spPr>
          <a:xfrm>
            <a:off x="1110000" y="2427792"/>
            <a:ext cx="15285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rPr>
              <a:t>MARS</a:t>
            </a:r>
            <a:endParaRPr sz="1800" b="1">
              <a:solidFill>
                <a:schemeClr val="accent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621" name="Google Shape;1621;p47"/>
          <p:cNvSpPr txBox="1"/>
          <p:nvPr/>
        </p:nvSpPr>
        <p:spPr>
          <a:xfrm>
            <a:off x="6505489" y="2149738"/>
            <a:ext cx="15285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rPr>
              <a:t>JUPITER</a:t>
            </a:r>
            <a:endParaRPr sz="1800" b="1">
              <a:solidFill>
                <a:schemeClr val="accent1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622" name="Google Shape;1622;p47"/>
          <p:cNvSpPr txBox="1"/>
          <p:nvPr/>
        </p:nvSpPr>
        <p:spPr>
          <a:xfrm>
            <a:off x="720000" y="2757862"/>
            <a:ext cx="19185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3" name="Google Shape;1623;p47"/>
          <p:cNvSpPr txBox="1"/>
          <p:nvPr/>
        </p:nvSpPr>
        <p:spPr>
          <a:xfrm>
            <a:off x="6505489" y="2476982"/>
            <a:ext cx="19185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24" name="Google Shape;1624;p47"/>
          <p:cNvGrpSpPr/>
          <p:nvPr/>
        </p:nvGrpSpPr>
        <p:grpSpPr>
          <a:xfrm>
            <a:off x="2254648" y="836124"/>
            <a:ext cx="449351" cy="134550"/>
            <a:chOff x="826998" y="3699099"/>
            <a:chExt cx="449351" cy="134550"/>
          </a:xfrm>
        </p:grpSpPr>
        <p:sp>
          <p:nvSpPr>
            <p:cNvPr id="1625" name="Google Shape;1625;p47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7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7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7B0F7F4D-00FF-48F6-A072-7B06FC3FD065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4E1CDA3D-D63D-46BD-8480-E4A78D7C82D0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88DC5813-2B44-4FB8-B7EA-E0046386B530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908CBE38-E3DC-432D-9AAA-F18117F5F3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FDAE014-0D0F-447E-B026-78D20CB27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04BDF58-FCFC-42FE-A57D-899BF8C3F9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AA74A250-7C8B-418E-A27C-A2EECDFBB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FEC61CD2-22FF-4025-9796-1696212E4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EFE455B-16B6-4D69-B6D8-7D3E88A92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5F5DF77-0604-4C8E-A900-739B037B4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DDFA022-816D-43FE-AB34-8965F6E43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A5577D8F-A072-42A6-9F94-158440969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6D71E55-8661-4FA7-9E7F-F644C81EE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06E06DB0-87B0-4FE8-9442-BD06FBA04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70B4E28C-1237-438F-A13C-9373AD795F54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954" name="Google Shape;954;p32"/>
          <p:cNvSpPr txBox="1">
            <a:spLocks noGrp="1"/>
          </p:cNvSpPr>
          <p:nvPr>
            <p:ph type="subTitle" idx="1"/>
          </p:nvPr>
        </p:nvSpPr>
        <p:spPr>
          <a:xfrm>
            <a:off x="1955516" y="2399725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955" name="Google Shape;955;p32"/>
          <p:cNvSpPr txBox="1">
            <a:spLocks noGrp="1"/>
          </p:cNvSpPr>
          <p:nvPr>
            <p:ph type="title" idx="2"/>
          </p:nvPr>
        </p:nvSpPr>
        <p:spPr>
          <a:xfrm>
            <a:off x="2086616" y="2172875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956" name="Google Shape;956;p32"/>
          <p:cNvSpPr txBox="1">
            <a:spLocks noGrp="1"/>
          </p:cNvSpPr>
          <p:nvPr>
            <p:ph type="title" idx="3"/>
          </p:nvPr>
        </p:nvSpPr>
        <p:spPr>
          <a:xfrm>
            <a:off x="2191016" y="1597125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57" name="Google Shape;957;p32"/>
          <p:cNvSpPr txBox="1">
            <a:spLocks noGrp="1"/>
          </p:cNvSpPr>
          <p:nvPr>
            <p:ph type="subTitle" idx="4"/>
          </p:nvPr>
        </p:nvSpPr>
        <p:spPr>
          <a:xfrm>
            <a:off x="4829281" y="2399725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2"/>
          <p:cNvSpPr txBox="1">
            <a:spLocks noGrp="1"/>
          </p:cNvSpPr>
          <p:nvPr>
            <p:ph type="title" idx="5"/>
          </p:nvPr>
        </p:nvSpPr>
        <p:spPr>
          <a:xfrm>
            <a:off x="4960381" y="2172875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959" name="Google Shape;959;p32"/>
          <p:cNvSpPr txBox="1">
            <a:spLocks noGrp="1"/>
          </p:cNvSpPr>
          <p:nvPr>
            <p:ph type="title" idx="6"/>
          </p:nvPr>
        </p:nvSpPr>
        <p:spPr>
          <a:xfrm>
            <a:off x="5064781" y="1597125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60" name="Google Shape;960;p32"/>
          <p:cNvSpPr txBox="1">
            <a:spLocks noGrp="1"/>
          </p:cNvSpPr>
          <p:nvPr>
            <p:ph type="subTitle" idx="7"/>
          </p:nvPr>
        </p:nvSpPr>
        <p:spPr>
          <a:xfrm>
            <a:off x="1955516" y="3904800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2"/>
          <p:cNvSpPr txBox="1">
            <a:spLocks noGrp="1"/>
          </p:cNvSpPr>
          <p:nvPr>
            <p:ph type="title" idx="8"/>
          </p:nvPr>
        </p:nvSpPr>
        <p:spPr>
          <a:xfrm>
            <a:off x="2086616" y="3677950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ANALYSIS</a:t>
            </a:r>
            <a:endParaRPr/>
          </a:p>
        </p:txBody>
      </p:sp>
      <p:sp>
        <p:nvSpPr>
          <p:cNvPr id="962" name="Google Shape;962;p32"/>
          <p:cNvSpPr txBox="1">
            <a:spLocks noGrp="1"/>
          </p:cNvSpPr>
          <p:nvPr>
            <p:ph type="title" idx="9"/>
          </p:nvPr>
        </p:nvSpPr>
        <p:spPr>
          <a:xfrm>
            <a:off x="2191016" y="3102200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963" name="Google Shape;963;p32"/>
          <p:cNvSpPr txBox="1">
            <a:spLocks noGrp="1"/>
          </p:cNvSpPr>
          <p:nvPr>
            <p:ph type="subTitle" idx="13"/>
          </p:nvPr>
        </p:nvSpPr>
        <p:spPr>
          <a:xfrm>
            <a:off x="4829281" y="3904800"/>
            <a:ext cx="2359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2"/>
          <p:cNvSpPr txBox="1">
            <a:spLocks noGrp="1"/>
          </p:cNvSpPr>
          <p:nvPr>
            <p:ph type="title" idx="14"/>
          </p:nvPr>
        </p:nvSpPr>
        <p:spPr>
          <a:xfrm>
            <a:off x="4960381" y="3677950"/>
            <a:ext cx="2097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965" name="Google Shape;965;p32"/>
          <p:cNvSpPr txBox="1">
            <a:spLocks noGrp="1"/>
          </p:cNvSpPr>
          <p:nvPr>
            <p:ph type="title" idx="15"/>
          </p:nvPr>
        </p:nvSpPr>
        <p:spPr>
          <a:xfrm>
            <a:off x="5064781" y="3102200"/>
            <a:ext cx="18882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966" name="Google Shape;966;p32"/>
          <p:cNvGrpSpPr/>
          <p:nvPr/>
        </p:nvGrpSpPr>
        <p:grpSpPr>
          <a:xfrm>
            <a:off x="4122648" y="883049"/>
            <a:ext cx="449351" cy="134550"/>
            <a:chOff x="826998" y="3699099"/>
            <a:chExt cx="449351" cy="134550"/>
          </a:xfrm>
        </p:grpSpPr>
        <p:sp>
          <p:nvSpPr>
            <p:cNvPr id="967" name="Google Shape;967;p32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2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2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817F31D6-60B2-4834-9108-E411601A7387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2A6A5AAC-D08E-46F7-9AF1-CF3F4A9DEB7E}"/>
              </a:ext>
            </a:extLst>
          </p:cNvPr>
          <p:cNvSpPr/>
          <p:nvPr/>
        </p:nvSpPr>
        <p:spPr>
          <a:xfrm rot="10800000">
            <a:off x="8453435" y="4547830"/>
            <a:ext cx="690563" cy="59531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7C14760-0647-417B-A6AF-33F2B706B5DB}"/>
              </a:ext>
            </a:extLst>
          </p:cNvPr>
          <p:cNvGrpSpPr/>
          <p:nvPr/>
        </p:nvGrpSpPr>
        <p:grpSpPr>
          <a:xfrm>
            <a:off x="101513" y="3987800"/>
            <a:ext cx="1296988" cy="1100138"/>
            <a:chOff x="212726" y="3987800"/>
            <a:chExt cx="1296988" cy="1100138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343DEA68-D317-4153-AEA2-5A3C07CAE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49FFAA91-23A1-4247-BAA4-515A35E95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6C8B1C57-CDAC-4863-A81F-B67F8C3CCF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D0763084-0F43-4652-8138-8B7AA00D6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3904A653-821A-435C-83D8-574D42983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E29AFDFE-5810-462C-A88B-CC63099C4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16E37322-A4BB-447A-ACAE-E9C713436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5F95CB61-A153-4599-A7AE-A819B909E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F4318392-A6FF-4BB6-B4AC-5B057B62F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237532CF-E43D-49D5-AE7A-F3579B08F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3AC857B9-54C4-4B9B-8827-10D4DBE46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C422C65-73F5-480F-904D-9E76BAE79BF9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47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Bring your</a:t>
            </a:r>
            <a:r>
              <a:rPr lang="en">
                <a:solidFill>
                  <a:schemeClr val="accent1"/>
                </a:solidFill>
              </a:rPr>
              <a:t> teddy bear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079" name="Google Shape;2079;p47"/>
          <p:cNvSpPr/>
          <p:nvPr/>
        </p:nvSpPr>
        <p:spPr>
          <a:xfrm>
            <a:off x="1465882" y="3321327"/>
            <a:ext cx="2276138" cy="379084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47"/>
          <p:cNvSpPr/>
          <p:nvPr/>
        </p:nvSpPr>
        <p:spPr>
          <a:xfrm>
            <a:off x="5372282" y="3321327"/>
            <a:ext cx="2276138" cy="379084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1" name="Google Shape;2081;p47"/>
          <p:cNvSpPr txBox="1">
            <a:spLocks noGrp="1"/>
          </p:cNvSpPr>
          <p:nvPr>
            <p:ph type="title" idx="2"/>
          </p:nvPr>
        </p:nvSpPr>
        <p:spPr>
          <a:xfrm>
            <a:off x="1380507" y="3202226"/>
            <a:ext cx="25557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Jupiter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82" name="Google Shape;2082;p47"/>
          <p:cNvSpPr txBox="1">
            <a:spLocks noGrp="1"/>
          </p:cNvSpPr>
          <p:nvPr>
            <p:ph type="title" idx="4"/>
          </p:nvPr>
        </p:nvSpPr>
        <p:spPr>
          <a:xfrm>
            <a:off x="5232507" y="3202226"/>
            <a:ext cx="25557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Venus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112" name="Google Shape;2112;p47"/>
          <p:cNvSpPr txBox="1">
            <a:spLocks noGrp="1"/>
          </p:cNvSpPr>
          <p:nvPr>
            <p:ph type="subTitle" idx="1"/>
          </p:nvPr>
        </p:nvSpPr>
        <p:spPr>
          <a:xfrm>
            <a:off x="1380509" y="3701683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 in the entire Solar System</a:t>
            </a:r>
            <a:endParaRPr/>
          </a:p>
        </p:txBody>
      </p:sp>
      <p:sp>
        <p:nvSpPr>
          <p:cNvPr id="2113" name="Google Shape;2113;p47"/>
          <p:cNvSpPr txBox="1">
            <a:spLocks noGrp="1"/>
          </p:cNvSpPr>
          <p:nvPr>
            <p:ph type="subTitle" idx="3"/>
          </p:nvPr>
        </p:nvSpPr>
        <p:spPr>
          <a:xfrm>
            <a:off x="5232509" y="3701683"/>
            <a:ext cx="2555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2312" name="Google Shape;2312;p47"/>
          <p:cNvSpPr/>
          <p:nvPr/>
        </p:nvSpPr>
        <p:spPr>
          <a:xfrm>
            <a:off x="2029318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7"/>
          <p:cNvSpPr/>
          <p:nvPr/>
        </p:nvSpPr>
        <p:spPr>
          <a:xfrm rot="10800000">
            <a:off x="6756893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2046DA87-68C4-4562-A247-1D033C87D661}"/>
              </a:ext>
            </a:extLst>
          </p:cNvPr>
          <p:cNvGrpSpPr/>
          <p:nvPr/>
        </p:nvGrpSpPr>
        <p:grpSpPr>
          <a:xfrm rot="11894384" flipH="1" flipV="1">
            <a:off x="-24165" y="1155506"/>
            <a:ext cx="1488331" cy="3780973"/>
            <a:chOff x="7877175" y="88900"/>
            <a:chExt cx="1001713" cy="2544763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D86AE498-9EBE-44DA-880F-091C6E3C5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96BD6B1E-D157-48B2-A19D-F9FC998A3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B3D5DD61-65D1-46C5-A06E-9B7500556932}"/>
              </a:ext>
            </a:extLst>
          </p:cNvPr>
          <p:cNvGrpSpPr/>
          <p:nvPr/>
        </p:nvGrpSpPr>
        <p:grpSpPr>
          <a:xfrm rot="9595952" flipV="1">
            <a:off x="7705147" y="1224195"/>
            <a:ext cx="1456154" cy="3699232"/>
            <a:chOff x="7877175" y="88900"/>
            <a:chExt cx="1001713" cy="2544763"/>
          </a:xfrm>
        </p:grpSpPr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80E7411F-3268-4F5C-9080-D843EE460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37922608-B5C8-4F51-A6FB-4FA04FDB6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443E6263-07D4-4E03-B4E3-2D01B2D22A46}"/>
              </a:ext>
            </a:extLst>
          </p:cNvPr>
          <p:cNvGrpSpPr/>
          <p:nvPr/>
        </p:nvGrpSpPr>
        <p:grpSpPr>
          <a:xfrm>
            <a:off x="5858367" y="1163574"/>
            <a:ext cx="1397000" cy="2001838"/>
            <a:chOff x="5813426" y="1198563"/>
            <a:chExt cx="1397000" cy="200183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D2A09A7-558B-4F7B-8CAF-5FEBC009D3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0276" y="1198563"/>
              <a:ext cx="1200150" cy="1809750"/>
            </a:xfrm>
            <a:custGeom>
              <a:avLst/>
              <a:gdLst>
                <a:gd name="T0" fmla="*/ 297 w 526"/>
                <a:gd name="T1" fmla="*/ 725 h 794"/>
                <a:gd name="T2" fmla="*/ 470 w 526"/>
                <a:gd name="T3" fmla="*/ 621 h 794"/>
                <a:gd name="T4" fmla="*/ 347 w 526"/>
                <a:gd name="T5" fmla="*/ 627 h 794"/>
                <a:gd name="T6" fmla="*/ 244 w 526"/>
                <a:gd name="T7" fmla="*/ 610 h 794"/>
                <a:gd name="T8" fmla="*/ 350 w 526"/>
                <a:gd name="T9" fmla="*/ 440 h 794"/>
                <a:gd name="T10" fmla="*/ 499 w 526"/>
                <a:gd name="T11" fmla="*/ 378 h 794"/>
                <a:gd name="T12" fmla="*/ 331 w 526"/>
                <a:gd name="T13" fmla="*/ 386 h 794"/>
                <a:gd name="T14" fmla="*/ 168 w 526"/>
                <a:gd name="T15" fmla="*/ 496 h 794"/>
                <a:gd name="T16" fmla="*/ 15 w 526"/>
                <a:gd name="T17" fmla="*/ 669 h 794"/>
                <a:gd name="T18" fmla="*/ 165 w 526"/>
                <a:gd name="T19" fmla="*/ 468 h 794"/>
                <a:gd name="T20" fmla="*/ 389 w 526"/>
                <a:gd name="T21" fmla="*/ 328 h 794"/>
                <a:gd name="T22" fmla="*/ 396 w 526"/>
                <a:gd name="T23" fmla="*/ 153 h 794"/>
                <a:gd name="T24" fmla="*/ 440 w 526"/>
                <a:gd name="T25" fmla="*/ 122 h 794"/>
                <a:gd name="T26" fmla="*/ 449 w 526"/>
                <a:gd name="T27" fmla="*/ 39 h 794"/>
                <a:gd name="T28" fmla="*/ 456 w 526"/>
                <a:gd name="T29" fmla="*/ 6 h 794"/>
                <a:gd name="T30" fmla="*/ 462 w 526"/>
                <a:gd name="T31" fmla="*/ 112 h 794"/>
                <a:gd name="T32" fmla="*/ 502 w 526"/>
                <a:gd name="T33" fmla="*/ 138 h 794"/>
                <a:gd name="T34" fmla="*/ 510 w 526"/>
                <a:gd name="T35" fmla="*/ 221 h 794"/>
                <a:gd name="T36" fmla="*/ 512 w 526"/>
                <a:gd name="T37" fmla="*/ 415 h 794"/>
                <a:gd name="T38" fmla="*/ 525 w 526"/>
                <a:gd name="T39" fmla="*/ 449 h 794"/>
                <a:gd name="T40" fmla="*/ 479 w 526"/>
                <a:gd name="T41" fmla="*/ 472 h 794"/>
                <a:gd name="T42" fmla="*/ 501 w 526"/>
                <a:gd name="T43" fmla="*/ 555 h 794"/>
                <a:gd name="T44" fmla="*/ 498 w 526"/>
                <a:gd name="T45" fmla="*/ 586 h 794"/>
                <a:gd name="T46" fmla="*/ 492 w 526"/>
                <a:gd name="T47" fmla="*/ 625 h 794"/>
                <a:gd name="T48" fmla="*/ 292 w 526"/>
                <a:gd name="T49" fmla="*/ 750 h 794"/>
                <a:gd name="T50" fmla="*/ 139 w 526"/>
                <a:gd name="T51" fmla="*/ 792 h 794"/>
                <a:gd name="T52" fmla="*/ 416 w 526"/>
                <a:gd name="T53" fmla="*/ 357 h 794"/>
                <a:gd name="T54" fmla="*/ 490 w 526"/>
                <a:gd name="T55" fmla="*/ 346 h 794"/>
                <a:gd name="T56" fmla="*/ 490 w 526"/>
                <a:gd name="T57" fmla="*/ 168 h 794"/>
                <a:gd name="T58" fmla="*/ 307 w 526"/>
                <a:gd name="T59" fmla="*/ 515 h 794"/>
                <a:gd name="T60" fmla="*/ 339 w 526"/>
                <a:gd name="T61" fmla="*/ 567 h 794"/>
                <a:gd name="T62" fmla="*/ 377 w 526"/>
                <a:gd name="T63" fmla="*/ 590 h 794"/>
                <a:gd name="T64" fmla="*/ 343 w 526"/>
                <a:gd name="T65" fmla="*/ 481 h 794"/>
                <a:gd name="T66" fmla="*/ 379 w 526"/>
                <a:gd name="T67" fmla="*/ 455 h 794"/>
                <a:gd name="T68" fmla="*/ 361 w 526"/>
                <a:gd name="T69" fmla="*/ 467 h 794"/>
                <a:gd name="T70" fmla="*/ 398 w 526"/>
                <a:gd name="T71" fmla="*/ 578 h 794"/>
                <a:gd name="T72" fmla="*/ 400 w 526"/>
                <a:gd name="T73" fmla="*/ 575 h 794"/>
                <a:gd name="T74" fmla="*/ 422 w 526"/>
                <a:gd name="T75" fmla="*/ 551 h 794"/>
                <a:gd name="T76" fmla="*/ 422 w 526"/>
                <a:gd name="T77" fmla="*/ 467 h 794"/>
                <a:gd name="T78" fmla="*/ 270 w 526"/>
                <a:gd name="T79" fmla="*/ 614 h 794"/>
                <a:gd name="T80" fmla="*/ 284 w 526"/>
                <a:gd name="T81" fmla="*/ 541 h 794"/>
                <a:gd name="T82" fmla="*/ 317 w 526"/>
                <a:gd name="T83" fmla="*/ 550 h 794"/>
                <a:gd name="T84" fmla="*/ 322 w 526"/>
                <a:gd name="T85" fmla="*/ 613 h 794"/>
                <a:gd name="T86" fmla="*/ 458 w 526"/>
                <a:gd name="T87" fmla="*/ 540 h 794"/>
                <a:gd name="T88" fmla="*/ 448 w 526"/>
                <a:gd name="T89" fmla="*/ 468 h 794"/>
                <a:gd name="T90" fmla="*/ 372 w 526"/>
                <a:gd name="T91" fmla="*/ 361 h 794"/>
                <a:gd name="T92" fmla="*/ 371 w 526"/>
                <a:gd name="T93" fmla="*/ 360 h 794"/>
                <a:gd name="T94" fmla="*/ 317 w 526"/>
                <a:gd name="T95" fmla="*/ 546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26" h="794">
                  <a:moveTo>
                    <a:pt x="121" y="775"/>
                  </a:moveTo>
                  <a:cubicBezTo>
                    <a:pt x="134" y="773"/>
                    <a:pt x="147" y="771"/>
                    <a:pt x="159" y="770"/>
                  </a:cubicBezTo>
                  <a:cubicBezTo>
                    <a:pt x="208" y="764"/>
                    <a:pt x="253" y="749"/>
                    <a:pt x="297" y="725"/>
                  </a:cubicBezTo>
                  <a:cubicBezTo>
                    <a:pt x="349" y="696"/>
                    <a:pt x="403" y="668"/>
                    <a:pt x="456" y="640"/>
                  </a:cubicBezTo>
                  <a:cubicBezTo>
                    <a:pt x="459" y="638"/>
                    <a:pt x="463" y="637"/>
                    <a:pt x="466" y="635"/>
                  </a:cubicBezTo>
                  <a:cubicBezTo>
                    <a:pt x="472" y="631"/>
                    <a:pt x="474" y="627"/>
                    <a:pt x="470" y="621"/>
                  </a:cubicBezTo>
                  <a:cubicBezTo>
                    <a:pt x="463" y="608"/>
                    <a:pt x="451" y="602"/>
                    <a:pt x="437" y="601"/>
                  </a:cubicBezTo>
                  <a:cubicBezTo>
                    <a:pt x="421" y="600"/>
                    <a:pt x="407" y="605"/>
                    <a:pt x="393" y="610"/>
                  </a:cubicBezTo>
                  <a:cubicBezTo>
                    <a:pt x="377" y="616"/>
                    <a:pt x="362" y="622"/>
                    <a:pt x="347" y="627"/>
                  </a:cubicBezTo>
                  <a:cubicBezTo>
                    <a:pt x="323" y="635"/>
                    <a:pt x="299" y="640"/>
                    <a:pt x="274" y="636"/>
                  </a:cubicBezTo>
                  <a:cubicBezTo>
                    <a:pt x="269" y="636"/>
                    <a:pt x="264" y="634"/>
                    <a:pt x="259" y="632"/>
                  </a:cubicBezTo>
                  <a:cubicBezTo>
                    <a:pt x="250" y="627"/>
                    <a:pt x="244" y="620"/>
                    <a:pt x="244" y="610"/>
                  </a:cubicBezTo>
                  <a:cubicBezTo>
                    <a:pt x="243" y="594"/>
                    <a:pt x="244" y="578"/>
                    <a:pt x="245" y="562"/>
                  </a:cubicBezTo>
                  <a:cubicBezTo>
                    <a:pt x="246" y="551"/>
                    <a:pt x="252" y="542"/>
                    <a:pt x="260" y="534"/>
                  </a:cubicBezTo>
                  <a:cubicBezTo>
                    <a:pt x="290" y="503"/>
                    <a:pt x="320" y="472"/>
                    <a:pt x="350" y="440"/>
                  </a:cubicBezTo>
                  <a:cubicBezTo>
                    <a:pt x="352" y="438"/>
                    <a:pt x="356" y="436"/>
                    <a:pt x="359" y="435"/>
                  </a:cubicBezTo>
                  <a:cubicBezTo>
                    <a:pt x="398" y="429"/>
                    <a:pt x="437" y="422"/>
                    <a:pt x="476" y="416"/>
                  </a:cubicBezTo>
                  <a:cubicBezTo>
                    <a:pt x="494" y="413"/>
                    <a:pt x="506" y="393"/>
                    <a:pt x="499" y="378"/>
                  </a:cubicBezTo>
                  <a:cubicBezTo>
                    <a:pt x="497" y="374"/>
                    <a:pt x="494" y="372"/>
                    <a:pt x="490" y="372"/>
                  </a:cubicBezTo>
                  <a:cubicBezTo>
                    <a:pt x="464" y="375"/>
                    <a:pt x="439" y="377"/>
                    <a:pt x="414" y="379"/>
                  </a:cubicBezTo>
                  <a:cubicBezTo>
                    <a:pt x="386" y="381"/>
                    <a:pt x="359" y="383"/>
                    <a:pt x="331" y="386"/>
                  </a:cubicBezTo>
                  <a:cubicBezTo>
                    <a:pt x="327" y="386"/>
                    <a:pt x="323" y="387"/>
                    <a:pt x="320" y="389"/>
                  </a:cubicBezTo>
                  <a:cubicBezTo>
                    <a:pt x="275" y="418"/>
                    <a:pt x="230" y="448"/>
                    <a:pt x="185" y="478"/>
                  </a:cubicBezTo>
                  <a:cubicBezTo>
                    <a:pt x="178" y="482"/>
                    <a:pt x="173" y="490"/>
                    <a:pt x="168" y="496"/>
                  </a:cubicBezTo>
                  <a:cubicBezTo>
                    <a:pt x="147" y="520"/>
                    <a:pt x="126" y="543"/>
                    <a:pt x="105" y="567"/>
                  </a:cubicBezTo>
                  <a:cubicBezTo>
                    <a:pt x="86" y="589"/>
                    <a:pt x="66" y="610"/>
                    <a:pt x="47" y="632"/>
                  </a:cubicBezTo>
                  <a:cubicBezTo>
                    <a:pt x="36" y="644"/>
                    <a:pt x="26" y="656"/>
                    <a:pt x="15" y="669"/>
                  </a:cubicBezTo>
                  <a:cubicBezTo>
                    <a:pt x="10" y="664"/>
                    <a:pt x="6" y="659"/>
                    <a:pt x="0" y="654"/>
                  </a:cubicBezTo>
                  <a:cubicBezTo>
                    <a:pt x="8" y="646"/>
                    <a:pt x="16" y="638"/>
                    <a:pt x="23" y="629"/>
                  </a:cubicBezTo>
                  <a:cubicBezTo>
                    <a:pt x="71" y="576"/>
                    <a:pt x="118" y="522"/>
                    <a:pt x="165" y="468"/>
                  </a:cubicBezTo>
                  <a:cubicBezTo>
                    <a:pt x="174" y="459"/>
                    <a:pt x="185" y="453"/>
                    <a:pt x="195" y="446"/>
                  </a:cubicBezTo>
                  <a:cubicBezTo>
                    <a:pt x="236" y="419"/>
                    <a:pt x="277" y="391"/>
                    <a:pt x="320" y="365"/>
                  </a:cubicBezTo>
                  <a:cubicBezTo>
                    <a:pt x="342" y="351"/>
                    <a:pt x="366" y="340"/>
                    <a:pt x="389" y="328"/>
                  </a:cubicBezTo>
                  <a:cubicBezTo>
                    <a:pt x="394" y="325"/>
                    <a:pt x="396" y="323"/>
                    <a:pt x="396" y="317"/>
                  </a:cubicBezTo>
                  <a:cubicBezTo>
                    <a:pt x="396" y="277"/>
                    <a:pt x="396" y="236"/>
                    <a:pt x="396" y="196"/>
                  </a:cubicBezTo>
                  <a:cubicBezTo>
                    <a:pt x="396" y="182"/>
                    <a:pt x="396" y="167"/>
                    <a:pt x="396" y="153"/>
                  </a:cubicBezTo>
                  <a:cubicBezTo>
                    <a:pt x="396" y="145"/>
                    <a:pt x="400" y="139"/>
                    <a:pt x="407" y="136"/>
                  </a:cubicBezTo>
                  <a:cubicBezTo>
                    <a:pt x="416" y="133"/>
                    <a:pt x="426" y="130"/>
                    <a:pt x="435" y="127"/>
                  </a:cubicBezTo>
                  <a:cubicBezTo>
                    <a:pt x="439" y="126"/>
                    <a:pt x="440" y="125"/>
                    <a:pt x="440" y="122"/>
                  </a:cubicBezTo>
                  <a:cubicBezTo>
                    <a:pt x="440" y="117"/>
                    <a:pt x="439" y="112"/>
                    <a:pt x="446" y="111"/>
                  </a:cubicBezTo>
                  <a:cubicBezTo>
                    <a:pt x="446" y="110"/>
                    <a:pt x="447" y="107"/>
                    <a:pt x="447" y="106"/>
                  </a:cubicBezTo>
                  <a:cubicBezTo>
                    <a:pt x="448" y="83"/>
                    <a:pt x="449" y="61"/>
                    <a:pt x="449" y="39"/>
                  </a:cubicBezTo>
                  <a:cubicBezTo>
                    <a:pt x="450" y="28"/>
                    <a:pt x="450" y="17"/>
                    <a:pt x="450" y="6"/>
                  </a:cubicBezTo>
                  <a:cubicBezTo>
                    <a:pt x="450" y="4"/>
                    <a:pt x="452" y="2"/>
                    <a:pt x="453" y="0"/>
                  </a:cubicBezTo>
                  <a:cubicBezTo>
                    <a:pt x="454" y="2"/>
                    <a:pt x="456" y="4"/>
                    <a:pt x="456" y="6"/>
                  </a:cubicBezTo>
                  <a:cubicBezTo>
                    <a:pt x="456" y="25"/>
                    <a:pt x="457" y="45"/>
                    <a:pt x="458" y="65"/>
                  </a:cubicBezTo>
                  <a:cubicBezTo>
                    <a:pt x="458" y="78"/>
                    <a:pt x="458" y="92"/>
                    <a:pt x="458" y="106"/>
                  </a:cubicBezTo>
                  <a:cubicBezTo>
                    <a:pt x="458" y="109"/>
                    <a:pt x="459" y="111"/>
                    <a:pt x="462" y="112"/>
                  </a:cubicBezTo>
                  <a:cubicBezTo>
                    <a:pt x="467" y="113"/>
                    <a:pt x="466" y="117"/>
                    <a:pt x="466" y="120"/>
                  </a:cubicBezTo>
                  <a:cubicBezTo>
                    <a:pt x="465" y="126"/>
                    <a:pt x="467" y="127"/>
                    <a:pt x="473" y="128"/>
                  </a:cubicBezTo>
                  <a:cubicBezTo>
                    <a:pt x="483" y="130"/>
                    <a:pt x="493" y="134"/>
                    <a:pt x="502" y="138"/>
                  </a:cubicBezTo>
                  <a:cubicBezTo>
                    <a:pt x="506" y="140"/>
                    <a:pt x="509" y="147"/>
                    <a:pt x="509" y="151"/>
                  </a:cubicBezTo>
                  <a:cubicBezTo>
                    <a:pt x="510" y="164"/>
                    <a:pt x="510" y="176"/>
                    <a:pt x="510" y="189"/>
                  </a:cubicBezTo>
                  <a:cubicBezTo>
                    <a:pt x="510" y="199"/>
                    <a:pt x="510" y="210"/>
                    <a:pt x="510" y="221"/>
                  </a:cubicBezTo>
                  <a:cubicBezTo>
                    <a:pt x="510" y="264"/>
                    <a:pt x="510" y="308"/>
                    <a:pt x="510" y="351"/>
                  </a:cubicBezTo>
                  <a:cubicBezTo>
                    <a:pt x="510" y="355"/>
                    <a:pt x="512" y="359"/>
                    <a:pt x="514" y="362"/>
                  </a:cubicBezTo>
                  <a:cubicBezTo>
                    <a:pt x="526" y="381"/>
                    <a:pt x="526" y="397"/>
                    <a:pt x="512" y="415"/>
                  </a:cubicBezTo>
                  <a:cubicBezTo>
                    <a:pt x="507" y="422"/>
                    <a:pt x="509" y="428"/>
                    <a:pt x="517" y="431"/>
                  </a:cubicBezTo>
                  <a:cubicBezTo>
                    <a:pt x="523" y="433"/>
                    <a:pt x="526" y="436"/>
                    <a:pt x="525" y="442"/>
                  </a:cubicBezTo>
                  <a:cubicBezTo>
                    <a:pt x="524" y="444"/>
                    <a:pt x="525" y="447"/>
                    <a:pt x="525" y="449"/>
                  </a:cubicBezTo>
                  <a:cubicBezTo>
                    <a:pt x="525" y="458"/>
                    <a:pt x="524" y="460"/>
                    <a:pt x="515" y="462"/>
                  </a:cubicBezTo>
                  <a:cubicBezTo>
                    <a:pt x="504" y="464"/>
                    <a:pt x="492" y="466"/>
                    <a:pt x="479" y="468"/>
                  </a:cubicBezTo>
                  <a:cubicBezTo>
                    <a:pt x="479" y="469"/>
                    <a:pt x="479" y="470"/>
                    <a:pt x="479" y="472"/>
                  </a:cubicBezTo>
                  <a:cubicBezTo>
                    <a:pt x="479" y="496"/>
                    <a:pt x="479" y="520"/>
                    <a:pt x="479" y="544"/>
                  </a:cubicBezTo>
                  <a:cubicBezTo>
                    <a:pt x="479" y="549"/>
                    <a:pt x="480" y="550"/>
                    <a:pt x="484" y="551"/>
                  </a:cubicBezTo>
                  <a:cubicBezTo>
                    <a:pt x="490" y="552"/>
                    <a:pt x="495" y="553"/>
                    <a:pt x="501" y="555"/>
                  </a:cubicBezTo>
                  <a:cubicBezTo>
                    <a:pt x="505" y="556"/>
                    <a:pt x="507" y="559"/>
                    <a:pt x="506" y="563"/>
                  </a:cubicBezTo>
                  <a:cubicBezTo>
                    <a:pt x="506" y="567"/>
                    <a:pt x="506" y="571"/>
                    <a:pt x="506" y="575"/>
                  </a:cubicBezTo>
                  <a:cubicBezTo>
                    <a:pt x="507" y="582"/>
                    <a:pt x="504" y="585"/>
                    <a:pt x="498" y="586"/>
                  </a:cubicBezTo>
                  <a:cubicBezTo>
                    <a:pt x="489" y="588"/>
                    <a:pt x="481" y="590"/>
                    <a:pt x="472" y="592"/>
                  </a:cubicBezTo>
                  <a:cubicBezTo>
                    <a:pt x="476" y="596"/>
                    <a:pt x="479" y="599"/>
                    <a:pt x="483" y="603"/>
                  </a:cubicBezTo>
                  <a:cubicBezTo>
                    <a:pt x="488" y="609"/>
                    <a:pt x="492" y="617"/>
                    <a:pt x="492" y="625"/>
                  </a:cubicBezTo>
                  <a:cubicBezTo>
                    <a:pt x="493" y="637"/>
                    <a:pt x="488" y="646"/>
                    <a:pt x="477" y="652"/>
                  </a:cubicBezTo>
                  <a:cubicBezTo>
                    <a:pt x="447" y="668"/>
                    <a:pt x="416" y="684"/>
                    <a:pt x="386" y="700"/>
                  </a:cubicBezTo>
                  <a:cubicBezTo>
                    <a:pt x="355" y="717"/>
                    <a:pt x="323" y="733"/>
                    <a:pt x="292" y="750"/>
                  </a:cubicBezTo>
                  <a:cubicBezTo>
                    <a:pt x="251" y="773"/>
                    <a:pt x="206" y="785"/>
                    <a:pt x="159" y="791"/>
                  </a:cubicBezTo>
                  <a:cubicBezTo>
                    <a:pt x="158" y="791"/>
                    <a:pt x="157" y="791"/>
                    <a:pt x="156" y="791"/>
                  </a:cubicBezTo>
                  <a:cubicBezTo>
                    <a:pt x="150" y="792"/>
                    <a:pt x="143" y="794"/>
                    <a:pt x="139" y="792"/>
                  </a:cubicBezTo>
                  <a:cubicBezTo>
                    <a:pt x="133" y="788"/>
                    <a:pt x="128" y="781"/>
                    <a:pt x="121" y="775"/>
                  </a:cubicBezTo>
                  <a:close/>
                  <a:moveTo>
                    <a:pt x="416" y="168"/>
                  </a:moveTo>
                  <a:cubicBezTo>
                    <a:pt x="416" y="231"/>
                    <a:pt x="416" y="294"/>
                    <a:pt x="416" y="357"/>
                  </a:cubicBezTo>
                  <a:cubicBezTo>
                    <a:pt x="419" y="357"/>
                    <a:pt x="421" y="357"/>
                    <a:pt x="422" y="357"/>
                  </a:cubicBezTo>
                  <a:cubicBezTo>
                    <a:pt x="443" y="356"/>
                    <a:pt x="463" y="354"/>
                    <a:pt x="483" y="353"/>
                  </a:cubicBezTo>
                  <a:cubicBezTo>
                    <a:pt x="488" y="352"/>
                    <a:pt x="490" y="351"/>
                    <a:pt x="490" y="346"/>
                  </a:cubicBezTo>
                  <a:cubicBezTo>
                    <a:pt x="489" y="303"/>
                    <a:pt x="490" y="261"/>
                    <a:pt x="490" y="218"/>
                  </a:cubicBezTo>
                  <a:cubicBezTo>
                    <a:pt x="490" y="209"/>
                    <a:pt x="490" y="200"/>
                    <a:pt x="490" y="191"/>
                  </a:cubicBezTo>
                  <a:cubicBezTo>
                    <a:pt x="490" y="183"/>
                    <a:pt x="490" y="175"/>
                    <a:pt x="490" y="168"/>
                  </a:cubicBezTo>
                  <a:cubicBezTo>
                    <a:pt x="477" y="169"/>
                    <a:pt x="465" y="171"/>
                    <a:pt x="453" y="171"/>
                  </a:cubicBezTo>
                  <a:cubicBezTo>
                    <a:pt x="441" y="171"/>
                    <a:pt x="429" y="169"/>
                    <a:pt x="416" y="168"/>
                  </a:cubicBezTo>
                  <a:close/>
                  <a:moveTo>
                    <a:pt x="307" y="515"/>
                  </a:moveTo>
                  <a:cubicBezTo>
                    <a:pt x="317" y="517"/>
                    <a:pt x="325" y="520"/>
                    <a:pt x="333" y="522"/>
                  </a:cubicBezTo>
                  <a:cubicBezTo>
                    <a:pt x="337" y="523"/>
                    <a:pt x="338" y="524"/>
                    <a:pt x="338" y="529"/>
                  </a:cubicBezTo>
                  <a:cubicBezTo>
                    <a:pt x="338" y="541"/>
                    <a:pt x="338" y="554"/>
                    <a:pt x="339" y="567"/>
                  </a:cubicBezTo>
                  <a:cubicBezTo>
                    <a:pt x="339" y="580"/>
                    <a:pt x="341" y="593"/>
                    <a:pt x="342" y="607"/>
                  </a:cubicBezTo>
                  <a:cubicBezTo>
                    <a:pt x="354" y="603"/>
                    <a:pt x="364" y="599"/>
                    <a:pt x="374" y="595"/>
                  </a:cubicBezTo>
                  <a:cubicBezTo>
                    <a:pt x="376" y="594"/>
                    <a:pt x="377" y="592"/>
                    <a:pt x="377" y="590"/>
                  </a:cubicBezTo>
                  <a:cubicBezTo>
                    <a:pt x="376" y="562"/>
                    <a:pt x="376" y="534"/>
                    <a:pt x="375" y="506"/>
                  </a:cubicBezTo>
                  <a:cubicBezTo>
                    <a:pt x="375" y="503"/>
                    <a:pt x="373" y="499"/>
                    <a:pt x="371" y="498"/>
                  </a:cubicBezTo>
                  <a:cubicBezTo>
                    <a:pt x="362" y="492"/>
                    <a:pt x="353" y="487"/>
                    <a:pt x="343" y="481"/>
                  </a:cubicBezTo>
                  <a:cubicBezTo>
                    <a:pt x="342" y="481"/>
                    <a:pt x="340" y="481"/>
                    <a:pt x="339" y="482"/>
                  </a:cubicBezTo>
                  <a:cubicBezTo>
                    <a:pt x="329" y="493"/>
                    <a:pt x="318" y="503"/>
                    <a:pt x="307" y="515"/>
                  </a:cubicBezTo>
                  <a:close/>
                  <a:moveTo>
                    <a:pt x="379" y="455"/>
                  </a:moveTo>
                  <a:cubicBezTo>
                    <a:pt x="380" y="454"/>
                    <a:pt x="380" y="454"/>
                    <a:pt x="380" y="453"/>
                  </a:cubicBezTo>
                  <a:cubicBezTo>
                    <a:pt x="371" y="454"/>
                    <a:pt x="361" y="454"/>
                    <a:pt x="357" y="464"/>
                  </a:cubicBezTo>
                  <a:cubicBezTo>
                    <a:pt x="358" y="465"/>
                    <a:pt x="359" y="466"/>
                    <a:pt x="361" y="467"/>
                  </a:cubicBezTo>
                  <a:cubicBezTo>
                    <a:pt x="367" y="471"/>
                    <a:pt x="373" y="474"/>
                    <a:pt x="379" y="478"/>
                  </a:cubicBezTo>
                  <a:cubicBezTo>
                    <a:pt x="390" y="485"/>
                    <a:pt x="396" y="495"/>
                    <a:pt x="396" y="509"/>
                  </a:cubicBezTo>
                  <a:cubicBezTo>
                    <a:pt x="396" y="532"/>
                    <a:pt x="397" y="555"/>
                    <a:pt x="398" y="578"/>
                  </a:cubicBezTo>
                  <a:cubicBezTo>
                    <a:pt x="398" y="581"/>
                    <a:pt x="398" y="584"/>
                    <a:pt x="398" y="587"/>
                  </a:cubicBezTo>
                  <a:cubicBezTo>
                    <a:pt x="400" y="586"/>
                    <a:pt x="401" y="586"/>
                    <a:pt x="402" y="585"/>
                  </a:cubicBezTo>
                  <a:cubicBezTo>
                    <a:pt x="401" y="582"/>
                    <a:pt x="400" y="578"/>
                    <a:pt x="400" y="575"/>
                  </a:cubicBezTo>
                  <a:cubicBezTo>
                    <a:pt x="399" y="571"/>
                    <a:pt x="400" y="567"/>
                    <a:pt x="400" y="563"/>
                  </a:cubicBezTo>
                  <a:cubicBezTo>
                    <a:pt x="399" y="559"/>
                    <a:pt x="401" y="556"/>
                    <a:pt x="405" y="555"/>
                  </a:cubicBezTo>
                  <a:cubicBezTo>
                    <a:pt x="411" y="553"/>
                    <a:pt x="416" y="552"/>
                    <a:pt x="422" y="551"/>
                  </a:cubicBezTo>
                  <a:cubicBezTo>
                    <a:pt x="426" y="550"/>
                    <a:pt x="427" y="548"/>
                    <a:pt x="427" y="544"/>
                  </a:cubicBezTo>
                  <a:cubicBezTo>
                    <a:pt x="427" y="520"/>
                    <a:pt x="427" y="497"/>
                    <a:pt x="427" y="473"/>
                  </a:cubicBezTo>
                  <a:cubicBezTo>
                    <a:pt x="427" y="468"/>
                    <a:pt x="426" y="467"/>
                    <a:pt x="422" y="467"/>
                  </a:cubicBezTo>
                  <a:cubicBezTo>
                    <a:pt x="411" y="465"/>
                    <a:pt x="399" y="463"/>
                    <a:pt x="388" y="461"/>
                  </a:cubicBezTo>
                  <a:cubicBezTo>
                    <a:pt x="385" y="460"/>
                    <a:pt x="382" y="457"/>
                    <a:pt x="379" y="455"/>
                  </a:cubicBezTo>
                  <a:close/>
                  <a:moveTo>
                    <a:pt x="270" y="614"/>
                  </a:moveTo>
                  <a:cubicBezTo>
                    <a:pt x="277" y="594"/>
                    <a:pt x="285" y="574"/>
                    <a:pt x="292" y="555"/>
                  </a:cubicBezTo>
                  <a:cubicBezTo>
                    <a:pt x="293" y="554"/>
                    <a:pt x="292" y="552"/>
                    <a:pt x="291" y="551"/>
                  </a:cubicBezTo>
                  <a:cubicBezTo>
                    <a:pt x="289" y="547"/>
                    <a:pt x="286" y="544"/>
                    <a:pt x="284" y="541"/>
                  </a:cubicBezTo>
                  <a:cubicBezTo>
                    <a:pt x="260" y="556"/>
                    <a:pt x="263" y="578"/>
                    <a:pt x="264" y="598"/>
                  </a:cubicBezTo>
                  <a:cubicBezTo>
                    <a:pt x="264" y="604"/>
                    <a:pt x="262" y="610"/>
                    <a:pt x="270" y="614"/>
                  </a:cubicBezTo>
                  <a:close/>
                  <a:moveTo>
                    <a:pt x="317" y="550"/>
                  </a:moveTo>
                  <a:cubicBezTo>
                    <a:pt x="317" y="550"/>
                    <a:pt x="316" y="549"/>
                    <a:pt x="316" y="549"/>
                  </a:cubicBezTo>
                  <a:cubicBezTo>
                    <a:pt x="308" y="571"/>
                    <a:pt x="299" y="594"/>
                    <a:pt x="290" y="617"/>
                  </a:cubicBezTo>
                  <a:cubicBezTo>
                    <a:pt x="302" y="616"/>
                    <a:pt x="312" y="614"/>
                    <a:pt x="322" y="613"/>
                  </a:cubicBezTo>
                  <a:cubicBezTo>
                    <a:pt x="320" y="591"/>
                    <a:pt x="318" y="570"/>
                    <a:pt x="317" y="550"/>
                  </a:cubicBezTo>
                  <a:close/>
                  <a:moveTo>
                    <a:pt x="448" y="547"/>
                  </a:moveTo>
                  <a:cubicBezTo>
                    <a:pt x="458" y="548"/>
                    <a:pt x="458" y="548"/>
                    <a:pt x="458" y="540"/>
                  </a:cubicBezTo>
                  <a:cubicBezTo>
                    <a:pt x="458" y="518"/>
                    <a:pt x="458" y="496"/>
                    <a:pt x="458" y="474"/>
                  </a:cubicBezTo>
                  <a:cubicBezTo>
                    <a:pt x="458" y="472"/>
                    <a:pt x="458" y="470"/>
                    <a:pt x="457" y="468"/>
                  </a:cubicBezTo>
                  <a:cubicBezTo>
                    <a:pt x="454" y="468"/>
                    <a:pt x="451" y="468"/>
                    <a:pt x="448" y="468"/>
                  </a:cubicBezTo>
                  <a:cubicBezTo>
                    <a:pt x="448" y="495"/>
                    <a:pt x="448" y="521"/>
                    <a:pt x="448" y="547"/>
                  </a:cubicBezTo>
                  <a:close/>
                  <a:moveTo>
                    <a:pt x="371" y="360"/>
                  </a:moveTo>
                  <a:cubicBezTo>
                    <a:pt x="371" y="361"/>
                    <a:pt x="372" y="361"/>
                    <a:pt x="372" y="361"/>
                  </a:cubicBezTo>
                  <a:cubicBezTo>
                    <a:pt x="377" y="361"/>
                    <a:pt x="383" y="361"/>
                    <a:pt x="388" y="360"/>
                  </a:cubicBezTo>
                  <a:cubicBezTo>
                    <a:pt x="397" y="359"/>
                    <a:pt x="398" y="357"/>
                    <a:pt x="395" y="348"/>
                  </a:cubicBezTo>
                  <a:cubicBezTo>
                    <a:pt x="387" y="352"/>
                    <a:pt x="379" y="356"/>
                    <a:pt x="371" y="360"/>
                  </a:cubicBezTo>
                  <a:close/>
                  <a:moveTo>
                    <a:pt x="317" y="546"/>
                  </a:moveTo>
                  <a:cubicBezTo>
                    <a:pt x="318" y="538"/>
                    <a:pt x="318" y="538"/>
                    <a:pt x="308" y="537"/>
                  </a:cubicBezTo>
                  <a:cubicBezTo>
                    <a:pt x="311" y="540"/>
                    <a:pt x="314" y="543"/>
                    <a:pt x="317" y="54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FF0E92C4-83ED-4A3F-A6AD-C71801510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3426" y="2700338"/>
              <a:ext cx="500063" cy="500063"/>
            </a:xfrm>
            <a:custGeom>
              <a:avLst/>
              <a:gdLst>
                <a:gd name="T0" fmla="*/ 158 w 219"/>
                <a:gd name="T1" fmla="*/ 219 h 219"/>
                <a:gd name="T2" fmla="*/ 0 w 219"/>
                <a:gd name="T3" fmla="*/ 61 h 219"/>
                <a:gd name="T4" fmla="*/ 61 w 219"/>
                <a:gd name="T5" fmla="*/ 0 h 219"/>
                <a:gd name="T6" fmla="*/ 219 w 219"/>
                <a:gd name="T7" fmla="*/ 159 h 219"/>
                <a:gd name="T8" fmla="*/ 158 w 219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19">
                  <a:moveTo>
                    <a:pt x="158" y="219"/>
                  </a:moveTo>
                  <a:cubicBezTo>
                    <a:pt x="106" y="167"/>
                    <a:pt x="53" y="114"/>
                    <a:pt x="0" y="61"/>
                  </a:cubicBezTo>
                  <a:cubicBezTo>
                    <a:pt x="20" y="41"/>
                    <a:pt x="41" y="21"/>
                    <a:pt x="61" y="0"/>
                  </a:cubicBezTo>
                  <a:cubicBezTo>
                    <a:pt x="114" y="53"/>
                    <a:pt x="167" y="106"/>
                    <a:pt x="219" y="159"/>
                  </a:cubicBezTo>
                  <a:cubicBezTo>
                    <a:pt x="199" y="179"/>
                    <a:pt x="178" y="199"/>
                    <a:pt x="158" y="21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6A764CEC-9B44-4A95-968C-0750744B7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51" y="1838326"/>
              <a:ext cx="84138" cy="20638"/>
            </a:xfrm>
            <a:custGeom>
              <a:avLst/>
              <a:gdLst>
                <a:gd name="T0" fmla="*/ 0 w 37"/>
                <a:gd name="T1" fmla="*/ 9 h 9"/>
                <a:gd name="T2" fmla="*/ 0 w 37"/>
                <a:gd name="T3" fmla="*/ 0 h 9"/>
                <a:gd name="T4" fmla="*/ 35 w 37"/>
                <a:gd name="T5" fmla="*/ 0 h 9"/>
                <a:gd name="T6" fmla="*/ 28 w 37"/>
                <a:gd name="T7" fmla="*/ 9 h 9"/>
                <a:gd name="T8" fmla="*/ 0 w 3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0" y="9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12" y="0"/>
                    <a:pt x="24" y="0"/>
                    <a:pt x="35" y="0"/>
                  </a:cubicBezTo>
                  <a:cubicBezTo>
                    <a:pt x="37" y="8"/>
                    <a:pt x="37" y="9"/>
                    <a:pt x="28" y="9"/>
                  </a:cubicBezTo>
                  <a:cubicBezTo>
                    <a:pt x="19" y="9"/>
                    <a:pt x="10" y="9"/>
                    <a:pt x="0" y="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3075D80F-9099-4AD0-8213-2B007330F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6" y="1931988"/>
              <a:ext cx="87313" cy="23813"/>
            </a:xfrm>
            <a:custGeom>
              <a:avLst/>
              <a:gdLst>
                <a:gd name="T0" fmla="*/ 2 w 38"/>
                <a:gd name="T1" fmla="*/ 0 h 10"/>
                <a:gd name="T2" fmla="*/ 36 w 38"/>
                <a:gd name="T3" fmla="*/ 0 h 10"/>
                <a:gd name="T4" fmla="*/ 30 w 38"/>
                <a:gd name="T5" fmla="*/ 9 h 10"/>
                <a:gd name="T6" fmla="*/ 8 w 38"/>
                <a:gd name="T7" fmla="*/ 9 h 10"/>
                <a:gd name="T8" fmla="*/ 2 w 3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0">
                  <a:moveTo>
                    <a:pt x="2" y="0"/>
                  </a:moveTo>
                  <a:cubicBezTo>
                    <a:pt x="13" y="0"/>
                    <a:pt x="25" y="0"/>
                    <a:pt x="36" y="0"/>
                  </a:cubicBezTo>
                  <a:cubicBezTo>
                    <a:pt x="38" y="8"/>
                    <a:pt x="37" y="9"/>
                    <a:pt x="30" y="9"/>
                  </a:cubicBezTo>
                  <a:cubicBezTo>
                    <a:pt x="22" y="10"/>
                    <a:pt x="15" y="10"/>
                    <a:pt x="8" y="9"/>
                  </a:cubicBezTo>
                  <a:cubicBezTo>
                    <a:pt x="0" y="9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3C3FF9F4-241D-40E1-A119-ABC23E1DB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51" y="1746251"/>
              <a:ext cx="84138" cy="20638"/>
            </a:xfrm>
            <a:custGeom>
              <a:avLst/>
              <a:gdLst>
                <a:gd name="T0" fmla="*/ 0 w 37"/>
                <a:gd name="T1" fmla="*/ 9 h 9"/>
                <a:gd name="T2" fmla="*/ 0 w 37"/>
                <a:gd name="T3" fmla="*/ 0 h 9"/>
                <a:gd name="T4" fmla="*/ 35 w 37"/>
                <a:gd name="T5" fmla="*/ 0 h 9"/>
                <a:gd name="T6" fmla="*/ 29 w 37"/>
                <a:gd name="T7" fmla="*/ 9 h 9"/>
                <a:gd name="T8" fmla="*/ 0 w 3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0" y="9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12" y="0"/>
                    <a:pt x="23" y="0"/>
                    <a:pt x="35" y="0"/>
                  </a:cubicBezTo>
                  <a:cubicBezTo>
                    <a:pt x="37" y="7"/>
                    <a:pt x="36" y="8"/>
                    <a:pt x="29" y="9"/>
                  </a:cubicBezTo>
                  <a:cubicBezTo>
                    <a:pt x="19" y="9"/>
                    <a:pt x="10" y="9"/>
                    <a:pt x="0" y="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A18DAB6D-0688-4C06-A067-E0676C941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6" y="1652588"/>
              <a:ext cx="87313" cy="20638"/>
            </a:xfrm>
            <a:custGeom>
              <a:avLst/>
              <a:gdLst>
                <a:gd name="T0" fmla="*/ 2 w 38"/>
                <a:gd name="T1" fmla="*/ 0 h 9"/>
                <a:gd name="T2" fmla="*/ 36 w 38"/>
                <a:gd name="T3" fmla="*/ 0 h 9"/>
                <a:gd name="T4" fmla="*/ 30 w 38"/>
                <a:gd name="T5" fmla="*/ 8 h 9"/>
                <a:gd name="T6" fmla="*/ 9 w 38"/>
                <a:gd name="T7" fmla="*/ 9 h 9"/>
                <a:gd name="T8" fmla="*/ 2 w 3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0"/>
                  </a:moveTo>
                  <a:cubicBezTo>
                    <a:pt x="13" y="0"/>
                    <a:pt x="25" y="0"/>
                    <a:pt x="36" y="0"/>
                  </a:cubicBezTo>
                  <a:cubicBezTo>
                    <a:pt x="38" y="7"/>
                    <a:pt x="38" y="8"/>
                    <a:pt x="30" y="8"/>
                  </a:cubicBezTo>
                  <a:cubicBezTo>
                    <a:pt x="23" y="9"/>
                    <a:pt x="16" y="9"/>
                    <a:pt x="9" y="9"/>
                  </a:cubicBezTo>
                  <a:cubicBezTo>
                    <a:pt x="1" y="9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D6B2A82E-7863-4E64-BAE0-BB63158974A4}"/>
              </a:ext>
            </a:extLst>
          </p:cNvPr>
          <p:cNvGrpSpPr/>
          <p:nvPr/>
        </p:nvGrpSpPr>
        <p:grpSpPr>
          <a:xfrm>
            <a:off x="1959857" y="1199116"/>
            <a:ext cx="1397000" cy="2001838"/>
            <a:chOff x="5813426" y="1198563"/>
            <a:chExt cx="1397000" cy="20018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C29A9E3E-A477-43FA-82D9-B6D2FA00A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0276" y="1198563"/>
              <a:ext cx="1200150" cy="1809750"/>
            </a:xfrm>
            <a:custGeom>
              <a:avLst/>
              <a:gdLst>
                <a:gd name="T0" fmla="*/ 297 w 526"/>
                <a:gd name="T1" fmla="*/ 725 h 794"/>
                <a:gd name="T2" fmla="*/ 470 w 526"/>
                <a:gd name="T3" fmla="*/ 621 h 794"/>
                <a:gd name="T4" fmla="*/ 347 w 526"/>
                <a:gd name="T5" fmla="*/ 627 h 794"/>
                <a:gd name="T6" fmla="*/ 244 w 526"/>
                <a:gd name="T7" fmla="*/ 610 h 794"/>
                <a:gd name="T8" fmla="*/ 350 w 526"/>
                <a:gd name="T9" fmla="*/ 440 h 794"/>
                <a:gd name="T10" fmla="*/ 499 w 526"/>
                <a:gd name="T11" fmla="*/ 378 h 794"/>
                <a:gd name="T12" fmla="*/ 331 w 526"/>
                <a:gd name="T13" fmla="*/ 386 h 794"/>
                <a:gd name="T14" fmla="*/ 168 w 526"/>
                <a:gd name="T15" fmla="*/ 496 h 794"/>
                <a:gd name="T16" fmla="*/ 15 w 526"/>
                <a:gd name="T17" fmla="*/ 669 h 794"/>
                <a:gd name="T18" fmla="*/ 165 w 526"/>
                <a:gd name="T19" fmla="*/ 468 h 794"/>
                <a:gd name="T20" fmla="*/ 389 w 526"/>
                <a:gd name="T21" fmla="*/ 328 h 794"/>
                <a:gd name="T22" fmla="*/ 396 w 526"/>
                <a:gd name="T23" fmla="*/ 153 h 794"/>
                <a:gd name="T24" fmla="*/ 440 w 526"/>
                <a:gd name="T25" fmla="*/ 122 h 794"/>
                <a:gd name="T26" fmla="*/ 449 w 526"/>
                <a:gd name="T27" fmla="*/ 39 h 794"/>
                <a:gd name="T28" fmla="*/ 456 w 526"/>
                <a:gd name="T29" fmla="*/ 6 h 794"/>
                <a:gd name="T30" fmla="*/ 462 w 526"/>
                <a:gd name="T31" fmla="*/ 112 h 794"/>
                <a:gd name="T32" fmla="*/ 502 w 526"/>
                <a:gd name="T33" fmla="*/ 138 h 794"/>
                <a:gd name="T34" fmla="*/ 510 w 526"/>
                <a:gd name="T35" fmla="*/ 221 h 794"/>
                <a:gd name="T36" fmla="*/ 512 w 526"/>
                <a:gd name="T37" fmla="*/ 415 h 794"/>
                <a:gd name="T38" fmla="*/ 525 w 526"/>
                <a:gd name="T39" fmla="*/ 449 h 794"/>
                <a:gd name="T40" fmla="*/ 479 w 526"/>
                <a:gd name="T41" fmla="*/ 472 h 794"/>
                <a:gd name="T42" fmla="*/ 501 w 526"/>
                <a:gd name="T43" fmla="*/ 555 h 794"/>
                <a:gd name="T44" fmla="*/ 498 w 526"/>
                <a:gd name="T45" fmla="*/ 586 h 794"/>
                <a:gd name="T46" fmla="*/ 492 w 526"/>
                <a:gd name="T47" fmla="*/ 625 h 794"/>
                <a:gd name="T48" fmla="*/ 292 w 526"/>
                <a:gd name="T49" fmla="*/ 750 h 794"/>
                <a:gd name="T50" fmla="*/ 139 w 526"/>
                <a:gd name="T51" fmla="*/ 792 h 794"/>
                <a:gd name="T52" fmla="*/ 416 w 526"/>
                <a:gd name="T53" fmla="*/ 357 h 794"/>
                <a:gd name="T54" fmla="*/ 490 w 526"/>
                <a:gd name="T55" fmla="*/ 346 h 794"/>
                <a:gd name="T56" fmla="*/ 490 w 526"/>
                <a:gd name="T57" fmla="*/ 168 h 794"/>
                <a:gd name="T58" fmla="*/ 307 w 526"/>
                <a:gd name="T59" fmla="*/ 515 h 794"/>
                <a:gd name="T60" fmla="*/ 339 w 526"/>
                <a:gd name="T61" fmla="*/ 567 h 794"/>
                <a:gd name="T62" fmla="*/ 377 w 526"/>
                <a:gd name="T63" fmla="*/ 590 h 794"/>
                <a:gd name="T64" fmla="*/ 343 w 526"/>
                <a:gd name="T65" fmla="*/ 481 h 794"/>
                <a:gd name="T66" fmla="*/ 379 w 526"/>
                <a:gd name="T67" fmla="*/ 455 h 794"/>
                <a:gd name="T68" fmla="*/ 361 w 526"/>
                <a:gd name="T69" fmla="*/ 467 h 794"/>
                <a:gd name="T70" fmla="*/ 398 w 526"/>
                <a:gd name="T71" fmla="*/ 578 h 794"/>
                <a:gd name="T72" fmla="*/ 400 w 526"/>
                <a:gd name="T73" fmla="*/ 575 h 794"/>
                <a:gd name="T74" fmla="*/ 422 w 526"/>
                <a:gd name="T75" fmla="*/ 551 h 794"/>
                <a:gd name="T76" fmla="*/ 422 w 526"/>
                <a:gd name="T77" fmla="*/ 467 h 794"/>
                <a:gd name="T78" fmla="*/ 270 w 526"/>
                <a:gd name="T79" fmla="*/ 614 h 794"/>
                <a:gd name="T80" fmla="*/ 284 w 526"/>
                <a:gd name="T81" fmla="*/ 541 h 794"/>
                <a:gd name="T82" fmla="*/ 317 w 526"/>
                <a:gd name="T83" fmla="*/ 550 h 794"/>
                <a:gd name="T84" fmla="*/ 322 w 526"/>
                <a:gd name="T85" fmla="*/ 613 h 794"/>
                <a:gd name="T86" fmla="*/ 458 w 526"/>
                <a:gd name="T87" fmla="*/ 540 h 794"/>
                <a:gd name="T88" fmla="*/ 448 w 526"/>
                <a:gd name="T89" fmla="*/ 468 h 794"/>
                <a:gd name="T90" fmla="*/ 372 w 526"/>
                <a:gd name="T91" fmla="*/ 361 h 794"/>
                <a:gd name="T92" fmla="*/ 371 w 526"/>
                <a:gd name="T93" fmla="*/ 360 h 794"/>
                <a:gd name="T94" fmla="*/ 317 w 526"/>
                <a:gd name="T95" fmla="*/ 546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26" h="794">
                  <a:moveTo>
                    <a:pt x="121" y="775"/>
                  </a:moveTo>
                  <a:cubicBezTo>
                    <a:pt x="134" y="773"/>
                    <a:pt x="147" y="771"/>
                    <a:pt x="159" y="770"/>
                  </a:cubicBezTo>
                  <a:cubicBezTo>
                    <a:pt x="208" y="764"/>
                    <a:pt x="253" y="749"/>
                    <a:pt x="297" y="725"/>
                  </a:cubicBezTo>
                  <a:cubicBezTo>
                    <a:pt x="349" y="696"/>
                    <a:pt x="403" y="668"/>
                    <a:pt x="456" y="640"/>
                  </a:cubicBezTo>
                  <a:cubicBezTo>
                    <a:pt x="459" y="638"/>
                    <a:pt x="463" y="637"/>
                    <a:pt x="466" y="635"/>
                  </a:cubicBezTo>
                  <a:cubicBezTo>
                    <a:pt x="472" y="631"/>
                    <a:pt x="474" y="627"/>
                    <a:pt x="470" y="621"/>
                  </a:cubicBezTo>
                  <a:cubicBezTo>
                    <a:pt x="463" y="608"/>
                    <a:pt x="451" y="602"/>
                    <a:pt x="437" y="601"/>
                  </a:cubicBezTo>
                  <a:cubicBezTo>
                    <a:pt x="421" y="600"/>
                    <a:pt x="407" y="605"/>
                    <a:pt x="393" y="610"/>
                  </a:cubicBezTo>
                  <a:cubicBezTo>
                    <a:pt x="377" y="616"/>
                    <a:pt x="362" y="622"/>
                    <a:pt x="347" y="627"/>
                  </a:cubicBezTo>
                  <a:cubicBezTo>
                    <a:pt x="323" y="635"/>
                    <a:pt x="299" y="640"/>
                    <a:pt x="274" y="636"/>
                  </a:cubicBezTo>
                  <a:cubicBezTo>
                    <a:pt x="269" y="636"/>
                    <a:pt x="264" y="634"/>
                    <a:pt x="259" y="632"/>
                  </a:cubicBezTo>
                  <a:cubicBezTo>
                    <a:pt x="250" y="627"/>
                    <a:pt x="244" y="620"/>
                    <a:pt x="244" y="610"/>
                  </a:cubicBezTo>
                  <a:cubicBezTo>
                    <a:pt x="243" y="594"/>
                    <a:pt x="244" y="578"/>
                    <a:pt x="245" y="562"/>
                  </a:cubicBezTo>
                  <a:cubicBezTo>
                    <a:pt x="246" y="551"/>
                    <a:pt x="252" y="542"/>
                    <a:pt x="260" y="534"/>
                  </a:cubicBezTo>
                  <a:cubicBezTo>
                    <a:pt x="290" y="503"/>
                    <a:pt x="320" y="472"/>
                    <a:pt x="350" y="440"/>
                  </a:cubicBezTo>
                  <a:cubicBezTo>
                    <a:pt x="352" y="438"/>
                    <a:pt x="356" y="436"/>
                    <a:pt x="359" y="435"/>
                  </a:cubicBezTo>
                  <a:cubicBezTo>
                    <a:pt x="398" y="429"/>
                    <a:pt x="437" y="422"/>
                    <a:pt x="476" y="416"/>
                  </a:cubicBezTo>
                  <a:cubicBezTo>
                    <a:pt x="494" y="413"/>
                    <a:pt x="506" y="393"/>
                    <a:pt x="499" y="378"/>
                  </a:cubicBezTo>
                  <a:cubicBezTo>
                    <a:pt x="497" y="374"/>
                    <a:pt x="494" y="372"/>
                    <a:pt x="490" y="372"/>
                  </a:cubicBezTo>
                  <a:cubicBezTo>
                    <a:pt x="464" y="375"/>
                    <a:pt x="439" y="377"/>
                    <a:pt x="414" y="379"/>
                  </a:cubicBezTo>
                  <a:cubicBezTo>
                    <a:pt x="386" y="381"/>
                    <a:pt x="359" y="383"/>
                    <a:pt x="331" y="386"/>
                  </a:cubicBezTo>
                  <a:cubicBezTo>
                    <a:pt x="327" y="386"/>
                    <a:pt x="323" y="387"/>
                    <a:pt x="320" y="389"/>
                  </a:cubicBezTo>
                  <a:cubicBezTo>
                    <a:pt x="275" y="418"/>
                    <a:pt x="230" y="448"/>
                    <a:pt x="185" y="478"/>
                  </a:cubicBezTo>
                  <a:cubicBezTo>
                    <a:pt x="178" y="482"/>
                    <a:pt x="173" y="490"/>
                    <a:pt x="168" y="496"/>
                  </a:cubicBezTo>
                  <a:cubicBezTo>
                    <a:pt x="147" y="520"/>
                    <a:pt x="126" y="543"/>
                    <a:pt x="105" y="567"/>
                  </a:cubicBezTo>
                  <a:cubicBezTo>
                    <a:pt x="86" y="589"/>
                    <a:pt x="66" y="610"/>
                    <a:pt x="47" y="632"/>
                  </a:cubicBezTo>
                  <a:cubicBezTo>
                    <a:pt x="36" y="644"/>
                    <a:pt x="26" y="656"/>
                    <a:pt x="15" y="669"/>
                  </a:cubicBezTo>
                  <a:cubicBezTo>
                    <a:pt x="10" y="664"/>
                    <a:pt x="6" y="659"/>
                    <a:pt x="0" y="654"/>
                  </a:cubicBezTo>
                  <a:cubicBezTo>
                    <a:pt x="8" y="646"/>
                    <a:pt x="16" y="638"/>
                    <a:pt x="23" y="629"/>
                  </a:cubicBezTo>
                  <a:cubicBezTo>
                    <a:pt x="71" y="576"/>
                    <a:pt x="118" y="522"/>
                    <a:pt x="165" y="468"/>
                  </a:cubicBezTo>
                  <a:cubicBezTo>
                    <a:pt x="174" y="459"/>
                    <a:pt x="185" y="453"/>
                    <a:pt x="195" y="446"/>
                  </a:cubicBezTo>
                  <a:cubicBezTo>
                    <a:pt x="236" y="419"/>
                    <a:pt x="277" y="391"/>
                    <a:pt x="320" y="365"/>
                  </a:cubicBezTo>
                  <a:cubicBezTo>
                    <a:pt x="342" y="351"/>
                    <a:pt x="366" y="340"/>
                    <a:pt x="389" y="328"/>
                  </a:cubicBezTo>
                  <a:cubicBezTo>
                    <a:pt x="394" y="325"/>
                    <a:pt x="396" y="323"/>
                    <a:pt x="396" y="317"/>
                  </a:cubicBezTo>
                  <a:cubicBezTo>
                    <a:pt x="396" y="277"/>
                    <a:pt x="396" y="236"/>
                    <a:pt x="396" y="196"/>
                  </a:cubicBezTo>
                  <a:cubicBezTo>
                    <a:pt x="396" y="182"/>
                    <a:pt x="396" y="167"/>
                    <a:pt x="396" y="153"/>
                  </a:cubicBezTo>
                  <a:cubicBezTo>
                    <a:pt x="396" y="145"/>
                    <a:pt x="400" y="139"/>
                    <a:pt x="407" y="136"/>
                  </a:cubicBezTo>
                  <a:cubicBezTo>
                    <a:pt x="416" y="133"/>
                    <a:pt x="426" y="130"/>
                    <a:pt x="435" y="127"/>
                  </a:cubicBezTo>
                  <a:cubicBezTo>
                    <a:pt x="439" y="126"/>
                    <a:pt x="440" y="125"/>
                    <a:pt x="440" y="122"/>
                  </a:cubicBezTo>
                  <a:cubicBezTo>
                    <a:pt x="440" y="117"/>
                    <a:pt x="439" y="112"/>
                    <a:pt x="446" y="111"/>
                  </a:cubicBezTo>
                  <a:cubicBezTo>
                    <a:pt x="446" y="110"/>
                    <a:pt x="447" y="107"/>
                    <a:pt x="447" y="106"/>
                  </a:cubicBezTo>
                  <a:cubicBezTo>
                    <a:pt x="448" y="83"/>
                    <a:pt x="449" y="61"/>
                    <a:pt x="449" y="39"/>
                  </a:cubicBezTo>
                  <a:cubicBezTo>
                    <a:pt x="450" y="28"/>
                    <a:pt x="450" y="17"/>
                    <a:pt x="450" y="6"/>
                  </a:cubicBezTo>
                  <a:cubicBezTo>
                    <a:pt x="450" y="4"/>
                    <a:pt x="452" y="2"/>
                    <a:pt x="453" y="0"/>
                  </a:cubicBezTo>
                  <a:cubicBezTo>
                    <a:pt x="454" y="2"/>
                    <a:pt x="456" y="4"/>
                    <a:pt x="456" y="6"/>
                  </a:cubicBezTo>
                  <a:cubicBezTo>
                    <a:pt x="456" y="25"/>
                    <a:pt x="457" y="45"/>
                    <a:pt x="458" y="65"/>
                  </a:cubicBezTo>
                  <a:cubicBezTo>
                    <a:pt x="458" y="78"/>
                    <a:pt x="458" y="92"/>
                    <a:pt x="458" y="106"/>
                  </a:cubicBezTo>
                  <a:cubicBezTo>
                    <a:pt x="458" y="109"/>
                    <a:pt x="459" y="111"/>
                    <a:pt x="462" y="112"/>
                  </a:cubicBezTo>
                  <a:cubicBezTo>
                    <a:pt x="467" y="113"/>
                    <a:pt x="466" y="117"/>
                    <a:pt x="466" y="120"/>
                  </a:cubicBezTo>
                  <a:cubicBezTo>
                    <a:pt x="465" y="126"/>
                    <a:pt x="467" y="127"/>
                    <a:pt x="473" y="128"/>
                  </a:cubicBezTo>
                  <a:cubicBezTo>
                    <a:pt x="483" y="130"/>
                    <a:pt x="493" y="134"/>
                    <a:pt x="502" y="138"/>
                  </a:cubicBezTo>
                  <a:cubicBezTo>
                    <a:pt x="506" y="140"/>
                    <a:pt x="509" y="147"/>
                    <a:pt x="509" y="151"/>
                  </a:cubicBezTo>
                  <a:cubicBezTo>
                    <a:pt x="510" y="164"/>
                    <a:pt x="510" y="176"/>
                    <a:pt x="510" y="189"/>
                  </a:cubicBezTo>
                  <a:cubicBezTo>
                    <a:pt x="510" y="199"/>
                    <a:pt x="510" y="210"/>
                    <a:pt x="510" y="221"/>
                  </a:cubicBezTo>
                  <a:cubicBezTo>
                    <a:pt x="510" y="264"/>
                    <a:pt x="510" y="308"/>
                    <a:pt x="510" y="351"/>
                  </a:cubicBezTo>
                  <a:cubicBezTo>
                    <a:pt x="510" y="355"/>
                    <a:pt x="512" y="359"/>
                    <a:pt x="514" y="362"/>
                  </a:cubicBezTo>
                  <a:cubicBezTo>
                    <a:pt x="526" y="381"/>
                    <a:pt x="526" y="397"/>
                    <a:pt x="512" y="415"/>
                  </a:cubicBezTo>
                  <a:cubicBezTo>
                    <a:pt x="507" y="422"/>
                    <a:pt x="509" y="428"/>
                    <a:pt x="517" y="431"/>
                  </a:cubicBezTo>
                  <a:cubicBezTo>
                    <a:pt x="523" y="433"/>
                    <a:pt x="526" y="436"/>
                    <a:pt x="525" y="442"/>
                  </a:cubicBezTo>
                  <a:cubicBezTo>
                    <a:pt x="524" y="444"/>
                    <a:pt x="525" y="447"/>
                    <a:pt x="525" y="449"/>
                  </a:cubicBezTo>
                  <a:cubicBezTo>
                    <a:pt x="525" y="458"/>
                    <a:pt x="524" y="460"/>
                    <a:pt x="515" y="462"/>
                  </a:cubicBezTo>
                  <a:cubicBezTo>
                    <a:pt x="504" y="464"/>
                    <a:pt x="492" y="466"/>
                    <a:pt x="479" y="468"/>
                  </a:cubicBezTo>
                  <a:cubicBezTo>
                    <a:pt x="479" y="469"/>
                    <a:pt x="479" y="470"/>
                    <a:pt x="479" y="472"/>
                  </a:cubicBezTo>
                  <a:cubicBezTo>
                    <a:pt x="479" y="496"/>
                    <a:pt x="479" y="520"/>
                    <a:pt x="479" y="544"/>
                  </a:cubicBezTo>
                  <a:cubicBezTo>
                    <a:pt x="479" y="549"/>
                    <a:pt x="480" y="550"/>
                    <a:pt x="484" y="551"/>
                  </a:cubicBezTo>
                  <a:cubicBezTo>
                    <a:pt x="490" y="552"/>
                    <a:pt x="495" y="553"/>
                    <a:pt x="501" y="555"/>
                  </a:cubicBezTo>
                  <a:cubicBezTo>
                    <a:pt x="505" y="556"/>
                    <a:pt x="507" y="559"/>
                    <a:pt x="506" y="563"/>
                  </a:cubicBezTo>
                  <a:cubicBezTo>
                    <a:pt x="506" y="567"/>
                    <a:pt x="506" y="571"/>
                    <a:pt x="506" y="575"/>
                  </a:cubicBezTo>
                  <a:cubicBezTo>
                    <a:pt x="507" y="582"/>
                    <a:pt x="504" y="585"/>
                    <a:pt x="498" y="586"/>
                  </a:cubicBezTo>
                  <a:cubicBezTo>
                    <a:pt x="489" y="588"/>
                    <a:pt x="481" y="590"/>
                    <a:pt x="472" y="592"/>
                  </a:cubicBezTo>
                  <a:cubicBezTo>
                    <a:pt x="476" y="596"/>
                    <a:pt x="479" y="599"/>
                    <a:pt x="483" y="603"/>
                  </a:cubicBezTo>
                  <a:cubicBezTo>
                    <a:pt x="488" y="609"/>
                    <a:pt x="492" y="617"/>
                    <a:pt x="492" y="625"/>
                  </a:cubicBezTo>
                  <a:cubicBezTo>
                    <a:pt x="493" y="637"/>
                    <a:pt x="488" y="646"/>
                    <a:pt x="477" y="652"/>
                  </a:cubicBezTo>
                  <a:cubicBezTo>
                    <a:pt x="447" y="668"/>
                    <a:pt x="416" y="684"/>
                    <a:pt x="386" y="700"/>
                  </a:cubicBezTo>
                  <a:cubicBezTo>
                    <a:pt x="355" y="717"/>
                    <a:pt x="323" y="733"/>
                    <a:pt x="292" y="750"/>
                  </a:cubicBezTo>
                  <a:cubicBezTo>
                    <a:pt x="251" y="773"/>
                    <a:pt x="206" y="785"/>
                    <a:pt x="159" y="791"/>
                  </a:cubicBezTo>
                  <a:cubicBezTo>
                    <a:pt x="158" y="791"/>
                    <a:pt x="157" y="791"/>
                    <a:pt x="156" y="791"/>
                  </a:cubicBezTo>
                  <a:cubicBezTo>
                    <a:pt x="150" y="792"/>
                    <a:pt x="143" y="794"/>
                    <a:pt x="139" y="792"/>
                  </a:cubicBezTo>
                  <a:cubicBezTo>
                    <a:pt x="133" y="788"/>
                    <a:pt x="128" y="781"/>
                    <a:pt x="121" y="775"/>
                  </a:cubicBezTo>
                  <a:close/>
                  <a:moveTo>
                    <a:pt x="416" y="168"/>
                  </a:moveTo>
                  <a:cubicBezTo>
                    <a:pt x="416" y="231"/>
                    <a:pt x="416" y="294"/>
                    <a:pt x="416" y="357"/>
                  </a:cubicBezTo>
                  <a:cubicBezTo>
                    <a:pt x="419" y="357"/>
                    <a:pt x="421" y="357"/>
                    <a:pt x="422" y="357"/>
                  </a:cubicBezTo>
                  <a:cubicBezTo>
                    <a:pt x="443" y="356"/>
                    <a:pt x="463" y="354"/>
                    <a:pt x="483" y="353"/>
                  </a:cubicBezTo>
                  <a:cubicBezTo>
                    <a:pt x="488" y="352"/>
                    <a:pt x="490" y="351"/>
                    <a:pt x="490" y="346"/>
                  </a:cubicBezTo>
                  <a:cubicBezTo>
                    <a:pt x="489" y="303"/>
                    <a:pt x="490" y="261"/>
                    <a:pt x="490" y="218"/>
                  </a:cubicBezTo>
                  <a:cubicBezTo>
                    <a:pt x="490" y="209"/>
                    <a:pt x="490" y="200"/>
                    <a:pt x="490" y="191"/>
                  </a:cubicBezTo>
                  <a:cubicBezTo>
                    <a:pt x="490" y="183"/>
                    <a:pt x="490" y="175"/>
                    <a:pt x="490" y="168"/>
                  </a:cubicBezTo>
                  <a:cubicBezTo>
                    <a:pt x="477" y="169"/>
                    <a:pt x="465" y="171"/>
                    <a:pt x="453" y="171"/>
                  </a:cubicBezTo>
                  <a:cubicBezTo>
                    <a:pt x="441" y="171"/>
                    <a:pt x="429" y="169"/>
                    <a:pt x="416" y="168"/>
                  </a:cubicBezTo>
                  <a:close/>
                  <a:moveTo>
                    <a:pt x="307" y="515"/>
                  </a:moveTo>
                  <a:cubicBezTo>
                    <a:pt x="317" y="517"/>
                    <a:pt x="325" y="520"/>
                    <a:pt x="333" y="522"/>
                  </a:cubicBezTo>
                  <a:cubicBezTo>
                    <a:pt x="337" y="523"/>
                    <a:pt x="338" y="524"/>
                    <a:pt x="338" y="529"/>
                  </a:cubicBezTo>
                  <a:cubicBezTo>
                    <a:pt x="338" y="541"/>
                    <a:pt x="338" y="554"/>
                    <a:pt x="339" y="567"/>
                  </a:cubicBezTo>
                  <a:cubicBezTo>
                    <a:pt x="339" y="580"/>
                    <a:pt x="341" y="593"/>
                    <a:pt x="342" y="607"/>
                  </a:cubicBezTo>
                  <a:cubicBezTo>
                    <a:pt x="354" y="603"/>
                    <a:pt x="364" y="599"/>
                    <a:pt x="374" y="595"/>
                  </a:cubicBezTo>
                  <a:cubicBezTo>
                    <a:pt x="376" y="594"/>
                    <a:pt x="377" y="592"/>
                    <a:pt x="377" y="590"/>
                  </a:cubicBezTo>
                  <a:cubicBezTo>
                    <a:pt x="376" y="562"/>
                    <a:pt x="376" y="534"/>
                    <a:pt x="375" y="506"/>
                  </a:cubicBezTo>
                  <a:cubicBezTo>
                    <a:pt x="375" y="503"/>
                    <a:pt x="373" y="499"/>
                    <a:pt x="371" y="498"/>
                  </a:cubicBezTo>
                  <a:cubicBezTo>
                    <a:pt x="362" y="492"/>
                    <a:pt x="353" y="487"/>
                    <a:pt x="343" y="481"/>
                  </a:cubicBezTo>
                  <a:cubicBezTo>
                    <a:pt x="342" y="481"/>
                    <a:pt x="340" y="481"/>
                    <a:pt x="339" y="482"/>
                  </a:cubicBezTo>
                  <a:cubicBezTo>
                    <a:pt x="329" y="493"/>
                    <a:pt x="318" y="503"/>
                    <a:pt x="307" y="515"/>
                  </a:cubicBezTo>
                  <a:close/>
                  <a:moveTo>
                    <a:pt x="379" y="455"/>
                  </a:moveTo>
                  <a:cubicBezTo>
                    <a:pt x="380" y="454"/>
                    <a:pt x="380" y="454"/>
                    <a:pt x="380" y="453"/>
                  </a:cubicBezTo>
                  <a:cubicBezTo>
                    <a:pt x="371" y="454"/>
                    <a:pt x="361" y="454"/>
                    <a:pt x="357" y="464"/>
                  </a:cubicBezTo>
                  <a:cubicBezTo>
                    <a:pt x="358" y="465"/>
                    <a:pt x="359" y="466"/>
                    <a:pt x="361" y="467"/>
                  </a:cubicBezTo>
                  <a:cubicBezTo>
                    <a:pt x="367" y="471"/>
                    <a:pt x="373" y="474"/>
                    <a:pt x="379" y="478"/>
                  </a:cubicBezTo>
                  <a:cubicBezTo>
                    <a:pt x="390" y="485"/>
                    <a:pt x="396" y="495"/>
                    <a:pt x="396" y="509"/>
                  </a:cubicBezTo>
                  <a:cubicBezTo>
                    <a:pt x="396" y="532"/>
                    <a:pt x="397" y="555"/>
                    <a:pt x="398" y="578"/>
                  </a:cubicBezTo>
                  <a:cubicBezTo>
                    <a:pt x="398" y="581"/>
                    <a:pt x="398" y="584"/>
                    <a:pt x="398" y="587"/>
                  </a:cubicBezTo>
                  <a:cubicBezTo>
                    <a:pt x="400" y="586"/>
                    <a:pt x="401" y="586"/>
                    <a:pt x="402" y="585"/>
                  </a:cubicBezTo>
                  <a:cubicBezTo>
                    <a:pt x="401" y="582"/>
                    <a:pt x="400" y="578"/>
                    <a:pt x="400" y="575"/>
                  </a:cubicBezTo>
                  <a:cubicBezTo>
                    <a:pt x="399" y="571"/>
                    <a:pt x="400" y="567"/>
                    <a:pt x="400" y="563"/>
                  </a:cubicBezTo>
                  <a:cubicBezTo>
                    <a:pt x="399" y="559"/>
                    <a:pt x="401" y="556"/>
                    <a:pt x="405" y="555"/>
                  </a:cubicBezTo>
                  <a:cubicBezTo>
                    <a:pt x="411" y="553"/>
                    <a:pt x="416" y="552"/>
                    <a:pt x="422" y="551"/>
                  </a:cubicBezTo>
                  <a:cubicBezTo>
                    <a:pt x="426" y="550"/>
                    <a:pt x="427" y="548"/>
                    <a:pt x="427" y="544"/>
                  </a:cubicBezTo>
                  <a:cubicBezTo>
                    <a:pt x="427" y="520"/>
                    <a:pt x="427" y="497"/>
                    <a:pt x="427" y="473"/>
                  </a:cubicBezTo>
                  <a:cubicBezTo>
                    <a:pt x="427" y="468"/>
                    <a:pt x="426" y="467"/>
                    <a:pt x="422" y="467"/>
                  </a:cubicBezTo>
                  <a:cubicBezTo>
                    <a:pt x="411" y="465"/>
                    <a:pt x="399" y="463"/>
                    <a:pt x="388" y="461"/>
                  </a:cubicBezTo>
                  <a:cubicBezTo>
                    <a:pt x="385" y="460"/>
                    <a:pt x="382" y="457"/>
                    <a:pt x="379" y="455"/>
                  </a:cubicBezTo>
                  <a:close/>
                  <a:moveTo>
                    <a:pt x="270" y="614"/>
                  </a:moveTo>
                  <a:cubicBezTo>
                    <a:pt x="277" y="594"/>
                    <a:pt x="285" y="574"/>
                    <a:pt x="292" y="555"/>
                  </a:cubicBezTo>
                  <a:cubicBezTo>
                    <a:pt x="293" y="554"/>
                    <a:pt x="292" y="552"/>
                    <a:pt x="291" y="551"/>
                  </a:cubicBezTo>
                  <a:cubicBezTo>
                    <a:pt x="289" y="547"/>
                    <a:pt x="286" y="544"/>
                    <a:pt x="284" y="541"/>
                  </a:cubicBezTo>
                  <a:cubicBezTo>
                    <a:pt x="260" y="556"/>
                    <a:pt x="263" y="578"/>
                    <a:pt x="264" y="598"/>
                  </a:cubicBezTo>
                  <a:cubicBezTo>
                    <a:pt x="264" y="604"/>
                    <a:pt x="262" y="610"/>
                    <a:pt x="270" y="614"/>
                  </a:cubicBezTo>
                  <a:close/>
                  <a:moveTo>
                    <a:pt x="317" y="550"/>
                  </a:moveTo>
                  <a:cubicBezTo>
                    <a:pt x="317" y="550"/>
                    <a:pt x="316" y="549"/>
                    <a:pt x="316" y="549"/>
                  </a:cubicBezTo>
                  <a:cubicBezTo>
                    <a:pt x="308" y="571"/>
                    <a:pt x="299" y="594"/>
                    <a:pt x="290" y="617"/>
                  </a:cubicBezTo>
                  <a:cubicBezTo>
                    <a:pt x="302" y="616"/>
                    <a:pt x="312" y="614"/>
                    <a:pt x="322" y="613"/>
                  </a:cubicBezTo>
                  <a:cubicBezTo>
                    <a:pt x="320" y="591"/>
                    <a:pt x="318" y="570"/>
                    <a:pt x="317" y="550"/>
                  </a:cubicBezTo>
                  <a:close/>
                  <a:moveTo>
                    <a:pt x="448" y="547"/>
                  </a:moveTo>
                  <a:cubicBezTo>
                    <a:pt x="458" y="548"/>
                    <a:pt x="458" y="548"/>
                    <a:pt x="458" y="540"/>
                  </a:cubicBezTo>
                  <a:cubicBezTo>
                    <a:pt x="458" y="518"/>
                    <a:pt x="458" y="496"/>
                    <a:pt x="458" y="474"/>
                  </a:cubicBezTo>
                  <a:cubicBezTo>
                    <a:pt x="458" y="472"/>
                    <a:pt x="458" y="470"/>
                    <a:pt x="457" y="468"/>
                  </a:cubicBezTo>
                  <a:cubicBezTo>
                    <a:pt x="454" y="468"/>
                    <a:pt x="451" y="468"/>
                    <a:pt x="448" y="468"/>
                  </a:cubicBezTo>
                  <a:cubicBezTo>
                    <a:pt x="448" y="495"/>
                    <a:pt x="448" y="521"/>
                    <a:pt x="448" y="547"/>
                  </a:cubicBezTo>
                  <a:close/>
                  <a:moveTo>
                    <a:pt x="371" y="360"/>
                  </a:moveTo>
                  <a:cubicBezTo>
                    <a:pt x="371" y="361"/>
                    <a:pt x="372" y="361"/>
                    <a:pt x="372" y="361"/>
                  </a:cubicBezTo>
                  <a:cubicBezTo>
                    <a:pt x="377" y="361"/>
                    <a:pt x="383" y="361"/>
                    <a:pt x="388" y="360"/>
                  </a:cubicBezTo>
                  <a:cubicBezTo>
                    <a:pt x="397" y="359"/>
                    <a:pt x="398" y="357"/>
                    <a:pt x="395" y="348"/>
                  </a:cubicBezTo>
                  <a:cubicBezTo>
                    <a:pt x="387" y="352"/>
                    <a:pt x="379" y="356"/>
                    <a:pt x="371" y="360"/>
                  </a:cubicBezTo>
                  <a:close/>
                  <a:moveTo>
                    <a:pt x="317" y="546"/>
                  </a:moveTo>
                  <a:cubicBezTo>
                    <a:pt x="318" y="538"/>
                    <a:pt x="318" y="538"/>
                    <a:pt x="308" y="537"/>
                  </a:cubicBezTo>
                  <a:cubicBezTo>
                    <a:pt x="311" y="540"/>
                    <a:pt x="314" y="543"/>
                    <a:pt x="317" y="546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580B27F0-D0F6-41D9-A7B1-55E8F01E2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3426" y="2700338"/>
              <a:ext cx="500063" cy="500063"/>
            </a:xfrm>
            <a:custGeom>
              <a:avLst/>
              <a:gdLst>
                <a:gd name="T0" fmla="*/ 158 w 219"/>
                <a:gd name="T1" fmla="*/ 219 h 219"/>
                <a:gd name="T2" fmla="*/ 0 w 219"/>
                <a:gd name="T3" fmla="*/ 61 h 219"/>
                <a:gd name="T4" fmla="*/ 61 w 219"/>
                <a:gd name="T5" fmla="*/ 0 h 219"/>
                <a:gd name="T6" fmla="*/ 219 w 219"/>
                <a:gd name="T7" fmla="*/ 159 h 219"/>
                <a:gd name="T8" fmla="*/ 158 w 219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19">
                  <a:moveTo>
                    <a:pt x="158" y="219"/>
                  </a:moveTo>
                  <a:cubicBezTo>
                    <a:pt x="106" y="167"/>
                    <a:pt x="53" y="114"/>
                    <a:pt x="0" y="61"/>
                  </a:cubicBezTo>
                  <a:cubicBezTo>
                    <a:pt x="20" y="41"/>
                    <a:pt x="41" y="21"/>
                    <a:pt x="61" y="0"/>
                  </a:cubicBezTo>
                  <a:cubicBezTo>
                    <a:pt x="114" y="53"/>
                    <a:pt x="167" y="106"/>
                    <a:pt x="219" y="159"/>
                  </a:cubicBezTo>
                  <a:cubicBezTo>
                    <a:pt x="199" y="179"/>
                    <a:pt x="178" y="199"/>
                    <a:pt x="158" y="21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3F8E3144-55B5-488C-8084-586E6C7E6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51" y="1838326"/>
              <a:ext cx="84138" cy="20638"/>
            </a:xfrm>
            <a:custGeom>
              <a:avLst/>
              <a:gdLst>
                <a:gd name="T0" fmla="*/ 0 w 37"/>
                <a:gd name="T1" fmla="*/ 9 h 9"/>
                <a:gd name="T2" fmla="*/ 0 w 37"/>
                <a:gd name="T3" fmla="*/ 0 h 9"/>
                <a:gd name="T4" fmla="*/ 35 w 37"/>
                <a:gd name="T5" fmla="*/ 0 h 9"/>
                <a:gd name="T6" fmla="*/ 28 w 37"/>
                <a:gd name="T7" fmla="*/ 9 h 9"/>
                <a:gd name="T8" fmla="*/ 0 w 3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0" y="9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12" y="0"/>
                    <a:pt x="24" y="0"/>
                    <a:pt x="35" y="0"/>
                  </a:cubicBezTo>
                  <a:cubicBezTo>
                    <a:pt x="37" y="8"/>
                    <a:pt x="37" y="9"/>
                    <a:pt x="28" y="9"/>
                  </a:cubicBezTo>
                  <a:cubicBezTo>
                    <a:pt x="19" y="9"/>
                    <a:pt x="10" y="9"/>
                    <a:pt x="0" y="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F799132A-B433-4CAB-A000-217171195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6" y="1931988"/>
              <a:ext cx="87313" cy="23813"/>
            </a:xfrm>
            <a:custGeom>
              <a:avLst/>
              <a:gdLst>
                <a:gd name="T0" fmla="*/ 2 w 38"/>
                <a:gd name="T1" fmla="*/ 0 h 10"/>
                <a:gd name="T2" fmla="*/ 36 w 38"/>
                <a:gd name="T3" fmla="*/ 0 h 10"/>
                <a:gd name="T4" fmla="*/ 30 w 38"/>
                <a:gd name="T5" fmla="*/ 9 h 10"/>
                <a:gd name="T6" fmla="*/ 8 w 38"/>
                <a:gd name="T7" fmla="*/ 9 h 10"/>
                <a:gd name="T8" fmla="*/ 2 w 3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0">
                  <a:moveTo>
                    <a:pt x="2" y="0"/>
                  </a:moveTo>
                  <a:cubicBezTo>
                    <a:pt x="13" y="0"/>
                    <a:pt x="25" y="0"/>
                    <a:pt x="36" y="0"/>
                  </a:cubicBezTo>
                  <a:cubicBezTo>
                    <a:pt x="38" y="8"/>
                    <a:pt x="37" y="9"/>
                    <a:pt x="30" y="9"/>
                  </a:cubicBezTo>
                  <a:cubicBezTo>
                    <a:pt x="22" y="10"/>
                    <a:pt x="15" y="10"/>
                    <a:pt x="8" y="9"/>
                  </a:cubicBezTo>
                  <a:cubicBezTo>
                    <a:pt x="0" y="9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AFB12DD7-2CB9-49AA-8BF5-B687316DC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51" y="1746251"/>
              <a:ext cx="84138" cy="20638"/>
            </a:xfrm>
            <a:custGeom>
              <a:avLst/>
              <a:gdLst>
                <a:gd name="T0" fmla="*/ 0 w 37"/>
                <a:gd name="T1" fmla="*/ 9 h 9"/>
                <a:gd name="T2" fmla="*/ 0 w 37"/>
                <a:gd name="T3" fmla="*/ 0 h 9"/>
                <a:gd name="T4" fmla="*/ 35 w 37"/>
                <a:gd name="T5" fmla="*/ 0 h 9"/>
                <a:gd name="T6" fmla="*/ 29 w 37"/>
                <a:gd name="T7" fmla="*/ 9 h 9"/>
                <a:gd name="T8" fmla="*/ 0 w 3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0" y="9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12" y="0"/>
                    <a:pt x="23" y="0"/>
                    <a:pt x="35" y="0"/>
                  </a:cubicBezTo>
                  <a:cubicBezTo>
                    <a:pt x="37" y="7"/>
                    <a:pt x="36" y="8"/>
                    <a:pt x="29" y="9"/>
                  </a:cubicBezTo>
                  <a:cubicBezTo>
                    <a:pt x="19" y="9"/>
                    <a:pt x="10" y="9"/>
                    <a:pt x="0" y="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AE932BE9-F240-401C-A6A1-5C60158E2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6" y="1652588"/>
              <a:ext cx="87313" cy="20638"/>
            </a:xfrm>
            <a:custGeom>
              <a:avLst/>
              <a:gdLst>
                <a:gd name="T0" fmla="*/ 2 w 38"/>
                <a:gd name="T1" fmla="*/ 0 h 9"/>
                <a:gd name="T2" fmla="*/ 36 w 38"/>
                <a:gd name="T3" fmla="*/ 0 h 9"/>
                <a:gd name="T4" fmla="*/ 30 w 38"/>
                <a:gd name="T5" fmla="*/ 8 h 9"/>
                <a:gd name="T6" fmla="*/ 9 w 38"/>
                <a:gd name="T7" fmla="*/ 9 h 9"/>
                <a:gd name="T8" fmla="*/ 2 w 3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0"/>
                  </a:moveTo>
                  <a:cubicBezTo>
                    <a:pt x="13" y="0"/>
                    <a:pt x="25" y="0"/>
                    <a:pt x="36" y="0"/>
                  </a:cubicBezTo>
                  <a:cubicBezTo>
                    <a:pt x="38" y="7"/>
                    <a:pt x="38" y="8"/>
                    <a:pt x="30" y="8"/>
                  </a:cubicBezTo>
                  <a:cubicBezTo>
                    <a:pt x="23" y="9"/>
                    <a:pt x="16" y="9"/>
                    <a:pt x="9" y="9"/>
                  </a:cubicBezTo>
                  <a:cubicBezTo>
                    <a:pt x="1" y="9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07121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49"/>
          <p:cNvSpPr txBox="1">
            <a:spLocks noGrp="1"/>
          </p:cNvSpPr>
          <p:nvPr>
            <p:ph type="title"/>
          </p:nvPr>
        </p:nvSpPr>
        <p:spPr>
          <a:xfrm>
            <a:off x="720000" y="2996631"/>
            <a:ext cx="7704000" cy="144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10,000,000</a:t>
            </a:r>
            <a:endParaRPr dirty="0"/>
          </a:p>
        </p:txBody>
      </p:sp>
      <p:sp>
        <p:nvSpPr>
          <p:cNvPr id="1736" name="Google Shape;1736;p49"/>
          <p:cNvSpPr txBox="1">
            <a:spLocks noGrp="1"/>
          </p:cNvSpPr>
          <p:nvPr>
            <p:ph type="body" idx="1"/>
          </p:nvPr>
        </p:nvSpPr>
        <p:spPr>
          <a:xfrm>
            <a:off x="720000" y="4292335"/>
            <a:ext cx="7704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Big numbers catch your audience’s attention</a:t>
            </a:r>
            <a:endParaRPr dirty="0"/>
          </a:p>
        </p:txBody>
      </p:sp>
      <p:grpSp>
        <p:nvGrpSpPr>
          <p:cNvPr id="1786" name="Google Shape;1786;p49"/>
          <p:cNvGrpSpPr/>
          <p:nvPr/>
        </p:nvGrpSpPr>
        <p:grpSpPr>
          <a:xfrm>
            <a:off x="4347323" y="2862080"/>
            <a:ext cx="449351" cy="134550"/>
            <a:chOff x="826998" y="3699099"/>
            <a:chExt cx="449351" cy="134550"/>
          </a:xfrm>
        </p:grpSpPr>
        <p:sp>
          <p:nvSpPr>
            <p:cNvPr id="1787" name="Google Shape;1787;p49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9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9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B8DE94FE-6DC5-4E97-A2A5-93A3EE834A0B}"/>
              </a:ext>
            </a:extLst>
          </p:cNvPr>
          <p:cNvGrpSpPr/>
          <p:nvPr/>
        </p:nvGrpSpPr>
        <p:grpSpPr>
          <a:xfrm rot="2700000">
            <a:off x="3168517" y="347662"/>
            <a:ext cx="2933700" cy="2989262"/>
            <a:chOff x="3046413" y="347663"/>
            <a:chExt cx="2933700" cy="2989262"/>
          </a:xfrm>
          <a:solidFill>
            <a:srgbClr val="02ACD0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CE9D84F-93BB-44CA-A5F4-F00734D553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41738" y="831850"/>
              <a:ext cx="1782763" cy="1844675"/>
            </a:xfrm>
            <a:custGeom>
              <a:avLst/>
              <a:gdLst>
                <a:gd name="T0" fmla="*/ 233 w 364"/>
                <a:gd name="T1" fmla="*/ 9 h 358"/>
                <a:gd name="T2" fmla="*/ 204 w 364"/>
                <a:gd name="T3" fmla="*/ 9 h 358"/>
                <a:gd name="T4" fmla="*/ 41 w 364"/>
                <a:gd name="T5" fmla="*/ 169 h 358"/>
                <a:gd name="T6" fmla="*/ 21 w 364"/>
                <a:gd name="T7" fmla="*/ 190 h 358"/>
                <a:gd name="T8" fmla="*/ 13 w 364"/>
                <a:gd name="T9" fmla="*/ 290 h 358"/>
                <a:gd name="T10" fmla="*/ 9 w 364"/>
                <a:gd name="T11" fmla="*/ 308 h 358"/>
                <a:gd name="T12" fmla="*/ 9 w 364"/>
                <a:gd name="T13" fmla="*/ 308 h 358"/>
                <a:gd name="T14" fmla="*/ 9 w 364"/>
                <a:gd name="T15" fmla="*/ 317 h 358"/>
                <a:gd name="T16" fmla="*/ 43 w 364"/>
                <a:gd name="T17" fmla="*/ 352 h 358"/>
                <a:gd name="T18" fmla="*/ 52 w 364"/>
                <a:gd name="T19" fmla="*/ 352 h 358"/>
                <a:gd name="T20" fmla="*/ 58 w 364"/>
                <a:gd name="T21" fmla="*/ 346 h 358"/>
                <a:gd name="T22" fmla="*/ 64 w 364"/>
                <a:gd name="T23" fmla="*/ 345 h 358"/>
                <a:gd name="T24" fmla="*/ 115 w 364"/>
                <a:gd name="T25" fmla="*/ 358 h 358"/>
                <a:gd name="T26" fmla="*/ 186 w 364"/>
                <a:gd name="T27" fmla="*/ 329 h 358"/>
                <a:gd name="T28" fmla="*/ 266 w 364"/>
                <a:gd name="T29" fmla="*/ 250 h 358"/>
                <a:gd name="T30" fmla="*/ 355 w 364"/>
                <a:gd name="T31" fmla="*/ 163 h 358"/>
                <a:gd name="T32" fmla="*/ 355 w 364"/>
                <a:gd name="T33" fmla="*/ 134 h 358"/>
                <a:gd name="T34" fmla="*/ 233 w 364"/>
                <a:gd name="T35" fmla="*/ 9 h 358"/>
                <a:gd name="T36" fmla="*/ 314 w 364"/>
                <a:gd name="T37" fmla="*/ 154 h 358"/>
                <a:gd name="T38" fmla="*/ 207 w 364"/>
                <a:gd name="T39" fmla="*/ 259 h 358"/>
                <a:gd name="T40" fmla="*/ 200 w 364"/>
                <a:gd name="T41" fmla="*/ 259 h 358"/>
                <a:gd name="T42" fmla="*/ 192 w 364"/>
                <a:gd name="T43" fmla="*/ 251 h 358"/>
                <a:gd name="T44" fmla="*/ 192 w 364"/>
                <a:gd name="T45" fmla="*/ 251 h 358"/>
                <a:gd name="T46" fmla="*/ 114 w 364"/>
                <a:gd name="T47" fmla="*/ 167 h 358"/>
                <a:gd name="T48" fmla="*/ 114 w 364"/>
                <a:gd name="T49" fmla="*/ 167 h 358"/>
                <a:gd name="T50" fmla="*/ 106 w 364"/>
                <a:gd name="T51" fmla="*/ 158 h 358"/>
                <a:gd name="T52" fmla="*/ 106 w 364"/>
                <a:gd name="T53" fmla="*/ 153 h 358"/>
                <a:gd name="T54" fmla="*/ 121 w 364"/>
                <a:gd name="T55" fmla="*/ 153 h 358"/>
                <a:gd name="T56" fmla="*/ 133 w 364"/>
                <a:gd name="T57" fmla="*/ 165 h 358"/>
                <a:gd name="T58" fmla="*/ 145 w 364"/>
                <a:gd name="T59" fmla="*/ 164 h 358"/>
                <a:gd name="T60" fmla="*/ 145 w 364"/>
                <a:gd name="T61" fmla="*/ 152 h 358"/>
                <a:gd name="T62" fmla="*/ 129 w 364"/>
                <a:gd name="T63" fmla="*/ 136 h 358"/>
                <a:gd name="T64" fmla="*/ 129 w 364"/>
                <a:gd name="T65" fmla="*/ 131 h 358"/>
                <a:gd name="T66" fmla="*/ 145 w 364"/>
                <a:gd name="T67" fmla="*/ 116 h 358"/>
                <a:gd name="T68" fmla="*/ 149 w 364"/>
                <a:gd name="T69" fmla="*/ 116 h 358"/>
                <a:gd name="T70" fmla="*/ 165 w 364"/>
                <a:gd name="T71" fmla="*/ 132 h 358"/>
                <a:gd name="T72" fmla="*/ 178 w 364"/>
                <a:gd name="T73" fmla="*/ 131 h 358"/>
                <a:gd name="T74" fmla="*/ 178 w 364"/>
                <a:gd name="T75" fmla="*/ 120 h 358"/>
                <a:gd name="T76" fmla="*/ 161 w 364"/>
                <a:gd name="T77" fmla="*/ 103 h 358"/>
                <a:gd name="T78" fmla="*/ 161 w 364"/>
                <a:gd name="T79" fmla="*/ 99 h 358"/>
                <a:gd name="T80" fmla="*/ 178 w 364"/>
                <a:gd name="T81" fmla="*/ 83 h 358"/>
                <a:gd name="T82" fmla="*/ 181 w 364"/>
                <a:gd name="T83" fmla="*/ 84 h 358"/>
                <a:gd name="T84" fmla="*/ 197 w 364"/>
                <a:gd name="T85" fmla="*/ 100 h 358"/>
                <a:gd name="T86" fmla="*/ 210 w 364"/>
                <a:gd name="T87" fmla="*/ 100 h 358"/>
                <a:gd name="T88" fmla="*/ 210 w 364"/>
                <a:gd name="T89" fmla="*/ 87 h 358"/>
                <a:gd name="T90" fmla="*/ 194 w 364"/>
                <a:gd name="T91" fmla="*/ 71 h 358"/>
                <a:gd name="T92" fmla="*/ 194 w 364"/>
                <a:gd name="T93" fmla="*/ 67 h 358"/>
                <a:gd name="T94" fmla="*/ 217 w 364"/>
                <a:gd name="T95" fmla="*/ 44 h 358"/>
                <a:gd name="T96" fmla="*/ 223 w 364"/>
                <a:gd name="T97" fmla="*/ 44 h 358"/>
                <a:gd name="T98" fmla="*/ 314 w 364"/>
                <a:gd name="T99" fmla="*/ 138 h 358"/>
                <a:gd name="T100" fmla="*/ 321 w 364"/>
                <a:gd name="T101" fmla="*/ 146 h 358"/>
                <a:gd name="T102" fmla="*/ 314 w 364"/>
                <a:gd name="T103" fmla="*/ 154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4" h="358">
                  <a:moveTo>
                    <a:pt x="233" y="9"/>
                  </a:moveTo>
                  <a:cubicBezTo>
                    <a:pt x="224" y="0"/>
                    <a:pt x="212" y="0"/>
                    <a:pt x="204" y="9"/>
                  </a:cubicBezTo>
                  <a:cubicBezTo>
                    <a:pt x="149" y="62"/>
                    <a:pt x="95" y="115"/>
                    <a:pt x="41" y="169"/>
                  </a:cubicBezTo>
                  <a:cubicBezTo>
                    <a:pt x="34" y="175"/>
                    <a:pt x="27" y="182"/>
                    <a:pt x="21" y="190"/>
                  </a:cubicBezTo>
                  <a:cubicBezTo>
                    <a:pt x="0" y="222"/>
                    <a:pt x="0" y="256"/>
                    <a:pt x="13" y="290"/>
                  </a:cubicBezTo>
                  <a:cubicBezTo>
                    <a:pt x="16" y="298"/>
                    <a:pt x="17" y="303"/>
                    <a:pt x="9" y="308"/>
                  </a:cubicBezTo>
                  <a:cubicBezTo>
                    <a:pt x="9" y="308"/>
                    <a:pt x="9" y="308"/>
                    <a:pt x="9" y="308"/>
                  </a:cubicBezTo>
                  <a:cubicBezTo>
                    <a:pt x="6" y="311"/>
                    <a:pt x="6" y="314"/>
                    <a:pt x="9" y="317"/>
                  </a:cubicBezTo>
                  <a:cubicBezTo>
                    <a:pt x="20" y="329"/>
                    <a:pt x="31" y="341"/>
                    <a:pt x="43" y="352"/>
                  </a:cubicBezTo>
                  <a:cubicBezTo>
                    <a:pt x="46" y="355"/>
                    <a:pt x="49" y="355"/>
                    <a:pt x="52" y="352"/>
                  </a:cubicBezTo>
                  <a:cubicBezTo>
                    <a:pt x="54" y="350"/>
                    <a:pt x="56" y="348"/>
                    <a:pt x="58" y="346"/>
                  </a:cubicBezTo>
                  <a:cubicBezTo>
                    <a:pt x="60" y="344"/>
                    <a:pt x="62" y="344"/>
                    <a:pt x="64" y="345"/>
                  </a:cubicBezTo>
                  <a:cubicBezTo>
                    <a:pt x="81" y="354"/>
                    <a:pt x="98" y="358"/>
                    <a:pt x="115" y="358"/>
                  </a:cubicBezTo>
                  <a:cubicBezTo>
                    <a:pt x="143" y="358"/>
                    <a:pt x="166" y="348"/>
                    <a:pt x="186" y="329"/>
                  </a:cubicBezTo>
                  <a:cubicBezTo>
                    <a:pt x="213" y="303"/>
                    <a:pt x="240" y="276"/>
                    <a:pt x="266" y="250"/>
                  </a:cubicBezTo>
                  <a:cubicBezTo>
                    <a:pt x="296" y="221"/>
                    <a:pt x="326" y="192"/>
                    <a:pt x="355" y="163"/>
                  </a:cubicBezTo>
                  <a:cubicBezTo>
                    <a:pt x="364" y="154"/>
                    <a:pt x="364" y="143"/>
                    <a:pt x="355" y="134"/>
                  </a:cubicBezTo>
                  <a:cubicBezTo>
                    <a:pt x="314" y="92"/>
                    <a:pt x="274" y="51"/>
                    <a:pt x="233" y="9"/>
                  </a:cubicBezTo>
                  <a:close/>
                  <a:moveTo>
                    <a:pt x="314" y="154"/>
                  </a:moveTo>
                  <a:cubicBezTo>
                    <a:pt x="279" y="189"/>
                    <a:pt x="243" y="224"/>
                    <a:pt x="207" y="259"/>
                  </a:cubicBezTo>
                  <a:cubicBezTo>
                    <a:pt x="204" y="262"/>
                    <a:pt x="203" y="262"/>
                    <a:pt x="200" y="259"/>
                  </a:cubicBezTo>
                  <a:cubicBezTo>
                    <a:pt x="197" y="256"/>
                    <a:pt x="195" y="254"/>
                    <a:pt x="192" y="251"/>
                  </a:cubicBezTo>
                  <a:cubicBezTo>
                    <a:pt x="192" y="251"/>
                    <a:pt x="192" y="251"/>
                    <a:pt x="192" y="251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2" y="164"/>
                    <a:pt x="109" y="161"/>
                    <a:pt x="106" y="158"/>
                  </a:cubicBezTo>
                  <a:cubicBezTo>
                    <a:pt x="105" y="156"/>
                    <a:pt x="104" y="155"/>
                    <a:pt x="106" y="153"/>
                  </a:cubicBezTo>
                  <a:cubicBezTo>
                    <a:pt x="114" y="146"/>
                    <a:pt x="114" y="146"/>
                    <a:pt x="121" y="153"/>
                  </a:cubicBezTo>
                  <a:cubicBezTo>
                    <a:pt x="125" y="157"/>
                    <a:pt x="129" y="161"/>
                    <a:pt x="133" y="165"/>
                  </a:cubicBezTo>
                  <a:cubicBezTo>
                    <a:pt x="137" y="169"/>
                    <a:pt x="140" y="169"/>
                    <a:pt x="145" y="164"/>
                  </a:cubicBezTo>
                  <a:cubicBezTo>
                    <a:pt x="149" y="159"/>
                    <a:pt x="149" y="156"/>
                    <a:pt x="145" y="152"/>
                  </a:cubicBezTo>
                  <a:cubicBezTo>
                    <a:pt x="140" y="147"/>
                    <a:pt x="134" y="141"/>
                    <a:pt x="129" y="136"/>
                  </a:cubicBezTo>
                  <a:cubicBezTo>
                    <a:pt x="127" y="134"/>
                    <a:pt x="127" y="133"/>
                    <a:pt x="129" y="131"/>
                  </a:cubicBezTo>
                  <a:cubicBezTo>
                    <a:pt x="134" y="126"/>
                    <a:pt x="139" y="121"/>
                    <a:pt x="145" y="116"/>
                  </a:cubicBezTo>
                  <a:cubicBezTo>
                    <a:pt x="146" y="114"/>
                    <a:pt x="147" y="114"/>
                    <a:pt x="149" y="116"/>
                  </a:cubicBezTo>
                  <a:cubicBezTo>
                    <a:pt x="154" y="121"/>
                    <a:pt x="159" y="127"/>
                    <a:pt x="165" y="132"/>
                  </a:cubicBezTo>
                  <a:cubicBezTo>
                    <a:pt x="170" y="137"/>
                    <a:pt x="172" y="137"/>
                    <a:pt x="178" y="131"/>
                  </a:cubicBezTo>
                  <a:cubicBezTo>
                    <a:pt x="182" y="127"/>
                    <a:pt x="182" y="124"/>
                    <a:pt x="178" y="120"/>
                  </a:cubicBezTo>
                  <a:cubicBezTo>
                    <a:pt x="172" y="114"/>
                    <a:pt x="167" y="109"/>
                    <a:pt x="161" y="103"/>
                  </a:cubicBezTo>
                  <a:cubicBezTo>
                    <a:pt x="160" y="102"/>
                    <a:pt x="160" y="101"/>
                    <a:pt x="161" y="99"/>
                  </a:cubicBezTo>
                  <a:cubicBezTo>
                    <a:pt x="167" y="94"/>
                    <a:pt x="172" y="89"/>
                    <a:pt x="178" y="83"/>
                  </a:cubicBezTo>
                  <a:cubicBezTo>
                    <a:pt x="179" y="81"/>
                    <a:pt x="180" y="82"/>
                    <a:pt x="181" y="84"/>
                  </a:cubicBezTo>
                  <a:cubicBezTo>
                    <a:pt x="187" y="89"/>
                    <a:pt x="192" y="95"/>
                    <a:pt x="197" y="100"/>
                  </a:cubicBezTo>
                  <a:cubicBezTo>
                    <a:pt x="202" y="105"/>
                    <a:pt x="205" y="105"/>
                    <a:pt x="210" y="100"/>
                  </a:cubicBezTo>
                  <a:cubicBezTo>
                    <a:pt x="215" y="95"/>
                    <a:pt x="215" y="92"/>
                    <a:pt x="210" y="87"/>
                  </a:cubicBezTo>
                  <a:cubicBezTo>
                    <a:pt x="205" y="82"/>
                    <a:pt x="200" y="77"/>
                    <a:pt x="194" y="71"/>
                  </a:cubicBezTo>
                  <a:cubicBezTo>
                    <a:pt x="193" y="70"/>
                    <a:pt x="192" y="69"/>
                    <a:pt x="194" y="67"/>
                  </a:cubicBezTo>
                  <a:cubicBezTo>
                    <a:pt x="202" y="59"/>
                    <a:pt x="210" y="52"/>
                    <a:pt x="217" y="44"/>
                  </a:cubicBezTo>
                  <a:cubicBezTo>
                    <a:pt x="219" y="42"/>
                    <a:pt x="220" y="42"/>
                    <a:pt x="223" y="44"/>
                  </a:cubicBezTo>
                  <a:cubicBezTo>
                    <a:pt x="253" y="75"/>
                    <a:pt x="284" y="106"/>
                    <a:pt x="314" y="138"/>
                  </a:cubicBezTo>
                  <a:cubicBezTo>
                    <a:pt x="317" y="140"/>
                    <a:pt x="321" y="143"/>
                    <a:pt x="321" y="146"/>
                  </a:cubicBezTo>
                  <a:cubicBezTo>
                    <a:pt x="322" y="149"/>
                    <a:pt x="317" y="151"/>
                    <a:pt x="314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3DA7BD3-ECFF-49B3-AF7E-9B24EA757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788" y="347663"/>
              <a:ext cx="822325" cy="871538"/>
            </a:xfrm>
            <a:custGeom>
              <a:avLst/>
              <a:gdLst>
                <a:gd name="T0" fmla="*/ 163 w 168"/>
                <a:gd name="T1" fmla="*/ 140 h 169"/>
                <a:gd name="T2" fmla="*/ 141 w 168"/>
                <a:gd name="T3" fmla="*/ 118 h 169"/>
                <a:gd name="T4" fmla="*/ 30 w 168"/>
                <a:gd name="T5" fmla="*/ 5 h 169"/>
                <a:gd name="T6" fmla="*/ 21 w 168"/>
                <a:gd name="T7" fmla="*/ 0 h 169"/>
                <a:gd name="T8" fmla="*/ 14 w 168"/>
                <a:gd name="T9" fmla="*/ 3 h 169"/>
                <a:gd name="T10" fmla="*/ 7 w 168"/>
                <a:gd name="T11" fmla="*/ 10 h 169"/>
                <a:gd name="T12" fmla="*/ 7 w 168"/>
                <a:gd name="T13" fmla="*/ 29 h 169"/>
                <a:gd name="T14" fmla="*/ 43 w 168"/>
                <a:gd name="T15" fmla="*/ 66 h 169"/>
                <a:gd name="T16" fmla="*/ 139 w 168"/>
                <a:gd name="T17" fmla="*/ 163 h 169"/>
                <a:gd name="T18" fmla="*/ 156 w 168"/>
                <a:gd name="T19" fmla="*/ 163 h 169"/>
                <a:gd name="T20" fmla="*/ 163 w 168"/>
                <a:gd name="T21" fmla="*/ 157 h 169"/>
                <a:gd name="T22" fmla="*/ 163 w 168"/>
                <a:gd name="T23" fmla="*/ 14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69">
                  <a:moveTo>
                    <a:pt x="163" y="140"/>
                  </a:moveTo>
                  <a:cubicBezTo>
                    <a:pt x="156" y="133"/>
                    <a:pt x="148" y="126"/>
                    <a:pt x="141" y="118"/>
                  </a:cubicBezTo>
                  <a:cubicBezTo>
                    <a:pt x="104" y="80"/>
                    <a:pt x="67" y="43"/>
                    <a:pt x="30" y="5"/>
                  </a:cubicBezTo>
                  <a:cubicBezTo>
                    <a:pt x="28" y="2"/>
                    <a:pt x="25" y="1"/>
                    <a:pt x="21" y="0"/>
                  </a:cubicBezTo>
                  <a:cubicBezTo>
                    <a:pt x="18" y="0"/>
                    <a:pt x="16" y="1"/>
                    <a:pt x="14" y="3"/>
                  </a:cubicBezTo>
                  <a:cubicBezTo>
                    <a:pt x="11" y="6"/>
                    <a:pt x="9" y="8"/>
                    <a:pt x="7" y="10"/>
                  </a:cubicBezTo>
                  <a:cubicBezTo>
                    <a:pt x="0" y="17"/>
                    <a:pt x="0" y="22"/>
                    <a:pt x="7" y="29"/>
                  </a:cubicBezTo>
                  <a:cubicBezTo>
                    <a:pt x="19" y="41"/>
                    <a:pt x="31" y="53"/>
                    <a:pt x="43" y="66"/>
                  </a:cubicBezTo>
                  <a:cubicBezTo>
                    <a:pt x="75" y="98"/>
                    <a:pt x="107" y="131"/>
                    <a:pt x="139" y="163"/>
                  </a:cubicBezTo>
                  <a:cubicBezTo>
                    <a:pt x="145" y="169"/>
                    <a:pt x="150" y="169"/>
                    <a:pt x="156" y="163"/>
                  </a:cubicBezTo>
                  <a:cubicBezTo>
                    <a:pt x="159" y="161"/>
                    <a:pt x="161" y="159"/>
                    <a:pt x="163" y="157"/>
                  </a:cubicBezTo>
                  <a:cubicBezTo>
                    <a:pt x="168" y="152"/>
                    <a:pt x="168" y="146"/>
                    <a:pt x="163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853FFCB-A16A-4E06-8F1E-446B780DC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413" y="2559050"/>
              <a:ext cx="803275" cy="777875"/>
            </a:xfrm>
            <a:custGeom>
              <a:avLst/>
              <a:gdLst>
                <a:gd name="T0" fmla="*/ 161 w 164"/>
                <a:gd name="T1" fmla="*/ 12 h 151"/>
                <a:gd name="T2" fmla="*/ 153 w 164"/>
                <a:gd name="T3" fmla="*/ 4 h 151"/>
                <a:gd name="T4" fmla="*/ 143 w 164"/>
                <a:gd name="T5" fmla="*/ 5 h 151"/>
                <a:gd name="T6" fmla="*/ 23 w 164"/>
                <a:gd name="T7" fmla="*/ 124 h 151"/>
                <a:gd name="T8" fmla="*/ 0 w 164"/>
                <a:gd name="T9" fmla="*/ 147 h 151"/>
                <a:gd name="T10" fmla="*/ 23 w 164"/>
                <a:gd name="T11" fmla="*/ 150 h 151"/>
                <a:gd name="T12" fmla="*/ 30 w 164"/>
                <a:gd name="T13" fmla="*/ 148 h 151"/>
                <a:gd name="T14" fmla="*/ 104 w 164"/>
                <a:gd name="T15" fmla="*/ 75 h 151"/>
                <a:gd name="T16" fmla="*/ 161 w 164"/>
                <a:gd name="T17" fmla="*/ 19 h 151"/>
                <a:gd name="T18" fmla="*/ 161 w 164"/>
                <a:gd name="T19" fmla="*/ 12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151">
                  <a:moveTo>
                    <a:pt x="161" y="12"/>
                  </a:moveTo>
                  <a:cubicBezTo>
                    <a:pt x="158" y="10"/>
                    <a:pt x="156" y="7"/>
                    <a:pt x="153" y="4"/>
                  </a:cubicBezTo>
                  <a:cubicBezTo>
                    <a:pt x="148" y="0"/>
                    <a:pt x="148" y="0"/>
                    <a:pt x="143" y="5"/>
                  </a:cubicBezTo>
                  <a:cubicBezTo>
                    <a:pt x="103" y="44"/>
                    <a:pt x="63" y="84"/>
                    <a:pt x="23" y="124"/>
                  </a:cubicBezTo>
                  <a:cubicBezTo>
                    <a:pt x="16" y="131"/>
                    <a:pt x="8" y="139"/>
                    <a:pt x="0" y="147"/>
                  </a:cubicBezTo>
                  <a:cubicBezTo>
                    <a:pt x="9" y="148"/>
                    <a:pt x="16" y="149"/>
                    <a:pt x="23" y="150"/>
                  </a:cubicBezTo>
                  <a:cubicBezTo>
                    <a:pt x="26" y="151"/>
                    <a:pt x="28" y="150"/>
                    <a:pt x="30" y="148"/>
                  </a:cubicBezTo>
                  <a:cubicBezTo>
                    <a:pt x="55" y="124"/>
                    <a:pt x="79" y="99"/>
                    <a:pt x="104" y="75"/>
                  </a:cubicBezTo>
                  <a:cubicBezTo>
                    <a:pt x="123" y="56"/>
                    <a:pt x="142" y="37"/>
                    <a:pt x="161" y="19"/>
                  </a:cubicBezTo>
                  <a:cubicBezTo>
                    <a:pt x="163" y="16"/>
                    <a:pt x="164" y="15"/>
                    <a:pt x="16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99990F8-8E8B-46AD-8E6F-1D0C1D863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8738" y="801688"/>
              <a:ext cx="411163" cy="427038"/>
            </a:xfrm>
            <a:custGeom>
              <a:avLst/>
              <a:gdLst>
                <a:gd name="T0" fmla="*/ 50 w 84"/>
                <a:gd name="T1" fmla="*/ 1 h 83"/>
                <a:gd name="T2" fmla="*/ 48 w 84"/>
                <a:gd name="T3" fmla="*/ 0 h 83"/>
                <a:gd name="T4" fmla="*/ 46 w 84"/>
                <a:gd name="T5" fmla="*/ 1 h 83"/>
                <a:gd name="T6" fmla="*/ 2 w 84"/>
                <a:gd name="T7" fmla="*/ 45 h 83"/>
                <a:gd name="T8" fmla="*/ 1 w 84"/>
                <a:gd name="T9" fmla="*/ 48 h 83"/>
                <a:gd name="T10" fmla="*/ 34 w 84"/>
                <a:gd name="T11" fmla="*/ 82 h 83"/>
                <a:gd name="T12" fmla="*/ 38 w 84"/>
                <a:gd name="T13" fmla="*/ 82 h 83"/>
                <a:gd name="T14" fmla="*/ 82 w 84"/>
                <a:gd name="T15" fmla="*/ 38 h 83"/>
                <a:gd name="T16" fmla="*/ 82 w 84"/>
                <a:gd name="T17" fmla="*/ 34 h 83"/>
                <a:gd name="T18" fmla="*/ 50 w 84"/>
                <a:gd name="T19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3">
                  <a:moveTo>
                    <a:pt x="50" y="1"/>
                  </a:moveTo>
                  <a:cubicBezTo>
                    <a:pt x="49" y="1"/>
                    <a:pt x="49" y="0"/>
                    <a:pt x="48" y="0"/>
                  </a:cubicBezTo>
                  <a:cubicBezTo>
                    <a:pt x="47" y="0"/>
                    <a:pt x="47" y="1"/>
                    <a:pt x="46" y="1"/>
                  </a:cubicBezTo>
                  <a:cubicBezTo>
                    <a:pt x="31" y="16"/>
                    <a:pt x="16" y="30"/>
                    <a:pt x="2" y="45"/>
                  </a:cubicBezTo>
                  <a:cubicBezTo>
                    <a:pt x="0" y="46"/>
                    <a:pt x="0" y="47"/>
                    <a:pt x="1" y="48"/>
                  </a:cubicBezTo>
                  <a:cubicBezTo>
                    <a:pt x="12" y="60"/>
                    <a:pt x="23" y="71"/>
                    <a:pt x="34" y="82"/>
                  </a:cubicBezTo>
                  <a:cubicBezTo>
                    <a:pt x="36" y="83"/>
                    <a:pt x="37" y="83"/>
                    <a:pt x="38" y="82"/>
                  </a:cubicBezTo>
                  <a:cubicBezTo>
                    <a:pt x="53" y="67"/>
                    <a:pt x="67" y="53"/>
                    <a:pt x="82" y="38"/>
                  </a:cubicBezTo>
                  <a:cubicBezTo>
                    <a:pt x="84" y="37"/>
                    <a:pt x="84" y="36"/>
                    <a:pt x="82" y="34"/>
                  </a:cubicBezTo>
                  <a:cubicBezTo>
                    <a:pt x="71" y="23"/>
                    <a:pt x="61" y="12"/>
                    <a:pt x="5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F60773D0-0D06-4C99-BBFC-20FCBCEA21DC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67" name="Forma libre: forma 66">
              <a:extLst>
                <a:ext uri="{FF2B5EF4-FFF2-40B4-BE49-F238E27FC236}">
                  <a16:creationId xmlns:a16="http://schemas.microsoft.com/office/drawing/2014/main" id="{76ECF5BE-2D83-4BFF-8FA6-F5AA49FBEF20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8" name="Freeform 20">
              <a:extLst>
                <a:ext uri="{FF2B5EF4-FFF2-40B4-BE49-F238E27FC236}">
                  <a16:creationId xmlns:a16="http://schemas.microsoft.com/office/drawing/2014/main" id="{B1F17CF1-FC34-43AC-8B82-700D478362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1">
              <a:extLst>
                <a:ext uri="{FF2B5EF4-FFF2-40B4-BE49-F238E27FC236}">
                  <a16:creationId xmlns:a16="http://schemas.microsoft.com/office/drawing/2014/main" id="{E38F2477-FD97-4D49-86A0-EBE5A5C84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2">
              <a:extLst>
                <a:ext uri="{FF2B5EF4-FFF2-40B4-BE49-F238E27FC236}">
                  <a16:creationId xmlns:a16="http://schemas.microsoft.com/office/drawing/2014/main" id="{CC4D4A88-EE2F-405A-865E-618088314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23">
              <a:extLst>
                <a:ext uri="{FF2B5EF4-FFF2-40B4-BE49-F238E27FC236}">
                  <a16:creationId xmlns:a16="http://schemas.microsoft.com/office/drawing/2014/main" id="{12F6A9FC-57B7-48E3-8111-DC2A9E5F8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4">
              <a:extLst>
                <a:ext uri="{FF2B5EF4-FFF2-40B4-BE49-F238E27FC236}">
                  <a16:creationId xmlns:a16="http://schemas.microsoft.com/office/drawing/2014/main" id="{7404035F-7D14-43DF-8B6B-7BEB27F48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25">
              <a:extLst>
                <a:ext uri="{FF2B5EF4-FFF2-40B4-BE49-F238E27FC236}">
                  <a16:creationId xmlns:a16="http://schemas.microsoft.com/office/drawing/2014/main" id="{10CDBECB-BD24-4866-A80F-91A1BB52D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26">
              <a:extLst>
                <a:ext uri="{FF2B5EF4-FFF2-40B4-BE49-F238E27FC236}">
                  <a16:creationId xmlns:a16="http://schemas.microsoft.com/office/drawing/2014/main" id="{8B130469-C49A-4558-AF2C-F52F18036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27">
              <a:extLst>
                <a:ext uri="{FF2B5EF4-FFF2-40B4-BE49-F238E27FC236}">
                  <a16:creationId xmlns:a16="http://schemas.microsoft.com/office/drawing/2014/main" id="{C8A3E573-F15D-402C-AC87-5D1270957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28">
              <a:extLst>
                <a:ext uri="{FF2B5EF4-FFF2-40B4-BE49-F238E27FC236}">
                  <a16:creationId xmlns:a16="http://schemas.microsoft.com/office/drawing/2014/main" id="{18703A9E-3229-4E5A-BD0D-C623B99D2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29">
              <a:extLst>
                <a:ext uri="{FF2B5EF4-FFF2-40B4-BE49-F238E27FC236}">
                  <a16:creationId xmlns:a16="http://schemas.microsoft.com/office/drawing/2014/main" id="{A57306C0-53C8-4D3C-8AA5-3F56E39C4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8" name="Freeform 30">
              <a:extLst>
                <a:ext uri="{FF2B5EF4-FFF2-40B4-BE49-F238E27FC236}">
                  <a16:creationId xmlns:a16="http://schemas.microsoft.com/office/drawing/2014/main" id="{FD4FC9BD-A512-4B92-B168-A0BE57AA5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DB347881-A4DB-4D78-BBF4-D8922CF0C043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5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 RATE</a:t>
            </a:r>
            <a:endParaRPr/>
          </a:p>
        </p:txBody>
      </p:sp>
      <p:sp>
        <p:nvSpPr>
          <p:cNvPr id="1814" name="Google Shape;1814;p51"/>
          <p:cNvSpPr txBox="1">
            <a:spLocks noGrp="1"/>
          </p:cNvSpPr>
          <p:nvPr>
            <p:ph type="title" idx="4294967295"/>
          </p:nvPr>
        </p:nvSpPr>
        <p:spPr>
          <a:xfrm>
            <a:off x="2147911" y="2997350"/>
            <a:ext cx="20583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75%</a:t>
            </a:r>
            <a:endParaRPr sz="7200"/>
          </a:p>
        </p:txBody>
      </p:sp>
      <p:grpSp>
        <p:nvGrpSpPr>
          <p:cNvPr id="1815" name="Google Shape;1815;p51"/>
          <p:cNvGrpSpPr/>
          <p:nvPr/>
        </p:nvGrpSpPr>
        <p:grpSpPr>
          <a:xfrm>
            <a:off x="5500265" y="1701162"/>
            <a:ext cx="1077033" cy="1146459"/>
            <a:chOff x="6168250" y="1666738"/>
            <a:chExt cx="850200" cy="905004"/>
          </a:xfrm>
        </p:grpSpPr>
        <p:sp>
          <p:nvSpPr>
            <p:cNvPr id="1816" name="Google Shape;1816;p51"/>
            <p:cNvSpPr/>
            <p:nvPr/>
          </p:nvSpPr>
          <p:spPr>
            <a:xfrm rot="4500003">
              <a:off x="6240205" y="1819381"/>
              <a:ext cx="776233" cy="599718"/>
            </a:xfrm>
            <a:custGeom>
              <a:avLst/>
              <a:gdLst/>
              <a:ahLst/>
              <a:cxnLst/>
              <a:rect l="l" t="t" r="r" b="b"/>
              <a:pathLst>
                <a:path w="2819" h="2178" extrusionOk="0">
                  <a:moveTo>
                    <a:pt x="1359" y="0"/>
                  </a:moveTo>
                  <a:cubicBezTo>
                    <a:pt x="1190" y="0"/>
                    <a:pt x="1029" y="22"/>
                    <a:pt x="891" y="65"/>
                  </a:cubicBezTo>
                  <a:cubicBezTo>
                    <a:pt x="316" y="223"/>
                    <a:pt x="0" y="805"/>
                    <a:pt x="183" y="1386"/>
                  </a:cubicBezTo>
                  <a:cubicBezTo>
                    <a:pt x="295" y="1774"/>
                    <a:pt x="630" y="2178"/>
                    <a:pt x="1019" y="2178"/>
                  </a:cubicBezTo>
                  <a:cubicBezTo>
                    <a:pt x="1182" y="2178"/>
                    <a:pt x="1354" y="2107"/>
                    <a:pt x="1523" y="1936"/>
                  </a:cubicBezTo>
                  <a:cubicBezTo>
                    <a:pt x="1947" y="1513"/>
                    <a:pt x="2819" y="1228"/>
                    <a:pt x="2661" y="647"/>
                  </a:cubicBezTo>
                  <a:cubicBezTo>
                    <a:pt x="2516" y="222"/>
                    <a:pt x="1901" y="0"/>
                    <a:pt x="1359" y="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1"/>
            <p:cNvSpPr/>
            <p:nvPr/>
          </p:nvSpPr>
          <p:spPr>
            <a:xfrm>
              <a:off x="6168250" y="1694159"/>
              <a:ext cx="850200" cy="850200"/>
            </a:xfrm>
            <a:prstGeom prst="pie">
              <a:avLst>
                <a:gd name="adj1" fmla="val 0"/>
                <a:gd name="adj2" fmla="val 1933959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8" name="Google Shape;1818;p51"/>
          <p:cNvSpPr txBox="1">
            <a:spLocks noGrp="1"/>
          </p:cNvSpPr>
          <p:nvPr>
            <p:ph type="title" idx="4294967295"/>
          </p:nvPr>
        </p:nvSpPr>
        <p:spPr>
          <a:xfrm>
            <a:off x="5081475" y="3809175"/>
            <a:ext cx="1914600" cy="8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Secondary effects</a:t>
            </a:r>
            <a:endParaRPr sz="1400" b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9" name="Google Shape;1819;p51"/>
          <p:cNvSpPr txBox="1">
            <a:spLocks noGrp="1"/>
          </p:cNvSpPr>
          <p:nvPr>
            <p:ph type="title" idx="4294967295"/>
          </p:nvPr>
        </p:nvSpPr>
        <p:spPr>
          <a:xfrm>
            <a:off x="5081475" y="3115825"/>
            <a:ext cx="19146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97%</a:t>
            </a:r>
            <a:endParaRPr sz="4800"/>
          </a:p>
        </p:txBody>
      </p:sp>
      <p:grpSp>
        <p:nvGrpSpPr>
          <p:cNvPr id="1820" name="Google Shape;1820;p51"/>
          <p:cNvGrpSpPr/>
          <p:nvPr/>
        </p:nvGrpSpPr>
        <p:grpSpPr>
          <a:xfrm>
            <a:off x="3176298" y="836124"/>
            <a:ext cx="449351" cy="134550"/>
            <a:chOff x="826998" y="3699099"/>
            <a:chExt cx="449351" cy="134550"/>
          </a:xfrm>
        </p:grpSpPr>
        <p:sp>
          <p:nvSpPr>
            <p:cNvPr id="1821" name="Google Shape;1821;p51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1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1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4" name="Google Shape;1824;p51"/>
          <p:cNvSpPr txBox="1">
            <a:spLocks noGrp="1"/>
          </p:cNvSpPr>
          <p:nvPr>
            <p:ph type="title" idx="4294967295"/>
          </p:nvPr>
        </p:nvSpPr>
        <p:spPr>
          <a:xfrm>
            <a:off x="2466275" y="3809175"/>
            <a:ext cx="1421700" cy="8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Patients cured</a:t>
            </a:r>
            <a:endParaRPr sz="1400" b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825" name="Google Shape;1825;p51"/>
          <p:cNvGrpSpPr/>
          <p:nvPr/>
        </p:nvGrpSpPr>
        <p:grpSpPr>
          <a:xfrm>
            <a:off x="2638545" y="1701162"/>
            <a:ext cx="1077033" cy="1146459"/>
            <a:chOff x="6168250" y="1666738"/>
            <a:chExt cx="850200" cy="905004"/>
          </a:xfrm>
        </p:grpSpPr>
        <p:sp>
          <p:nvSpPr>
            <p:cNvPr id="1826" name="Google Shape;1826;p51"/>
            <p:cNvSpPr/>
            <p:nvPr/>
          </p:nvSpPr>
          <p:spPr>
            <a:xfrm rot="4500003">
              <a:off x="6240205" y="1819381"/>
              <a:ext cx="776233" cy="599718"/>
            </a:xfrm>
            <a:custGeom>
              <a:avLst/>
              <a:gdLst/>
              <a:ahLst/>
              <a:cxnLst/>
              <a:rect l="l" t="t" r="r" b="b"/>
              <a:pathLst>
                <a:path w="2819" h="2178" extrusionOk="0">
                  <a:moveTo>
                    <a:pt x="1359" y="0"/>
                  </a:moveTo>
                  <a:cubicBezTo>
                    <a:pt x="1190" y="0"/>
                    <a:pt x="1029" y="22"/>
                    <a:pt x="891" y="65"/>
                  </a:cubicBezTo>
                  <a:cubicBezTo>
                    <a:pt x="316" y="223"/>
                    <a:pt x="0" y="805"/>
                    <a:pt x="183" y="1386"/>
                  </a:cubicBezTo>
                  <a:cubicBezTo>
                    <a:pt x="295" y="1774"/>
                    <a:pt x="630" y="2178"/>
                    <a:pt x="1019" y="2178"/>
                  </a:cubicBezTo>
                  <a:cubicBezTo>
                    <a:pt x="1182" y="2178"/>
                    <a:pt x="1354" y="2107"/>
                    <a:pt x="1523" y="1936"/>
                  </a:cubicBezTo>
                  <a:cubicBezTo>
                    <a:pt x="1947" y="1513"/>
                    <a:pt x="2819" y="1228"/>
                    <a:pt x="2661" y="647"/>
                  </a:cubicBezTo>
                  <a:cubicBezTo>
                    <a:pt x="2516" y="222"/>
                    <a:pt x="1901" y="0"/>
                    <a:pt x="1359" y="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1"/>
            <p:cNvSpPr/>
            <p:nvPr/>
          </p:nvSpPr>
          <p:spPr>
            <a:xfrm>
              <a:off x="6168250" y="1694159"/>
              <a:ext cx="850200" cy="850200"/>
            </a:xfrm>
            <a:prstGeom prst="pie">
              <a:avLst>
                <a:gd name="adj1" fmla="val 0"/>
                <a:gd name="adj2" fmla="val 1490942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AA8FAE8B-6B3B-474B-B790-770F0BEA2C2D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A1BCB8FB-18F1-4457-BFAC-183B2062B941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D4FFFDC0-E89E-4844-A3EF-75D9AD8AE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C7FE814D-9B67-4E4C-8470-EE6A997F0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6328499C-63FA-4CC6-9FAA-1F3BA0384D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EB2EC9E9-2298-4233-99BA-B88D8719D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0C00398-E803-4181-81ED-48CFB41C7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D125DF03-1AD7-48C5-8830-9B50AF2E5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E8A4D29D-D7B9-4E54-96C5-0DDFC0CA4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768AFEC-35BA-4F9F-A02E-283FA6A79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6810F4A-BA16-4D79-A072-DE51C5AA5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75018221-AB1E-41EA-AF05-CB8680CB8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0F6A246D-7EDF-40EE-BC67-E71F4C192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84D46547-0B71-475F-B3CD-C107D8B53ED7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52"/>
          <p:cNvSpPr txBox="1">
            <a:spLocks noGrp="1"/>
          </p:cNvSpPr>
          <p:nvPr>
            <p:ph type="title"/>
          </p:nvPr>
        </p:nvSpPr>
        <p:spPr>
          <a:xfrm>
            <a:off x="2736150" y="3185065"/>
            <a:ext cx="3671700" cy="50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833" name="Google Shape;1833;p52"/>
          <p:cNvSpPr txBox="1">
            <a:spLocks noGrp="1"/>
          </p:cNvSpPr>
          <p:nvPr>
            <p:ph type="subTitle" idx="1"/>
          </p:nvPr>
        </p:nvSpPr>
        <p:spPr>
          <a:xfrm>
            <a:off x="2736200" y="3686353"/>
            <a:ext cx="3671700" cy="10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and the smallest one in the Solar System—it’s only a bit larger than the Moon</a:t>
            </a:r>
            <a:endParaRPr dirty="0"/>
          </a:p>
        </p:txBody>
      </p:sp>
      <p:grpSp>
        <p:nvGrpSpPr>
          <p:cNvPr id="1834" name="Google Shape;1834;p52"/>
          <p:cNvGrpSpPr/>
          <p:nvPr/>
        </p:nvGrpSpPr>
        <p:grpSpPr>
          <a:xfrm>
            <a:off x="4347373" y="4492689"/>
            <a:ext cx="449351" cy="134550"/>
            <a:chOff x="826998" y="3699099"/>
            <a:chExt cx="449351" cy="134550"/>
          </a:xfrm>
        </p:grpSpPr>
        <p:sp>
          <p:nvSpPr>
            <p:cNvPr id="1835" name="Google Shape;1835;p52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52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52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65EFD25A-617A-4E56-9465-66C9DC62F7BB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F456D4F5-6D1B-4548-8366-68841E08C7D6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1F1462B-B93F-4A2A-AA37-8E69660A67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F31C1144-D99E-4D45-A11E-F76D94A9E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D45A3554-5A3C-4AC7-BF2C-49EC24EFF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253DC43A-870E-4613-9935-87501E007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43CBAD2-DC99-4E1A-B60F-1FB5FDDDD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05F6D8CC-DC4E-4506-8379-CFEC86AFC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36E392E6-090A-4C52-AEF4-6386E1EFE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2A4B0399-9387-47FC-9AA5-A3D7056B2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B11B5DCB-2951-4CC1-8F41-46B6569DD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35CE66A-9B17-4073-9642-954BCD070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49BBD41B-9665-47D4-AD96-99B968B16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D600161A-B97E-4FB3-A9CE-8D977B2719C0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C5FE647A-3D82-4EEB-BF90-529FB51AE2F9}"/>
              </a:ext>
            </a:extLst>
          </p:cNvPr>
          <p:cNvGrpSpPr/>
          <p:nvPr/>
        </p:nvGrpSpPr>
        <p:grpSpPr>
          <a:xfrm rot="16200000">
            <a:off x="3705874" y="-1355638"/>
            <a:ext cx="1928225" cy="6788764"/>
            <a:chOff x="3919538" y="282575"/>
            <a:chExt cx="1301750" cy="4583113"/>
          </a:xfrm>
          <a:solidFill>
            <a:srgbClr val="F6AE9A"/>
          </a:solidFill>
        </p:grpSpPr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0A5311F9-591F-40C7-B615-02D9C7EF42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9538" y="282575"/>
              <a:ext cx="1301750" cy="2659063"/>
            </a:xfrm>
            <a:custGeom>
              <a:avLst/>
              <a:gdLst>
                <a:gd name="T0" fmla="*/ 213 w 343"/>
                <a:gd name="T1" fmla="*/ 29 h 705"/>
                <a:gd name="T2" fmla="*/ 213 w 343"/>
                <a:gd name="T3" fmla="*/ 184 h 705"/>
                <a:gd name="T4" fmla="*/ 222 w 343"/>
                <a:gd name="T5" fmla="*/ 184 h 705"/>
                <a:gd name="T6" fmla="*/ 326 w 343"/>
                <a:gd name="T7" fmla="*/ 184 h 705"/>
                <a:gd name="T8" fmla="*/ 341 w 343"/>
                <a:gd name="T9" fmla="*/ 202 h 705"/>
                <a:gd name="T10" fmla="*/ 326 w 343"/>
                <a:gd name="T11" fmla="*/ 213 h 705"/>
                <a:gd name="T12" fmla="*/ 269 w 343"/>
                <a:gd name="T13" fmla="*/ 213 h 705"/>
                <a:gd name="T14" fmla="*/ 261 w 343"/>
                <a:gd name="T15" fmla="*/ 213 h 705"/>
                <a:gd name="T16" fmla="*/ 261 w 343"/>
                <a:gd name="T17" fmla="*/ 222 h 705"/>
                <a:gd name="T18" fmla="*/ 261 w 343"/>
                <a:gd name="T19" fmla="*/ 650 h 705"/>
                <a:gd name="T20" fmla="*/ 226 w 343"/>
                <a:gd name="T21" fmla="*/ 701 h 705"/>
                <a:gd name="T22" fmla="*/ 208 w 343"/>
                <a:gd name="T23" fmla="*/ 705 h 705"/>
                <a:gd name="T24" fmla="*/ 138 w 343"/>
                <a:gd name="T25" fmla="*/ 705 h 705"/>
                <a:gd name="T26" fmla="*/ 85 w 343"/>
                <a:gd name="T27" fmla="*/ 651 h 705"/>
                <a:gd name="T28" fmla="*/ 85 w 343"/>
                <a:gd name="T29" fmla="*/ 448 h 705"/>
                <a:gd name="T30" fmla="*/ 86 w 343"/>
                <a:gd name="T31" fmla="*/ 417 h 705"/>
                <a:gd name="T32" fmla="*/ 85 w 343"/>
                <a:gd name="T33" fmla="*/ 218 h 705"/>
                <a:gd name="T34" fmla="*/ 84 w 343"/>
                <a:gd name="T35" fmla="*/ 213 h 705"/>
                <a:gd name="T36" fmla="*/ 78 w 343"/>
                <a:gd name="T37" fmla="*/ 213 h 705"/>
                <a:gd name="T38" fmla="*/ 17 w 343"/>
                <a:gd name="T39" fmla="*/ 213 h 705"/>
                <a:gd name="T40" fmla="*/ 2 w 343"/>
                <a:gd name="T41" fmla="*/ 204 h 705"/>
                <a:gd name="T42" fmla="*/ 6 w 343"/>
                <a:gd name="T43" fmla="*/ 188 h 705"/>
                <a:gd name="T44" fmla="*/ 18 w 343"/>
                <a:gd name="T45" fmla="*/ 184 h 705"/>
                <a:gd name="T46" fmla="*/ 123 w 343"/>
                <a:gd name="T47" fmla="*/ 184 h 705"/>
                <a:gd name="T48" fmla="*/ 133 w 343"/>
                <a:gd name="T49" fmla="*/ 184 h 705"/>
                <a:gd name="T50" fmla="*/ 133 w 343"/>
                <a:gd name="T51" fmla="*/ 29 h 705"/>
                <a:gd name="T52" fmla="*/ 126 w 343"/>
                <a:gd name="T53" fmla="*/ 29 h 705"/>
                <a:gd name="T54" fmla="*/ 90 w 343"/>
                <a:gd name="T55" fmla="*/ 29 h 705"/>
                <a:gd name="T56" fmla="*/ 75 w 343"/>
                <a:gd name="T57" fmla="*/ 14 h 705"/>
                <a:gd name="T58" fmla="*/ 90 w 343"/>
                <a:gd name="T59" fmla="*/ 0 h 705"/>
                <a:gd name="T60" fmla="*/ 245 w 343"/>
                <a:gd name="T61" fmla="*/ 0 h 705"/>
                <a:gd name="T62" fmla="*/ 261 w 343"/>
                <a:gd name="T63" fmla="*/ 14 h 705"/>
                <a:gd name="T64" fmla="*/ 246 w 343"/>
                <a:gd name="T65" fmla="*/ 29 h 705"/>
                <a:gd name="T66" fmla="*/ 213 w 343"/>
                <a:gd name="T67" fmla="*/ 29 h 705"/>
                <a:gd name="T68" fmla="*/ 211 w 343"/>
                <a:gd name="T69" fmla="*/ 405 h 705"/>
                <a:gd name="T70" fmla="*/ 211 w 343"/>
                <a:gd name="T71" fmla="*/ 326 h 705"/>
                <a:gd name="T72" fmla="*/ 134 w 343"/>
                <a:gd name="T73" fmla="*/ 326 h 705"/>
                <a:gd name="T74" fmla="*/ 134 w 343"/>
                <a:gd name="T75" fmla="*/ 334 h 705"/>
                <a:gd name="T76" fmla="*/ 134 w 343"/>
                <a:gd name="T77" fmla="*/ 647 h 705"/>
                <a:gd name="T78" fmla="*/ 134 w 343"/>
                <a:gd name="T79" fmla="*/ 650 h 705"/>
                <a:gd name="T80" fmla="*/ 139 w 343"/>
                <a:gd name="T81" fmla="*/ 656 h 705"/>
                <a:gd name="T82" fmla="*/ 206 w 343"/>
                <a:gd name="T83" fmla="*/ 655 h 705"/>
                <a:gd name="T84" fmla="*/ 211 w 343"/>
                <a:gd name="T85" fmla="*/ 651 h 705"/>
                <a:gd name="T86" fmla="*/ 212 w 343"/>
                <a:gd name="T87" fmla="*/ 607 h 705"/>
                <a:gd name="T88" fmla="*/ 176 w 343"/>
                <a:gd name="T89" fmla="*/ 607 h 705"/>
                <a:gd name="T90" fmla="*/ 162 w 343"/>
                <a:gd name="T91" fmla="*/ 599 h 705"/>
                <a:gd name="T92" fmla="*/ 175 w 343"/>
                <a:gd name="T93" fmla="*/ 578 h 705"/>
                <a:gd name="T94" fmla="*/ 211 w 343"/>
                <a:gd name="T95" fmla="*/ 578 h 705"/>
                <a:gd name="T96" fmla="*/ 211 w 343"/>
                <a:gd name="T97" fmla="*/ 520 h 705"/>
                <a:gd name="T98" fmla="*/ 204 w 343"/>
                <a:gd name="T99" fmla="*/ 520 h 705"/>
                <a:gd name="T100" fmla="*/ 174 w 343"/>
                <a:gd name="T101" fmla="*/ 520 h 705"/>
                <a:gd name="T102" fmla="*/ 161 w 343"/>
                <a:gd name="T103" fmla="*/ 501 h 705"/>
                <a:gd name="T104" fmla="*/ 176 w 343"/>
                <a:gd name="T105" fmla="*/ 491 h 705"/>
                <a:gd name="T106" fmla="*/ 211 w 343"/>
                <a:gd name="T107" fmla="*/ 491 h 705"/>
                <a:gd name="T108" fmla="*/ 211 w 343"/>
                <a:gd name="T109" fmla="*/ 433 h 705"/>
                <a:gd name="T110" fmla="*/ 177 w 343"/>
                <a:gd name="T111" fmla="*/ 433 h 705"/>
                <a:gd name="T112" fmla="*/ 160 w 343"/>
                <a:gd name="T113" fmla="*/ 419 h 705"/>
                <a:gd name="T114" fmla="*/ 176 w 343"/>
                <a:gd name="T115" fmla="*/ 405 h 705"/>
                <a:gd name="T116" fmla="*/ 211 w 343"/>
                <a:gd name="T117" fmla="*/ 405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3" h="705">
                  <a:moveTo>
                    <a:pt x="213" y="29"/>
                  </a:moveTo>
                  <a:cubicBezTo>
                    <a:pt x="213" y="81"/>
                    <a:pt x="213" y="132"/>
                    <a:pt x="213" y="184"/>
                  </a:cubicBezTo>
                  <a:cubicBezTo>
                    <a:pt x="216" y="184"/>
                    <a:pt x="219" y="184"/>
                    <a:pt x="222" y="184"/>
                  </a:cubicBezTo>
                  <a:cubicBezTo>
                    <a:pt x="257" y="184"/>
                    <a:pt x="292" y="184"/>
                    <a:pt x="326" y="184"/>
                  </a:cubicBezTo>
                  <a:cubicBezTo>
                    <a:pt x="337" y="184"/>
                    <a:pt x="343" y="192"/>
                    <a:pt x="341" y="202"/>
                  </a:cubicBezTo>
                  <a:cubicBezTo>
                    <a:pt x="340" y="209"/>
                    <a:pt x="334" y="213"/>
                    <a:pt x="326" y="213"/>
                  </a:cubicBezTo>
                  <a:cubicBezTo>
                    <a:pt x="307" y="213"/>
                    <a:pt x="288" y="213"/>
                    <a:pt x="269" y="213"/>
                  </a:cubicBezTo>
                  <a:cubicBezTo>
                    <a:pt x="267" y="213"/>
                    <a:pt x="264" y="213"/>
                    <a:pt x="261" y="213"/>
                  </a:cubicBezTo>
                  <a:cubicBezTo>
                    <a:pt x="261" y="216"/>
                    <a:pt x="261" y="219"/>
                    <a:pt x="261" y="222"/>
                  </a:cubicBezTo>
                  <a:cubicBezTo>
                    <a:pt x="261" y="364"/>
                    <a:pt x="261" y="507"/>
                    <a:pt x="261" y="650"/>
                  </a:cubicBezTo>
                  <a:cubicBezTo>
                    <a:pt x="261" y="674"/>
                    <a:pt x="248" y="694"/>
                    <a:pt x="226" y="701"/>
                  </a:cubicBezTo>
                  <a:cubicBezTo>
                    <a:pt x="220" y="703"/>
                    <a:pt x="214" y="705"/>
                    <a:pt x="208" y="705"/>
                  </a:cubicBezTo>
                  <a:cubicBezTo>
                    <a:pt x="184" y="705"/>
                    <a:pt x="161" y="705"/>
                    <a:pt x="138" y="705"/>
                  </a:cubicBezTo>
                  <a:cubicBezTo>
                    <a:pt x="108" y="705"/>
                    <a:pt x="85" y="681"/>
                    <a:pt x="85" y="651"/>
                  </a:cubicBezTo>
                  <a:cubicBezTo>
                    <a:pt x="84" y="584"/>
                    <a:pt x="84" y="516"/>
                    <a:pt x="85" y="448"/>
                  </a:cubicBezTo>
                  <a:cubicBezTo>
                    <a:pt x="85" y="438"/>
                    <a:pt x="86" y="427"/>
                    <a:pt x="86" y="417"/>
                  </a:cubicBezTo>
                  <a:cubicBezTo>
                    <a:pt x="85" y="350"/>
                    <a:pt x="85" y="284"/>
                    <a:pt x="85" y="218"/>
                  </a:cubicBezTo>
                  <a:cubicBezTo>
                    <a:pt x="84" y="216"/>
                    <a:pt x="84" y="215"/>
                    <a:pt x="84" y="213"/>
                  </a:cubicBezTo>
                  <a:cubicBezTo>
                    <a:pt x="82" y="213"/>
                    <a:pt x="80" y="213"/>
                    <a:pt x="78" y="213"/>
                  </a:cubicBezTo>
                  <a:cubicBezTo>
                    <a:pt x="58" y="213"/>
                    <a:pt x="37" y="213"/>
                    <a:pt x="17" y="213"/>
                  </a:cubicBezTo>
                  <a:cubicBezTo>
                    <a:pt x="10" y="213"/>
                    <a:pt x="4" y="210"/>
                    <a:pt x="2" y="204"/>
                  </a:cubicBezTo>
                  <a:cubicBezTo>
                    <a:pt x="0" y="198"/>
                    <a:pt x="1" y="191"/>
                    <a:pt x="6" y="188"/>
                  </a:cubicBezTo>
                  <a:cubicBezTo>
                    <a:pt x="9" y="186"/>
                    <a:pt x="14" y="184"/>
                    <a:pt x="18" y="184"/>
                  </a:cubicBezTo>
                  <a:cubicBezTo>
                    <a:pt x="53" y="184"/>
                    <a:pt x="88" y="184"/>
                    <a:pt x="123" y="184"/>
                  </a:cubicBezTo>
                  <a:cubicBezTo>
                    <a:pt x="126" y="184"/>
                    <a:pt x="129" y="184"/>
                    <a:pt x="133" y="184"/>
                  </a:cubicBezTo>
                  <a:cubicBezTo>
                    <a:pt x="133" y="132"/>
                    <a:pt x="133" y="81"/>
                    <a:pt x="133" y="29"/>
                  </a:cubicBezTo>
                  <a:cubicBezTo>
                    <a:pt x="131" y="29"/>
                    <a:pt x="128" y="29"/>
                    <a:pt x="126" y="29"/>
                  </a:cubicBezTo>
                  <a:cubicBezTo>
                    <a:pt x="114" y="29"/>
                    <a:pt x="102" y="29"/>
                    <a:pt x="90" y="29"/>
                  </a:cubicBezTo>
                  <a:cubicBezTo>
                    <a:pt x="81" y="29"/>
                    <a:pt x="75" y="23"/>
                    <a:pt x="75" y="14"/>
                  </a:cubicBezTo>
                  <a:cubicBezTo>
                    <a:pt x="75" y="6"/>
                    <a:pt x="81" y="0"/>
                    <a:pt x="90" y="0"/>
                  </a:cubicBezTo>
                  <a:cubicBezTo>
                    <a:pt x="142" y="0"/>
                    <a:pt x="194" y="0"/>
                    <a:pt x="245" y="0"/>
                  </a:cubicBezTo>
                  <a:cubicBezTo>
                    <a:pt x="255" y="0"/>
                    <a:pt x="261" y="6"/>
                    <a:pt x="261" y="14"/>
                  </a:cubicBezTo>
                  <a:cubicBezTo>
                    <a:pt x="261" y="22"/>
                    <a:pt x="255" y="29"/>
                    <a:pt x="246" y="29"/>
                  </a:cubicBezTo>
                  <a:cubicBezTo>
                    <a:pt x="235" y="29"/>
                    <a:pt x="224" y="29"/>
                    <a:pt x="213" y="29"/>
                  </a:cubicBezTo>
                  <a:close/>
                  <a:moveTo>
                    <a:pt x="211" y="405"/>
                  </a:moveTo>
                  <a:cubicBezTo>
                    <a:pt x="211" y="378"/>
                    <a:pt x="211" y="352"/>
                    <a:pt x="211" y="326"/>
                  </a:cubicBezTo>
                  <a:cubicBezTo>
                    <a:pt x="185" y="326"/>
                    <a:pt x="160" y="326"/>
                    <a:pt x="134" y="326"/>
                  </a:cubicBezTo>
                  <a:cubicBezTo>
                    <a:pt x="134" y="329"/>
                    <a:pt x="134" y="332"/>
                    <a:pt x="134" y="334"/>
                  </a:cubicBezTo>
                  <a:cubicBezTo>
                    <a:pt x="134" y="438"/>
                    <a:pt x="134" y="542"/>
                    <a:pt x="134" y="647"/>
                  </a:cubicBezTo>
                  <a:cubicBezTo>
                    <a:pt x="134" y="648"/>
                    <a:pt x="134" y="649"/>
                    <a:pt x="134" y="650"/>
                  </a:cubicBezTo>
                  <a:cubicBezTo>
                    <a:pt x="134" y="654"/>
                    <a:pt x="136" y="656"/>
                    <a:pt x="139" y="656"/>
                  </a:cubicBezTo>
                  <a:cubicBezTo>
                    <a:pt x="162" y="656"/>
                    <a:pt x="184" y="656"/>
                    <a:pt x="206" y="655"/>
                  </a:cubicBezTo>
                  <a:cubicBezTo>
                    <a:pt x="208" y="655"/>
                    <a:pt x="211" y="653"/>
                    <a:pt x="211" y="651"/>
                  </a:cubicBezTo>
                  <a:cubicBezTo>
                    <a:pt x="212" y="637"/>
                    <a:pt x="212" y="622"/>
                    <a:pt x="212" y="607"/>
                  </a:cubicBezTo>
                  <a:cubicBezTo>
                    <a:pt x="199" y="607"/>
                    <a:pt x="188" y="607"/>
                    <a:pt x="176" y="607"/>
                  </a:cubicBezTo>
                  <a:cubicBezTo>
                    <a:pt x="170" y="607"/>
                    <a:pt x="165" y="605"/>
                    <a:pt x="162" y="599"/>
                  </a:cubicBezTo>
                  <a:cubicBezTo>
                    <a:pt x="157" y="589"/>
                    <a:pt x="163" y="578"/>
                    <a:pt x="175" y="578"/>
                  </a:cubicBezTo>
                  <a:cubicBezTo>
                    <a:pt x="187" y="578"/>
                    <a:pt x="199" y="578"/>
                    <a:pt x="211" y="578"/>
                  </a:cubicBezTo>
                  <a:cubicBezTo>
                    <a:pt x="211" y="558"/>
                    <a:pt x="211" y="539"/>
                    <a:pt x="211" y="520"/>
                  </a:cubicBezTo>
                  <a:cubicBezTo>
                    <a:pt x="209" y="520"/>
                    <a:pt x="207" y="520"/>
                    <a:pt x="204" y="520"/>
                  </a:cubicBezTo>
                  <a:cubicBezTo>
                    <a:pt x="194" y="520"/>
                    <a:pt x="184" y="520"/>
                    <a:pt x="174" y="520"/>
                  </a:cubicBezTo>
                  <a:cubicBezTo>
                    <a:pt x="164" y="519"/>
                    <a:pt x="158" y="510"/>
                    <a:pt x="161" y="501"/>
                  </a:cubicBezTo>
                  <a:cubicBezTo>
                    <a:pt x="163" y="495"/>
                    <a:pt x="168" y="491"/>
                    <a:pt x="176" y="491"/>
                  </a:cubicBezTo>
                  <a:cubicBezTo>
                    <a:pt x="188" y="491"/>
                    <a:pt x="199" y="491"/>
                    <a:pt x="211" y="491"/>
                  </a:cubicBezTo>
                  <a:cubicBezTo>
                    <a:pt x="211" y="472"/>
                    <a:pt x="211" y="453"/>
                    <a:pt x="211" y="433"/>
                  </a:cubicBezTo>
                  <a:cubicBezTo>
                    <a:pt x="200" y="433"/>
                    <a:pt x="188" y="433"/>
                    <a:pt x="177" y="433"/>
                  </a:cubicBezTo>
                  <a:cubicBezTo>
                    <a:pt x="167" y="433"/>
                    <a:pt x="160" y="427"/>
                    <a:pt x="160" y="419"/>
                  </a:cubicBezTo>
                  <a:cubicBezTo>
                    <a:pt x="160" y="410"/>
                    <a:pt x="167" y="405"/>
                    <a:pt x="176" y="405"/>
                  </a:cubicBezTo>
                  <a:cubicBezTo>
                    <a:pt x="188" y="405"/>
                    <a:pt x="199" y="405"/>
                    <a:pt x="211" y="405"/>
                  </a:cubicBezTo>
                  <a:close/>
                </a:path>
              </a:pathLst>
            </a:custGeom>
            <a:grpFill/>
            <a:ln w="38100">
              <a:solidFill>
                <a:srgbClr val="0E47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668C19B-E18A-4419-8B71-E1E23FE8E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101" y="3024188"/>
              <a:ext cx="412750" cy="1370013"/>
            </a:xfrm>
            <a:custGeom>
              <a:avLst/>
              <a:gdLst>
                <a:gd name="T0" fmla="*/ 43 w 109"/>
                <a:gd name="T1" fmla="*/ 104 h 363"/>
                <a:gd name="T2" fmla="*/ 30 w 109"/>
                <a:gd name="T3" fmla="*/ 103 h 363"/>
                <a:gd name="T4" fmla="*/ 12 w 109"/>
                <a:gd name="T5" fmla="*/ 85 h 363"/>
                <a:gd name="T6" fmla="*/ 2 w 109"/>
                <a:gd name="T7" fmla="*/ 26 h 363"/>
                <a:gd name="T8" fmla="*/ 25 w 109"/>
                <a:gd name="T9" fmla="*/ 0 h 363"/>
                <a:gd name="T10" fmla="*/ 85 w 109"/>
                <a:gd name="T11" fmla="*/ 0 h 363"/>
                <a:gd name="T12" fmla="*/ 108 w 109"/>
                <a:gd name="T13" fmla="*/ 24 h 363"/>
                <a:gd name="T14" fmla="*/ 100 w 109"/>
                <a:gd name="T15" fmla="*/ 76 h 363"/>
                <a:gd name="T16" fmla="*/ 99 w 109"/>
                <a:gd name="T17" fmla="*/ 80 h 363"/>
                <a:gd name="T18" fmla="*/ 74 w 109"/>
                <a:gd name="T19" fmla="*/ 103 h 363"/>
                <a:gd name="T20" fmla="*/ 70 w 109"/>
                <a:gd name="T21" fmla="*/ 104 h 363"/>
                <a:gd name="T22" fmla="*/ 70 w 109"/>
                <a:gd name="T23" fmla="*/ 112 h 363"/>
                <a:gd name="T24" fmla="*/ 70 w 109"/>
                <a:gd name="T25" fmla="*/ 324 h 363"/>
                <a:gd name="T26" fmla="*/ 66 w 109"/>
                <a:gd name="T27" fmla="*/ 335 h 363"/>
                <a:gd name="T28" fmla="*/ 43 w 109"/>
                <a:gd name="T29" fmla="*/ 363 h 363"/>
                <a:gd name="T30" fmla="*/ 43 w 109"/>
                <a:gd name="T31" fmla="*/ 10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363">
                  <a:moveTo>
                    <a:pt x="43" y="104"/>
                  </a:moveTo>
                  <a:cubicBezTo>
                    <a:pt x="38" y="103"/>
                    <a:pt x="34" y="103"/>
                    <a:pt x="30" y="103"/>
                  </a:cubicBezTo>
                  <a:cubicBezTo>
                    <a:pt x="20" y="101"/>
                    <a:pt x="13" y="95"/>
                    <a:pt x="12" y="85"/>
                  </a:cubicBezTo>
                  <a:cubicBezTo>
                    <a:pt x="9" y="65"/>
                    <a:pt x="5" y="46"/>
                    <a:pt x="2" y="26"/>
                  </a:cubicBezTo>
                  <a:cubicBezTo>
                    <a:pt x="0" y="11"/>
                    <a:pt x="10" y="0"/>
                    <a:pt x="25" y="0"/>
                  </a:cubicBezTo>
                  <a:cubicBezTo>
                    <a:pt x="45" y="0"/>
                    <a:pt x="65" y="0"/>
                    <a:pt x="85" y="0"/>
                  </a:cubicBezTo>
                  <a:cubicBezTo>
                    <a:pt x="100" y="0"/>
                    <a:pt x="109" y="10"/>
                    <a:pt x="108" y="24"/>
                  </a:cubicBezTo>
                  <a:cubicBezTo>
                    <a:pt x="106" y="41"/>
                    <a:pt x="102" y="59"/>
                    <a:pt x="100" y="76"/>
                  </a:cubicBezTo>
                  <a:cubicBezTo>
                    <a:pt x="99" y="77"/>
                    <a:pt x="99" y="79"/>
                    <a:pt x="99" y="80"/>
                  </a:cubicBezTo>
                  <a:cubicBezTo>
                    <a:pt x="97" y="96"/>
                    <a:pt x="90" y="103"/>
                    <a:pt x="74" y="103"/>
                  </a:cubicBezTo>
                  <a:cubicBezTo>
                    <a:pt x="73" y="103"/>
                    <a:pt x="72" y="104"/>
                    <a:pt x="70" y="104"/>
                  </a:cubicBezTo>
                  <a:cubicBezTo>
                    <a:pt x="70" y="106"/>
                    <a:pt x="70" y="109"/>
                    <a:pt x="70" y="112"/>
                  </a:cubicBezTo>
                  <a:cubicBezTo>
                    <a:pt x="70" y="182"/>
                    <a:pt x="70" y="253"/>
                    <a:pt x="70" y="324"/>
                  </a:cubicBezTo>
                  <a:cubicBezTo>
                    <a:pt x="70" y="328"/>
                    <a:pt x="68" y="332"/>
                    <a:pt x="66" y="335"/>
                  </a:cubicBezTo>
                  <a:cubicBezTo>
                    <a:pt x="59" y="345"/>
                    <a:pt x="52" y="354"/>
                    <a:pt x="43" y="363"/>
                  </a:cubicBezTo>
                  <a:cubicBezTo>
                    <a:pt x="43" y="276"/>
                    <a:pt x="43" y="190"/>
                    <a:pt x="43" y="104"/>
                  </a:cubicBezTo>
                  <a:close/>
                </a:path>
              </a:pathLst>
            </a:custGeom>
            <a:grpFill/>
            <a:ln w="38100">
              <a:solidFill>
                <a:srgbClr val="0E47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1206FD96-5F91-4801-B2F4-4EE093BAC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4526" y="4462463"/>
              <a:ext cx="261938" cy="403225"/>
            </a:xfrm>
            <a:custGeom>
              <a:avLst/>
              <a:gdLst>
                <a:gd name="T0" fmla="*/ 34 w 69"/>
                <a:gd name="T1" fmla="*/ 0 h 107"/>
                <a:gd name="T2" fmla="*/ 67 w 69"/>
                <a:gd name="T3" fmla="*/ 65 h 107"/>
                <a:gd name="T4" fmla="*/ 40 w 69"/>
                <a:gd name="T5" fmla="*/ 104 h 107"/>
                <a:gd name="T6" fmla="*/ 1 w 69"/>
                <a:gd name="T7" fmla="*/ 80 h 107"/>
                <a:gd name="T8" fmla="*/ 2 w 69"/>
                <a:gd name="T9" fmla="*/ 59 h 107"/>
                <a:gd name="T10" fmla="*/ 34 w 69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07">
                  <a:moveTo>
                    <a:pt x="34" y="0"/>
                  </a:moveTo>
                  <a:cubicBezTo>
                    <a:pt x="50" y="19"/>
                    <a:pt x="64" y="40"/>
                    <a:pt x="67" y="65"/>
                  </a:cubicBezTo>
                  <a:cubicBezTo>
                    <a:pt x="69" y="84"/>
                    <a:pt x="58" y="100"/>
                    <a:pt x="40" y="104"/>
                  </a:cubicBezTo>
                  <a:cubicBezTo>
                    <a:pt x="23" y="107"/>
                    <a:pt x="6" y="97"/>
                    <a:pt x="1" y="80"/>
                  </a:cubicBezTo>
                  <a:cubicBezTo>
                    <a:pt x="0" y="73"/>
                    <a:pt x="0" y="66"/>
                    <a:pt x="2" y="59"/>
                  </a:cubicBezTo>
                  <a:cubicBezTo>
                    <a:pt x="5" y="41"/>
                    <a:pt x="22" y="11"/>
                    <a:pt x="34" y="0"/>
                  </a:cubicBezTo>
                  <a:close/>
                </a:path>
              </a:pathLst>
            </a:custGeom>
            <a:grpFill/>
            <a:ln w="38100">
              <a:solidFill>
                <a:srgbClr val="0E47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28D3A73-5611-4419-9786-7C15A071E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: Shape 4">
            <a:extLst>
              <a:ext uri="{FF2B5EF4-FFF2-40B4-BE49-F238E27FC236}">
                <a16:creationId xmlns:a16="http://schemas.microsoft.com/office/drawing/2014/main" id="{F4AE1246-5C09-4602-B229-4C2707787FB1}"/>
              </a:ext>
            </a:extLst>
          </p:cNvPr>
          <p:cNvSpPr/>
          <p:nvPr/>
        </p:nvSpPr>
        <p:spPr>
          <a:xfrm>
            <a:off x="1" y="0"/>
            <a:ext cx="5450305" cy="5143500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7875" h="6858000">
                <a:moveTo>
                  <a:pt x="0" y="0"/>
                </a:moveTo>
                <a:lnTo>
                  <a:pt x="7557875" y="0"/>
                </a:lnTo>
                <a:lnTo>
                  <a:pt x="437063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5AD9A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269014" y="165857"/>
            <a:ext cx="5182870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b="1" dirty="0">
                <a:solidFill>
                  <a:srgbClr val="0E4776"/>
                </a:solidFill>
                <a:latin typeface="Chewy" panose="020B0604020202020204" charset="0"/>
                <a:cs typeface="Arial" pitchFamily="34" charset="0"/>
              </a:rPr>
              <a:t>Infographic Style</a:t>
            </a:r>
            <a:endParaRPr lang="ko-KR" altLang="en-US" sz="4050" b="1" dirty="0">
              <a:solidFill>
                <a:srgbClr val="0E4776"/>
              </a:solidFill>
              <a:latin typeface="Chewy" panose="020B060402020202020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288513" y="1085131"/>
            <a:ext cx="428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900" dirty="0">
                <a:solidFill>
                  <a:schemeClr val="tx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9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2D0357-43E8-41D9-9271-E3F41D680266}"/>
              </a:ext>
            </a:extLst>
          </p:cNvPr>
          <p:cNvSpPr txBox="1"/>
          <p:nvPr/>
        </p:nvSpPr>
        <p:spPr>
          <a:xfrm>
            <a:off x="428255" y="1667232"/>
            <a:ext cx="1326291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950" b="1" dirty="0">
                <a:solidFill>
                  <a:srgbClr val="61CAE0"/>
                </a:solidFill>
                <a:cs typeface="Arial" pitchFamily="34" charset="0"/>
              </a:rPr>
              <a:t>80</a:t>
            </a:r>
            <a:r>
              <a:rPr lang="en-US" altLang="ko-KR" sz="1800" b="1" dirty="0">
                <a:solidFill>
                  <a:srgbClr val="61CAE0"/>
                </a:solidFill>
                <a:cs typeface="Arial" pitchFamily="34" charset="0"/>
              </a:rPr>
              <a:t>%</a:t>
            </a:r>
            <a:endParaRPr lang="ko-KR" altLang="en-US" sz="1800" b="1" dirty="0">
              <a:solidFill>
                <a:srgbClr val="61CAE0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4598C-282A-4189-9223-A0876FAF98CA}"/>
              </a:ext>
            </a:extLst>
          </p:cNvPr>
          <p:cNvGrpSpPr/>
          <p:nvPr/>
        </p:nvGrpSpPr>
        <p:grpSpPr>
          <a:xfrm>
            <a:off x="444320" y="2677013"/>
            <a:ext cx="2813239" cy="1223412"/>
            <a:chOff x="5375474" y="2822446"/>
            <a:chExt cx="3312368" cy="163121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96D599-89E6-414E-9848-3EEEDBB4D00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0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1B2B01-C163-4ACB-8A44-52048EFC7365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/>
                  </a:solidFill>
                  <a:cs typeface="Arial" pitchFamily="34" charset="0"/>
                </a:rPr>
                <a:t>Your</a:t>
              </a:r>
              <a:r>
                <a:rPr lang="ko-KR" altLang="en-US" sz="1000" b="1" dirty="0">
                  <a:solidFill>
                    <a:schemeClr val="tx1"/>
                  </a:solidFill>
                  <a:cs typeface="Arial" pitchFamily="34" charset="0"/>
                </a:rPr>
                <a:t> </a:t>
              </a:r>
              <a:r>
                <a:rPr lang="en-US" altLang="ko-KR" sz="1000" b="1" dirty="0">
                  <a:solidFill>
                    <a:schemeClr val="tx1"/>
                  </a:solidFill>
                  <a:cs typeface="Arial" pitchFamily="34" charset="0"/>
                </a:rPr>
                <a:t>Content Here</a:t>
              </a:r>
              <a:endParaRPr lang="ko-KR" altLang="en-US" sz="1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898B14D-15ED-4B99-A57A-B349CABDE38E}"/>
              </a:ext>
            </a:extLst>
          </p:cNvPr>
          <p:cNvSpPr txBox="1"/>
          <p:nvPr/>
        </p:nvSpPr>
        <p:spPr>
          <a:xfrm>
            <a:off x="1783187" y="1949892"/>
            <a:ext cx="1002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schemeClr val="tx1"/>
                </a:solidFill>
                <a:cs typeface="Arial" pitchFamily="34" charset="0"/>
              </a:rPr>
              <a:t>Text</a:t>
            </a:r>
            <a:endParaRPr lang="ko-KR" altLang="en-US" sz="21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AE791B-6B5A-4B49-8CC5-6443A447A55E}"/>
              </a:ext>
            </a:extLst>
          </p:cNvPr>
          <p:cNvSpPr txBox="1"/>
          <p:nvPr/>
        </p:nvSpPr>
        <p:spPr>
          <a:xfrm>
            <a:off x="5652419" y="281273"/>
            <a:ext cx="328789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rgbClr val="0E4776"/>
                </a:solidFill>
                <a:latin typeface="Chewy" panose="020B0604020202020204" charset="0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rgbClr val="0E4776"/>
                </a:solidFill>
                <a:latin typeface="Chewy" panose="020B0604020202020204" charset="0"/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rgbClr val="0E4776"/>
              </a:solidFill>
              <a:latin typeface="Chewy" panose="020B0604020202020204" charset="0"/>
              <a:cs typeface="Arial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5D3175-31B7-4E50-AFA9-449B28C1FB46}"/>
              </a:ext>
            </a:extLst>
          </p:cNvPr>
          <p:cNvCxnSpPr>
            <a:cxnSpLocks/>
          </p:cNvCxnSpPr>
          <p:nvPr/>
        </p:nvCxnSpPr>
        <p:spPr>
          <a:xfrm flipH="1">
            <a:off x="3151724" y="0"/>
            <a:ext cx="2300160" cy="51435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79E3BF-3721-415D-B956-75F224BF8537}"/>
              </a:ext>
            </a:extLst>
          </p:cNvPr>
          <p:cNvCxnSpPr>
            <a:cxnSpLocks/>
          </p:cNvCxnSpPr>
          <p:nvPr/>
        </p:nvCxnSpPr>
        <p:spPr>
          <a:xfrm flipH="1">
            <a:off x="3257560" y="2571751"/>
            <a:ext cx="1136416" cy="257174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0E87FD-5973-4446-A9EE-0E3E50335124}"/>
              </a:ext>
            </a:extLst>
          </p:cNvPr>
          <p:cNvCxnSpPr>
            <a:cxnSpLocks/>
          </p:cNvCxnSpPr>
          <p:nvPr/>
        </p:nvCxnSpPr>
        <p:spPr>
          <a:xfrm flipH="1">
            <a:off x="3034433" y="1219895"/>
            <a:ext cx="1760753" cy="392360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430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" name="Google Shape;2498;p49"/>
          <p:cNvSpPr txBox="1">
            <a:spLocks noGrp="1"/>
          </p:cNvSpPr>
          <p:nvPr>
            <p:ph type="title"/>
          </p:nvPr>
        </p:nvSpPr>
        <p:spPr>
          <a:xfrm>
            <a:off x="816325" y="1057188"/>
            <a:ext cx="44823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E4776"/>
                </a:solidFill>
              </a:rPr>
              <a:t>A picture always reinforces the concept</a:t>
            </a:r>
            <a:endParaRPr dirty="0">
              <a:solidFill>
                <a:srgbClr val="0E4776"/>
              </a:solidFill>
            </a:endParaRPr>
          </a:p>
        </p:txBody>
      </p:sp>
      <p:sp>
        <p:nvSpPr>
          <p:cNvPr id="2499" name="Google Shape;2499;p49"/>
          <p:cNvSpPr txBox="1">
            <a:spLocks noGrp="1"/>
          </p:cNvSpPr>
          <p:nvPr>
            <p:ph type="subTitle" idx="1"/>
          </p:nvPr>
        </p:nvSpPr>
        <p:spPr>
          <a:xfrm>
            <a:off x="816325" y="2463226"/>
            <a:ext cx="4162200" cy="7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Images reveal large amounts of data, so remember: use an image instead of a long text. Your audience will appreciate it for sure</a:t>
            </a:r>
            <a:endParaRPr dirty="0"/>
          </a:p>
        </p:txBody>
      </p:sp>
      <p:sp>
        <p:nvSpPr>
          <p:cNvPr id="236" name="Google Shape;2499;p49">
            <a:extLst>
              <a:ext uri="{FF2B5EF4-FFF2-40B4-BE49-F238E27FC236}">
                <a16:creationId xmlns:a16="http://schemas.microsoft.com/office/drawing/2014/main" id="{974A9688-0F83-4000-9753-DA8B88E85691}"/>
              </a:ext>
            </a:extLst>
          </p:cNvPr>
          <p:cNvSpPr txBox="1">
            <a:spLocks/>
          </p:cNvSpPr>
          <p:nvPr/>
        </p:nvSpPr>
        <p:spPr>
          <a:xfrm>
            <a:off x="816325" y="3403356"/>
            <a:ext cx="4162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 algn="l">
              <a:buFont typeface="Lato"/>
              <a:buNone/>
            </a:pPr>
            <a:r>
              <a:rPr lang="en-US"/>
              <a:t>Images reveal large amounts of data, so remember: use an image instead of a long text. Your audience will appreciate it for sure</a:t>
            </a:r>
            <a:endParaRPr lang="en-US" dirty="0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AC805750-802A-4D40-B0DE-9F8E316524F0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A1E163C-7DFC-4626-B52C-AFCDFCD1D387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C72FBCF0-04F5-4C25-85BE-E25637F468A0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CDC451E0-D561-4982-A5AB-33B83CC368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4BD08A1E-D0E8-4AC4-B22B-36EC940A1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A12ABED4-DAAD-483A-A880-9A29C3D6D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A7FF9BB4-C5CE-40D1-977D-EAFDB84B4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3D4E3854-7219-4639-BF44-95B880BAA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FD9941D1-9612-4F45-A152-D79CD76AC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07CD5C23-334C-47F2-8909-D36515A87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BEFDD17A-BB26-4F58-8B6F-F3C2DE81A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D233E6EB-0E8C-4EF5-98D3-33607F964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8DD4E09F-EEF5-4492-A900-24F07EFF9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E9076871-2799-4545-B290-E93803C8B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A5F351B4-F23D-4A3D-BF85-B48F62C5A3AD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3AA1713A-98DE-CC76-B98F-E32BC38FF0BC}"/>
              </a:ext>
            </a:extLst>
          </p:cNvPr>
          <p:cNvGrpSpPr/>
          <p:nvPr/>
        </p:nvGrpSpPr>
        <p:grpSpPr>
          <a:xfrm>
            <a:off x="4570413" y="849313"/>
            <a:ext cx="3954463" cy="3852863"/>
            <a:chOff x="4570413" y="849313"/>
            <a:chExt cx="3954463" cy="385286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88E83F8-D7BC-170A-331D-E7A558E730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9375" y="1277938"/>
              <a:ext cx="2924175" cy="2930525"/>
            </a:xfrm>
            <a:custGeom>
              <a:avLst/>
              <a:gdLst>
                <a:gd name="T0" fmla="*/ 43 w 1740"/>
                <a:gd name="T1" fmla="*/ 1529 h 1744"/>
                <a:gd name="T2" fmla="*/ 78 w 1740"/>
                <a:gd name="T3" fmla="*/ 1465 h 1744"/>
                <a:gd name="T4" fmla="*/ 78 w 1740"/>
                <a:gd name="T5" fmla="*/ 1436 h 1744"/>
                <a:gd name="T6" fmla="*/ 41 w 1740"/>
                <a:gd name="T7" fmla="*/ 1399 h 1744"/>
                <a:gd name="T8" fmla="*/ 43 w 1740"/>
                <a:gd name="T9" fmla="*/ 1257 h 1744"/>
                <a:gd name="T10" fmla="*/ 1034 w 1740"/>
                <a:gd name="T11" fmla="*/ 266 h 1744"/>
                <a:gd name="T12" fmla="*/ 1150 w 1740"/>
                <a:gd name="T13" fmla="*/ 150 h 1744"/>
                <a:gd name="T14" fmla="*/ 1150 w 1740"/>
                <a:gd name="T15" fmla="*/ 128 h 1744"/>
                <a:gd name="T16" fmla="*/ 1119 w 1740"/>
                <a:gd name="T17" fmla="*/ 98 h 1744"/>
                <a:gd name="T18" fmla="*/ 1115 w 1740"/>
                <a:gd name="T19" fmla="*/ 21 h 1744"/>
                <a:gd name="T20" fmla="*/ 1191 w 1740"/>
                <a:gd name="T21" fmla="*/ 25 h 1744"/>
                <a:gd name="T22" fmla="*/ 1433 w 1740"/>
                <a:gd name="T23" fmla="*/ 267 h 1744"/>
                <a:gd name="T24" fmla="*/ 1712 w 1740"/>
                <a:gd name="T25" fmla="*/ 545 h 1744"/>
                <a:gd name="T26" fmla="*/ 1737 w 1740"/>
                <a:gd name="T27" fmla="*/ 599 h 1744"/>
                <a:gd name="T28" fmla="*/ 1706 w 1740"/>
                <a:gd name="T29" fmla="*/ 640 h 1744"/>
                <a:gd name="T30" fmla="*/ 1654 w 1740"/>
                <a:gd name="T31" fmla="*/ 631 h 1744"/>
                <a:gd name="T32" fmla="*/ 1615 w 1740"/>
                <a:gd name="T33" fmla="*/ 593 h 1744"/>
                <a:gd name="T34" fmla="*/ 1593 w 1740"/>
                <a:gd name="T35" fmla="*/ 593 h 1744"/>
                <a:gd name="T36" fmla="*/ 1286 w 1740"/>
                <a:gd name="T37" fmla="*/ 901 h 1744"/>
                <a:gd name="T38" fmla="*/ 565 w 1740"/>
                <a:gd name="T39" fmla="*/ 1622 h 1744"/>
                <a:gd name="T40" fmla="*/ 489 w 1740"/>
                <a:gd name="T41" fmla="*/ 1698 h 1744"/>
                <a:gd name="T42" fmla="*/ 340 w 1740"/>
                <a:gd name="T43" fmla="*/ 1698 h 1744"/>
                <a:gd name="T44" fmla="*/ 303 w 1740"/>
                <a:gd name="T45" fmla="*/ 1661 h 1744"/>
                <a:gd name="T46" fmla="*/ 284 w 1740"/>
                <a:gd name="T47" fmla="*/ 1660 h 1744"/>
                <a:gd name="T48" fmla="*/ 264 w 1740"/>
                <a:gd name="T49" fmla="*/ 1680 h 1744"/>
                <a:gd name="T50" fmla="*/ 164 w 1740"/>
                <a:gd name="T51" fmla="*/ 1680 h 1744"/>
                <a:gd name="T52" fmla="*/ 63 w 1740"/>
                <a:gd name="T53" fmla="*/ 1579 h 1744"/>
                <a:gd name="T54" fmla="*/ 43 w 1740"/>
                <a:gd name="T55" fmla="*/ 1529 h 1744"/>
                <a:gd name="T56" fmla="*/ 1186 w 1740"/>
                <a:gd name="T57" fmla="*/ 231 h 1744"/>
                <a:gd name="T58" fmla="*/ 1178 w 1740"/>
                <a:gd name="T59" fmla="*/ 237 h 1744"/>
                <a:gd name="T60" fmla="*/ 1137 w 1740"/>
                <a:gd name="T61" fmla="*/ 278 h 1744"/>
                <a:gd name="T62" fmla="*/ 110 w 1740"/>
                <a:gd name="T63" fmla="*/ 1305 h 1744"/>
                <a:gd name="T64" fmla="*/ 109 w 1740"/>
                <a:gd name="T65" fmla="*/ 1352 h 1744"/>
                <a:gd name="T66" fmla="*/ 396 w 1740"/>
                <a:gd name="T67" fmla="*/ 1639 h 1744"/>
                <a:gd name="T68" fmla="*/ 433 w 1740"/>
                <a:gd name="T69" fmla="*/ 1639 h 1744"/>
                <a:gd name="T70" fmla="*/ 701 w 1740"/>
                <a:gd name="T71" fmla="*/ 1370 h 1744"/>
                <a:gd name="T72" fmla="*/ 1332 w 1740"/>
                <a:gd name="T73" fmla="*/ 740 h 1744"/>
                <a:gd name="T74" fmla="*/ 1501 w 1740"/>
                <a:gd name="T75" fmla="*/ 574 h 1744"/>
                <a:gd name="T76" fmla="*/ 1503 w 1740"/>
                <a:gd name="T77" fmla="*/ 545 h 1744"/>
                <a:gd name="T78" fmla="*/ 1196 w 1740"/>
                <a:gd name="T79" fmla="*/ 239 h 1744"/>
                <a:gd name="T80" fmla="*/ 1186 w 1740"/>
                <a:gd name="T81" fmla="*/ 231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40" h="1744">
                  <a:moveTo>
                    <a:pt x="43" y="1529"/>
                  </a:moveTo>
                  <a:cubicBezTo>
                    <a:pt x="42" y="1501"/>
                    <a:pt x="59" y="1481"/>
                    <a:pt x="78" y="1465"/>
                  </a:cubicBezTo>
                  <a:cubicBezTo>
                    <a:pt x="91" y="1454"/>
                    <a:pt x="91" y="1447"/>
                    <a:pt x="78" y="1436"/>
                  </a:cubicBezTo>
                  <a:cubicBezTo>
                    <a:pt x="65" y="1425"/>
                    <a:pt x="53" y="1412"/>
                    <a:pt x="41" y="1399"/>
                  </a:cubicBezTo>
                  <a:cubicBezTo>
                    <a:pt x="0" y="1356"/>
                    <a:pt x="1" y="1299"/>
                    <a:pt x="43" y="1257"/>
                  </a:cubicBezTo>
                  <a:cubicBezTo>
                    <a:pt x="374" y="927"/>
                    <a:pt x="704" y="596"/>
                    <a:pt x="1034" y="266"/>
                  </a:cubicBezTo>
                  <a:cubicBezTo>
                    <a:pt x="1073" y="227"/>
                    <a:pt x="1111" y="189"/>
                    <a:pt x="1150" y="150"/>
                  </a:cubicBezTo>
                  <a:cubicBezTo>
                    <a:pt x="1159" y="142"/>
                    <a:pt x="1160" y="137"/>
                    <a:pt x="1150" y="128"/>
                  </a:cubicBezTo>
                  <a:cubicBezTo>
                    <a:pt x="1139" y="119"/>
                    <a:pt x="1129" y="108"/>
                    <a:pt x="1119" y="98"/>
                  </a:cubicBezTo>
                  <a:cubicBezTo>
                    <a:pt x="1095" y="73"/>
                    <a:pt x="1094" y="42"/>
                    <a:pt x="1115" y="21"/>
                  </a:cubicBezTo>
                  <a:cubicBezTo>
                    <a:pt x="1136" y="0"/>
                    <a:pt x="1167" y="1"/>
                    <a:pt x="1191" y="25"/>
                  </a:cubicBezTo>
                  <a:cubicBezTo>
                    <a:pt x="1272" y="106"/>
                    <a:pt x="1352" y="186"/>
                    <a:pt x="1433" y="267"/>
                  </a:cubicBezTo>
                  <a:cubicBezTo>
                    <a:pt x="1526" y="360"/>
                    <a:pt x="1619" y="452"/>
                    <a:pt x="1712" y="545"/>
                  </a:cubicBezTo>
                  <a:cubicBezTo>
                    <a:pt x="1727" y="560"/>
                    <a:pt x="1740" y="576"/>
                    <a:pt x="1737" y="599"/>
                  </a:cubicBezTo>
                  <a:cubicBezTo>
                    <a:pt x="1734" y="618"/>
                    <a:pt x="1724" y="632"/>
                    <a:pt x="1706" y="640"/>
                  </a:cubicBezTo>
                  <a:cubicBezTo>
                    <a:pt x="1687" y="647"/>
                    <a:pt x="1669" y="645"/>
                    <a:pt x="1654" y="631"/>
                  </a:cubicBezTo>
                  <a:cubicBezTo>
                    <a:pt x="1640" y="619"/>
                    <a:pt x="1627" y="607"/>
                    <a:pt x="1615" y="593"/>
                  </a:cubicBezTo>
                  <a:cubicBezTo>
                    <a:pt x="1607" y="584"/>
                    <a:pt x="1602" y="585"/>
                    <a:pt x="1593" y="593"/>
                  </a:cubicBezTo>
                  <a:cubicBezTo>
                    <a:pt x="1491" y="696"/>
                    <a:pt x="1389" y="798"/>
                    <a:pt x="1286" y="901"/>
                  </a:cubicBezTo>
                  <a:cubicBezTo>
                    <a:pt x="1046" y="1141"/>
                    <a:pt x="806" y="1381"/>
                    <a:pt x="565" y="1622"/>
                  </a:cubicBezTo>
                  <a:cubicBezTo>
                    <a:pt x="540" y="1647"/>
                    <a:pt x="515" y="1672"/>
                    <a:pt x="489" y="1698"/>
                  </a:cubicBezTo>
                  <a:cubicBezTo>
                    <a:pt x="442" y="1744"/>
                    <a:pt x="387" y="1744"/>
                    <a:pt x="340" y="1698"/>
                  </a:cubicBezTo>
                  <a:cubicBezTo>
                    <a:pt x="327" y="1685"/>
                    <a:pt x="314" y="1674"/>
                    <a:pt x="303" y="1661"/>
                  </a:cubicBezTo>
                  <a:cubicBezTo>
                    <a:pt x="296" y="1653"/>
                    <a:pt x="291" y="1652"/>
                    <a:pt x="284" y="1660"/>
                  </a:cubicBezTo>
                  <a:cubicBezTo>
                    <a:pt x="278" y="1667"/>
                    <a:pt x="271" y="1674"/>
                    <a:pt x="264" y="1680"/>
                  </a:cubicBezTo>
                  <a:cubicBezTo>
                    <a:pt x="235" y="1708"/>
                    <a:pt x="193" y="1708"/>
                    <a:pt x="164" y="1680"/>
                  </a:cubicBezTo>
                  <a:cubicBezTo>
                    <a:pt x="130" y="1647"/>
                    <a:pt x="97" y="1613"/>
                    <a:pt x="63" y="1579"/>
                  </a:cubicBezTo>
                  <a:cubicBezTo>
                    <a:pt x="49" y="1566"/>
                    <a:pt x="43" y="1548"/>
                    <a:pt x="43" y="1529"/>
                  </a:cubicBezTo>
                  <a:close/>
                  <a:moveTo>
                    <a:pt x="1186" y="231"/>
                  </a:moveTo>
                  <a:cubicBezTo>
                    <a:pt x="1183" y="233"/>
                    <a:pt x="1181" y="235"/>
                    <a:pt x="1178" y="237"/>
                  </a:cubicBezTo>
                  <a:cubicBezTo>
                    <a:pt x="1165" y="251"/>
                    <a:pt x="1151" y="264"/>
                    <a:pt x="1137" y="278"/>
                  </a:cubicBezTo>
                  <a:cubicBezTo>
                    <a:pt x="795" y="620"/>
                    <a:pt x="452" y="963"/>
                    <a:pt x="110" y="1305"/>
                  </a:cubicBezTo>
                  <a:cubicBezTo>
                    <a:pt x="88" y="1327"/>
                    <a:pt x="88" y="1330"/>
                    <a:pt x="109" y="1352"/>
                  </a:cubicBezTo>
                  <a:cubicBezTo>
                    <a:pt x="205" y="1448"/>
                    <a:pt x="301" y="1543"/>
                    <a:pt x="396" y="1639"/>
                  </a:cubicBezTo>
                  <a:cubicBezTo>
                    <a:pt x="410" y="1652"/>
                    <a:pt x="419" y="1652"/>
                    <a:pt x="433" y="1639"/>
                  </a:cubicBezTo>
                  <a:cubicBezTo>
                    <a:pt x="522" y="1549"/>
                    <a:pt x="612" y="1460"/>
                    <a:pt x="701" y="1370"/>
                  </a:cubicBezTo>
                  <a:cubicBezTo>
                    <a:pt x="911" y="1160"/>
                    <a:pt x="1121" y="950"/>
                    <a:pt x="1332" y="740"/>
                  </a:cubicBezTo>
                  <a:cubicBezTo>
                    <a:pt x="1388" y="684"/>
                    <a:pt x="1441" y="626"/>
                    <a:pt x="1501" y="574"/>
                  </a:cubicBezTo>
                  <a:cubicBezTo>
                    <a:pt x="1511" y="565"/>
                    <a:pt x="1515" y="558"/>
                    <a:pt x="1503" y="545"/>
                  </a:cubicBezTo>
                  <a:cubicBezTo>
                    <a:pt x="1400" y="444"/>
                    <a:pt x="1298" y="341"/>
                    <a:pt x="1196" y="239"/>
                  </a:cubicBezTo>
                  <a:cubicBezTo>
                    <a:pt x="1193" y="237"/>
                    <a:pt x="1190" y="234"/>
                    <a:pt x="1186" y="231"/>
                  </a:cubicBezTo>
                  <a:close/>
                </a:path>
              </a:pathLst>
            </a:custGeom>
            <a:solidFill>
              <a:srgbClr val="3F49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AE2ABAD-6433-1673-9A7C-1BAA8E8D0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913" y="849313"/>
              <a:ext cx="969963" cy="963613"/>
            </a:xfrm>
            <a:custGeom>
              <a:avLst/>
              <a:gdLst>
                <a:gd name="T0" fmla="*/ 158 w 578"/>
                <a:gd name="T1" fmla="*/ 0 h 573"/>
                <a:gd name="T2" fmla="*/ 191 w 578"/>
                <a:gd name="T3" fmla="*/ 15 h 573"/>
                <a:gd name="T4" fmla="*/ 557 w 578"/>
                <a:gd name="T5" fmla="*/ 381 h 573"/>
                <a:gd name="T6" fmla="*/ 562 w 578"/>
                <a:gd name="T7" fmla="*/ 442 h 573"/>
                <a:gd name="T8" fmla="*/ 501 w 578"/>
                <a:gd name="T9" fmla="*/ 437 h 573"/>
                <a:gd name="T10" fmla="*/ 382 w 578"/>
                <a:gd name="T11" fmla="*/ 318 h 573"/>
                <a:gd name="T12" fmla="*/ 359 w 578"/>
                <a:gd name="T13" fmla="*/ 318 h 573"/>
                <a:gd name="T14" fmla="*/ 115 w 578"/>
                <a:gd name="T15" fmla="*/ 563 h 573"/>
                <a:gd name="T16" fmla="*/ 91 w 578"/>
                <a:gd name="T17" fmla="*/ 562 h 573"/>
                <a:gd name="T18" fmla="*/ 13 w 578"/>
                <a:gd name="T19" fmla="*/ 485 h 573"/>
                <a:gd name="T20" fmla="*/ 14 w 578"/>
                <a:gd name="T21" fmla="*/ 456 h 573"/>
                <a:gd name="T22" fmla="*/ 254 w 578"/>
                <a:gd name="T23" fmla="*/ 216 h 573"/>
                <a:gd name="T24" fmla="*/ 254 w 578"/>
                <a:gd name="T25" fmla="*/ 190 h 573"/>
                <a:gd name="T26" fmla="*/ 132 w 578"/>
                <a:gd name="T27" fmla="*/ 68 h 573"/>
                <a:gd name="T28" fmla="*/ 124 w 578"/>
                <a:gd name="T29" fmla="*/ 23 h 573"/>
                <a:gd name="T30" fmla="*/ 158 w 578"/>
                <a:gd name="T31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8" h="573">
                  <a:moveTo>
                    <a:pt x="158" y="0"/>
                  </a:moveTo>
                  <a:cubicBezTo>
                    <a:pt x="172" y="1"/>
                    <a:pt x="182" y="6"/>
                    <a:pt x="191" y="15"/>
                  </a:cubicBezTo>
                  <a:cubicBezTo>
                    <a:pt x="313" y="137"/>
                    <a:pt x="435" y="259"/>
                    <a:pt x="557" y="381"/>
                  </a:cubicBezTo>
                  <a:cubicBezTo>
                    <a:pt x="576" y="401"/>
                    <a:pt x="578" y="425"/>
                    <a:pt x="562" y="442"/>
                  </a:cubicBezTo>
                  <a:cubicBezTo>
                    <a:pt x="545" y="459"/>
                    <a:pt x="521" y="457"/>
                    <a:pt x="501" y="437"/>
                  </a:cubicBezTo>
                  <a:cubicBezTo>
                    <a:pt x="461" y="397"/>
                    <a:pt x="421" y="358"/>
                    <a:pt x="382" y="318"/>
                  </a:cubicBezTo>
                  <a:cubicBezTo>
                    <a:pt x="373" y="309"/>
                    <a:pt x="368" y="308"/>
                    <a:pt x="359" y="318"/>
                  </a:cubicBezTo>
                  <a:cubicBezTo>
                    <a:pt x="278" y="399"/>
                    <a:pt x="196" y="481"/>
                    <a:pt x="115" y="563"/>
                  </a:cubicBezTo>
                  <a:cubicBezTo>
                    <a:pt x="105" y="573"/>
                    <a:pt x="100" y="572"/>
                    <a:pt x="91" y="562"/>
                  </a:cubicBezTo>
                  <a:cubicBezTo>
                    <a:pt x="65" y="536"/>
                    <a:pt x="40" y="509"/>
                    <a:pt x="13" y="485"/>
                  </a:cubicBezTo>
                  <a:cubicBezTo>
                    <a:pt x="0" y="473"/>
                    <a:pt x="2" y="467"/>
                    <a:pt x="14" y="456"/>
                  </a:cubicBezTo>
                  <a:cubicBezTo>
                    <a:pt x="94" y="376"/>
                    <a:pt x="174" y="295"/>
                    <a:pt x="254" y="216"/>
                  </a:cubicBezTo>
                  <a:cubicBezTo>
                    <a:pt x="265" y="205"/>
                    <a:pt x="264" y="200"/>
                    <a:pt x="254" y="190"/>
                  </a:cubicBezTo>
                  <a:cubicBezTo>
                    <a:pt x="213" y="150"/>
                    <a:pt x="173" y="109"/>
                    <a:pt x="132" y="68"/>
                  </a:cubicBezTo>
                  <a:cubicBezTo>
                    <a:pt x="119" y="55"/>
                    <a:pt x="117" y="39"/>
                    <a:pt x="124" y="23"/>
                  </a:cubicBezTo>
                  <a:cubicBezTo>
                    <a:pt x="131" y="8"/>
                    <a:pt x="144" y="2"/>
                    <a:pt x="158" y="0"/>
                  </a:cubicBezTo>
                  <a:close/>
                </a:path>
              </a:pathLst>
            </a:custGeom>
            <a:solidFill>
              <a:srgbClr val="3F49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0937602-64BD-01F7-1F03-D505C24D5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413" y="4005263"/>
              <a:ext cx="790575" cy="696913"/>
            </a:xfrm>
            <a:custGeom>
              <a:avLst/>
              <a:gdLst>
                <a:gd name="T0" fmla="*/ 0 w 471"/>
                <a:gd name="T1" fmla="*/ 410 h 415"/>
                <a:gd name="T2" fmla="*/ 84 w 471"/>
                <a:gd name="T3" fmla="*/ 329 h 415"/>
                <a:gd name="T4" fmla="*/ 313 w 471"/>
                <a:gd name="T5" fmla="*/ 100 h 415"/>
                <a:gd name="T6" fmla="*/ 403 w 471"/>
                <a:gd name="T7" fmla="*/ 10 h 415"/>
                <a:gd name="T8" fmla="*/ 425 w 471"/>
                <a:gd name="T9" fmla="*/ 10 h 415"/>
                <a:gd name="T10" fmla="*/ 463 w 471"/>
                <a:gd name="T11" fmla="*/ 48 h 415"/>
                <a:gd name="T12" fmla="*/ 463 w 471"/>
                <a:gd name="T13" fmla="*/ 67 h 415"/>
                <a:gd name="T14" fmla="*/ 183 w 471"/>
                <a:gd name="T15" fmla="*/ 346 h 415"/>
                <a:gd name="T16" fmla="*/ 127 w 471"/>
                <a:gd name="T17" fmla="*/ 371 h 415"/>
                <a:gd name="T18" fmla="*/ 4 w 471"/>
                <a:gd name="T19" fmla="*/ 415 h 415"/>
                <a:gd name="T20" fmla="*/ 0 w 471"/>
                <a:gd name="T21" fmla="*/ 41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1" h="415">
                  <a:moveTo>
                    <a:pt x="0" y="410"/>
                  </a:moveTo>
                  <a:cubicBezTo>
                    <a:pt x="28" y="383"/>
                    <a:pt x="57" y="356"/>
                    <a:pt x="84" y="329"/>
                  </a:cubicBezTo>
                  <a:cubicBezTo>
                    <a:pt x="161" y="253"/>
                    <a:pt x="237" y="176"/>
                    <a:pt x="313" y="100"/>
                  </a:cubicBezTo>
                  <a:cubicBezTo>
                    <a:pt x="343" y="70"/>
                    <a:pt x="373" y="40"/>
                    <a:pt x="403" y="10"/>
                  </a:cubicBezTo>
                  <a:cubicBezTo>
                    <a:pt x="411" y="1"/>
                    <a:pt x="416" y="0"/>
                    <a:pt x="425" y="10"/>
                  </a:cubicBezTo>
                  <a:cubicBezTo>
                    <a:pt x="437" y="23"/>
                    <a:pt x="450" y="36"/>
                    <a:pt x="463" y="48"/>
                  </a:cubicBezTo>
                  <a:cubicBezTo>
                    <a:pt x="471" y="55"/>
                    <a:pt x="471" y="60"/>
                    <a:pt x="463" y="67"/>
                  </a:cubicBezTo>
                  <a:cubicBezTo>
                    <a:pt x="370" y="160"/>
                    <a:pt x="277" y="253"/>
                    <a:pt x="183" y="346"/>
                  </a:cubicBezTo>
                  <a:cubicBezTo>
                    <a:pt x="168" y="362"/>
                    <a:pt x="146" y="363"/>
                    <a:pt x="127" y="371"/>
                  </a:cubicBezTo>
                  <a:cubicBezTo>
                    <a:pt x="86" y="386"/>
                    <a:pt x="45" y="400"/>
                    <a:pt x="4" y="415"/>
                  </a:cubicBezTo>
                  <a:cubicBezTo>
                    <a:pt x="3" y="413"/>
                    <a:pt x="1" y="411"/>
                    <a:pt x="0" y="410"/>
                  </a:cubicBezTo>
                  <a:close/>
                </a:path>
              </a:pathLst>
            </a:custGeom>
            <a:solidFill>
              <a:srgbClr val="4C7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FAB1ED4A-8B92-61C4-FE42-D8BC7AC0C7E8}"/>
              </a:ext>
            </a:extLst>
          </p:cNvPr>
          <p:cNvGrpSpPr/>
          <p:nvPr/>
        </p:nvGrpSpPr>
        <p:grpSpPr>
          <a:xfrm>
            <a:off x="6029325" y="1976438"/>
            <a:ext cx="1363663" cy="1762126"/>
            <a:chOff x="6029325" y="1976438"/>
            <a:chExt cx="1363663" cy="176212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34D2677-7EE4-3399-196C-5F1812204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1976438"/>
              <a:ext cx="1316038" cy="1566863"/>
            </a:xfrm>
            <a:custGeom>
              <a:avLst/>
              <a:gdLst>
                <a:gd name="T0" fmla="*/ 2 w 783"/>
                <a:gd name="T1" fmla="*/ 837 h 932"/>
                <a:gd name="T2" fmla="*/ 25 w 783"/>
                <a:gd name="T3" fmla="*/ 679 h 932"/>
                <a:gd name="T4" fmla="*/ 51 w 783"/>
                <a:gd name="T5" fmla="*/ 506 h 932"/>
                <a:gd name="T6" fmla="*/ 65 w 783"/>
                <a:gd name="T7" fmla="*/ 478 h 932"/>
                <a:gd name="T8" fmla="*/ 528 w 783"/>
                <a:gd name="T9" fmla="*/ 14 h 932"/>
                <a:gd name="T10" fmla="*/ 561 w 783"/>
                <a:gd name="T11" fmla="*/ 14 h 932"/>
                <a:gd name="T12" fmla="*/ 770 w 783"/>
                <a:gd name="T13" fmla="*/ 223 h 932"/>
                <a:gd name="T14" fmla="*/ 771 w 783"/>
                <a:gd name="T15" fmla="*/ 250 h 932"/>
                <a:gd name="T16" fmla="*/ 670 w 783"/>
                <a:gd name="T17" fmla="*/ 350 h 932"/>
                <a:gd name="T18" fmla="*/ 647 w 783"/>
                <a:gd name="T19" fmla="*/ 349 h 932"/>
                <a:gd name="T20" fmla="*/ 560 w 783"/>
                <a:gd name="T21" fmla="*/ 261 h 932"/>
                <a:gd name="T22" fmla="*/ 536 w 783"/>
                <a:gd name="T23" fmla="*/ 265 h 932"/>
                <a:gd name="T24" fmla="*/ 533 w 783"/>
                <a:gd name="T25" fmla="*/ 288 h 932"/>
                <a:gd name="T26" fmla="*/ 623 w 783"/>
                <a:gd name="T27" fmla="*/ 377 h 932"/>
                <a:gd name="T28" fmla="*/ 624 w 783"/>
                <a:gd name="T29" fmla="*/ 395 h 932"/>
                <a:gd name="T30" fmla="*/ 552 w 783"/>
                <a:gd name="T31" fmla="*/ 468 h 932"/>
                <a:gd name="T32" fmla="*/ 536 w 783"/>
                <a:gd name="T33" fmla="*/ 467 h 932"/>
                <a:gd name="T34" fmla="*/ 520 w 783"/>
                <a:gd name="T35" fmla="*/ 452 h 932"/>
                <a:gd name="T36" fmla="*/ 490 w 783"/>
                <a:gd name="T37" fmla="*/ 450 h 932"/>
                <a:gd name="T38" fmla="*/ 495 w 783"/>
                <a:gd name="T39" fmla="*/ 478 h 932"/>
                <a:gd name="T40" fmla="*/ 494 w 783"/>
                <a:gd name="T41" fmla="*/ 525 h 932"/>
                <a:gd name="T42" fmla="*/ 442 w 783"/>
                <a:gd name="T43" fmla="*/ 578 h 932"/>
                <a:gd name="T44" fmla="*/ 417 w 783"/>
                <a:gd name="T45" fmla="*/ 578 h 932"/>
                <a:gd name="T46" fmla="*/ 326 w 783"/>
                <a:gd name="T47" fmla="*/ 486 h 932"/>
                <a:gd name="T48" fmla="*/ 301 w 783"/>
                <a:gd name="T49" fmla="*/ 488 h 932"/>
                <a:gd name="T50" fmla="*/ 299 w 783"/>
                <a:gd name="T51" fmla="*/ 513 h 932"/>
                <a:gd name="T52" fmla="*/ 390 w 783"/>
                <a:gd name="T53" fmla="*/ 602 h 932"/>
                <a:gd name="T54" fmla="*/ 391 w 783"/>
                <a:gd name="T55" fmla="*/ 629 h 932"/>
                <a:gd name="T56" fmla="*/ 332 w 783"/>
                <a:gd name="T57" fmla="*/ 688 h 932"/>
                <a:gd name="T58" fmla="*/ 298 w 783"/>
                <a:gd name="T59" fmla="*/ 688 h 932"/>
                <a:gd name="T60" fmla="*/ 258 w 783"/>
                <a:gd name="T61" fmla="*/ 648 h 932"/>
                <a:gd name="T62" fmla="*/ 240 w 783"/>
                <a:gd name="T63" fmla="*/ 650 h 932"/>
                <a:gd name="T64" fmla="*/ 232 w 783"/>
                <a:gd name="T65" fmla="*/ 674 h 932"/>
                <a:gd name="T66" fmla="*/ 278 w 783"/>
                <a:gd name="T67" fmla="*/ 719 h 932"/>
                <a:gd name="T68" fmla="*/ 279 w 783"/>
                <a:gd name="T69" fmla="*/ 741 h 932"/>
                <a:gd name="T70" fmla="*/ 211 w 783"/>
                <a:gd name="T71" fmla="*/ 809 h 932"/>
                <a:gd name="T72" fmla="*/ 190 w 783"/>
                <a:gd name="T73" fmla="*/ 809 h 932"/>
                <a:gd name="T74" fmla="*/ 79 w 783"/>
                <a:gd name="T75" fmla="*/ 698 h 932"/>
                <a:gd name="T76" fmla="*/ 42 w 783"/>
                <a:gd name="T77" fmla="*/ 707 h 932"/>
                <a:gd name="T78" fmla="*/ 51 w 783"/>
                <a:gd name="T79" fmla="*/ 721 h 932"/>
                <a:gd name="T80" fmla="*/ 162 w 783"/>
                <a:gd name="T81" fmla="*/ 833 h 932"/>
                <a:gd name="T82" fmla="*/ 162 w 783"/>
                <a:gd name="T83" fmla="*/ 857 h 932"/>
                <a:gd name="T84" fmla="*/ 96 w 783"/>
                <a:gd name="T85" fmla="*/ 924 h 932"/>
                <a:gd name="T86" fmla="*/ 76 w 783"/>
                <a:gd name="T87" fmla="*/ 924 h 932"/>
                <a:gd name="T88" fmla="*/ 7 w 783"/>
                <a:gd name="T89" fmla="*/ 855 h 932"/>
                <a:gd name="T90" fmla="*/ 2 w 783"/>
                <a:gd name="T91" fmla="*/ 837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3" h="932">
                  <a:moveTo>
                    <a:pt x="2" y="837"/>
                  </a:moveTo>
                  <a:cubicBezTo>
                    <a:pt x="9" y="787"/>
                    <a:pt x="17" y="733"/>
                    <a:pt x="25" y="679"/>
                  </a:cubicBezTo>
                  <a:cubicBezTo>
                    <a:pt x="34" y="621"/>
                    <a:pt x="43" y="564"/>
                    <a:pt x="51" y="506"/>
                  </a:cubicBezTo>
                  <a:cubicBezTo>
                    <a:pt x="53" y="494"/>
                    <a:pt x="57" y="486"/>
                    <a:pt x="65" y="478"/>
                  </a:cubicBezTo>
                  <a:cubicBezTo>
                    <a:pt x="220" y="324"/>
                    <a:pt x="374" y="169"/>
                    <a:pt x="528" y="14"/>
                  </a:cubicBezTo>
                  <a:cubicBezTo>
                    <a:pt x="540" y="2"/>
                    <a:pt x="548" y="0"/>
                    <a:pt x="561" y="14"/>
                  </a:cubicBezTo>
                  <a:cubicBezTo>
                    <a:pt x="630" y="84"/>
                    <a:pt x="700" y="154"/>
                    <a:pt x="770" y="223"/>
                  </a:cubicBezTo>
                  <a:cubicBezTo>
                    <a:pt x="780" y="233"/>
                    <a:pt x="783" y="239"/>
                    <a:pt x="771" y="250"/>
                  </a:cubicBezTo>
                  <a:cubicBezTo>
                    <a:pt x="737" y="282"/>
                    <a:pt x="703" y="316"/>
                    <a:pt x="670" y="350"/>
                  </a:cubicBezTo>
                  <a:cubicBezTo>
                    <a:pt x="661" y="360"/>
                    <a:pt x="656" y="359"/>
                    <a:pt x="647" y="349"/>
                  </a:cubicBezTo>
                  <a:cubicBezTo>
                    <a:pt x="618" y="320"/>
                    <a:pt x="588" y="292"/>
                    <a:pt x="560" y="261"/>
                  </a:cubicBezTo>
                  <a:cubicBezTo>
                    <a:pt x="548" y="249"/>
                    <a:pt x="543" y="257"/>
                    <a:pt x="536" y="265"/>
                  </a:cubicBezTo>
                  <a:cubicBezTo>
                    <a:pt x="529" y="272"/>
                    <a:pt x="521" y="276"/>
                    <a:pt x="533" y="288"/>
                  </a:cubicBezTo>
                  <a:cubicBezTo>
                    <a:pt x="564" y="317"/>
                    <a:pt x="593" y="348"/>
                    <a:pt x="623" y="377"/>
                  </a:cubicBezTo>
                  <a:cubicBezTo>
                    <a:pt x="630" y="384"/>
                    <a:pt x="631" y="389"/>
                    <a:pt x="624" y="395"/>
                  </a:cubicBezTo>
                  <a:cubicBezTo>
                    <a:pt x="600" y="419"/>
                    <a:pt x="576" y="443"/>
                    <a:pt x="552" y="468"/>
                  </a:cubicBezTo>
                  <a:cubicBezTo>
                    <a:pt x="546" y="474"/>
                    <a:pt x="541" y="474"/>
                    <a:pt x="536" y="467"/>
                  </a:cubicBezTo>
                  <a:cubicBezTo>
                    <a:pt x="531" y="462"/>
                    <a:pt x="525" y="457"/>
                    <a:pt x="520" y="452"/>
                  </a:cubicBezTo>
                  <a:cubicBezTo>
                    <a:pt x="511" y="439"/>
                    <a:pt x="502" y="438"/>
                    <a:pt x="490" y="450"/>
                  </a:cubicBezTo>
                  <a:cubicBezTo>
                    <a:pt x="478" y="463"/>
                    <a:pt x="486" y="470"/>
                    <a:pt x="495" y="478"/>
                  </a:cubicBezTo>
                  <a:cubicBezTo>
                    <a:pt x="518" y="501"/>
                    <a:pt x="518" y="502"/>
                    <a:pt x="494" y="525"/>
                  </a:cubicBezTo>
                  <a:cubicBezTo>
                    <a:pt x="477" y="543"/>
                    <a:pt x="459" y="559"/>
                    <a:pt x="442" y="578"/>
                  </a:cubicBezTo>
                  <a:cubicBezTo>
                    <a:pt x="433" y="588"/>
                    <a:pt x="427" y="588"/>
                    <a:pt x="417" y="578"/>
                  </a:cubicBezTo>
                  <a:cubicBezTo>
                    <a:pt x="387" y="547"/>
                    <a:pt x="356" y="517"/>
                    <a:pt x="326" y="486"/>
                  </a:cubicBezTo>
                  <a:cubicBezTo>
                    <a:pt x="315" y="475"/>
                    <a:pt x="309" y="479"/>
                    <a:pt x="301" y="488"/>
                  </a:cubicBezTo>
                  <a:cubicBezTo>
                    <a:pt x="292" y="496"/>
                    <a:pt x="287" y="502"/>
                    <a:pt x="299" y="513"/>
                  </a:cubicBezTo>
                  <a:cubicBezTo>
                    <a:pt x="330" y="542"/>
                    <a:pt x="359" y="573"/>
                    <a:pt x="390" y="602"/>
                  </a:cubicBezTo>
                  <a:cubicBezTo>
                    <a:pt x="400" y="612"/>
                    <a:pt x="403" y="618"/>
                    <a:pt x="391" y="629"/>
                  </a:cubicBezTo>
                  <a:cubicBezTo>
                    <a:pt x="370" y="648"/>
                    <a:pt x="350" y="667"/>
                    <a:pt x="332" y="688"/>
                  </a:cubicBezTo>
                  <a:cubicBezTo>
                    <a:pt x="318" y="703"/>
                    <a:pt x="310" y="702"/>
                    <a:pt x="298" y="688"/>
                  </a:cubicBezTo>
                  <a:cubicBezTo>
                    <a:pt x="286" y="674"/>
                    <a:pt x="271" y="662"/>
                    <a:pt x="258" y="648"/>
                  </a:cubicBezTo>
                  <a:cubicBezTo>
                    <a:pt x="250" y="639"/>
                    <a:pt x="244" y="642"/>
                    <a:pt x="240" y="650"/>
                  </a:cubicBezTo>
                  <a:cubicBezTo>
                    <a:pt x="236" y="657"/>
                    <a:pt x="217" y="661"/>
                    <a:pt x="232" y="674"/>
                  </a:cubicBezTo>
                  <a:cubicBezTo>
                    <a:pt x="248" y="689"/>
                    <a:pt x="262" y="705"/>
                    <a:pt x="278" y="719"/>
                  </a:cubicBezTo>
                  <a:cubicBezTo>
                    <a:pt x="286" y="727"/>
                    <a:pt x="288" y="732"/>
                    <a:pt x="279" y="741"/>
                  </a:cubicBezTo>
                  <a:cubicBezTo>
                    <a:pt x="255" y="763"/>
                    <a:pt x="233" y="786"/>
                    <a:pt x="211" y="809"/>
                  </a:cubicBezTo>
                  <a:cubicBezTo>
                    <a:pt x="203" y="817"/>
                    <a:pt x="198" y="817"/>
                    <a:pt x="190" y="809"/>
                  </a:cubicBezTo>
                  <a:cubicBezTo>
                    <a:pt x="153" y="772"/>
                    <a:pt x="116" y="735"/>
                    <a:pt x="79" y="698"/>
                  </a:cubicBezTo>
                  <a:cubicBezTo>
                    <a:pt x="66" y="685"/>
                    <a:pt x="47" y="690"/>
                    <a:pt x="42" y="707"/>
                  </a:cubicBezTo>
                  <a:cubicBezTo>
                    <a:pt x="40" y="715"/>
                    <a:pt x="47" y="717"/>
                    <a:pt x="51" y="721"/>
                  </a:cubicBezTo>
                  <a:cubicBezTo>
                    <a:pt x="88" y="758"/>
                    <a:pt x="125" y="796"/>
                    <a:pt x="162" y="833"/>
                  </a:cubicBezTo>
                  <a:cubicBezTo>
                    <a:pt x="172" y="842"/>
                    <a:pt x="173" y="848"/>
                    <a:pt x="162" y="857"/>
                  </a:cubicBezTo>
                  <a:cubicBezTo>
                    <a:pt x="139" y="879"/>
                    <a:pt x="118" y="901"/>
                    <a:pt x="96" y="924"/>
                  </a:cubicBezTo>
                  <a:cubicBezTo>
                    <a:pt x="89" y="931"/>
                    <a:pt x="84" y="932"/>
                    <a:pt x="76" y="924"/>
                  </a:cubicBezTo>
                  <a:cubicBezTo>
                    <a:pt x="54" y="901"/>
                    <a:pt x="30" y="878"/>
                    <a:pt x="7" y="855"/>
                  </a:cubicBezTo>
                  <a:cubicBezTo>
                    <a:pt x="3" y="851"/>
                    <a:pt x="0" y="847"/>
                    <a:pt x="2" y="837"/>
                  </a:cubicBezTo>
                  <a:close/>
                </a:path>
              </a:pathLst>
            </a:custGeom>
            <a:solidFill>
              <a:srgbClr val="4C7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E90F518-1F18-E943-8D12-9EBC78B3E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479801"/>
              <a:ext cx="147638" cy="258763"/>
            </a:xfrm>
            <a:custGeom>
              <a:avLst/>
              <a:gdLst>
                <a:gd name="T0" fmla="*/ 28 w 88"/>
                <a:gd name="T1" fmla="*/ 0 h 154"/>
                <a:gd name="T2" fmla="*/ 83 w 88"/>
                <a:gd name="T3" fmla="*/ 60 h 154"/>
                <a:gd name="T4" fmla="*/ 82 w 88"/>
                <a:gd name="T5" fmla="*/ 73 h 154"/>
                <a:gd name="T6" fmla="*/ 0 w 88"/>
                <a:gd name="T7" fmla="*/ 154 h 154"/>
                <a:gd name="T8" fmla="*/ 22 w 88"/>
                <a:gd name="T9" fmla="*/ 5 h 154"/>
                <a:gd name="T10" fmla="*/ 28 w 88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54">
                  <a:moveTo>
                    <a:pt x="28" y="0"/>
                  </a:moveTo>
                  <a:cubicBezTo>
                    <a:pt x="46" y="20"/>
                    <a:pt x="65" y="40"/>
                    <a:pt x="83" y="60"/>
                  </a:cubicBezTo>
                  <a:cubicBezTo>
                    <a:pt x="88" y="65"/>
                    <a:pt x="86" y="68"/>
                    <a:pt x="82" y="73"/>
                  </a:cubicBezTo>
                  <a:cubicBezTo>
                    <a:pt x="56" y="98"/>
                    <a:pt x="30" y="124"/>
                    <a:pt x="0" y="154"/>
                  </a:cubicBezTo>
                  <a:cubicBezTo>
                    <a:pt x="8" y="100"/>
                    <a:pt x="15" y="53"/>
                    <a:pt x="22" y="5"/>
                  </a:cubicBezTo>
                  <a:cubicBezTo>
                    <a:pt x="24" y="4"/>
                    <a:pt x="26" y="2"/>
                    <a:pt x="28" y="0"/>
                  </a:cubicBezTo>
                  <a:close/>
                </a:path>
              </a:pathLst>
            </a:custGeom>
            <a:solidFill>
              <a:srgbClr val="4C7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76880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423EDEF-E6D7-4753-AFF1-4D9486BA4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3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18" name="Google Shape;3618;p54"/>
          <p:cNvSpPr txBox="1">
            <a:spLocks noGrp="1"/>
          </p:cNvSpPr>
          <p:nvPr>
            <p:ph type="title"/>
          </p:nvPr>
        </p:nvSpPr>
        <p:spPr>
          <a:xfrm>
            <a:off x="289354" y="406186"/>
            <a:ext cx="4001700" cy="11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A picture is worth a thousand words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" name="Google Shape;872;p30">
            <a:extLst>
              <a:ext uri="{FF2B5EF4-FFF2-40B4-BE49-F238E27FC236}">
                <a16:creationId xmlns:a16="http://schemas.microsoft.com/office/drawing/2014/main" id="{9EAEFEFF-BE97-466E-86F9-BE502040E6A1}"/>
              </a:ext>
            </a:extLst>
          </p:cNvPr>
          <p:cNvSpPr txBox="1">
            <a:spLocks/>
          </p:cNvSpPr>
          <p:nvPr/>
        </p:nvSpPr>
        <p:spPr>
          <a:xfrm>
            <a:off x="5935820" y="3746810"/>
            <a:ext cx="3060260" cy="620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Mukta"/>
              <a:buNone/>
              <a:defRPr sz="2800" b="1" i="0" u="none" strike="noStrike" cap="none">
                <a:solidFill>
                  <a:schemeClr val="accent1"/>
                </a:solidFill>
                <a:latin typeface="Mukta"/>
                <a:ea typeface="Mukta"/>
                <a:cs typeface="Mukta"/>
                <a:sym typeface="Muk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ukta"/>
              <a:buNone/>
              <a:defRPr sz="2800" b="0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pPr algn="r"/>
            <a:r>
              <a:rPr lang="en-US" sz="4000" dirty="0">
                <a:solidFill>
                  <a:srgbClr val="0E4776"/>
                </a:solidFill>
              </a:rPr>
              <a:t>Free Template</a:t>
            </a:r>
            <a:endParaRPr lang="en-US" sz="4800" dirty="0">
              <a:solidFill>
                <a:srgbClr val="0E4776"/>
              </a:solidFill>
            </a:endParaRPr>
          </a:p>
        </p:txBody>
      </p:sp>
      <p:sp>
        <p:nvSpPr>
          <p:cNvPr id="89" name="Google Shape;889;p30">
            <a:extLst>
              <a:ext uri="{FF2B5EF4-FFF2-40B4-BE49-F238E27FC236}">
                <a16:creationId xmlns:a16="http://schemas.microsoft.com/office/drawing/2014/main" id="{270EC0AD-E76B-4983-A79C-C63DBACAE0A1}"/>
              </a:ext>
            </a:extLst>
          </p:cNvPr>
          <p:cNvSpPr txBox="1">
            <a:spLocks/>
          </p:cNvSpPr>
          <p:nvPr/>
        </p:nvSpPr>
        <p:spPr>
          <a:xfrm>
            <a:off x="6076210" y="4251300"/>
            <a:ext cx="2927400" cy="8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bg1"/>
                </a:solidFill>
              </a:rPr>
              <a:t>Here is where your presentation begins</a:t>
            </a: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0" name="Grupo 89">
            <a:extLst>
              <a:ext uri="{FF2B5EF4-FFF2-40B4-BE49-F238E27FC236}">
                <a16:creationId xmlns:a16="http://schemas.microsoft.com/office/drawing/2014/main" id="{0544FB6B-9A8A-4F89-81D1-6FFB14787582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  <a:solidFill>
            <a:schemeClr val="bg1"/>
          </a:solidFill>
        </p:grpSpPr>
        <p:sp>
          <p:nvSpPr>
            <p:cNvPr id="91" name="Forma libre: forma 90">
              <a:extLst>
                <a:ext uri="{FF2B5EF4-FFF2-40B4-BE49-F238E27FC236}">
                  <a16:creationId xmlns:a16="http://schemas.microsoft.com/office/drawing/2014/main" id="{8006883B-9258-4F89-887B-89F29D3320C6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76450A66-2FD2-478F-9F72-1C2BC42AC1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3" name="Freeform 21">
              <a:extLst>
                <a:ext uri="{FF2B5EF4-FFF2-40B4-BE49-F238E27FC236}">
                  <a16:creationId xmlns:a16="http://schemas.microsoft.com/office/drawing/2014/main" id="{22209906-9F86-4418-8EAF-C25A32945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01027796-D274-4F80-8021-6EE3BD13C2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B044BD8B-83EB-4F3C-BB83-738179D19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6" name="Freeform 24">
              <a:extLst>
                <a:ext uri="{FF2B5EF4-FFF2-40B4-BE49-F238E27FC236}">
                  <a16:creationId xmlns:a16="http://schemas.microsoft.com/office/drawing/2014/main" id="{C0E269B8-7F15-4D51-A4F7-E83254A4B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7" name="Freeform 25">
              <a:extLst>
                <a:ext uri="{FF2B5EF4-FFF2-40B4-BE49-F238E27FC236}">
                  <a16:creationId xmlns:a16="http://schemas.microsoft.com/office/drawing/2014/main" id="{8116412E-9EAB-4063-8DA0-F86572BBF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8" name="Freeform 26">
              <a:extLst>
                <a:ext uri="{FF2B5EF4-FFF2-40B4-BE49-F238E27FC236}">
                  <a16:creationId xmlns:a16="http://schemas.microsoft.com/office/drawing/2014/main" id="{5AAE1EDB-9DB0-4F87-A758-C4C10D1DA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9" name="Freeform 27">
              <a:extLst>
                <a:ext uri="{FF2B5EF4-FFF2-40B4-BE49-F238E27FC236}">
                  <a16:creationId xmlns:a16="http://schemas.microsoft.com/office/drawing/2014/main" id="{2DD972EC-D03C-4713-A233-4DD55AA31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F3C0A630-E897-4217-A300-12B15880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1" name="Freeform 29">
              <a:extLst>
                <a:ext uri="{FF2B5EF4-FFF2-40B4-BE49-F238E27FC236}">
                  <a16:creationId xmlns:a16="http://schemas.microsoft.com/office/drawing/2014/main" id="{221A0633-88A1-4071-B746-4E044258E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2" name="Freeform 30">
              <a:extLst>
                <a:ext uri="{FF2B5EF4-FFF2-40B4-BE49-F238E27FC236}">
                  <a16:creationId xmlns:a16="http://schemas.microsoft.com/office/drawing/2014/main" id="{C0814F64-E624-4385-9D37-427EA6352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103" name="Conector recto 102">
              <a:extLst>
                <a:ext uri="{FF2B5EF4-FFF2-40B4-BE49-F238E27FC236}">
                  <a16:creationId xmlns:a16="http://schemas.microsoft.com/office/drawing/2014/main" id="{DAD6DCAF-FF03-41F0-A486-7A1567449C09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0158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3" name="Google Shape;4723;p58"/>
          <p:cNvSpPr txBox="1">
            <a:spLocks noGrp="1"/>
          </p:cNvSpPr>
          <p:nvPr>
            <p:ph type="title"/>
          </p:nvPr>
        </p:nvSpPr>
        <p:spPr>
          <a:xfrm>
            <a:off x="720000" y="382775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Parts of your </a:t>
            </a:r>
            <a:r>
              <a:rPr lang="en">
                <a:solidFill>
                  <a:schemeClr val="accent1"/>
                </a:solidFill>
              </a:rPr>
              <a:t>teddy bear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724" name="Google Shape;4724;p58"/>
          <p:cNvSpPr/>
          <p:nvPr/>
        </p:nvSpPr>
        <p:spPr>
          <a:xfrm>
            <a:off x="1587461" y="1528893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5" name="Google Shape;4725;p58"/>
          <p:cNvSpPr/>
          <p:nvPr/>
        </p:nvSpPr>
        <p:spPr>
          <a:xfrm>
            <a:off x="1587461" y="2555124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6" name="Google Shape;4726;p58"/>
          <p:cNvSpPr/>
          <p:nvPr/>
        </p:nvSpPr>
        <p:spPr>
          <a:xfrm>
            <a:off x="1587461" y="3581356"/>
            <a:ext cx="1859730" cy="379070"/>
          </a:xfrm>
          <a:custGeom>
            <a:avLst/>
            <a:gdLst/>
            <a:ahLst/>
            <a:cxnLst/>
            <a:rect l="l" t="t" r="r" b="b"/>
            <a:pathLst>
              <a:path w="33480" h="5576" extrusionOk="0">
                <a:moveTo>
                  <a:pt x="28906" y="0"/>
                </a:moveTo>
                <a:cubicBezTo>
                  <a:pt x="24649" y="0"/>
                  <a:pt x="18672" y="60"/>
                  <a:pt x="16760" y="76"/>
                </a:cubicBezTo>
                <a:cubicBezTo>
                  <a:pt x="16562" y="77"/>
                  <a:pt x="16313" y="78"/>
                  <a:pt x="16021" y="78"/>
                </a:cubicBezTo>
                <a:cubicBezTo>
                  <a:pt x="14584" y="78"/>
                  <a:pt x="12105" y="64"/>
                  <a:pt x="9571" y="64"/>
                </a:cubicBezTo>
                <a:cubicBezTo>
                  <a:pt x="6228" y="64"/>
                  <a:pt x="2789" y="88"/>
                  <a:pt x="1518" y="203"/>
                </a:cubicBezTo>
                <a:cubicBezTo>
                  <a:pt x="1172" y="186"/>
                  <a:pt x="821" y="164"/>
                  <a:pt x="474" y="164"/>
                </a:cubicBezTo>
                <a:cubicBezTo>
                  <a:pt x="185" y="164"/>
                  <a:pt x="1" y="493"/>
                  <a:pt x="146" y="734"/>
                </a:cubicBezTo>
                <a:cubicBezTo>
                  <a:pt x="422" y="1172"/>
                  <a:pt x="694" y="1589"/>
                  <a:pt x="1005" y="1993"/>
                </a:cubicBezTo>
                <a:cubicBezTo>
                  <a:pt x="1150" y="2177"/>
                  <a:pt x="1299" y="2357"/>
                  <a:pt x="1461" y="2541"/>
                </a:cubicBezTo>
                <a:cubicBezTo>
                  <a:pt x="1589" y="2686"/>
                  <a:pt x="1773" y="2835"/>
                  <a:pt x="1900" y="2997"/>
                </a:cubicBezTo>
                <a:cubicBezTo>
                  <a:pt x="1808" y="3124"/>
                  <a:pt x="1663" y="3273"/>
                  <a:pt x="1571" y="3383"/>
                </a:cubicBezTo>
                <a:cubicBezTo>
                  <a:pt x="1444" y="3563"/>
                  <a:pt x="1317" y="3747"/>
                  <a:pt x="1189" y="3931"/>
                </a:cubicBezTo>
                <a:cubicBezTo>
                  <a:pt x="988" y="4278"/>
                  <a:pt x="786" y="4642"/>
                  <a:pt x="641" y="5028"/>
                </a:cubicBezTo>
                <a:cubicBezTo>
                  <a:pt x="624" y="5045"/>
                  <a:pt x="624" y="5080"/>
                  <a:pt x="624" y="5120"/>
                </a:cubicBezTo>
                <a:cubicBezTo>
                  <a:pt x="567" y="5229"/>
                  <a:pt x="641" y="5357"/>
                  <a:pt x="733" y="5409"/>
                </a:cubicBezTo>
                <a:cubicBezTo>
                  <a:pt x="763" y="5432"/>
                  <a:pt x="801" y="5442"/>
                  <a:pt x="834" y="5442"/>
                </a:cubicBezTo>
                <a:cubicBezTo>
                  <a:pt x="858" y="5442"/>
                  <a:pt x="881" y="5436"/>
                  <a:pt x="896" y="5427"/>
                </a:cubicBezTo>
                <a:cubicBezTo>
                  <a:pt x="1801" y="5511"/>
                  <a:pt x="3670" y="5539"/>
                  <a:pt x="5830" y="5539"/>
                </a:cubicBezTo>
                <a:cubicBezTo>
                  <a:pt x="9862" y="5539"/>
                  <a:pt x="14911" y="5441"/>
                  <a:pt x="16611" y="5427"/>
                </a:cubicBezTo>
                <a:cubicBezTo>
                  <a:pt x="19242" y="5427"/>
                  <a:pt x="29861" y="5484"/>
                  <a:pt x="32493" y="5576"/>
                </a:cubicBezTo>
                <a:lnTo>
                  <a:pt x="32602" y="5576"/>
                </a:lnTo>
                <a:cubicBezTo>
                  <a:pt x="32729" y="5576"/>
                  <a:pt x="32861" y="5576"/>
                  <a:pt x="32971" y="5501"/>
                </a:cubicBezTo>
                <a:cubicBezTo>
                  <a:pt x="33243" y="5357"/>
                  <a:pt x="33133" y="5063"/>
                  <a:pt x="33041" y="4826"/>
                </a:cubicBezTo>
                <a:cubicBezTo>
                  <a:pt x="32769" y="4168"/>
                  <a:pt x="32348" y="3585"/>
                  <a:pt x="31874" y="3014"/>
                </a:cubicBezTo>
                <a:cubicBezTo>
                  <a:pt x="32365" y="2212"/>
                  <a:pt x="32878" y="1444"/>
                  <a:pt x="33335" y="624"/>
                </a:cubicBezTo>
                <a:cubicBezTo>
                  <a:pt x="33479" y="348"/>
                  <a:pt x="33278" y="111"/>
                  <a:pt x="33041" y="93"/>
                </a:cubicBezTo>
                <a:cubicBezTo>
                  <a:pt x="32988" y="54"/>
                  <a:pt x="32914" y="36"/>
                  <a:pt x="32839" y="36"/>
                </a:cubicBezTo>
                <a:cubicBezTo>
                  <a:pt x="32062" y="10"/>
                  <a:pt x="30624" y="0"/>
                  <a:pt x="28906" y="0"/>
                </a:cubicBezTo>
                <a:close/>
              </a:path>
            </a:pathLst>
          </a:custGeom>
          <a:solidFill>
            <a:srgbClr val="FF90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7" name="Google Shape;4727;p58"/>
          <p:cNvSpPr txBox="1">
            <a:spLocks noGrp="1"/>
          </p:cNvSpPr>
          <p:nvPr>
            <p:ph type="subTitle" idx="4294967295"/>
          </p:nvPr>
        </p:nvSpPr>
        <p:spPr>
          <a:xfrm>
            <a:off x="1677350" y="1917981"/>
            <a:ext cx="21738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4728" name="Google Shape;4728;p58"/>
          <p:cNvSpPr txBox="1">
            <a:spLocks noGrp="1"/>
          </p:cNvSpPr>
          <p:nvPr>
            <p:ph type="title" idx="4294967295"/>
          </p:nvPr>
        </p:nvSpPr>
        <p:spPr>
          <a:xfrm>
            <a:off x="1677350" y="1456775"/>
            <a:ext cx="1431900" cy="4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Venus</a:t>
            </a:r>
            <a:endParaRPr sz="2400"/>
          </a:p>
        </p:txBody>
      </p:sp>
      <p:sp>
        <p:nvSpPr>
          <p:cNvPr id="4729" name="Google Shape;4729;p58"/>
          <p:cNvSpPr txBox="1">
            <a:spLocks noGrp="1"/>
          </p:cNvSpPr>
          <p:nvPr>
            <p:ph type="subTitle" idx="4294967295"/>
          </p:nvPr>
        </p:nvSpPr>
        <p:spPr>
          <a:xfrm>
            <a:off x="1677350" y="2933385"/>
            <a:ext cx="21738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4730" name="Google Shape;4730;p58"/>
          <p:cNvSpPr txBox="1">
            <a:spLocks noGrp="1"/>
          </p:cNvSpPr>
          <p:nvPr>
            <p:ph type="title" idx="4294967295"/>
          </p:nvPr>
        </p:nvSpPr>
        <p:spPr>
          <a:xfrm>
            <a:off x="1677350" y="2472175"/>
            <a:ext cx="1344000" cy="4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Jupiter</a:t>
            </a:r>
            <a:endParaRPr sz="2400"/>
          </a:p>
        </p:txBody>
      </p:sp>
      <p:sp>
        <p:nvSpPr>
          <p:cNvPr id="4731" name="Google Shape;4731;p58"/>
          <p:cNvSpPr txBox="1">
            <a:spLocks noGrp="1"/>
          </p:cNvSpPr>
          <p:nvPr>
            <p:ph type="subTitle" idx="4294967295"/>
          </p:nvPr>
        </p:nvSpPr>
        <p:spPr>
          <a:xfrm>
            <a:off x="1677350" y="3948781"/>
            <a:ext cx="2173800" cy="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 very cold place</a:t>
            </a:r>
            <a:endParaRPr/>
          </a:p>
        </p:txBody>
      </p:sp>
      <p:sp>
        <p:nvSpPr>
          <p:cNvPr id="4732" name="Google Shape;4732;p58"/>
          <p:cNvSpPr txBox="1">
            <a:spLocks noGrp="1"/>
          </p:cNvSpPr>
          <p:nvPr>
            <p:ph type="title" idx="4294967295"/>
          </p:nvPr>
        </p:nvSpPr>
        <p:spPr>
          <a:xfrm>
            <a:off x="1677350" y="3487575"/>
            <a:ext cx="1431900" cy="4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Mars</a:t>
            </a:r>
            <a:endParaRPr sz="2400"/>
          </a:p>
        </p:txBody>
      </p:sp>
      <p:sp>
        <p:nvSpPr>
          <p:cNvPr id="4733" name="Google Shape;4733;p58"/>
          <p:cNvSpPr/>
          <p:nvPr/>
        </p:nvSpPr>
        <p:spPr>
          <a:xfrm>
            <a:off x="3590095" y="2185228"/>
            <a:ext cx="55" cy="5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E1A9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76" name="Google Shape;4776;p58"/>
          <p:cNvCxnSpPr>
            <a:cxnSpLocks/>
            <a:stCxn id="4728" idx="3"/>
          </p:cNvCxnSpPr>
          <p:nvPr/>
        </p:nvCxnSpPr>
        <p:spPr>
          <a:xfrm>
            <a:off x="3109250" y="1671875"/>
            <a:ext cx="1806406" cy="450302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0E477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777" name="Google Shape;4777;p58"/>
          <p:cNvCxnSpPr>
            <a:stCxn id="4730" idx="3"/>
          </p:cNvCxnSpPr>
          <p:nvPr/>
        </p:nvCxnSpPr>
        <p:spPr>
          <a:xfrm>
            <a:off x="3021350" y="2687275"/>
            <a:ext cx="2930100" cy="2661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0E477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778" name="Google Shape;4778;p58"/>
          <p:cNvCxnSpPr>
            <a:cxnSpLocks/>
            <a:stCxn id="4732" idx="3"/>
          </p:cNvCxnSpPr>
          <p:nvPr/>
        </p:nvCxnSpPr>
        <p:spPr>
          <a:xfrm>
            <a:off x="3109250" y="3702675"/>
            <a:ext cx="3653728" cy="535218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0E4776"/>
            </a:solidFill>
            <a:prstDash val="dash"/>
            <a:round/>
            <a:headEnd type="none" w="med" len="med"/>
            <a:tailEnd type="oval" w="med" len="med"/>
          </a:ln>
        </p:spPr>
      </p:cxnSp>
      <p:sp>
        <p:nvSpPr>
          <p:cNvPr id="4836" name="Google Shape;4836;p58"/>
          <p:cNvSpPr txBox="1">
            <a:spLocks noGrp="1"/>
          </p:cNvSpPr>
          <p:nvPr>
            <p:ph type="title"/>
          </p:nvPr>
        </p:nvSpPr>
        <p:spPr>
          <a:xfrm>
            <a:off x="720000" y="1069475"/>
            <a:ext cx="77040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Bellota Text"/>
                <a:ea typeface="Bellota Text"/>
                <a:cs typeface="Bellota Text"/>
                <a:sym typeface="Bellota Text"/>
              </a:rPr>
              <a:t>Match each part of the teddy bear with its correct name</a:t>
            </a:r>
            <a:endParaRPr sz="1400"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837" name="Google Shape;4837;p58"/>
          <p:cNvSpPr/>
          <p:nvPr/>
        </p:nvSpPr>
        <p:spPr>
          <a:xfrm>
            <a:off x="1864582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8" name="Google Shape;4838;p58"/>
          <p:cNvSpPr/>
          <p:nvPr/>
        </p:nvSpPr>
        <p:spPr>
          <a:xfrm rot="10800000">
            <a:off x="6921257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9ED03A9-975F-4B9F-82B8-3C4F511C6154}"/>
              </a:ext>
            </a:extLst>
          </p:cNvPr>
          <p:cNvGrpSpPr/>
          <p:nvPr/>
        </p:nvGrpSpPr>
        <p:grpSpPr>
          <a:xfrm rot="18900000">
            <a:off x="5658605" y="1180344"/>
            <a:ext cx="928094" cy="3628374"/>
            <a:chOff x="7864475" y="2120900"/>
            <a:chExt cx="719138" cy="281146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D4744B3-294E-43C9-8351-EDF261D0FD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4475" y="2120900"/>
              <a:ext cx="719138" cy="2811463"/>
            </a:xfrm>
            <a:custGeom>
              <a:avLst/>
              <a:gdLst>
                <a:gd name="T0" fmla="*/ 28 w 188"/>
                <a:gd name="T1" fmla="*/ 714 h 744"/>
                <a:gd name="T2" fmla="*/ 78 w 188"/>
                <a:gd name="T3" fmla="*/ 714 h 744"/>
                <a:gd name="T4" fmla="*/ 78 w 188"/>
                <a:gd name="T5" fmla="*/ 631 h 744"/>
                <a:gd name="T6" fmla="*/ 0 w 188"/>
                <a:gd name="T7" fmla="*/ 631 h 744"/>
                <a:gd name="T8" fmla="*/ 0 w 188"/>
                <a:gd name="T9" fmla="*/ 602 h 744"/>
                <a:gd name="T10" fmla="*/ 1 w 188"/>
                <a:gd name="T11" fmla="*/ 601 h 744"/>
                <a:gd name="T12" fmla="*/ 16 w 188"/>
                <a:gd name="T13" fmla="*/ 584 h 744"/>
                <a:gd name="T14" fmla="*/ 16 w 188"/>
                <a:gd name="T15" fmla="*/ 227 h 744"/>
                <a:gd name="T16" fmla="*/ 29 w 188"/>
                <a:gd name="T17" fmla="*/ 203 h 744"/>
                <a:gd name="T18" fmla="*/ 71 w 188"/>
                <a:gd name="T19" fmla="*/ 176 h 744"/>
                <a:gd name="T20" fmla="*/ 78 w 188"/>
                <a:gd name="T21" fmla="*/ 163 h 744"/>
                <a:gd name="T22" fmla="*/ 78 w 188"/>
                <a:gd name="T23" fmla="*/ 126 h 744"/>
                <a:gd name="T24" fmla="*/ 89 w 188"/>
                <a:gd name="T25" fmla="*/ 125 h 744"/>
                <a:gd name="T26" fmla="*/ 89 w 188"/>
                <a:gd name="T27" fmla="*/ 0 h 744"/>
                <a:gd name="T28" fmla="*/ 98 w 188"/>
                <a:gd name="T29" fmla="*/ 14 h 744"/>
                <a:gd name="T30" fmla="*/ 98 w 188"/>
                <a:gd name="T31" fmla="*/ 114 h 744"/>
                <a:gd name="T32" fmla="*/ 98 w 188"/>
                <a:gd name="T33" fmla="*/ 125 h 744"/>
                <a:gd name="T34" fmla="*/ 109 w 188"/>
                <a:gd name="T35" fmla="*/ 127 h 744"/>
                <a:gd name="T36" fmla="*/ 109 w 188"/>
                <a:gd name="T37" fmla="*/ 161 h 744"/>
                <a:gd name="T38" fmla="*/ 118 w 188"/>
                <a:gd name="T39" fmla="*/ 177 h 744"/>
                <a:gd name="T40" fmla="*/ 162 w 188"/>
                <a:gd name="T41" fmla="*/ 206 h 744"/>
                <a:gd name="T42" fmla="*/ 172 w 188"/>
                <a:gd name="T43" fmla="*/ 224 h 744"/>
                <a:gd name="T44" fmla="*/ 172 w 188"/>
                <a:gd name="T45" fmla="*/ 587 h 744"/>
                <a:gd name="T46" fmla="*/ 172 w 188"/>
                <a:gd name="T47" fmla="*/ 599 h 744"/>
                <a:gd name="T48" fmla="*/ 188 w 188"/>
                <a:gd name="T49" fmla="*/ 601 h 744"/>
                <a:gd name="T50" fmla="*/ 188 w 188"/>
                <a:gd name="T51" fmla="*/ 630 h 744"/>
                <a:gd name="T52" fmla="*/ 110 w 188"/>
                <a:gd name="T53" fmla="*/ 630 h 744"/>
                <a:gd name="T54" fmla="*/ 110 w 188"/>
                <a:gd name="T55" fmla="*/ 714 h 744"/>
                <a:gd name="T56" fmla="*/ 159 w 188"/>
                <a:gd name="T57" fmla="*/ 714 h 744"/>
                <a:gd name="T58" fmla="*/ 159 w 188"/>
                <a:gd name="T59" fmla="*/ 744 h 744"/>
                <a:gd name="T60" fmla="*/ 28 w 188"/>
                <a:gd name="T61" fmla="*/ 744 h 744"/>
                <a:gd name="T62" fmla="*/ 28 w 188"/>
                <a:gd name="T63" fmla="*/ 714 h 744"/>
                <a:gd name="T64" fmla="*/ 36 w 188"/>
                <a:gd name="T65" fmla="*/ 228 h 744"/>
                <a:gd name="T66" fmla="*/ 36 w 188"/>
                <a:gd name="T67" fmla="*/ 600 h 744"/>
                <a:gd name="T68" fmla="*/ 151 w 188"/>
                <a:gd name="T69" fmla="*/ 600 h 744"/>
                <a:gd name="T70" fmla="*/ 151 w 188"/>
                <a:gd name="T71" fmla="*/ 228 h 744"/>
                <a:gd name="T72" fmla="*/ 36 w 188"/>
                <a:gd name="T73" fmla="*/ 228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8" h="744">
                  <a:moveTo>
                    <a:pt x="28" y="714"/>
                  </a:moveTo>
                  <a:cubicBezTo>
                    <a:pt x="45" y="714"/>
                    <a:pt x="61" y="714"/>
                    <a:pt x="78" y="714"/>
                  </a:cubicBezTo>
                  <a:cubicBezTo>
                    <a:pt x="78" y="686"/>
                    <a:pt x="78" y="659"/>
                    <a:pt x="78" y="631"/>
                  </a:cubicBezTo>
                  <a:cubicBezTo>
                    <a:pt x="52" y="631"/>
                    <a:pt x="26" y="631"/>
                    <a:pt x="0" y="631"/>
                  </a:cubicBezTo>
                  <a:cubicBezTo>
                    <a:pt x="0" y="621"/>
                    <a:pt x="0" y="611"/>
                    <a:pt x="0" y="602"/>
                  </a:cubicBezTo>
                  <a:cubicBezTo>
                    <a:pt x="0" y="601"/>
                    <a:pt x="0" y="601"/>
                    <a:pt x="1" y="601"/>
                  </a:cubicBezTo>
                  <a:cubicBezTo>
                    <a:pt x="16" y="599"/>
                    <a:pt x="16" y="599"/>
                    <a:pt x="16" y="584"/>
                  </a:cubicBezTo>
                  <a:cubicBezTo>
                    <a:pt x="16" y="465"/>
                    <a:pt x="16" y="346"/>
                    <a:pt x="16" y="227"/>
                  </a:cubicBezTo>
                  <a:cubicBezTo>
                    <a:pt x="16" y="216"/>
                    <a:pt x="19" y="209"/>
                    <a:pt x="29" y="203"/>
                  </a:cubicBezTo>
                  <a:cubicBezTo>
                    <a:pt x="43" y="195"/>
                    <a:pt x="57" y="185"/>
                    <a:pt x="71" y="176"/>
                  </a:cubicBezTo>
                  <a:cubicBezTo>
                    <a:pt x="76" y="172"/>
                    <a:pt x="79" y="169"/>
                    <a:pt x="78" y="163"/>
                  </a:cubicBezTo>
                  <a:cubicBezTo>
                    <a:pt x="78" y="151"/>
                    <a:pt x="78" y="139"/>
                    <a:pt x="78" y="126"/>
                  </a:cubicBezTo>
                  <a:cubicBezTo>
                    <a:pt x="82" y="126"/>
                    <a:pt x="85" y="126"/>
                    <a:pt x="89" y="125"/>
                  </a:cubicBezTo>
                  <a:cubicBezTo>
                    <a:pt x="89" y="84"/>
                    <a:pt x="89" y="42"/>
                    <a:pt x="89" y="0"/>
                  </a:cubicBezTo>
                  <a:cubicBezTo>
                    <a:pt x="97" y="3"/>
                    <a:pt x="98" y="7"/>
                    <a:pt x="98" y="14"/>
                  </a:cubicBezTo>
                  <a:cubicBezTo>
                    <a:pt x="98" y="47"/>
                    <a:pt x="98" y="80"/>
                    <a:pt x="98" y="114"/>
                  </a:cubicBezTo>
                  <a:cubicBezTo>
                    <a:pt x="98" y="117"/>
                    <a:pt x="98" y="121"/>
                    <a:pt x="98" y="125"/>
                  </a:cubicBezTo>
                  <a:cubicBezTo>
                    <a:pt x="102" y="125"/>
                    <a:pt x="105" y="126"/>
                    <a:pt x="109" y="127"/>
                  </a:cubicBezTo>
                  <a:cubicBezTo>
                    <a:pt x="109" y="138"/>
                    <a:pt x="110" y="149"/>
                    <a:pt x="109" y="161"/>
                  </a:cubicBezTo>
                  <a:cubicBezTo>
                    <a:pt x="109" y="169"/>
                    <a:pt x="112" y="173"/>
                    <a:pt x="118" y="177"/>
                  </a:cubicBezTo>
                  <a:cubicBezTo>
                    <a:pt x="133" y="186"/>
                    <a:pt x="147" y="196"/>
                    <a:pt x="162" y="206"/>
                  </a:cubicBezTo>
                  <a:cubicBezTo>
                    <a:pt x="169" y="210"/>
                    <a:pt x="172" y="215"/>
                    <a:pt x="172" y="224"/>
                  </a:cubicBezTo>
                  <a:cubicBezTo>
                    <a:pt x="172" y="345"/>
                    <a:pt x="172" y="466"/>
                    <a:pt x="172" y="587"/>
                  </a:cubicBezTo>
                  <a:cubicBezTo>
                    <a:pt x="172" y="590"/>
                    <a:pt x="172" y="594"/>
                    <a:pt x="172" y="599"/>
                  </a:cubicBezTo>
                  <a:cubicBezTo>
                    <a:pt x="177" y="600"/>
                    <a:pt x="182" y="600"/>
                    <a:pt x="188" y="601"/>
                  </a:cubicBezTo>
                  <a:cubicBezTo>
                    <a:pt x="188" y="610"/>
                    <a:pt x="188" y="620"/>
                    <a:pt x="188" y="630"/>
                  </a:cubicBezTo>
                  <a:cubicBezTo>
                    <a:pt x="162" y="630"/>
                    <a:pt x="136" y="630"/>
                    <a:pt x="110" y="630"/>
                  </a:cubicBezTo>
                  <a:cubicBezTo>
                    <a:pt x="110" y="659"/>
                    <a:pt x="110" y="686"/>
                    <a:pt x="110" y="714"/>
                  </a:cubicBezTo>
                  <a:cubicBezTo>
                    <a:pt x="126" y="714"/>
                    <a:pt x="142" y="714"/>
                    <a:pt x="159" y="714"/>
                  </a:cubicBezTo>
                  <a:cubicBezTo>
                    <a:pt x="159" y="725"/>
                    <a:pt x="159" y="734"/>
                    <a:pt x="159" y="744"/>
                  </a:cubicBezTo>
                  <a:cubicBezTo>
                    <a:pt x="116" y="744"/>
                    <a:pt x="73" y="744"/>
                    <a:pt x="28" y="744"/>
                  </a:cubicBezTo>
                  <a:cubicBezTo>
                    <a:pt x="28" y="735"/>
                    <a:pt x="28" y="725"/>
                    <a:pt x="28" y="714"/>
                  </a:cubicBezTo>
                  <a:close/>
                  <a:moveTo>
                    <a:pt x="36" y="228"/>
                  </a:moveTo>
                  <a:cubicBezTo>
                    <a:pt x="36" y="352"/>
                    <a:pt x="36" y="476"/>
                    <a:pt x="36" y="600"/>
                  </a:cubicBezTo>
                  <a:cubicBezTo>
                    <a:pt x="75" y="600"/>
                    <a:pt x="113" y="600"/>
                    <a:pt x="151" y="600"/>
                  </a:cubicBezTo>
                  <a:cubicBezTo>
                    <a:pt x="151" y="475"/>
                    <a:pt x="151" y="352"/>
                    <a:pt x="151" y="228"/>
                  </a:cubicBezTo>
                  <a:cubicBezTo>
                    <a:pt x="113" y="228"/>
                    <a:pt x="75" y="228"/>
                    <a:pt x="36" y="228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1E0D206-CCB1-4984-B141-4A3FCA315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4038" y="3106738"/>
              <a:ext cx="233363" cy="76200"/>
            </a:xfrm>
            <a:custGeom>
              <a:avLst/>
              <a:gdLst>
                <a:gd name="T0" fmla="*/ 61 w 61"/>
                <a:gd name="T1" fmla="*/ 0 h 20"/>
                <a:gd name="T2" fmla="*/ 61 w 61"/>
                <a:gd name="T3" fmla="*/ 20 h 20"/>
                <a:gd name="T4" fmla="*/ 0 w 61"/>
                <a:gd name="T5" fmla="*/ 20 h 20"/>
                <a:gd name="T6" fmla="*/ 0 w 61"/>
                <a:gd name="T7" fmla="*/ 0 h 20"/>
                <a:gd name="T8" fmla="*/ 61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61" y="0"/>
                  </a:moveTo>
                  <a:cubicBezTo>
                    <a:pt x="61" y="6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21" y="0"/>
                    <a:pt x="41" y="0"/>
                    <a:pt x="61" y="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8D19C11-8946-46DE-BD3E-FE97C1970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4038" y="3968750"/>
              <a:ext cx="233363" cy="76200"/>
            </a:xfrm>
            <a:custGeom>
              <a:avLst/>
              <a:gdLst>
                <a:gd name="T0" fmla="*/ 0 w 61"/>
                <a:gd name="T1" fmla="*/ 0 h 20"/>
                <a:gd name="T2" fmla="*/ 61 w 61"/>
                <a:gd name="T3" fmla="*/ 0 h 20"/>
                <a:gd name="T4" fmla="*/ 61 w 61"/>
                <a:gd name="T5" fmla="*/ 20 h 20"/>
                <a:gd name="T6" fmla="*/ 0 w 61"/>
                <a:gd name="T7" fmla="*/ 20 h 20"/>
                <a:gd name="T8" fmla="*/ 0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0" y="0"/>
                  </a:moveTo>
                  <a:cubicBezTo>
                    <a:pt x="21" y="0"/>
                    <a:pt x="41" y="0"/>
                    <a:pt x="61" y="0"/>
                  </a:cubicBezTo>
                  <a:cubicBezTo>
                    <a:pt x="61" y="7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ubicBezTo>
                    <a:pt x="0" y="14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EFDA28-6C08-4EBA-8EED-092233F14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4038" y="3538538"/>
              <a:ext cx="233363" cy="74613"/>
            </a:xfrm>
            <a:custGeom>
              <a:avLst/>
              <a:gdLst>
                <a:gd name="T0" fmla="*/ 0 w 61"/>
                <a:gd name="T1" fmla="*/ 20 h 20"/>
                <a:gd name="T2" fmla="*/ 0 w 61"/>
                <a:gd name="T3" fmla="*/ 0 h 20"/>
                <a:gd name="T4" fmla="*/ 61 w 61"/>
                <a:gd name="T5" fmla="*/ 0 h 20"/>
                <a:gd name="T6" fmla="*/ 61 w 61"/>
                <a:gd name="T7" fmla="*/ 20 h 20"/>
                <a:gd name="T8" fmla="*/ 0 w 6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20" y="0"/>
                    <a:pt x="40" y="0"/>
                    <a:pt x="61" y="0"/>
                  </a:cubicBezTo>
                  <a:cubicBezTo>
                    <a:pt x="61" y="7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9BF97ED-834C-435C-B756-6BE6D4E6B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00" y="3322638"/>
              <a:ext cx="152400" cy="76200"/>
            </a:xfrm>
            <a:custGeom>
              <a:avLst/>
              <a:gdLst>
                <a:gd name="T0" fmla="*/ 40 w 40"/>
                <a:gd name="T1" fmla="*/ 20 h 20"/>
                <a:gd name="T2" fmla="*/ 0 w 40"/>
                <a:gd name="T3" fmla="*/ 20 h 20"/>
                <a:gd name="T4" fmla="*/ 0 w 40"/>
                <a:gd name="T5" fmla="*/ 0 h 20"/>
                <a:gd name="T6" fmla="*/ 40 w 40"/>
                <a:gd name="T7" fmla="*/ 0 h 20"/>
                <a:gd name="T8" fmla="*/ 40 w 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40" y="20"/>
                  </a:moveTo>
                  <a:cubicBezTo>
                    <a:pt x="26" y="20"/>
                    <a:pt x="14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13" y="0"/>
                    <a:pt x="26" y="0"/>
                    <a:pt x="40" y="0"/>
                  </a:cubicBezTo>
                  <a:cubicBezTo>
                    <a:pt x="40" y="7"/>
                    <a:pt x="40" y="13"/>
                    <a:pt x="40" y="2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FA95284-F336-4EEC-99AB-5AB73BD06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00" y="3752850"/>
              <a:ext cx="152400" cy="76200"/>
            </a:xfrm>
            <a:custGeom>
              <a:avLst/>
              <a:gdLst>
                <a:gd name="T0" fmla="*/ 0 w 40"/>
                <a:gd name="T1" fmla="*/ 20 h 20"/>
                <a:gd name="T2" fmla="*/ 0 w 40"/>
                <a:gd name="T3" fmla="*/ 0 h 20"/>
                <a:gd name="T4" fmla="*/ 40 w 40"/>
                <a:gd name="T5" fmla="*/ 0 h 20"/>
                <a:gd name="T6" fmla="*/ 40 w 40"/>
                <a:gd name="T7" fmla="*/ 20 h 20"/>
                <a:gd name="T8" fmla="*/ 0 w 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13" y="0"/>
                    <a:pt x="26" y="0"/>
                    <a:pt x="40" y="0"/>
                  </a:cubicBezTo>
                  <a:cubicBezTo>
                    <a:pt x="40" y="7"/>
                    <a:pt x="40" y="13"/>
                    <a:pt x="40" y="20"/>
                  </a:cubicBezTo>
                  <a:cubicBezTo>
                    <a:pt x="27" y="20"/>
                    <a:pt x="14" y="20"/>
                    <a:pt x="0" y="2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9AA9F65-57C4-499E-BB8E-E5BED312A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0238" y="4184650"/>
              <a:ext cx="157163" cy="74613"/>
            </a:xfrm>
            <a:custGeom>
              <a:avLst/>
              <a:gdLst>
                <a:gd name="T0" fmla="*/ 1 w 41"/>
                <a:gd name="T1" fmla="*/ 20 h 20"/>
                <a:gd name="T2" fmla="*/ 19 w 41"/>
                <a:gd name="T3" fmla="*/ 0 h 20"/>
                <a:gd name="T4" fmla="*/ 41 w 41"/>
                <a:gd name="T5" fmla="*/ 0 h 20"/>
                <a:gd name="T6" fmla="*/ 41 w 41"/>
                <a:gd name="T7" fmla="*/ 20 h 20"/>
                <a:gd name="T8" fmla="*/ 1 w 4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20">
                  <a:moveTo>
                    <a:pt x="1" y="20"/>
                  </a:moveTo>
                  <a:cubicBezTo>
                    <a:pt x="0" y="0"/>
                    <a:pt x="0" y="0"/>
                    <a:pt x="19" y="0"/>
                  </a:cubicBezTo>
                  <a:cubicBezTo>
                    <a:pt x="26" y="0"/>
                    <a:pt x="33" y="0"/>
                    <a:pt x="41" y="0"/>
                  </a:cubicBezTo>
                  <a:cubicBezTo>
                    <a:pt x="41" y="7"/>
                    <a:pt x="41" y="13"/>
                    <a:pt x="41" y="20"/>
                  </a:cubicBezTo>
                  <a:cubicBezTo>
                    <a:pt x="28" y="20"/>
                    <a:pt x="15" y="20"/>
                    <a:pt x="1" y="20"/>
                  </a:cubicBezTo>
                  <a:close/>
                </a:path>
              </a:pathLst>
            </a:custGeom>
            <a:solidFill>
              <a:srgbClr val="02ACD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77" name="Forma libre: forma 76">
            <a:extLst>
              <a:ext uri="{FF2B5EF4-FFF2-40B4-BE49-F238E27FC236}">
                <a16:creationId xmlns:a16="http://schemas.microsoft.com/office/drawing/2014/main" id="{D2C6FD31-A4A2-47FA-BB65-5A96C598C4B8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61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Forma libre: forma 77">
            <a:extLst>
              <a:ext uri="{FF2B5EF4-FFF2-40B4-BE49-F238E27FC236}">
                <a16:creationId xmlns:a16="http://schemas.microsoft.com/office/drawing/2014/main" id="{9DA7DB5C-6C5D-4531-9F87-58D73E5B1586}"/>
              </a:ext>
            </a:extLst>
          </p:cNvPr>
          <p:cNvSpPr/>
          <p:nvPr/>
        </p:nvSpPr>
        <p:spPr>
          <a:xfrm rot="10800000">
            <a:off x="3501483" y="4362562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61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2546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0A226CF6-B81F-426F-BE32-5B18AC3B2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3" r="20544" b="29698"/>
          <a:stretch/>
        </p:blipFill>
        <p:spPr bwMode="auto">
          <a:xfrm flipH="1">
            <a:off x="0" y="0"/>
            <a:ext cx="43801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5" name="Google Shape;745;p57"/>
          <p:cNvSpPr txBox="1">
            <a:spLocks noGrp="1"/>
          </p:cNvSpPr>
          <p:nvPr>
            <p:ph type="title"/>
          </p:nvPr>
        </p:nvSpPr>
        <p:spPr>
          <a:xfrm rot="21599464">
            <a:off x="722399" y="332846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E4776"/>
                </a:solidFill>
              </a:rPr>
              <a:t>Roman empire</a:t>
            </a:r>
            <a:endParaRPr dirty="0">
              <a:solidFill>
                <a:srgbClr val="0E4776"/>
              </a:solidFill>
            </a:endParaRPr>
          </a:p>
        </p:txBody>
      </p:sp>
      <p:sp>
        <p:nvSpPr>
          <p:cNvPr id="746" name="Google Shape;746;p57"/>
          <p:cNvSpPr txBox="1"/>
          <p:nvPr/>
        </p:nvSpPr>
        <p:spPr>
          <a:xfrm>
            <a:off x="5266532" y="2147476"/>
            <a:ext cx="28653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Despite being red, Mars is actually a cold place. It’s full of iron oxide dust</a:t>
            </a:r>
            <a:endParaRPr>
              <a:solidFill>
                <a:schemeClr val="dk1"/>
              </a:solidFill>
              <a:latin typeface="Amiri"/>
              <a:ea typeface="Amiri"/>
              <a:cs typeface="Amiri"/>
              <a:sym typeface="Amiri"/>
            </a:endParaRPr>
          </a:p>
        </p:txBody>
      </p:sp>
      <p:sp>
        <p:nvSpPr>
          <p:cNvPr id="747" name="Google Shape;747;p57"/>
          <p:cNvSpPr txBox="1"/>
          <p:nvPr/>
        </p:nvSpPr>
        <p:spPr>
          <a:xfrm>
            <a:off x="5272878" y="1907608"/>
            <a:ext cx="28626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Latin language</a:t>
            </a:r>
            <a:endParaRPr sz="1800" b="1">
              <a:solidFill>
                <a:schemeClr val="accent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sp>
        <p:nvSpPr>
          <p:cNvPr id="752" name="Google Shape;752;p57"/>
          <p:cNvSpPr txBox="1"/>
          <p:nvPr/>
        </p:nvSpPr>
        <p:spPr>
          <a:xfrm>
            <a:off x="5264795" y="3294201"/>
            <a:ext cx="28653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Mercury is the closest planet to the Sun and the smallest one</a:t>
            </a:r>
            <a:endParaRPr>
              <a:solidFill>
                <a:schemeClr val="dk1"/>
              </a:solidFill>
              <a:latin typeface="Amiri"/>
              <a:ea typeface="Amiri"/>
              <a:cs typeface="Amiri"/>
              <a:sym typeface="Amiri"/>
            </a:endParaRPr>
          </a:p>
        </p:txBody>
      </p:sp>
      <p:sp>
        <p:nvSpPr>
          <p:cNvPr id="753" name="Google Shape;753;p57"/>
          <p:cNvSpPr txBox="1"/>
          <p:nvPr/>
        </p:nvSpPr>
        <p:spPr>
          <a:xfrm>
            <a:off x="5270031" y="3054333"/>
            <a:ext cx="28626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Greek language</a:t>
            </a:r>
            <a:endParaRPr sz="1800" b="1">
              <a:solidFill>
                <a:schemeClr val="accent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sp>
        <p:nvSpPr>
          <p:cNvPr id="860" name="Google Shape;860;p57"/>
          <p:cNvSpPr/>
          <p:nvPr/>
        </p:nvSpPr>
        <p:spPr>
          <a:xfrm>
            <a:off x="8225744" y="1997908"/>
            <a:ext cx="195900" cy="195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57"/>
          <p:cNvSpPr/>
          <p:nvPr/>
        </p:nvSpPr>
        <p:spPr>
          <a:xfrm>
            <a:off x="8225744" y="3144633"/>
            <a:ext cx="195900" cy="19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62" name="Google Shape;862;p57"/>
          <p:cNvCxnSpPr>
            <a:cxnSpLocks/>
            <a:endCxn id="747" idx="1"/>
          </p:cNvCxnSpPr>
          <p:nvPr/>
        </p:nvCxnSpPr>
        <p:spPr>
          <a:xfrm>
            <a:off x="3233854" y="1977752"/>
            <a:ext cx="2039024" cy="118106"/>
          </a:xfrm>
          <a:prstGeom prst="bentConnector3">
            <a:avLst>
              <a:gd name="adj1" fmla="val 5273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3" name="Google Shape;863;p57"/>
          <p:cNvCxnSpPr>
            <a:cxnSpLocks/>
            <a:endCxn id="753" idx="1"/>
          </p:cNvCxnSpPr>
          <p:nvPr/>
        </p:nvCxnSpPr>
        <p:spPr>
          <a:xfrm flipV="1">
            <a:off x="3389971" y="3242583"/>
            <a:ext cx="1880060" cy="31192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4F76399-F930-4A1E-A1AC-F87F16E2A400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50B99B37-50B8-4C9B-92D7-629ED063F330}"/>
              </a:ext>
            </a:extLst>
          </p:cNvPr>
          <p:cNvSpPr/>
          <p:nvPr/>
        </p:nvSpPr>
        <p:spPr>
          <a:xfrm rot="10800000">
            <a:off x="3501483" y="4362562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4837;p58">
            <a:extLst>
              <a:ext uri="{FF2B5EF4-FFF2-40B4-BE49-F238E27FC236}">
                <a16:creationId xmlns:a16="http://schemas.microsoft.com/office/drawing/2014/main" id="{2709F1C3-7F02-4106-8486-71854A4AB752}"/>
              </a:ext>
            </a:extLst>
          </p:cNvPr>
          <p:cNvSpPr/>
          <p:nvPr/>
        </p:nvSpPr>
        <p:spPr>
          <a:xfrm>
            <a:off x="1864582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4838;p58">
            <a:extLst>
              <a:ext uri="{FF2B5EF4-FFF2-40B4-BE49-F238E27FC236}">
                <a16:creationId xmlns:a16="http://schemas.microsoft.com/office/drawing/2014/main" id="{F6B68916-00E9-4A2F-AE52-58A14A5C40C9}"/>
              </a:ext>
            </a:extLst>
          </p:cNvPr>
          <p:cNvSpPr/>
          <p:nvPr/>
        </p:nvSpPr>
        <p:spPr>
          <a:xfrm rot="10800000">
            <a:off x="6921257" y="489402"/>
            <a:ext cx="357804" cy="426653"/>
          </a:xfrm>
          <a:custGeom>
            <a:avLst/>
            <a:gdLst/>
            <a:ahLst/>
            <a:cxnLst/>
            <a:rect l="l" t="t" r="r" b="b"/>
            <a:pathLst>
              <a:path w="2319" h="2765" extrusionOk="0">
                <a:moveTo>
                  <a:pt x="1786" y="1"/>
                </a:moveTo>
                <a:cubicBezTo>
                  <a:pt x="1755" y="1"/>
                  <a:pt x="1724" y="1"/>
                  <a:pt x="1693" y="1"/>
                </a:cubicBezTo>
                <a:cubicBezTo>
                  <a:pt x="1252" y="1"/>
                  <a:pt x="817" y="1"/>
                  <a:pt x="356" y="41"/>
                </a:cubicBezTo>
                <a:cubicBezTo>
                  <a:pt x="191" y="41"/>
                  <a:pt x="86" y="252"/>
                  <a:pt x="211" y="397"/>
                </a:cubicBezTo>
                <a:cubicBezTo>
                  <a:pt x="566" y="752"/>
                  <a:pt x="877" y="1128"/>
                  <a:pt x="1212" y="1483"/>
                </a:cubicBezTo>
                <a:cubicBezTo>
                  <a:pt x="817" y="1734"/>
                  <a:pt x="441" y="2084"/>
                  <a:pt x="106" y="2400"/>
                </a:cubicBezTo>
                <a:cubicBezTo>
                  <a:pt x="1" y="2505"/>
                  <a:pt x="106" y="2670"/>
                  <a:pt x="231" y="2690"/>
                </a:cubicBezTo>
                <a:cubicBezTo>
                  <a:pt x="490" y="2725"/>
                  <a:pt x="796" y="2764"/>
                  <a:pt x="1096" y="2764"/>
                </a:cubicBezTo>
                <a:cubicBezTo>
                  <a:pt x="1353" y="2764"/>
                  <a:pt x="1606" y="2735"/>
                  <a:pt x="1818" y="2650"/>
                </a:cubicBezTo>
                <a:cubicBezTo>
                  <a:pt x="1858" y="2650"/>
                  <a:pt x="1898" y="2630"/>
                  <a:pt x="1918" y="2585"/>
                </a:cubicBezTo>
                <a:cubicBezTo>
                  <a:pt x="1963" y="2565"/>
                  <a:pt x="1963" y="2545"/>
                  <a:pt x="1963" y="2505"/>
                </a:cubicBezTo>
                <a:cubicBezTo>
                  <a:pt x="2089" y="2084"/>
                  <a:pt x="2129" y="1689"/>
                  <a:pt x="2169" y="1253"/>
                </a:cubicBezTo>
                <a:cubicBezTo>
                  <a:pt x="2194" y="958"/>
                  <a:pt x="2319" y="482"/>
                  <a:pt x="2194" y="207"/>
                </a:cubicBezTo>
                <a:cubicBezTo>
                  <a:pt x="2121" y="15"/>
                  <a:pt x="1959" y="1"/>
                  <a:pt x="17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41037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53"/>
          <p:cNvSpPr txBox="1">
            <a:spLocks noGrp="1"/>
          </p:cNvSpPr>
          <p:nvPr>
            <p:ph type="ctrTitle"/>
          </p:nvPr>
        </p:nvSpPr>
        <p:spPr>
          <a:xfrm flipH="1">
            <a:off x="4059044" y="705659"/>
            <a:ext cx="4364931" cy="8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THANKS!</a:t>
            </a:r>
            <a:endParaRPr sz="6600" dirty="0"/>
          </a:p>
        </p:txBody>
      </p:sp>
      <p:sp>
        <p:nvSpPr>
          <p:cNvPr id="1846" name="Google Shape;1846;p53"/>
          <p:cNvSpPr txBox="1">
            <a:spLocks noGrp="1"/>
          </p:cNvSpPr>
          <p:nvPr>
            <p:ph type="subTitle" idx="1"/>
          </p:nvPr>
        </p:nvSpPr>
        <p:spPr>
          <a:xfrm flipH="1">
            <a:off x="4571975" y="1796762"/>
            <a:ext cx="38520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/>
              <a:t>Do you have any questions?</a:t>
            </a:r>
            <a:endParaRPr sz="18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 smtClean="0"/>
              <a:t>addyouremail@</a:t>
            </a:r>
            <a:r>
              <a:rPr lang="es-PE" sz="1800" dirty="0" smtClean="0"/>
              <a:t>example.com</a:t>
            </a:r>
            <a:endParaRPr sz="18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/>
              <a:t>+91 620 421 838</a:t>
            </a:r>
            <a:endParaRPr sz="18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 smtClean="0"/>
              <a:t>Domain.com</a:t>
            </a:r>
            <a:endParaRPr sz="1800" dirty="0"/>
          </a:p>
        </p:txBody>
      </p:sp>
      <p:grpSp>
        <p:nvGrpSpPr>
          <p:cNvPr id="1847" name="Google Shape;1847;p53"/>
          <p:cNvGrpSpPr/>
          <p:nvPr/>
        </p:nvGrpSpPr>
        <p:grpSpPr>
          <a:xfrm>
            <a:off x="7115475" y="1620874"/>
            <a:ext cx="449351" cy="134550"/>
            <a:chOff x="826998" y="3699099"/>
            <a:chExt cx="449351" cy="134550"/>
          </a:xfrm>
        </p:grpSpPr>
        <p:sp>
          <p:nvSpPr>
            <p:cNvPr id="1848" name="Google Shape;1848;p53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3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3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33A4983-DDD6-45C8-B2FD-F491DDAC03E9}"/>
              </a:ext>
            </a:extLst>
          </p:cNvPr>
          <p:cNvGrpSpPr/>
          <p:nvPr/>
        </p:nvGrpSpPr>
        <p:grpSpPr>
          <a:xfrm>
            <a:off x="5721053" y="3927697"/>
            <a:ext cx="2702922" cy="488681"/>
            <a:chOff x="6942765" y="3927697"/>
            <a:chExt cx="1345695" cy="243298"/>
          </a:xfrm>
        </p:grpSpPr>
        <p:grpSp>
          <p:nvGrpSpPr>
            <p:cNvPr id="1851" name="Google Shape;1851;p53"/>
            <p:cNvGrpSpPr/>
            <p:nvPr/>
          </p:nvGrpSpPr>
          <p:grpSpPr>
            <a:xfrm>
              <a:off x="8052394" y="3934889"/>
              <a:ext cx="236066" cy="236106"/>
              <a:chOff x="1379798" y="1723250"/>
              <a:chExt cx="397887" cy="397887"/>
            </a:xfrm>
          </p:grpSpPr>
          <p:sp>
            <p:nvSpPr>
              <p:cNvPr id="1852" name="Google Shape;1852;p53"/>
              <p:cNvSpPr/>
              <p:nvPr/>
            </p:nvSpPr>
            <p:spPr>
              <a:xfrm>
                <a:off x="1462169" y="1793977"/>
                <a:ext cx="23354" cy="23312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17" extrusionOk="0">
                    <a:moveTo>
                      <a:pt x="559" y="1"/>
                    </a:moveTo>
                    <a:cubicBezTo>
                      <a:pt x="251" y="1"/>
                      <a:pt x="0" y="250"/>
                      <a:pt x="0" y="558"/>
                    </a:cubicBezTo>
                    <a:cubicBezTo>
                      <a:pt x="0" y="866"/>
                      <a:pt x="251" y="1117"/>
                      <a:pt x="559" y="1117"/>
                    </a:cubicBezTo>
                    <a:cubicBezTo>
                      <a:pt x="867" y="1117"/>
                      <a:pt x="1118" y="866"/>
                      <a:pt x="1118" y="558"/>
                    </a:cubicBezTo>
                    <a:cubicBezTo>
                      <a:pt x="1118" y="250"/>
                      <a:pt x="867" y="1"/>
                      <a:pt x="5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53"/>
              <p:cNvSpPr/>
              <p:nvPr/>
            </p:nvSpPr>
            <p:spPr>
              <a:xfrm>
                <a:off x="1379798" y="1723250"/>
                <a:ext cx="397887" cy="397887"/>
              </a:xfrm>
              <a:custGeom>
                <a:avLst/>
                <a:gdLst/>
                <a:ahLst/>
                <a:cxnLst/>
                <a:rect l="l" t="t" r="r" b="b"/>
                <a:pathLst>
                  <a:path w="19065" h="19065" extrusionOk="0">
                    <a:moveTo>
                      <a:pt x="4506" y="2271"/>
                    </a:moveTo>
                    <a:cubicBezTo>
                      <a:pt x="5429" y="2271"/>
                      <a:pt x="6181" y="3023"/>
                      <a:pt x="6181" y="3947"/>
                    </a:cubicBezTo>
                    <a:cubicBezTo>
                      <a:pt x="6181" y="4872"/>
                      <a:pt x="5429" y="5622"/>
                      <a:pt x="4506" y="5622"/>
                    </a:cubicBezTo>
                    <a:cubicBezTo>
                      <a:pt x="3583" y="5622"/>
                      <a:pt x="2831" y="4872"/>
                      <a:pt x="2831" y="3947"/>
                    </a:cubicBezTo>
                    <a:cubicBezTo>
                      <a:pt x="2831" y="3023"/>
                      <a:pt x="3583" y="2271"/>
                      <a:pt x="4506" y="2271"/>
                    </a:cubicBezTo>
                    <a:close/>
                    <a:moveTo>
                      <a:pt x="5622" y="6740"/>
                    </a:moveTo>
                    <a:cubicBezTo>
                      <a:pt x="5932" y="6740"/>
                      <a:pt x="6181" y="6989"/>
                      <a:pt x="6181" y="7299"/>
                    </a:cubicBezTo>
                    <a:lnTo>
                      <a:pt x="6181" y="16234"/>
                    </a:lnTo>
                    <a:cubicBezTo>
                      <a:pt x="6181" y="16544"/>
                      <a:pt x="5932" y="16793"/>
                      <a:pt x="5622" y="16793"/>
                    </a:cubicBezTo>
                    <a:lnTo>
                      <a:pt x="3388" y="16793"/>
                    </a:lnTo>
                    <a:cubicBezTo>
                      <a:pt x="3080" y="16793"/>
                      <a:pt x="2831" y="16544"/>
                      <a:pt x="2831" y="16234"/>
                    </a:cubicBezTo>
                    <a:lnTo>
                      <a:pt x="2831" y="7299"/>
                    </a:lnTo>
                    <a:cubicBezTo>
                      <a:pt x="2831" y="6989"/>
                      <a:pt x="3080" y="6740"/>
                      <a:pt x="3388" y="6740"/>
                    </a:cubicBezTo>
                    <a:close/>
                    <a:moveTo>
                      <a:pt x="12596" y="6721"/>
                    </a:moveTo>
                    <a:cubicBezTo>
                      <a:pt x="12811" y="6721"/>
                      <a:pt x="13027" y="6739"/>
                      <a:pt x="13241" y="6774"/>
                    </a:cubicBezTo>
                    <a:cubicBezTo>
                      <a:pt x="15058" y="7069"/>
                      <a:pt x="16235" y="8557"/>
                      <a:pt x="16235" y="10223"/>
                    </a:cubicBezTo>
                    <a:lnTo>
                      <a:pt x="16235" y="16234"/>
                    </a:lnTo>
                    <a:cubicBezTo>
                      <a:pt x="16235" y="16544"/>
                      <a:pt x="15985" y="16793"/>
                      <a:pt x="15676" y="16793"/>
                    </a:cubicBezTo>
                    <a:lnTo>
                      <a:pt x="13441" y="16793"/>
                    </a:lnTo>
                    <a:cubicBezTo>
                      <a:pt x="13133" y="16793"/>
                      <a:pt x="12884" y="16544"/>
                      <a:pt x="12884" y="16234"/>
                    </a:cubicBezTo>
                    <a:lnTo>
                      <a:pt x="12884" y="11209"/>
                    </a:lnTo>
                    <a:cubicBezTo>
                      <a:pt x="12884" y="10593"/>
                      <a:pt x="12382" y="10091"/>
                      <a:pt x="11766" y="10091"/>
                    </a:cubicBezTo>
                    <a:cubicBezTo>
                      <a:pt x="11150" y="10091"/>
                      <a:pt x="10650" y="10593"/>
                      <a:pt x="10650" y="11209"/>
                    </a:cubicBezTo>
                    <a:lnTo>
                      <a:pt x="10650" y="16234"/>
                    </a:lnTo>
                    <a:cubicBezTo>
                      <a:pt x="10650" y="16544"/>
                      <a:pt x="10399" y="16793"/>
                      <a:pt x="10091" y="16793"/>
                    </a:cubicBezTo>
                    <a:lnTo>
                      <a:pt x="7857" y="16793"/>
                    </a:lnTo>
                    <a:cubicBezTo>
                      <a:pt x="7547" y="16793"/>
                      <a:pt x="7298" y="16544"/>
                      <a:pt x="7298" y="16234"/>
                    </a:cubicBezTo>
                    <a:lnTo>
                      <a:pt x="7298" y="7299"/>
                    </a:lnTo>
                    <a:cubicBezTo>
                      <a:pt x="7298" y="6989"/>
                      <a:pt x="7547" y="6740"/>
                      <a:pt x="7857" y="6740"/>
                    </a:cubicBezTo>
                    <a:lnTo>
                      <a:pt x="10091" y="6740"/>
                    </a:lnTo>
                    <a:cubicBezTo>
                      <a:pt x="10377" y="6740"/>
                      <a:pt x="10613" y="6956"/>
                      <a:pt x="10644" y="7234"/>
                    </a:cubicBezTo>
                    <a:cubicBezTo>
                      <a:pt x="11219" y="6901"/>
                      <a:pt x="11901" y="6721"/>
                      <a:pt x="12596" y="6721"/>
                    </a:cubicBezTo>
                    <a:close/>
                    <a:moveTo>
                      <a:pt x="2831" y="0"/>
                    </a:moveTo>
                    <a:cubicBezTo>
                      <a:pt x="1290" y="0"/>
                      <a:pt x="0" y="1290"/>
                      <a:pt x="0" y="2831"/>
                    </a:cubicBezTo>
                    <a:lnTo>
                      <a:pt x="0" y="16234"/>
                    </a:lnTo>
                    <a:cubicBezTo>
                      <a:pt x="0" y="17775"/>
                      <a:pt x="1290" y="19065"/>
                      <a:pt x="2831" y="19065"/>
                    </a:cubicBezTo>
                    <a:lnTo>
                      <a:pt x="16235" y="19065"/>
                    </a:lnTo>
                    <a:cubicBezTo>
                      <a:pt x="17774" y="19065"/>
                      <a:pt x="19065" y="17775"/>
                      <a:pt x="19065" y="16234"/>
                    </a:cubicBezTo>
                    <a:lnTo>
                      <a:pt x="19065" y="2831"/>
                    </a:lnTo>
                    <a:cubicBezTo>
                      <a:pt x="19065" y="1290"/>
                      <a:pt x="17774" y="0"/>
                      <a:pt x="162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53"/>
              <p:cNvSpPr/>
              <p:nvPr/>
            </p:nvSpPr>
            <p:spPr>
              <a:xfrm>
                <a:off x="1555413" y="1886846"/>
                <a:ext cx="139912" cy="163558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7837" extrusionOk="0">
                    <a:moveTo>
                      <a:pt x="4182" y="0"/>
                    </a:moveTo>
                    <a:cubicBezTo>
                      <a:pt x="3474" y="0"/>
                      <a:pt x="2782" y="261"/>
                      <a:pt x="2332" y="711"/>
                    </a:cubicBezTo>
                    <a:cubicBezTo>
                      <a:pt x="2108" y="935"/>
                      <a:pt x="1938" y="1142"/>
                      <a:pt x="1686" y="1142"/>
                    </a:cubicBezTo>
                    <a:cubicBezTo>
                      <a:pt x="1618" y="1142"/>
                      <a:pt x="1544" y="1127"/>
                      <a:pt x="1462" y="1093"/>
                    </a:cubicBezTo>
                    <a:cubicBezTo>
                      <a:pt x="1253" y="1006"/>
                      <a:pt x="1117" y="803"/>
                      <a:pt x="1117" y="576"/>
                    </a:cubicBezTo>
                    <a:lnTo>
                      <a:pt x="1117" y="17"/>
                    </a:lnTo>
                    <a:lnTo>
                      <a:pt x="1" y="17"/>
                    </a:lnTo>
                    <a:lnTo>
                      <a:pt x="1" y="7836"/>
                    </a:lnTo>
                    <a:lnTo>
                      <a:pt x="1117" y="7836"/>
                    </a:lnTo>
                    <a:lnTo>
                      <a:pt x="1117" y="3370"/>
                    </a:lnTo>
                    <a:cubicBezTo>
                      <a:pt x="1117" y="2137"/>
                      <a:pt x="2120" y="1135"/>
                      <a:pt x="3351" y="1135"/>
                    </a:cubicBezTo>
                    <a:cubicBezTo>
                      <a:pt x="4584" y="1135"/>
                      <a:pt x="5585" y="2137"/>
                      <a:pt x="5585" y="3370"/>
                    </a:cubicBezTo>
                    <a:lnTo>
                      <a:pt x="5585" y="7836"/>
                    </a:lnTo>
                    <a:lnTo>
                      <a:pt x="6703" y="7836"/>
                    </a:lnTo>
                    <a:lnTo>
                      <a:pt x="6703" y="2384"/>
                    </a:lnTo>
                    <a:cubicBezTo>
                      <a:pt x="6703" y="1266"/>
                      <a:pt x="5932" y="245"/>
                      <a:pt x="4648" y="38"/>
                    </a:cubicBezTo>
                    <a:cubicBezTo>
                      <a:pt x="4493" y="13"/>
                      <a:pt x="4337" y="0"/>
                      <a:pt x="41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53"/>
              <p:cNvSpPr/>
              <p:nvPr/>
            </p:nvSpPr>
            <p:spPr>
              <a:xfrm>
                <a:off x="1462169" y="1887200"/>
                <a:ext cx="23354" cy="163203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7820" extrusionOk="0">
                    <a:moveTo>
                      <a:pt x="0" y="0"/>
                    </a:moveTo>
                    <a:lnTo>
                      <a:pt x="0" y="7819"/>
                    </a:lnTo>
                    <a:lnTo>
                      <a:pt x="1118" y="7819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6" name="Google Shape;1856;p53"/>
            <p:cNvGrpSpPr/>
            <p:nvPr/>
          </p:nvGrpSpPr>
          <p:grpSpPr>
            <a:xfrm>
              <a:off x="6942765" y="3927697"/>
              <a:ext cx="236078" cy="236106"/>
              <a:chOff x="266768" y="1721375"/>
              <a:chExt cx="397907" cy="397887"/>
            </a:xfrm>
          </p:grpSpPr>
          <p:sp>
            <p:nvSpPr>
              <p:cNvPr id="1857" name="Google Shape;1857;p53"/>
              <p:cNvSpPr/>
              <p:nvPr/>
            </p:nvSpPr>
            <p:spPr>
              <a:xfrm>
                <a:off x="454843" y="1791037"/>
                <a:ext cx="136218" cy="328222"/>
              </a:xfrm>
              <a:custGeom>
                <a:avLst/>
                <a:gdLst/>
                <a:ahLst/>
                <a:cxnLst/>
                <a:rect l="l" t="t" r="r" b="b"/>
                <a:pathLst>
                  <a:path w="6527" h="15727" extrusionOk="0">
                    <a:moveTo>
                      <a:pt x="4957" y="1"/>
                    </a:moveTo>
                    <a:cubicBezTo>
                      <a:pt x="4645" y="1"/>
                      <a:pt x="4336" y="24"/>
                      <a:pt x="4028" y="69"/>
                    </a:cubicBezTo>
                    <a:cubicBezTo>
                      <a:pt x="2588" y="280"/>
                      <a:pt x="1700" y="890"/>
                      <a:pt x="1675" y="2250"/>
                    </a:cubicBezTo>
                    <a:lnTo>
                      <a:pt x="1675" y="5040"/>
                    </a:lnTo>
                    <a:cubicBezTo>
                      <a:pt x="1675" y="5348"/>
                      <a:pt x="1426" y="5599"/>
                      <a:pt x="1118" y="5599"/>
                    </a:cubicBezTo>
                    <a:lnTo>
                      <a:pt x="0" y="5599"/>
                    </a:lnTo>
                    <a:lnTo>
                      <a:pt x="0" y="6715"/>
                    </a:lnTo>
                    <a:lnTo>
                      <a:pt x="1118" y="6715"/>
                    </a:lnTo>
                    <a:cubicBezTo>
                      <a:pt x="1426" y="6715"/>
                      <a:pt x="1675" y="6965"/>
                      <a:pt x="1675" y="7274"/>
                    </a:cubicBezTo>
                    <a:lnTo>
                      <a:pt x="1675" y="15727"/>
                    </a:lnTo>
                    <a:lnTo>
                      <a:pt x="3352" y="15727"/>
                    </a:lnTo>
                    <a:lnTo>
                      <a:pt x="3352" y="7274"/>
                    </a:lnTo>
                    <a:cubicBezTo>
                      <a:pt x="3352" y="6965"/>
                      <a:pt x="3602" y="6715"/>
                      <a:pt x="3910" y="6715"/>
                    </a:cubicBezTo>
                    <a:lnTo>
                      <a:pt x="5709" y="6715"/>
                    </a:lnTo>
                    <a:lnTo>
                      <a:pt x="5987" y="5599"/>
                    </a:lnTo>
                    <a:lnTo>
                      <a:pt x="3910" y="5599"/>
                    </a:lnTo>
                    <a:cubicBezTo>
                      <a:pt x="3602" y="5599"/>
                      <a:pt x="3352" y="5348"/>
                      <a:pt x="3352" y="5040"/>
                    </a:cubicBezTo>
                    <a:lnTo>
                      <a:pt x="3352" y="3253"/>
                    </a:lnTo>
                    <a:cubicBezTo>
                      <a:pt x="3352" y="2316"/>
                      <a:pt x="3942" y="1677"/>
                      <a:pt x="4968" y="1504"/>
                    </a:cubicBezTo>
                    <a:cubicBezTo>
                      <a:pt x="5157" y="1473"/>
                      <a:pt x="5339" y="1460"/>
                      <a:pt x="5511" y="1460"/>
                    </a:cubicBezTo>
                    <a:cubicBezTo>
                      <a:pt x="5810" y="1460"/>
                      <a:pt x="6082" y="1498"/>
                      <a:pt x="6324" y="1546"/>
                    </a:cubicBezTo>
                    <a:lnTo>
                      <a:pt x="6526" y="182"/>
                    </a:lnTo>
                    <a:cubicBezTo>
                      <a:pt x="5988" y="62"/>
                      <a:pt x="5468" y="1"/>
                      <a:pt x="49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53"/>
              <p:cNvSpPr/>
              <p:nvPr/>
            </p:nvSpPr>
            <p:spPr>
              <a:xfrm>
                <a:off x="266768" y="1721375"/>
                <a:ext cx="397907" cy="397887"/>
              </a:xfrm>
              <a:custGeom>
                <a:avLst/>
                <a:gdLst/>
                <a:ahLst/>
                <a:cxnLst/>
                <a:rect l="l" t="t" r="r" b="b"/>
                <a:pathLst>
                  <a:path w="19066" h="19065" extrusionOk="0">
                    <a:moveTo>
                      <a:pt x="2794" y="0"/>
                    </a:moveTo>
                    <a:cubicBezTo>
                      <a:pt x="1255" y="0"/>
                      <a:pt x="1" y="1253"/>
                      <a:pt x="1" y="2793"/>
                    </a:cubicBezTo>
                    <a:lnTo>
                      <a:pt x="1" y="16271"/>
                    </a:lnTo>
                    <a:cubicBezTo>
                      <a:pt x="1" y="17812"/>
                      <a:pt x="1255" y="19065"/>
                      <a:pt x="2794" y="19065"/>
                    </a:cubicBezTo>
                    <a:lnTo>
                      <a:pt x="9571" y="19065"/>
                    </a:lnTo>
                    <a:lnTo>
                      <a:pt x="9571" y="11171"/>
                    </a:lnTo>
                    <a:lnTo>
                      <a:pt x="8453" y="11171"/>
                    </a:lnTo>
                    <a:cubicBezTo>
                      <a:pt x="8145" y="11171"/>
                      <a:pt x="7896" y="10920"/>
                      <a:pt x="7896" y="10612"/>
                    </a:cubicBezTo>
                    <a:lnTo>
                      <a:pt x="7896" y="8378"/>
                    </a:lnTo>
                    <a:cubicBezTo>
                      <a:pt x="7896" y="8070"/>
                      <a:pt x="8145" y="7819"/>
                      <a:pt x="8453" y="7819"/>
                    </a:cubicBezTo>
                    <a:lnTo>
                      <a:pt x="9571" y="7819"/>
                    </a:lnTo>
                    <a:lnTo>
                      <a:pt x="9571" y="5836"/>
                    </a:lnTo>
                    <a:cubicBezTo>
                      <a:pt x="9571" y="3710"/>
                      <a:pt x="10741" y="2615"/>
                      <a:pt x="12878" y="2302"/>
                    </a:cubicBezTo>
                    <a:cubicBezTo>
                      <a:pt x="13231" y="2249"/>
                      <a:pt x="13591" y="2223"/>
                      <a:pt x="13956" y="2223"/>
                    </a:cubicBezTo>
                    <a:cubicBezTo>
                      <a:pt x="14725" y="2223"/>
                      <a:pt x="15517" y="2339"/>
                      <a:pt x="16318" y="2567"/>
                    </a:cubicBezTo>
                    <a:cubicBezTo>
                      <a:pt x="16589" y="2643"/>
                      <a:pt x="16759" y="2908"/>
                      <a:pt x="16718" y="3186"/>
                    </a:cubicBezTo>
                    <a:lnTo>
                      <a:pt x="16352" y="5650"/>
                    </a:lnTo>
                    <a:cubicBezTo>
                      <a:pt x="16329" y="5806"/>
                      <a:pt x="16240" y="5944"/>
                      <a:pt x="16111" y="6031"/>
                    </a:cubicBezTo>
                    <a:cubicBezTo>
                      <a:pt x="16006" y="6102"/>
                      <a:pt x="15912" y="6127"/>
                      <a:pt x="15818" y="6127"/>
                    </a:cubicBezTo>
                    <a:cubicBezTo>
                      <a:pt x="15717" y="6127"/>
                      <a:pt x="15614" y="6098"/>
                      <a:pt x="15494" y="6068"/>
                    </a:cubicBezTo>
                    <a:cubicBezTo>
                      <a:pt x="15202" y="5995"/>
                      <a:pt x="14879" y="5914"/>
                      <a:pt x="14527" y="5914"/>
                    </a:cubicBezTo>
                    <a:cubicBezTo>
                      <a:pt x="14409" y="5914"/>
                      <a:pt x="14289" y="5923"/>
                      <a:pt x="14165" y="5944"/>
                    </a:cubicBezTo>
                    <a:cubicBezTo>
                      <a:pt x="13534" y="6050"/>
                      <a:pt x="13481" y="6333"/>
                      <a:pt x="13481" y="6590"/>
                    </a:cubicBezTo>
                    <a:lnTo>
                      <a:pt x="13481" y="7819"/>
                    </a:lnTo>
                    <a:lnTo>
                      <a:pt x="15715" y="7819"/>
                    </a:lnTo>
                    <a:cubicBezTo>
                      <a:pt x="15887" y="7819"/>
                      <a:pt x="16048" y="7899"/>
                      <a:pt x="16154" y="8035"/>
                    </a:cubicBezTo>
                    <a:cubicBezTo>
                      <a:pt x="16260" y="8169"/>
                      <a:pt x="16297" y="8346"/>
                      <a:pt x="16256" y="8513"/>
                    </a:cubicBezTo>
                    <a:lnTo>
                      <a:pt x="15697" y="10747"/>
                    </a:lnTo>
                    <a:cubicBezTo>
                      <a:pt x="15635" y="10996"/>
                      <a:pt x="15412" y="11170"/>
                      <a:pt x="15156" y="11170"/>
                    </a:cubicBezTo>
                    <a:lnTo>
                      <a:pt x="13481" y="11170"/>
                    </a:lnTo>
                    <a:lnTo>
                      <a:pt x="13481" y="19065"/>
                    </a:lnTo>
                    <a:lnTo>
                      <a:pt x="16272" y="19065"/>
                    </a:lnTo>
                    <a:cubicBezTo>
                      <a:pt x="17813" y="19065"/>
                      <a:pt x="19066" y="17810"/>
                      <a:pt x="19066" y="16271"/>
                    </a:cubicBezTo>
                    <a:lnTo>
                      <a:pt x="19066" y="2793"/>
                    </a:lnTo>
                    <a:cubicBezTo>
                      <a:pt x="19066" y="1253"/>
                      <a:pt x="17813" y="0"/>
                      <a:pt x="162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9" name="Google Shape;1859;p53"/>
            <p:cNvSpPr/>
            <p:nvPr/>
          </p:nvSpPr>
          <p:spPr>
            <a:xfrm>
              <a:off x="7472124" y="3949191"/>
              <a:ext cx="236778" cy="193117"/>
            </a:xfrm>
            <a:custGeom>
              <a:avLst/>
              <a:gdLst/>
              <a:ahLst/>
              <a:cxnLst/>
              <a:rect l="l" t="t" r="r" b="b"/>
              <a:pathLst>
                <a:path w="19122" h="15596" extrusionOk="0">
                  <a:moveTo>
                    <a:pt x="12981" y="0"/>
                  </a:moveTo>
                  <a:cubicBezTo>
                    <a:pt x="12091" y="0"/>
                    <a:pt x="10821" y="352"/>
                    <a:pt x="9915" y="1352"/>
                  </a:cubicBezTo>
                  <a:cubicBezTo>
                    <a:pt x="9203" y="2141"/>
                    <a:pt x="8847" y="3174"/>
                    <a:pt x="8856" y="4430"/>
                  </a:cubicBezTo>
                  <a:cubicBezTo>
                    <a:pt x="6243" y="4110"/>
                    <a:pt x="4101" y="2933"/>
                    <a:pt x="2323" y="846"/>
                  </a:cubicBezTo>
                  <a:cubicBezTo>
                    <a:pt x="2216" y="723"/>
                    <a:pt x="2064" y="650"/>
                    <a:pt x="1902" y="650"/>
                  </a:cubicBezTo>
                  <a:cubicBezTo>
                    <a:pt x="1875" y="650"/>
                    <a:pt x="1848" y="652"/>
                    <a:pt x="1820" y="656"/>
                  </a:cubicBezTo>
                  <a:cubicBezTo>
                    <a:pt x="1631" y="683"/>
                    <a:pt x="1468" y="805"/>
                    <a:pt x="1391" y="977"/>
                  </a:cubicBezTo>
                  <a:cubicBezTo>
                    <a:pt x="695" y="2512"/>
                    <a:pt x="701" y="3895"/>
                    <a:pt x="1403" y="5113"/>
                  </a:cubicBezTo>
                  <a:cubicBezTo>
                    <a:pt x="1389" y="5111"/>
                    <a:pt x="1374" y="5111"/>
                    <a:pt x="1360" y="5111"/>
                  </a:cubicBezTo>
                  <a:cubicBezTo>
                    <a:pt x="1076" y="5111"/>
                    <a:pt x="803" y="5375"/>
                    <a:pt x="824" y="5707"/>
                  </a:cubicBezTo>
                  <a:cubicBezTo>
                    <a:pt x="916" y="7101"/>
                    <a:pt x="1428" y="8182"/>
                    <a:pt x="2351" y="8934"/>
                  </a:cubicBezTo>
                  <a:cubicBezTo>
                    <a:pt x="2176" y="9073"/>
                    <a:pt x="2102" y="9307"/>
                    <a:pt x="2164" y="9524"/>
                  </a:cubicBezTo>
                  <a:cubicBezTo>
                    <a:pt x="2456" y="10535"/>
                    <a:pt x="3310" y="11633"/>
                    <a:pt x="4615" y="12155"/>
                  </a:cubicBezTo>
                  <a:cubicBezTo>
                    <a:pt x="3657" y="12655"/>
                    <a:pt x="2516" y="12903"/>
                    <a:pt x="1345" y="12903"/>
                  </a:cubicBezTo>
                  <a:cubicBezTo>
                    <a:pt x="1111" y="12903"/>
                    <a:pt x="876" y="12893"/>
                    <a:pt x="641" y="12873"/>
                  </a:cubicBezTo>
                  <a:cubicBezTo>
                    <a:pt x="628" y="12872"/>
                    <a:pt x="615" y="12872"/>
                    <a:pt x="603" y="12872"/>
                  </a:cubicBezTo>
                  <a:cubicBezTo>
                    <a:pt x="362" y="12872"/>
                    <a:pt x="155" y="13031"/>
                    <a:pt x="78" y="13266"/>
                  </a:cubicBezTo>
                  <a:cubicBezTo>
                    <a:pt x="0" y="13512"/>
                    <a:pt x="113" y="13788"/>
                    <a:pt x="334" y="13922"/>
                  </a:cubicBezTo>
                  <a:cubicBezTo>
                    <a:pt x="1162" y="14423"/>
                    <a:pt x="3243" y="15596"/>
                    <a:pt x="6294" y="15596"/>
                  </a:cubicBezTo>
                  <a:cubicBezTo>
                    <a:pt x="14568" y="15596"/>
                    <a:pt x="17244" y="8279"/>
                    <a:pt x="17244" y="4736"/>
                  </a:cubicBezTo>
                  <a:cubicBezTo>
                    <a:pt x="17241" y="4515"/>
                    <a:pt x="17243" y="4541"/>
                    <a:pt x="17230" y="4426"/>
                  </a:cubicBezTo>
                  <a:cubicBezTo>
                    <a:pt x="17250" y="4403"/>
                    <a:pt x="17326" y="4347"/>
                    <a:pt x="17386" y="4301"/>
                  </a:cubicBezTo>
                  <a:cubicBezTo>
                    <a:pt x="17696" y="4067"/>
                    <a:pt x="18237" y="3680"/>
                    <a:pt x="18983" y="2590"/>
                  </a:cubicBezTo>
                  <a:cubicBezTo>
                    <a:pt x="19121" y="2386"/>
                    <a:pt x="19111" y="2118"/>
                    <a:pt x="18957" y="1925"/>
                  </a:cubicBezTo>
                  <a:cubicBezTo>
                    <a:pt x="18840" y="1779"/>
                    <a:pt x="18708" y="1722"/>
                    <a:pt x="18558" y="1722"/>
                  </a:cubicBezTo>
                  <a:cubicBezTo>
                    <a:pt x="18451" y="1722"/>
                    <a:pt x="18336" y="1751"/>
                    <a:pt x="18212" y="1799"/>
                  </a:cubicBezTo>
                  <a:cubicBezTo>
                    <a:pt x="18352" y="1553"/>
                    <a:pt x="18467" y="1291"/>
                    <a:pt x="18559" y="1014"/>
                  </a:cubicBezTo>
                  <a:cubicBezTo>
                    <a:pt x="18631" y="800"/>
                    <a:pt x="18553" y="614"/>
                    <a:pt x="18382" y="465"/>
                  </a:cubicBezTo>
                  <a:cubicBezTo>
                    <a:pt x="18282" y="379"/>
                    <a:pt x="18151" y="335"/>
                    <a:pt x="18020" y="335"/>
                  </a:cubicBezTo>
                  <a:cubicBezTo>
                    <a:pt x="17928" y="335"/>
                    <a:pt x="17837" y="356"/>
                    <a:pt x="17754" y="398"/>
                  </a:cubicBezTo>
                  <a:cubicBezTo>
                    <a:pt x="16848" y="856"/>
                    <a:pt x="16172" y="1054"/>
                    <a:pt x="15873" y="1113"/>
                  </a:cubicBezTo>
                  <a:cubicBezTo>
                    <a:pt x="15090" y="395"/>
                    <a:pt x="14251" y="0"/>
                    <a:pt x="12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1" name="Google Shape;1861;p53"/>
          <p:cNvSpPr txBox="1"/>
          <p:nvPr/>
        </p:nvSpPr>
        <p:spPr>
          <a:xfrm>
            <a:off x="904404" y="3927697"/>
            <a:ext cx="2851800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Free Template</a:t>
            </a:r>
            <a:endParaRPr sz="2400"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F43A436-F534-443A-800D-DA1312E68569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63" name="Forma libre: forma 62">
              <a:extLst>
                <a:ext uri="{FF2B5EF4-FFF2-40B4-BE49-F238E27FC236}">
                  <a16:creationId xmlns:a16="http://schemas.microsoft.com/office/drawing/2014/main" id="{63B1B43D-834A-40D5-86AA-816EA6DF166E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id="{61A72E5B-C060-4AD0-8DD3-0FEA616882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id="{9C0B1220-B42E-471C-93CC-B0E8E487B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D77F1C1D-EF21-4FAE-AF61-9EAF56A402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id="{F7EE015F-C7B0-47D6-AB3A-6A2A4D8FE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24">
              <a:extLst>
                <a:ext uri="{FF2B5EF4-FFF2-40B4-BE49-F238E27FC236}">
                  <a16:creationId xmlns:a16="http://schemas.microsoft.com/office/drawing/2014/main" id="{824B66BE-84A9-4FEA-852D-C92CA0FC7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5">
              <a:extLst>
                <a:ext uri="{FF2B5EF4-FFF2-40B4-BE49-F238E27FC236}">
                  <a16:creationId xmlns:a16="http://schemas.microsoft.com/office/drawing/2014/main" id="{DF11A6F9-D539-4A93-A1B2-2DEA6C529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6">
              <a:extLst>
                <a:ext uri="{FF2B5EF4-FFF2-40B4-BE49-F238E27FC236}">
                  <a16:creationId xmlns:a16="http://schemas.microsoft.com/office/drawing/2014/main" id="{2E5CD8D4-6CC5-497A-AC82-D8FDA7200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27">
              <a:extLst>
                <a:ext uri="{FF2B5EF4-FFF2-40B4-BE49-F238E27FC236}">
                  <a16:creationId xmlns:a16="http://schemas.microsoft.com/office/drawing/2014/main" id="{52623357-67A2-44CE-BCF9-30E3E5D9F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E3752A3C-18F9-4914-8FC3-C4F141D58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29">
              <a:extLst>
                <a:ext uri="{FF2B5EF4-FFF2-40B4-BE49-F238E27FC236}">
                  <a16:creationId xmlns:a16="http://schemas.microsoft.com/office/drawing/2014/main" id="{784F3250-6A6C-421D-91D2-4BB58BA7C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30">
              <a:extLst>
                <a:ext uri="{FF2B5EF4-FFF2-40B4-BE49-F238E27FC236}">
                  <a16:creationId xmlns:a16="http://schemas.microsoft.com/office/drawing/2014/main" id="{D90B1A86-1C53-4F3A-9001-368C49C02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AC369CF7-43A6-43B1-876C-7B9AA59263B6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1D243D4A-077F-485B-C4AE-18B4342F1092}"/>
              </a:ext>
            </a:extLst>
          </p:cNvPr>
          <p:cNvGrpSpPr/>
          <p:nvPr/>
        </p:nvGrpSpPr>
        <p:grpSpPr>
          <a:xfrm>
            <a:off x="1085851" y="1103312"/>
            <a:ext cx="2605086" cy="2590801"/>
            <a:chOff x="1085851" y="1103312"/>
            <a:chExt cx="2605086" cy="2590801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214A6E8A-B62D-4C86-97E4-DBF875B57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50" y="2151063"/>
              <a:ext cx="1830387" cy="1543050"/>
            </a:xfrm>
            <a:custGeom>
              <a:avLst/>
              <a:gdLst>
                <a:gd name="T0" fmla="*/ 395 w 484"/>
                <a:gd name="T1" fmla="*/ 359 h 408"/>
                <a:gd name="T2" fmla="*/ 352 w 484"/>
                <a:gd name="T3" fmla="*/ 407 h 408"/>
                <a:gd name="T4" fmla="*/ 166 w 484"/>
                <a:gd name="T5" fmla="*/ 408 h 408"/>
                <a:gd name="T6" fmla="*/ 147 w 484"/>
                <a:gd name="T7" fmla="*/ 388 h 408"/>
                <a:gd name="T8" fmla="*/ 147 w 484"/>
                <a:gd name="T9" fmla="*/ 312 h 408"/>
                <a:gd name="T10" fmla="*/ 134 w 484"/>
                <a:gd name="T11" fmla="*/ 299 h 408"/>
                <a:gd name="T12" fmla="*/ 118 w 484"/>
                <a:gd name="T13" fmla="*/ 312 h 408"/>
                <a:gd name="T14" fmla="*/ 114 w 484"/>
                <a:gd name="T15" fmla="*/ 392 h 408"/>
                <a:gd name="T16" fmla="*/ 99 w 484"/>
                <a:gd name="T17" fmla="*/ 408 h 408"/>
                <a:gd name="T18" fmla="*/ 15 w 484"/>
                <a:gd name="T19" fmla="*/ 407 h 408"/>
                <a:gd name="T20" fmla="*/ 2 w 484"/>
                <a:gd name="T21" fmla="*/ 394 h 408"/>
                <a:gd name="T22" fmla="*/ 3 w 484"/>
                <a:gd name="T23" fmla="*/ 175 h 408"/>
                <a:gd name="T24" fmla="*/ 59 w 484"/>
                <a:gd name="T25" fmla="*/ 39 h 408"/>
                <a:gd name="T26" fmla="*/ 118 w 484"/>
                <a:gd name="T27" fmla="*/ 28 h 408"/>
                <a:gd name="T28" fmla="*/ 259 w 484"/>
                <a:gd name="T29" fmla="*/ 12 h 408"/>
                <a:gd name="T30" fmla="*/ 292 w 484"/>
                <a:gd name="T31" fmla="*/ 3 h 408"/>
                <a:gd name="T32" fmla="*/ 391 w 484"/>
                <a:gd name="T33" fmla="*/ 11 h 408"/>
                <a:gd name="T34" fmla="*/ 467 w 484"/>
                <a:gd name="T35" fmla="*/ 149 h 408"/>
                <a:gd name="T36" fmla="*/ 406 w 484"/>
                <a:gd name="T37" fmla="*/ 308 h 408"/>
                <a:gd name="T38" fmla="*/ 328 w 484"/>
                <a:gd name="T39" fmla="*/ 328 h 408"/>
                <a:gd name="T40" fmla="*/ 127 w 484"/>
                <a:gd name="T41" fmla="*/ 187 h 408"/>
                <a:gd name="T42" fmla="*/ 119 w 484"/>
                <a:gd name="T43" fmla="*/ 125 h 408"/>
                <a:gd name="T44" fmla="*/ 183 w 484"/>
                <a:gd name="T45" fmla="*/ 113 h 408"/>
                <a:gd name="T46" fmla="*/ 304 w 484"/>
                <a:gd name="T47" fmla="*/ 184 h 408"/>
                <a:gd name="T48" fmla="*/ 337 w 484"/>
                <a:gd name="T49" fmla="*/ 172 h 408"/>
                <a:gd name="T50" fmla="*/ 350 w 484"/>
                <a:gd name="T51" fmla="*/ 135 h 408"/>
                <a:gd name="T52" fmla="*/ 345 w 484"/>
                <a:gd name="T53" fmla="*/ 120 h 408"/>
                <a:gd name="T54" fmla="*/ 320 w 484"/>
                <a:gd name="T55" fmla="*/ 130 h 408"/>
                <a:gd name="T56" fmla="*/ 316 w 484"/>
                <a:gd name="T57" fmla="*/ 141 h 408"/>
                <a:gd name="T58" fmla="*/ 299 w 484"/>
                <a:gd name="T59" fmla="*/ 147 h 408"/>
                <a:gd name="T60" fmla="*/ 200 w 484"/>
                <a:gd name="T61" fmla="*/ 89 h 408"/>
                <a:gd name="T62" fmla="*/ 89 w 484"/>
                <a:gd name="T63" fmla="*/ 119 h 408"/>
                <a:gd name="T64" fmla="*/ 110 w 484"/>
                <a:gd name="T65" fmla="*/ 212 h 408"/>
                <a:gd name="T66" fmla="*/ 312 w 484"/>
                <a:gd name="T67" fmla="*/ 354 h 408"/>
                <a:gd name="T68" fmla="*/ 395 w 484"/>
                <a:gd name="T69" fmla="*/ 35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4" h="408">
                  <a:moveTo>
                    <a:pt x="395" y="359"/>
                  </a:moveTo>
                  <a:cubicBezTo>
                    <a:pt x="396" y="407"/>
                    <a:pt x="396" y="407"/>
                    <a:pt x="352" y="407"/>
                  </a:cubicBezTo>
                  <a:cubicBezTo>
                    <a:pt x="290" y="407"/>
                    <a:pt x="228" y="407"/>
                    <a:pt x="166" y="408"/>
                  </a:cubicBezTo>
                  <a:cubicBezTo>
                    <a:pt x="149" y="408"/>
                    <a:pt x="146" y="403"/>
                    <a:pt x="147" y="388"/>
                  </a:cubicBezTo>
                  <a:cubicBezTo>
                    <a:pt x="148" y="362"/>
                    <a:pt x="146" y="337"/>
                    <a:pt x="147" y="312"/>
                  </a:cubicBezTo>
                  <a:cubicBezTo>
                    <a:pt x="148" y="300"/>
                    <a:pt x="143" y="299"/>
                    <a:pt x="134" y="299"/>
                  </a:cubicBezTo>
                  <a:cubicBezTo>
                    <a:pt x="124" y="299"/>
                    <a:pt x="118" y="298"/>
                    <a:pt x="118" y="312"/>
                  </a:cubicBezTo>
                  <a:cubicBezTo>
                    <a:pt x="118" y="338"/>
                    <a:pt x="115" y="365"/>
                    <a:pt x="114" y="392"/>
                  </a:cubicBezTo>
                  <a:cubicBezTo>
                    <a:pt x="114" y="403"/>
                    <a:pt x="112" y="408"/>
                    <a:pt x="99" y="408"/>
                  </a:cubicBezTo>
                  <a:cubicBezTo>
                    <a:pt x="71" y="406"/>
                    <a:pt x="43" y="407"/>
                    <a:pt x="15" y="407"/>
                  </a:cubicBezTo>
                  <a:cubicBezTo>
                    <a:pt x="5" y="408"/>
                    <a:pt x="2" y="405"/>
                    <a:pt x="2" y="394"/>
                  </a:cubicBezTo>
                  <a:cubicBezTo>
                    <a:pt x="2" y="321"/>
                    <a:pt x="0" y="248"/>
                    <a:pt x="3" y="175"/>
                  </a:cubicBezTo>
                  <a:cubicBezTo>
                    <a:pt x="4" y="123"/>
                    <a:pt x="17" y="75"/>
                    <a:pt x="59" y="39"/>
                  </a:cubicBezTo>
                  <a:cubicBezTo>
                    <a:pt x="77" y="25"/>
                    <a:pt x="93" y="18"/>
                    <a:pt x="118" y="28"/>
                  </a:cubicBezTo>
                  <a:cubicBezTo>
                    <a:pt x="166" y="47"/>
                    <a:pt x="214" y="39"/>
                    <a:pt x="259" y="12"/>
                  </a:cubicBezTo>
                  <a:cubicBezTo>
                    <a:pt x="269" y="6"/>
                    <a:pt x="280" y="2"/>
                    <a:pt x="292" y="3"/>
                  </a:cubicBezTo>
                  <a:cubicBezTo>
                    <a:pt x="325" y="4"/>
                    <a:pt x="358" y="0"/>
                    <a:pt x="391" y="11"/>
                  </a:cubicBezTo>
                  <a:cubicBezTo>
                    <a:pt x="452" y="30"/>
                    <a:pt x="484" y="88"/>
                    <a:pt x="467" y="149"/>
                  </a:cubicBezTo>
                  <a:cubicBezTo>
                    <a:pt x="452" y="204"/>
                    <a:pt x="429" y="256"/>
                    <a:pt x="406" y="308"/>
                  </a:cubicBezTo>
                  <a:cubicBezTo>
                    <a:pt x="393" y="337"/>
                    <a:pt x="356" y="347"/>
                    <a:pt x="328" y="328"/>
                  </a:cubicBezTo>
                  <a:cubicBezTo>
                    <a:pt x="260" y="282"/>
                    <a:pt x="193" y="235"/>
                    <a:pt x="127" y="187"/>
                  </a:cubicBezTo>
                  <a:cubicBezTo>
                    <a:pt x="106" y="171"/>
                    <a:pt x="104" y="147"/>
                    <a:pt x="119" y="125"/>
                  </a:cubicBezTo>
                  <a:cubicBezTo>
                    <a:pt x="133" y="105"/>
                    <a:pt x="158" y="99"/>
                    <a:pt x="183" y="113"/>
                  </a:cubicBezTo>
                  <a:cubicBezTo>
                    <a:pt x="224" y="136"/>
                    <a:pt x="264" y="160"/>
                    <a:pt x="304" y="184"/>
                  </a:cubicBezTo>
                  <a:cubicBezTo>
                    <a:pt x="328" y="198"/>
                    <a:pt x="328" y="198"/>
                    <a:pt x="337" y="172"/>
                  </a:cubicBezTo>
                  <a:cubicBezTo>
                    <a:pt x="341" y="160"/>
                    <a:pt x="345" y="147"/>
                    <a:pt x="350" y="135"/>
                  </a:cubicBezTo>
                  <a:cubicBezTo>
                    <a:pt x="352" y="128"/>
                    <a:pt x="353" y="124"/>
                    <a:pt x="345" y="120"/>
                  </a:cubicBezTo>
                  <a:cubicBezTo>
                    <a:pt x="331" y="112"/>
                    <a:pt x="323" y="111"/>
                    <a:pt x="320" y="130"/>
                  </a:cubicBezTo>
                  <a:cubicBezTo>
                    <a:pt x="320" y="133"/>
                    <a:pt x="317" y="137"/>
                    <a:pt x="316" y="141"/>
                  </a:cubicBezTo>
                  <a:cubicBezTo>
                    <a:pt x="314" y="152"/>
                    <a:pt x="310" y="154"/>
                    <a:pt x="299" y="147"/>
                  </a:cubicBezTo>
                  <a:cubicBezTo>
                    <a:pt x="267" y="127"/>
                    <a:pt x="234" y="108"/>
                    <a:pt x="200" y="89"/>
                  </a:cubicBezTo>
                  <a:cubicBezTo>
                    <a:pt x="154" y="63"/>
                    <a:pt x="110" y="75"/>
                    <a:pt x="89" y="119"/>
                  </a:cubicBezTo>
                  <a:cubicBezTo>
                    <a:pt x="73" y="152"/>
                    <a:pt x="80" y="190"/>
                    <a:pt x="110" y="212"/>
                  </a:cubicBezTo>
                  <a:cubicBezTo>
                    <a:pt x="177" y="260"/>
                    <a:pt x="244" y="307"/>
                    <a:pt x="312" y="354"/>
                  </a:cubicBezTo>
                  <a:cubicBezTo>
                    <a:pt x="337" y="372"/>
                    <a:pt x="365" y="371"/>
                    <a:pt x="395" y="35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7BA83545-D021-4858-AE91-74A8B2698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8975" y="1103312"/>
              <a:ext cx="1089025" cy="1093788"/>
            </a:xfrm>
            <a:custGeom>
              <a:avLst/>
              <a:gdLst>
                <a:gd name="T0" fmla="*/ 144 w 288"/>
                <a:gd name="T1" fmla="*/ 288 h 289"/>
                <a:gd name="T2" fmla="*/ 1 w 288"/>
                <a:gd name="T3" fmla="*/ 144 h 289"/>
                <a:gd name="T4" fmla="*/ 145 w 288"/>
                <a:gd name="T5" fmla="*/ 2 h 289"/>
                <a:gd name="T6" fmla="*/ 288 w 288"/>
                <a:gd name="T7" fmla="*/ 146 h 289"/>
                <a:gd name="T8" fmla="*/ 144 w 288"/>
                <a:gd name="T9" fmla="*/ 28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9">
                  <a:moveTo>
                    <a:pt x="144" y="288"/>
                  </a:moveTo>
                  <a:cubicBezTo>
                    <a:pt x="65" y="288"/>
                    <a:pt x="0" y="222"/>
                    <a:pt x="1" y="144"/>
                  </a:cubicBezTo>
                  <a:cubicBezTo>
                    <a:pt x="2" y="66"/>
                    <a:pt x="68" y="0"/>
                    <a:pt x="145" y="2"/>
                  </a:cubicBezTo>
                  <a:cubicBezTo>
                    <a:pt x="225" y="3"/>
                    <a:pt x="288" y="67"/>
                    <a:pt x="288" y="146"/>
                  </a:cubicBezTo>
                  <a:cubicBezTo>
                    <a:pt x="288" y="224"/>
                    <a:pt x="222" y="289"/>
                    <a:pt x="144" y="28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FA0EFAE-1311-4AE5-BE8A-CB965DB8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851" y="2374900"/>
              <a:ext cx="749300" cy="403225"/>
            </a:xfrm>
            <a:custGeom>
              <a:avLst/>
              <a:gdLst>
                <a:gd name="T0" fmla="*/ 52 w 198"/>
                <a:gd name="T1" fmla="*/ 0 h 107"/>
                <a:gd name="T2" fmla="*/ 62 w 198"/>
                <a:gd name="T3" fmla="*/ 0 h 107"/>
                <a:gd name="T4" fmla="*/ 109 w 198"/>
                <a:gd name="T5" fmla="*/ 34 h 107"/>
                <a:gd name="T6" fmla="*/ 123 w 198"/>
                <a:gd name="T7" fmla="*/ 44 h 107"/>
                <a:gd name="T8" fmla="*/ 185 w 198"/>
                <a:gd name="T9" fmla="*/ 44 h 107"/>
                <a:gd name="T10" fmla="*/ 198 w 198"/>
                <a:gd name="T11" fmla="*/ 52 h 107"/>
                <a:gd name="T12" fmla="*/ 185 w 198"/>
                <a:gd name="T13" fmla="*/ 60 h 107"/>
                <a:gd name="T14" fmla="*/ 127 w 198"/>
                <a:gd name="T15" fmla="*/ 60 h 107"/>
                <a:gd name="T16" fmla="*/ 108 w 198"/>
                <a:gd name="T17" fmla="*/ 74 h 107"/>
                <a:gd name="T18" fmla="*/ 69 w 198"/>
                <a:gd name="T19" fmla="*/ 104 h 107"/>
                <a:gd name="T20" fmla="*/ 16 w 198"/>
                <a:gd name="T21" fmla="*/ 104 h 107"/>
                <a:gd name="T22" fmla="*/ 3 w 198"/>
                <a:gd name="T23" fmla="*/ 97 h 107"/>
                <a:gd name="T24" fmla="*/ 16 w 198"/>
                <a:gd name="T25" fmla="*/ 88 h 107"/>
                <a:gd name="T26" fmla="*/ 76 w 198"/>
                <a:gd name="T27" fmla="*/ 88 h 107"/>
                <a:gd name="T28" fmla="*/ 90 w 198"/>
                <a:gd name="T29" fmla="*/ 78 h 107"/>
                <a:gd name="T30" fmla="*/ 91 w 198"/>
                <a:gd name="T31" fmla="*/ 27 h 107"/>
                <a:gd name="T32" fmla="*/ 75 w 198"/>
                <a:gd name="T33" fmla="*/ 16 h 107"/>
                <a:gd name="T34" fmla="*/ 65 w 198"/>
                <a:gd name="T35" fmla="*/ 28 h 107"/>
                <a:gd name="T36" fmla="*/ 57 w 198"/>
                <a:gd name="T37" fmla="*/ 40 h 107"/>
                <a:gd name="T38" fmla="*/ 48 w 198"/>
                <a:gd name="T39" fmla="*/ 27 h 107"/>
                <a:gd name="T40" fmla="*/ 35 w 198"/>
                <a:gd name="T41" fmla="*/ 16 h 107"/>
                <a:gd name="T42" fmla="*/ 20 w 198"/>
                <a:gd name="T43" fmla="*/ 28 h 107"/>
                <a:gd name="T44" fmla="*/ 13 w 198"/>
                <a:gd name="T45" fmla="*/ 40 h 107"/>
                <a:gd name="T46" fmla="*/ 3 w 198"/>
                <a:gd name="T47" fmla="*/ 27 h 107"/>
                <a:gd name="T48" fmla="*/ 28 w 198"/>
                <a:gd name="T49" fmla="*/ 0 h 107"/>
                <a:gd name="T50" fmla="*/ 52 w 198"/>
                <a:gd name="T5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8" h="107">
                  <a:moveTo>
                    <a:pt x="52" y="0"/>
                  </a:moveTo>
                  <a:cubicBezTo>
                    <a:pt x="55" y="0"/>
                    <a:pt x="59" y="0"/>
                    <a:pt x="62" y="0"/>
                  </a:cubicBezTo>
                  <a:cubicBezTo>
                    <a:pt x="98" y="0"/>
                    <a:pt x="99" y="0"/>
                    <a:pt x="109" y="34"/>
                  </a:cubicBezTo>
                  <a:cubicBezTo>
                    <a:pt x="112" y="43"/>
                    <a:pt x="115" y="44"/>
                    <a:pt x="123" y="44"/>
                  </a:cubicBezTo>
                  <a:cubicBezTo>
                    <a:pt x="144" y="44"/>
                    <a:pt x="164" y="44"/>
                    <a:pt x="185" y="44"/>
                  </a:cubicBezTo>
                  <a:cubicBezTo>
                    <a:pt x="191" y="44"/>
                    <a:pt x="198" y="44"/>
                    <a:pt x="198" y="52"/>
                  </a:cubicBezTo>
                  <a:cubicBezTo>
                    <a:pt x="198" y="60"/>
                    <a:pt x="191" y="60"/>
                    <a:pt x="185" y="60"/>
                  </a:cubicBezTo>
                  <a:cubicBezTo>
                    <a:pt x="165" y="60"/>
                    <a:pt x="146" y="61"/>
                    <a:pt x="127" y="60"/>
                  </a:cubicBezTo>
                  <a:cubicBezTo>
                    <a:pt x="116" y="59"/>
                    <a:pt x="111" y="63"/>
                    <a:pt x="108" y="74"/>
                  </a:cubicBezTo>
                  <a:cubicBezTo>
                    <a:pt x="100" y="104"/>
                    <a:pt x="100" y="104"/>
                    <a:pt x="69" y="104"/>
                  </a:cubicBezTo>
                  <a:cubicBezTo>
                    <a:pt x="51" y="104"/>
                    <a:pt x="33" y="104"/>
                    <a:pt x="16" y="104"/>
                  </a:cubicBezTo>
                  <a:cubicBezTo>
                    <a:pt x="10" y="104"/>
                    <a:pt x="3" y="107"/>
                    <a:pt x="3" y="97"/>
                  </a:cubicBezTo>
                  <a:cubicBezTo>
                    <a:pt x="2" y="85"/>
                    <a:pt x="10" y="88"/>
                    <a:pt x="16" y="88"/>
                  </a:cubicBezTo>
                  <a:cubicBezTo>
                    <a:pt x="36" y="88"/>
                    <a:pt x="56" y="88"/>
                    <a:pt x="76" y="88"/>
                  </a:cubicBezTo>
                  <a:cubicBezTo>
                    <a:pt x="84" y="88"/>
                    <a:pt x="88" y="85"/>
                    <a:pt x="90" y="78"/>
                  </a:cubicBezTo>
                  <a:cubicBezTo>
                    <a:pt x="95" y="61"/>
                    <a:pt x="96" y="44"/>
                    <a:pt x="91" y="27"/>
                  </a:cubicBezTo>
                  <a:cubicBezTo>
                    <a:pt x="88" y="19"/>
                    <a:pt x="84" y="16"/>
                    <a:pt x="75" y="16"/>
                  </a:cubicBezTo>
                  <a:cubicBezTo>
                    <a:pt x="66" y="16"/>
                    <a:pt x="65" y="20"/>
                    <a:pt x="65" y="28"/>
                  </a:cubicBezTo>
                  <a:cubicBezTo>
                    <a:pt x="65" y="33"/>
                    <a:pt x="64" y="40"/>
                    <a:pt x="57" y="40"/>
                  </a:cubicBezTo>
                  <a:cubicBezTo>
                    <a:pt x="49" y="40"/>
                    <a:pt x="47" y="34"/>
                    <a:pt x="48" y="27"/>
                  </a:cubicBezTo>
                  <a:cubicBezTo>
                    <a:pt x="49" y="16"/>
                    <a:pt x="43" y="16"/>
                    <a:pt x="35" y="16"/>
                  </a:cubicBezTo>
                  <a:cubicBezTo>
                    <a:pt x="26" y="16"/>
                    <a:pt x="18" y="16"/>
                    <a:pt x="20" y="28"/>
                  </a:cubicBezTo>
                  <a:cubicBezTo>
                    <a:pt x="21" y="34"/>
                    <a:pt x="19" y="40"/>
                    <a:pt x="13" y="40"/>
                  </a:cubicBezTo>
                  <a:cubicBezTo>
                    <a:pt x="5" y="40"/>
                    <a:pt x="4" y="34"/>
                    <a:pt x="3" y="27"/>
                  </a:cubicBezTo>
                  <a:cubicBezTo>
                    <a:pt x="0" y="0"/>
                    <a:pt x="0" y="0"/>
                    <a:pt x="28" y="0"/>
                  </a:cubicBezTo>
                  <a:cubicBezTo>
                    <a:pt x="36" y="0"/>
                    <a:pt x="44" y="0"/>
                    <a:pt x="52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0E4776"/>
                </a:solidFill>
                <a:latin typeface="Chewy" panose="020B0604020202020204" charset="0"/>
              </a:rPr>
              <a:t>Infographic Style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C334D89-C317-423C-8AF2-76FDC533AA33}"/>
              </a:ext>
            </a:extLst>
          </p:cNvPr>
          <p:cNvSpPr/>
          <p:nvPr/>
        </p:nvSpPr>
        <p:spPr>
          <a:xfrm>
            <a:off x="887485" y="2461885"/>
            <a:ext cx="1849841" cy="887956"/>
          </a:xfrm>
          <a:prstGeom prst="rect">
            <a:avLst/>
          </a:prstGeom>
          <a:solidFill>
            <a:srgbClr val="61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CD9088-3B20-45D1-9B24-71FFDC05BAED}"/>
              </a:ext>
            </a:extLst>
          </p:cNvPr>
          <p:cNvGrpSpPr/>
          <p:nvPr/>
        </p:nvGrpSpPr>
        <p:grpSpPr>
          <a:xfrm>
            <a:off x="6340426" y="3873087"/>
            <a:ext cx="2114735" cy="676993"/>
            <a:chOff x="-475010" y="1114177"/>
            <a:chExt cx="3859356" cy="90265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5CA680B-B9B0-4C5D-872D-EB8170520EA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442F1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442F1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06466B9-306A-4822-B14B-7688F77CA57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442F1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D6F693-2ADA-4EA0-9964-BD14C62B482B}"/>
              </a:ext>
            </a:extLst>
          </p:cNvPr>
          <p:cNvGrpSpPr/>
          <p:nvPr/>
        </p:nvGrpSpPr>
        <p:grpSpPr>
          <a:xfrm>
            <a:off x="6340426" y="1279935"/>
            <a:ext cx="2114735" cy="676993"/>
            <a:chOff x="-475010" y="1114177"/>
            <a:chExt cx="3859356" cy="90265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53BCE62-9D1A-4842-B3FB-669AA3C6DBB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rgbClr val="442F1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442F1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853891-B44E-418C-8398-13A10693BAD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442F1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AF37941-0B0C-43E9-8474-4F80AB905002}"/>
              </a:ext>
            </a:extLst>
          </p:cNvPr>
          <p:cNvGrpSpPr/>
          <p:nvPr/>
        </p:nvGrpSpPr>
        <p:grpSpPr>
          <a:xfrm>
            <a:off x="758883" y="3873087"/>
            <a:ext cx="2107046" cy="676993"/>
            <a:chOff x="-475010" y="1114177"/>
            <a:chExt cx="3859356" cy="90265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ACB1BA-AA1D-494B-A0A1-D39DA67CBF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442F1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442F1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88A836B-0A7A-4910-A1FD-A795D18590F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442F1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3BC9164-6228-4C79-8FC6-8230CE3CF78F}"/>
              </a:ext>
            </a:extLst>
          </p:cNvPr>
          <p:cNvGrpSpPr/>
          <p:nvPr/>
        </p:nvGrpSpPr>
        <p:grpSpPr>
          <a:xfrm>
            <a:off x="758883" y="1279935"/>
            <a:ext cx="2107046" cy="676993"/>
            <a:chOff x="-475010" y="1114177"/>
            <a:chExt cx="3859356" cy="90265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4832EA-F4A9-472E-B18E-CB6D1CFAB2F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442F1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442F1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C6D411B-2A10-4527-90E3-7F165BD57AE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442F1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5AA378D-F58B-4560-A1CD-1412135D0F5B}"/>
              </a:ext>
            </a:extLst>
          </p:cNvPr>
          <p:cNvGrpSpPr/>
          <p:nvPr/>
        </p:nvGrpSpPr>
        <p:grpSpPr>
          <a:xfrm>
            <a:off x="1217907" y="2651368"/>
            <a:ext cx="1189000" cy="532070"/>
            <a:chOff x="3233964" y="1954419"/>
            <a:chExt cx="1410044" cy="70942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C0D5291-3B0E-4B8E-8614-D89212E03C0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FFFFFF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586A40-4569-4800-87AF-943AD42D887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FFFFFF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EC3EDF50-7737-49F2-9897-C09572933D09}"/>
              </a:ext>
            </a:extLst>
          </p:cNvPr>
          <p:cNvSpPr/>
          <p:nvPr/>
        </p:nvSpPr>
        <p:spPr>
          <a:xfrm>
            <a:off x="6473754" y="2461885"/>
            <a:ext cx="1848075" cy="887956"/>
          </a:xfrm>
          <a:prstGeom prst="rect">
            <a:avLst/>
          </a:prstGeom>
          <a:solidFill>
            <a:srgbClr val="61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51E4CA2-B5E6-4617-962B-E218470257FB}"/>
              </a:ext>
            </a:extLst>
          </p:cNvPr>
          <p:cNvGrpSpPr/>
          <p:nvPr/>
        </p:nvGrpSpPr>
        <p:grpSpPr>
          <a:xfrm>
            <a:off x="6803293" y="2651368"/>
            <a:ext cx="1189000" cy="532070"/>
            <a:chOff x="3233964" y="1954419"/>
            <a:chExt cx="1410044" cy="70942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C6BE607-50B6-405E-934E-D17C7E4B8BB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FFFFFF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AC3A94-D666-40AD-A5D2-260031F8349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FFFFFF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5">
            <a:extLst>
              <a:ext uri="{FF2B5EF4-FFF2-40B4-BE49-F238E27FC236}">
                <a16:creationId xmlns:a16="http://schemas.microsoft.com/office/drawing/2014/main" id="{B9CE4BFE-C510-4B1D-9AD3-F75A28ED45B3}"/>
              </a:ext>
            </a:extLst>
          </p:cNvPr>
          <p:cNvSpPr>
            <a:spLocks noEditPoints="1"/>
          </p:cNvSpPr>
          <p:nvPr/>
        </p:nvSpPr>
        <p:spPr bwMode="auto">
          <a:xfrm>
            <a:off x="3098801" y="1546226"/>
            <a:ext cx="3009900" cy="3013074"/>
          </a:xfrm>
          <a:custGeom>
            <a:avLst/>
            <a:gdLst>
              <a:gd name="T0" fmla="*/ 1732 w 2176"/>
              <a:gd name="T1" fmla="*/ 1815 h 2178"/>
              <a:gd name="T2" fmla="*/ 1507 w 2176"/>
              <a:gd name="T3" fmla="*/ 1661 h 2178"/>
              <a:gd name="T4" fmla="*/ 1238 w 2176"/>
              <a:gd name="T5" fmla="*/ 1584 h 2178"/>
              <a:gd name="T6" fmla="*/ 405 w 2176"/>
              <a:gd name="T7" fmla="*/ 750 h 2178"/>
              <a:gd name="T8" fmla="*/ 211 w 2176"/>
              <a:gd name="T9" fmla="*/ 785 h 2178"/>
              <a:gd name="T10" fmla="*/ 337 w 2176"/>
              <a:gd name="T11" fmla="*/ 493 h 2178"/>
              <a:gd name="T12" fmla="*/ 170 w 2176"/>
              <a:gd name="T13" fmla="*/ 382 h 2178"/>
              <a:gd name="T14" fmla="*/ 38 w 2176"/>
              <a:gd name="T15" fmla="*/ 250 h 2178"/>
              <a:gd name="T16" fmla="*/ 383 w 2176"/>
              <a:gd name="T17" fmla="*/ 36 h 2178"/>
              <a:gd name="T18" fmla="*/ 354 w 2176"/>
              <a:gd name="T19" fmla="*/ 196 h 2178"/>
              <a:gd name="T20" fmla="*/ 503 w 2176"/>
              <a:gd name="T21" fmla="*/ 327 h 2178"/>
              <a:gd name="T22" fmla="*/ 787 w 2176"/>
              <a:gd name="T23" fmla="*/ 210 h 2178"/>
              <a:gd name="T24" fmla="*/ 751 w 2176"/>
              <a:gd name="T25" fmla="*/ 405 h 2178"/>
              <a:gd name="T26" fmla="*/ 1588 w 2176"/>
              <a:gd name="T27" fmla="*/ 1240 h 2178"/>
              <a:gd name="T28" fmla="*/ 1663 w 2176"/>
              <a:gd name="T29" fmla="*/ 1506 h 2178"/>
              <a:gd name="T30" fmla="*/ 1815 w 2176"/>
              <a:gd name="T31" fmla="*/ 1732 h 2178"/>
              <a:gd name="T32" fmla="*/ 1922 w 2176"/>
              <a:gd name="T33" fmla="*/ 1867 h 2178"/>
              <a:gd name="T34" fmla="*/ 2168 w 2176"/>
              <a:gd name="T35" fmla="*/ 2147 h 2178"/>
              <a:gd name="T36" fmla="*/ 1970 w 2176"/>
              <a:gd name="T37" fmla="*/ 2023 h 2178"/>
              <a:gd name="T38" fmla="*/ 1747 w 2176"/>
              <a:gd name="T39" fmla="*/ 1801 h 2178"/>
              <a:gd name="T40" fmla="*/ 463 w 2176"/>
              <a:gd name="T41" fmla="*/ 701 h 2178"/>
              <a:gd name="T42" fmla="*/ 1298 w 2176"/>
              <a:gd name="T43" fmla="*/ 1535 h 2178"/>
              <a:gd name="T44" fmla="*/ 1541 w 2176"/>
              <a:gd name="T45" fmla="*/ 1587 h 2178"/>
              <a:gd name="T46" fmla="*/ 1694 w 2176"/>
              <a:gd name="T47" fmla="*/ 1742 h 2178"/>
              <a:gd name="T48" fmla="*/ 1729 w 2176"/>
              <a:gd name="T49" fmla="*/ 1680 h 2178"/>
              <a:gd name="T50" fmla="*/ 1576 w 2176"/>
              <a:gd name="T51" fmla="*/ 1474 h 2178"/>
              <a:gd name="T52" fmla="*/ 1529 w 2176"/>
              <a:gd name="T53" fmla="*/ 1294 h 2178"/>
              <a:gd name="T54" fmla="*/ 1421 w 2176"/>
              <a:gd name="T55" fmla="*/ 1348 h 2178"/>
              <a:gd name="T56" fmla="*/ 1476 w 2176"/>
              <a:gd name="T57" fmla="*/ 1241 h 2178"/>
              <a:gd name="T58" fmla="*/ 1326 w 2176"/>
              <a:gd name="T59" fmla="*/ 1187 h 2178"/>
              <a:gd name="T60" fmla="*/ 1271 w 2176"/>
              <a:gd name="T61" fmla="*/ 1134 h 2178"/>
              <a:gd name="T62" fmla="*/ 1219 w 2176"/>
              <a:gd name="T63" fmla="*/ 982 h 2178"/>
              <a:gd name="T64" fmla="*/ 1111 w 2176"/>
              <a:gd name="T65" fmla="*/ 1038 h 2178"/>
              <a:gd name="T66" fmla="*/ 1166 w 2176"/>
              <a:gd name="T67" fmla="*/ 934 h 2178"/>
              <a:gd name="T68" fmla="*/ 1014 w 2176"/>
              <a:gd name="T69" fmla="*/ 879 h 2178"/>
              <a:gd name="T70" fmla="*/ 961 w 2176"/>
              <a:gd name="T71" fmla="*/ 825 h 2178"/>
              <a:gd name="T72" fmla="*/ 908 w 2176"/>
              <a:gd name="T73" fmla="*/ 674 h 2178"/>
              <a:gd name="T74" fmla="*/ 801 w 2176"/>
              <a:gd name="T75" fmla="*/ 729 h 2178"/>
              <a:gd name="T76" fmla="*/ 856 w 2176"/>
              <a:gd name="T77" fmla="*/ 621 h 2178"/>
              <a:gd name="T78" fmla="*/ 746 w 2176"/>
              <a:gd name="T79" fmla="*/ 293 h 2178"/>
              <a:gd name="T80" fmla="*/ 670 w 2176"/>
              <a:gd name="T81" fmla="*/ 268 h 2178"/>
              <a:gd name="T82" fmla="*/ 267 w 2176"/>
              <a:gd name="T83" fmla="*/ 671 h 2178"/>
              <a:gd name="T84" fmla="*/ 323 w 2176"/>
              <a:gd name="T85" fmla="*/ 727 h 2178"/>
              <a:gd name="T86" fmla="*/ 725 w 2176"/>
              <a:gd name="T87" fmla="*/ 324 h 2178"/>
              <a:gd name="T88" fmla="*/ 432 w 2176"/>
              <a:gd name="T89" fmla="*/ 397 h 2178"/>
              <a:gd name="T90" fmla="*/ 259 w 2176"/>
              <a:gd name="T91" fmla="*/ 295 h 2178"/>
              <a:gd name="T92" fmla="*/ 432 w 2176"/>
              <a:gd name="T93" fmla="*/ 397 h 2178"/>
              <a:gd name="T94" fmla="*/ 297 w 2176"/>
              <a:gd name="T95" fmla="*/ 99 h 2178"/>
              <a:gd name="T96" fmla="*/ 93 w 2176"/>
              <a:gd name="T97" fmla="*/ 303 h 2178"/>
              <a:gd name="T98" fmla="*/ 118 w 2176"/>
              <a:gd name="T99" fmla="*/ 326 h 2178"/>
              <a:gd name="T100" fmla="*/ 266 w 2176"/>
              <a:gd name="T101" fmla="*/ 178 h 2178"/>
              <a:gd name="T102" fmla="*/ 333 w 2176"/>
              <a:gd name="T103" fmla="*/ 96 h 2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76" h="2178">
                <a:moveTo>
                  <a:pt x="1747" y="1801"/>
                </a:moveTo>
                <a:cubicBezTo>
                  <a:pt x="1742" y="1806"/>
                  <a:pt x="1737" y="1810"/>
                  <a:pt x="1732" y="1815"/>
                </a:cubicBezTo>
                <a:cubicBezTo>
                  <a:pt x="1705" y="1842"/>
                  <a:pt x="1688" y="1842"/>
                  <a:pt x="1661" y="1815"/>
                </a:cubicBezTo>
                <a:cubicBezTo>
                  <a:pt x="1610" y="1764"/>
                  <a:pt x="1558" y="1713"/>
                  <a:pt x="1507" y="1661"/>
                </a:cubicBezTo>
                <a:cubicBezTo>
                  <a:pt x="1500" y="1654"/>
                  <a:pt x="1495" y="1650"/>
                  <a:pt x="1483" y="1653"/>
                </a:cubicBezTo>
                <a:cubicBezTo>
                  <a:pt x="1389" y="1677"/>
                  <a:pt x="1307" y="1653"/>
                  <a:pt x="1238" y="1584"/>
                </a:cubicBezTo>
                <a:cubicBezTo>
                  <a:pt x="988" y="1334"/>
                  <a:pt x="738" y="1084"/>
                  <a:pt x="488" y="834"/>
                </a:cubicBezTo>
                <a:cubicBezTo>
                  <a:pt x="461" y="807"/>
                  <a:pt x="435" y="780"/>
                  <a:pt x="405" y="750"/>
                </a:cubicBezTo>
                <a:cubicBezTo>
                  <a:pt x="395" y="762"/>
                  <a:pt x="386" y="772"/>
                  <a:pt x="376" y="782"/>
                </a:cubicBezTo>
                <a:cubicBezTo>
                  <a:pt x="329" y="829"/>
                  <a:pt x="257" y="830"/>
                  <a:pt x="211" y="785"/>
                </a:cubicBezTo>
                <a:cubicBezTo>
                  <a:pt x="164" y="740"/>
                  <a:pt x="164" y="668"/>
                  <a:pt x="211" y="619"/>
                </a:cubicBezTo>
                <a:cubicBezTo>
                  <a:pt x="253" y="576"/>
                  <a:pt x="296" y="534"/>
                  <a:pt x="337" y="493"/>
                </a:cubicBezTo>
                <a:cubicBezTo>
                  <a:pt x="291" y="447"/>
                  <a:pt x="245" y="402"/>
                  <a:pt x="196" y="353"/>
                </a:cubicBezTo>
                <a:cubicBezTo>
                  <a:pt x="189" y="360"/>
                  <a:pt x="180" y="372"/>
                  <a:pt x="170" y="382"/>
                </a:cubicBezTo>
                <a:cubicBezTo>
                  <a:pt x="131" y="419"/>
                  <a:pt x="74" y="420"/>
                  <a:pt x="37" y="383"/>
                </a:cubicBezTo>
                <a:cubicBezTo>
                  <a:pt x="0" y="346"/>
                  <a:pt x="0" y="289"/>
                  <a:pt x="38" y="250"/>
                </a:cubicBezTo>
                <a:cubicBezTo>
                  <a:pt x="109" y="179"/>
                  <a:pt x="180" y="107"/>
                  <a:pt x="252" y="37"/>
                </a:cubicBezTo>
                <a:cubicBezTo>
                  <a:pt x="289" y="0"/>
                  <a:pt x="347" y="0"/>
                  <a:pt x="383" y="36"/>
                </a:cubicBezTo>
                <a:cubicBezTo>
                  <a:pt x="419" y="70"/>
                  <a:pt x="421" y="127"/>
                  <a:pt x="386" y="166"/>
                </a:cubicBezTo>
                <a:cubicBezTo>
                  <a:pt x="376" y="177"/>
                  <a:pt x="364" y="186"/>
                  <a:pt x="354" y="196"/>
                </a:cubicBezTo>
                <a:cubicBezTo>
                  <a:pt x="402" y="243"/>
                  <a:pt x="447" y="288"/>
                  <a:pt x="495" y="334"/>
                </a:cubicBezTo>
                <a:cubicBezTo>
                  <a:pt x="495" y="334"/>
                  <a:pt x="499" y="331"/>
                  <a:pt x="503" y="327"/>
                </a:cubicBezTo>
                <a:cubicBezTo>
                  <a:pt x="541" y="289"/>
                  <a:pt x="579" y="250"/>
                  <a:pt x="618" y="212"/>
                </a:cubicBezTo>
                <a:cubicBezTo>
                  <a:pt x="666" y="165"/>
                  <a:pt x="741" y="164"/>
                  <a:pt x="787" y="210"/>
                </a:cubicBezTo>
                <a:cubicBezTo>
                  <a:pt x="832" y="256"/>
                  <a:pt x="830" y="328"/>
                  <a:pt x="781" y="377"/>
                </a:cubicBezTo>
                <a:cubicBezTo>
                  <a:pt x="773" y="385"/>
                  <a:pt x="763" y="394"/>
                  <a:pt x="751" y="405"/>
                </a:cubicBezTo>
                <a:cubicBezTo>
                  <a:pt x="773" y="426"/>
                  <a:pt x="794" y="446"/>
                  <a:pt x="814" y="466"/>
                </a:cubicBezTo>
                <a:cubicBezTo>
                  <a:pt x="1072" y="724"/>
                  <a:pt x="1330" y="982"/>
                  <a:pt x="1588" y="1240"/>
                </a:cubicBezTo>
                <a:cubicBezTo>
                  <a:pt x="1655" y="1307"/>
                  <a:pt x="1677" y="1388"/>
                  <a:pt x="1655" y="1480"/>
                </a:cubicBezTo>
                <a:cubicBezTo>
                  <a:pt x="1652" y="1491"/>
                  <a:pt x="1655" y="1498"/>
                  <a:pt x="1663" y="1506"/>
                </a:cubicBezTo>
                <a:cubicBezTo>
                  <a:pt x="1713" y="1556"/>
                  <a:pt x="1764" y="1606"/>
                  <a:pt x="1814" y="1657"/>
                </a:cubicBezTo>
                <a:cubicBezTo>
                  <a:pt x="1844" y="1687"/>
                  <a:pt x="1844" y="1702"/>
                  <a:pt x="1815" y="1732"/>
                </a:cubicBezTo>
                <a:cubicBezTo>
                  <a:pt x="1810" y="1736"/>
                  <a:pt x="1807" y="1741"/>
                  <a:pt x="1801" y="1747"/>
                </a:cubicBezTo>
                <a:cubicBezTo>
                  <a:pt x="1842" y="1788"/>
                  <a:pt x="1882" y="1827"/>
                  <a:pt x="1922" y="1867"/>
                </a:cubicBezTo>
                <a:cubicBezTo>
                  <a:pt x="2000" y="1945"/>
                  <a:pt x="2078" y="2023"/>
                  <a:pt x="2156" y="2100"/>
                </a:cubicBezTo>
                <a:cubicBezTo>
                  <a:pt x="2169" y="2114"/>
                  <a:pt x="2176" y="2129"/>
                  <a:pt x="2168" y="2147"/>
                </a:cubicBezTo>
                <a:cubicBezTo>
                  <a:pt x="2156" y="2174"/>
                  <a:pt x="2125" y="2178"/>
                  <a:pt x="2102" y="2154"/>
                </a:cubicBezTo>
                <a:cubicBezTo>
                  <a:pt x="2058" y="2111"/>
                  <a:pt x="2014" y="2067"/>
                  <a:pt x="1970" y="2023"/>
                </a:cubicBezTo>
                <a:cubicBezTo>
                  <a:pt x="1899" y="1952"/>
                  <a:pt x="1829" y="1881"/>
                  <a:pt x="1758" y="1811"/>
                </a:cubicBezTo>
                <a:cubicBezTo>
                  <a:pt x="1755" y="1808"/>
                  <a:pt x="1751" y="1805"/>
                  <a:pt x="1747" y="1801"/>
                </a:cubicBezTo>
                <a:close/>
                <a:moveTo>
                  <a:pt x="700" y="464"/>
                </a:moveTo>
                <a:cubicBezTo>
                  <a:pt x="622" y="542"/>
                  <a:pt x="543" y="621"/>
                  <a:pt x="463" y="701"/>
                </a:cubicBezTo>
                <a:cubicBezTo>
                  <a:pt x="465" y="702"/>
                  <a:pt x="467" y="705"/>
                  <a:pt x="470" y="708"/>
                </a:cubicBezTo>
                <a:cubicBezTo>
                  <a:pt x="746" y="984"/>
                  <a:pt x="1021" y="1260"/>
                  <a:pt x="1298" y="1535"/>
                </a:cubicBezTo>
                <a:cubicBezTo>
                  <a:pt x="1349" y="1587"/>
                  <a:pt x="1412" y="1599"/>
                  <a:pt x="1480" y="1573"/>
                </a:cubicBezTo>
                <a:cubicBezTo>
                  <a:pt x="1505" y="1564"/>
                  <a:pt x="1523" y="1568"/>
                  <a:pt x="1541" y="1587"/>
                </a:cubicBezTo>
                <a:cubicBezTo>
                  <a:pt x="1573" y="1621"/>
                  <a:pt x="1607" y="1653"/>
                  <a:pt x="1640" y="1686"/>
                </a:cubicBezTo>
                <a:cubicBezTo>
                  <a:pt x="1658" y="1705"/>
                  <a:pt x="1676" y="1724"/>
                  <a:pt x="1694" y="1742"/>
                </a:cubicBezTo>
                <a:cubicBezTo>
                  <a:pt x="1712" y="1725"/>
                  <a:pt x="1727" y="1711"/>
                  <a:pt x="1743" y="1695"/>
                </a:cubicBezTo>
                <a:cubicBezTo>
                  <a:pt x="1738" y="1690"/>
                  <a:pt x="1734" y="1685"/>
                  <a:pt x="1729" y="1680"/>
                </a:cubicBezTo>
                <a:cubicBezTo>
                  <a:pt x="1684" y="1635"/>
                  <a:pt x="1639" y="1588"/>
                  <a:pt x="1592" y="1543"/>
                </a:cubicBezTo>
                <a:cubicBezTo>
                  <a:pt x="1570" y="1523"/>
                  <a:pt x="1565" y="1503"/>
                  <a:pt x="1576" y="1474"/>
                </a:cubicBezTo>
                <a:cubicBezTo>
                  <a:pt x="1602" y="1410"/>
                  <a:pt x="1580" y="1329"/>
                  <a:pt x="1531" y="1294"/>
                </a:cubicBezTo>
                <a:cubicBezTo>
                  <a:pt x="1530" y="1294"/>
                  <a:pt x="1529" y="1294"/>
                  <a:pt x="1529" y="1294"/>
                </a:cubicBezTo>
                <a:cubicBezTo>
                  <a:pt x="1513" y="1310"/>
                  <a:pt x="1497" y="1326"/>
                  <a:pt x="1480" y="1342"/>
                </a:cubicBezTo>
                <a:cubicBezTo>
                  <a:pt x="1460" y="1362"/>
                  <a:pt x="1437" y="1364"/>
                  <a:pt x="1421" y="1348"/>
                </a:cubicBezTo>
                <a:cubicBezTo>
                  <a:pt x="1404" y="1332"/>
                  <a:pt x="1406" y="1308"/>
                  <a:pt x="1426" y="1288"/>
                </a:cubicBezTo>
                <a:cubicBezTo>
                  <a:pt x="1443" y="1271"/>
                  <a:pt x="1460" y="1255"/>
                  <a:pt x="1476" y="1241"/>
                </a:cubicBezTo>
                <a:cubicBezTo>
                  <a:pt x="1440" y="1205"/>
                  <a:pt x="1408" y="1172"/>
                  <a:pt x="1374" y="1138"/>
                </a:cubicBezTo>
                <a:cubicBezTo>
                  <a:pt x="1358" y="1154"/>
                  <a:pt x="1342" y="1171"/>
                  <a:pt x="1326" y="1187"/>
                </a:cubicBezTo>
                <a:cubicBezTo>
                  <a:pt x="1305" y="1208"/>
                  <a:pt x="1283" y="1210"/>
                  <a:pt x="1266" y="1194"/>
                </a:cubicBezTo>
                <a:cubicBezTo>
                  <a:pt x="1249" y="1177"/>
                  <a:pt x="1251" y="1154"/>
                  <a:pt x="1271" y="1134"/>
                </a:cubicBezTo>
                <a:cubicBezTo>
                  <a:pt x="1288" y="1117"/>
                  <a:pt x="1306" y="1101"/>
                  <a:pt x="1322" y="1085"/>
                </a:cubicBezTo>
                <a:cubicBezTo>
                  <a:pt x="1287" y="1050"/>
                  <a:pt x="1254" y="1017"/>
                  <a:pt x="1219" y="982"/>
                </a:cubicBezTo>
                <a:cubicBezTo>
                  <a:pt x="1203" y="999"/>
                  <a:pt x="1186" y="1017"/>
                  <a:pt x="1169" y="1034"/>
                </a:cubicBezTo>
                <a:cubicBezTo>
                  <a:pt x="1149" y="1053"/>
                  <a:pt x="1127" y="1055"/>
                  <a:pt x="1111" y="1038"/>
                </a:cubicBezTo>
                <a:cubicBezTo>
                  <a:pt x="1094" y="1021"/>
                  <a:pt x="1096" y="999"/>
                  <a:pt x="1116" y="980"/>
                </a:cubicBezTo>
                <a:cubicBezTo>
                  <a:pt x="1133" y="963"/>
                  <a:pt x="1152" y="947"/>
                  <a:pt x="1166" y="934"/>
                </a:cubicBezTo>
                <a:cubicBezTo>
                  <a:pt x="1130" y="896"/>
                  <a:pt x="1098" y="863"/>
                  <a:pt x="1063" y="829"/>
                </a:cubicBezTo>
                <a:cubicBezTo>
                  <a:pt x="1048" y="845"/>
                  <a:pt x="1031" y="863"/>
                  <a:pt x="1014" y="879"/>
                </a:cubicBezTo>
                <a:cubicBezTo>
                  <a:pt x="996" y="898"/>
                  <a:pt x="972" y="899"/>
                  <a:pt x="956" y="884"/>
                </a:cubicBezTo>
                <a:cubicBezTo>
                  <a:pt x="940" y="868"/>
                  <a:pt x="942" y="844"/>
                  <a:pt x="961" y="825"/>
                </a:cubicBezTo>
                <a:cubicBezTo>
                  <a:pt x="978" y="808"/>
                  <a:pt x="996" y="791"/>
                  <a:pt x="1011" y="777"/>
                </a:cubicBezTo>
                <a:cubicBezTo>
                  <a:pt x="975" y="741"/>
                  <a:pt x="942" y="708"/>
                  <a:pt x="908" y="674"/>
                </a:cubicBezTo>
                <a:cubicBezTo>
                  <a:pt x="893" y="690"/>
                  <a:pt x="876" y="707"/>
                  <a:pt x="859" y="724"/>
                </a:cubicBezTo>
                <a:cubicBezTo>
                  <a:pt x="840" y="744"/>
                  <a:pt x="818" y="745"/>
                  <a:pt x="801" y="729"/>
                </a:cubicBezTo>
                <a:cubicBezTo>
                  <a:pt x="785" y="713"/>
                  <a:pt x="787" y="690"/>
                  <a:pt x="806" y="671"/>
                </a:cubicBezTo>
                <a:cubicBezTo>
                  <a:pt x="823" y="653"/>
                  <a:pt x="841" y="637"/>
                  <a:pt x="856" y="621"/>
                </a:cubicBezTo>
                <a:cubicBezTo>
                  <a:pt x="802" y="567"/>
                  <a:pt x="750" y="514"/>
                  <a:pt x="700" y="464"/>
                </a:cubicBezTo>
                <a:close/>
                <a:moveTo>
                  <a:pt x="746" y="293"/>
                </a:moveTo>
                <a:cubicBezTo>
                  <a:pt x="741" y="281"/>
                  <a:pt x="738" y="272"/>
                  <a:pt x="733" y="265"/>
                </a:cubicBezTo>
                <a:cubicBezTo>
                  <a:pt x="717" y="246"/>
                  <a:pt x="691" y="247"/>
                  <a:pt x="670" y="268"/>
                </a:cubicBezTo>
                <a:cubicBezTo>
                  <a:pt x="583" y="355"/>
                  <a:pt x="496" y="442"/>
                  <a:pt x="409" y="529"/>
                </a:cubicBezTo>
                <a:cubicBezTo>
                  <a:pt x="361" y="576"/>
                  <a:pt x="314" y="623"/>
                  <a:pt x="267" y="671"/>
                </a:cubicBezTo>
                <a:cubicBezTo>
                  <a:pt x="248" y="690"/>
                  <a:pt x="247" y="714"/>
                  <a:pt x="264" y="731"/>
                </a:cubicBezTo>
                <a:cubicBezTo>
                  <a:pt x="281" y="747"/>
                  <a:pt x="304" y="746"/>
                  <a:pt x="323" y="727"/>
                </a:cubicBezTo>
                <a:cubicBezTo>
                  <a:pt x="332" y="718"/>
                  <a:pt x="341" y="709"/>
                  <a:pt x="350" y="700"/>
                </a:cubicBezTo>
                <a:cubicBezTo>
                  <a:pt x="475" y="575"/>
                  <a:pt x="600" y="450"/>
                  <a:pt x="725" y="324"/>
                </a:cubicBezTo>
                <a:cubicBezTo>
                  <a:pt x="734" y="316"/>
                  <a:pt x="740" y="303"/>
                  <a:pt x="746" y="293"/>
                </a:cubicBezTo>
                <a:close/>
                <a:moveTo>
                  <a:pt x="432" y="397"/>
                </a:moveTo>
                <a:cubicBezTo>
                  <a:pt x="386" y="350"/>
                  <a:pt x="341" y="304"/>
                  <a:pt x="298" y="260"/>
                </a:cubicBezTo>
                <a:cubicBezTo>
                  <a:pt x="285" y="272"/>
                  <a:pt x="271" y="284"/>
                  <a:pt x="259" y="295"/>
                </a:cubicBezTo>
                <a:cubicBezTo>
                  <a:pt x="305" y="341"/>
                  <a:pt x="350" y="387"/>
                  <a:pt x="396" y="432"/>
                </a:cubicBezTo>
                <a:cubicBezTo>
                  <a:pt x="408" y="420"/>
                  <a:pt x="421" y="407"/>
                  <a:pt x="432" y="397"/>
                </a:cubicBezTo>
                <a:close/>
                <a:moveTo>
                  <a:pt x="318" y="82"/>
                </a:moveTo>
                <a:cubicBezTo>
                  <a:pt x="310" y="89"/>
                  <a:pt x="303" y="93"/>
                  <a:pt x="297" y="99"/>
                </a:cubicBezTo>
                <a:cubicBezTo>
                  <a:pt x="245" y="151"/>
                  <a:pt x="193" y="203"/>
                  <a:pt x="141" y="255"/>
                </a:cubicBezTo>
                <a:cubicBezTo>
                  <a:pt x="125" y="271"/>
                  <a:pt x="109" y="286"/>
                  <a:pt x="93" y="303"/>
                </a:cubicBezTo>
                <a:cubicBezTo>
                  <a:pt x="85" y="311"/>
                  <a:pt x="81" y="322"/>
                  <a:pt x="92" y="328"/>
                </a:cubicBezTo>
                <a:cubicBezTo>
                  <a:pt x="98" y="332"/>
                  <a:pt x="109" y="328"/>
                  <a:pt x="118" y="326"/>
                </a:cubicBezTo>
                <a:cubicBezTo>
                  <a:pt x="120" y="325"/>
                  <a:pt x="123" y="322"/>
                  <a:pt x="125" y="319"/>
                </a:cubicBezTo>
                <a:cubicBezTo>
                  <a:pt x="172" y="272"/>
                  <a:pt x="219" y="225"/>
                  <a:pt x="266" y="178"/>
                </a:cubicBezTo>
                <a:cubicBezTo>
                  <a:pt x="286" y="158"/>
                  <a:pt x="307" y="138"/>
                  <a:pt x="327" y="117"/>
                </a:cubicBezTo>
                <a:cubicBezTo>
                  <a:pt x="331" y="112"/>
                  <a:pt x="334" y="103"/>
                  <a:pt x="333" y="96"/>
                </a:cubicBezTo>
                <a:cubicBezTo>
                  <a:pt x="332" y="91"/>
                  <a:pt x="324" y="88"/>
                  <a:pt x="318" y="82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482BBC91-3A53-4542-885B-49072108A58C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E935B3AF-2A66-443E-ADA5-1C579D901EA0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070D0DEE-F3EF-40D1-AB54-4FC8EF43D184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71543659-ADBD-4E04-BC7B-3A9E738D74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4A88CAA4-8286-44FE-8BE9-B2E658C11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ABFA3615-D4C2-4DA9-B133-071CB03F54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35162FD5-82D2-4D2B-BB9E-1D51F66EB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0AB85F5F-E5B3-4940-8DD6-56A593CBB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DF50E8BB-7621-426B-B371-362AC6DDB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1D12CA96-DEE3-4067-8712-D9DCE5E2D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37048AFE-526D-4768-B598-76A0BC224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6D70693D-DDDC-46E8-969B-982885A6E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50651C84-FEC0-4A2D-A025-DDFDD3187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2E44B826-04EA-4996-AC58-8F4FE0F29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DE6387D6-A158-40AA-93D2-D46DDBA29B6F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00667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281610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dirty="0">
                <a:solidFill>
                  <a:srgbClr val="0E4776"/>
                </a:solidFill>
                <a:latin typeface="Mukta" panose="020B0604020202020204" charset="0"/>
                <a:cs typeface="Mukta" panose="020B0604020202020204" charset="0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F6AE9A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rPr>
              <a:t>ELABORADO POR  </a:t>
            </a:r>
            <a:r>
              <a:rPr lang="es-PE" sz="1600" dirty="0">
                <a:solidFill>
                  <a:srgbClr val="F6AE9A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: </a:t>
            </a:r>
            <a: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/>
            </a:r>
            <a:b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</a:br>
            <a: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plantillaspowerpoint.org</a:t>
            </a:r>
            <a:endParaRPr lang="es-PE" sz="16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51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F6AE9A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Rubik"/>
                </a:rPr>
                <a:t>IMAGES</a:t>
              </a:r>
              <a:r>
                <a:rPr lang="en" sz="1600" dirty="0">
                  <a:solidFill>
                    <a:srgbClr val="F6AE9A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Rubik"/>
                </a:rPr>
                <a:t> :</a:t>
              </a:r>
              <a:endParaRPr sz="1600" dirty="0">
                <a:solidFill>
                  <a:srgbClr val="F6AE9A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22" indent="-285722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Montserrat"/>
                </a:rPr>
                <a:t>unsplash.com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467042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F6AE9A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rPr>
              <a:t>FONTS :</a:t>
            </a:r>
            <a:endParaRPr sz="1600" dirty="0">
              <a:solidFill>
                <a:srgbClr val="F6AE9A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775667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Mukta</a:t>
            </a:r>
          </a:p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Roboto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3F957B3D-0030-409C-AB85-1530168DF1B4}"/>
              </a:ext>
            </a:extLst>
          </p:cNvPr>
          <p:cNvGrpSpPr/>
          <p:nvPr/>
        </p:nvGrpSpPr>
        <p:grpSpPr>
          <a:xfrm>
            <a:off x="101513" y="3987800"/>
            <a:ext cx="1296988" cy="1100138"/>
            <a:chOff x="212726" y="3987800"/>
            <a:chExt cx="1296988" cy="1100138"/>
          </a:xfrm>
        </p:grpSpPr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B42CE61E-5801-40BA-B78E-418CFDD7D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CAD24D76-4E18-41C0-9755-BE289CF6E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E8FFDBB8-5D60-4FF7-A218-07D1530150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99A42BF9-E00B-4CB7-950C-F2562F803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E796DD17-74E9-477A-9563-1FA94F597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67AFAB86-B957-42F3-800D-A18AB34F5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A9AC14FE-5E27-45CF-8041-B3A2647F5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70AA1471-8B84-405E-9056-A6F910525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E354CBF3-70C3-4923-90C3-554229270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E8B646FC-5D76-46CD-815C-415386127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0EC26341-B4AC-4CA5-A7E0-28907F6E5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BDA2E58D-F1E4-4F60-826A-4D61430B985C}"/>
              </a:ext>
            </a:extLst>
          </p:cNvPr>
          <p:cNvCxnSpPr>
            <a:cxnSpLocks/>
          </p:cNvCxnSpPr>
          <p:nvPr/>
        </p:nvCxnSpPr>
        <p:spPr>
          <a:xfrm flipV="1">
            <a:off x="1631092" y="4918075"/>
            <a:ext cx="6227805" cy="42862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upo 60">
            <a:extLst>
              <a:ext uri="{FF2B5EF4-FFF2-40B4-BE49-F238E27FC236}">
                <a16:creationId xmlns:a16="http://schemas.microsoft.com/office/drawing/2014/main" id="{38A58F41-57B7-DA2B-EFE3-D6A4CFFDEEDB}"/>
              </a:ext>
            </a:extLst>
          </p:cNvPr>
          <p:cNvGrpSpPr/>
          <p:nvPr/>
        </p:nvGrpSpPr>
        <p:grpSpPr>
          <a:xfrm>
            <a:off x="3594101" y="728663"/>
            <a:ext cx="4210049" cy="4052888"/>
            <a:chOff x="3594101" y="728663"/>
            <a:chExt cx="4210049" cy="405288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7757E1C-053D-AA21-02A0-4B278B979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1635126"/>
              <a:ext cx="2130425" cy="2105025"/>
            </a:xfrm>
            <a:custGeom>
              <a:avLst/>
              <a:gdLst>
                <a:gd name="T0" fmla="*/ 157 w 565"/>
                <a:gd name="T1" fmla="*/ 260 h 558"/>
                <a:gd name="T2" fmla="*/ 211 w 565"/>
                <a:gd name="T3" fmla="*/ 205 h 558"/>
                <a:gd name="T4" fmla="*/ 216 w 565"/>
                <a:gd name="T5" fmla="*/ 207 h 558"/>
                <a:gd name="T6" fmla="*/ 223 w 565"/>
                <a:gd name="T7" fmla="*/ 213 h 558"/>
                <a:gd name="T8" fmla="*/ 228 w 565"/>
                <a:gd name="T9" fmla="*/ 219 h 558"/>
                <a:gd name="T10" fmla="*/ 235 w 565"/>
                <a:gd name="T11" fmla="*/ 225 h 558"/>
                <a:gd name="T12" fmla="*/ 241 w 565"/>
                <a:gd name="T13" fmla="*/ 231 h 558"/>
                <a:gd name="T14" fmla="*/ 248 w 565"/>
                <a:gd name="T15" fmla="*/ 237 h 558"/>
                <a:gd name="T16" fmla="*/ 251 w 565"/>
                <a:gd name="T17" fmla="*/ 239 h 558"/>
                <a:gd name="T18" fmla="*/ 249 w 565"/>
                <a:gd name="T19" fmla="*/ 236 h 558"/>
                <a:gd name="T20" fmla="*/ 243 w 565"/>
                <a:gd name="T21" fmla="*/ 229 h 558"/>
                <a:gd name="T22" fmla="*/ 237 w 565"/>
                <a:gd name="T23" fmla="*/ 223 h 558"/>
                <a:gd name="T24" fmla="*/ 231 w 565"/>
                <a:gd name="T25" fmla="*/ 217 h 558"/>
                <a:gd name="T26" fmla="*/ 225 w 565"/>
                <a:gd name="T27" fmla="*/ 211 h 558"/>
                <a:gd name="T28" fmla="*/ 219 w 565"/>
                <a:gd name="T29" fmla="*/ 205 h 558"/>
                <a:gd name="T30" fmla="*/ 216 w 565"/>
                <a:gd name="T31" fmla="*/ 199 h 558"/>
                <a:gd name="T32" fmla="*/ 282 w 565"/>
                <a:gd name="T33" fmla="*/ 128 h 558"/>
                <a:gd name="T34" fmla="*/ 342 w 565"/>
                <a:gd name="T35" fmla="*/ 67 h 558"/>
                <a:gd name="T36" fmla="*/ 364 w 565"/>
                <a:gd name="T37" fmla="*/ 61 h 558"/>
                <a:gd name="T38" fmla="*/ 369 w 565"/>
                <a:gd name="T39" fmla="*/ 67 h 558"/>
                <a:gd name="T40" fmla="*/ 375 w 565"/>
                <a:gd name="T41" fmla="*/ 73 h 558"/>
                <a:gd name="T42" fmla="*/ 381 w 565"/>
                <a:gd name="T43" fmla="*/ 79 h 558"/>
                <a:gd name="T44" fmla="*/ 387 w 565"/>
                <a:gd name="T45" fmla="*/ 85 h 558"/>
                <a:gd name="T46" fmla="*/ 393 w 565"/>
                <a:gd name="T47" fmla="*/ 91 h 558"/>
                <a:gd name="T48" fmla="*/ 397 w 565"/>
                <a:gd name="T49" fmla="*/ 94 h 558"/>
                <a:gd name="T50" fmla="*/ 395 w 565"/>
                <a:gd name="T51" fmla="*/ 89 h 558"/>
                <a:gd name="T52" fmla="*/ 389 w 565"/>
                <a:gd name="T53" fmla="*/ 83 h 558"/>
                <a:gd name="T54" fmla="*/ 383 w 565"/>
                <a:gd name="T55" fmla="*/ 77 h 558"/>
                <a:gd name="T56" fmla="*/ 377 w 565"/>
                <a:gd name="T57" fmla="*/ 71 h 558"/>
                <a:gd name="T58" fmla="*/ 371 w 565"/>
                <a:gd name="T59" fmla="*/ 64 h 558"/>
                <a:gd name="T60" fmla="*/ 366 w 565"/>
                <a:gd name="T61" fmla="*/ 60 h 558"/>
                <a:gd name="T62" fmla="*/ 409 w 565"/>
                <a:gd name="T63" fmla="*/ 9 h 558"/>
                <a:gd name="T64" fmla="*/ 437 w 565"/>
                <a:gd name="T65" fmla="*/ 25 h 558"/>
                <a:gd name="T66" fmla="*/ 540 w 565"/>
                <a:gd name="T67" fmla="*/ 127 h 558"/>
                <a:gd name="T68" fmla="*/ 525 w 565"/>
                <a:gd name="T69" fmla="*/ 193 h 558"/>
                <a:gd name="T70" fmla="*/ 169 w 565"/>
                <a:gd name="T71" fmla="*/ 541 h 558"/>
                <a:gd name="T72" fmla="*/ 145 w 565"/>
                <a:gd name="T73" fmla="*/ 558 h 558"/>
                <a:gd name="T74" fmla="*/ 0 w 565"/>
                <a:gd name="T75" fmla="*/ 406 h 558"/>
                <a:gd name="T76" fmla="*/ 66 w 565"/>
                <a:gd name="T77" fmla="*/ 352 h 558"/>
                <a:gd name="T78" fmla="*/ 71 w 565"/>
                <a:gd name="T79" fmla="*/ 358 h 558"/>
                <a:gd name="T80" fmla="*/ 77 w 565"/>
                <a:gd name="T81" fmla="*/ 365 h 558"/>
                <a:gd name="T82" fmla="*/ 83 w 565"/>
                <a:gd name="T83" fmla="*/ 371 h 558"/>
                <a:gd name="T84" fmla="*/ 89 w 565"/>
                <a:gd name="T85" fmla="*/ 377 h 558"/>
                <a:gd name="T86" fmla="*/ 95 w 565"/>
                <a:gd name="T87" fmla="*/ 383 h 558"/>
                <a:gd name="T88" fmla="*/ 100 w 565"/>
                <a:gd name="T89" fmla="*/ 385 h 558"/>
                <a:gd name="T90" fmla="*/ 98 w 565"/>
                <a:gd name="T91" fmla="*/ 381 h 558"/>
                <a:gd name="T92" fmla="*/ 92 w 565"/>
                <a:gd name="T93" fmla="*/ 374 h 558"/>
                <a:gd name="T94" fmla="*/ 86 w 565"/>
                <a:gd name="T95" fmla="*/ 368 h 558"/>
                <a:gd name="T96" fmla="*/ 79 w 565"/>
                <a:gd name="T97" fmla="*/ 362 h 558"/>
                <a:gd name="T98" fmla="*/ 73 w 565"/>
                <a:gd name="T99" fmla="*/ 356 h 558"/>
                <a:gd name="T100" fmla="*/ 67 w 565"/>
                <a:gd name="T101" fmla="*/ 352 h 558"/>
                <a:gd name="T102" fmla="*/ 104 w 565"/>
                <a:gd name="T103" fmla="*/ 304 h 558"/>
                <a:gd name="T104" fmla="*/ 151 w 565"/>
                <a:gd name="T105" fmla="*/ 261 h 558"/>
                <a:gd name="T106" fmla="*/ 161 w 565"/>
                <a:gd name="T107" fmla="*/ 268 h 558"/>
                <a:gd name="T108" fmla="*/ 169 w 565"/>
                <a:gd name="T109" fmla="*/ 279 h 558"/>
                <a:gd name="T110" fmla="*/ 175 w 565"/>
                <a:gd name="T111" fmla="*/ 286 h 558"/>
                <a:gd name="T112" fmla="*/ 180 w 565"/>
                <a:gd name="T113" fmla="*/ 292 h 558"/>
                <a:gd name="T114" fmla="*/ 189 w 565"/>
                <a:gd name="T115" fmla="*/ 295 h 558"/>
                <a:gd name="T116" fmla="*/ 183 w 565"/>
                <a:gd name="T117" fmla="*/ 289 h 558"/>
                <a:gd name="T118" fmla="*/ 177 w 565"/>
                <a:gd name="T119" fmla="*/ 283 h 558"/>
                <a:gd name="T120" fmla="*/ 171 w 565"/>
                <a:gd name="T121" fmla="*/ 277 h 558"/>
                <a:gd name="T122" fmla="*/ 164 w 565"/>
                <a:gd name="T123" fmla="*/ 266 h 558"/>
                <a:gd name="T124" fmla="*/ 157 w 565"/>
                <a:gd name="T125" fmla="*/ 260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5" h="558">
                  <a:moveTo>
                    <a:pt x="157" y="260"/>
                  </a:moveTo>
                  <a:cubicBezTo>
                    <a:pt x="167" y="234"/>
                    <a:pt x="187" y="217"/>
                    <a:pt x="211" y="205"/>
                  </a:cubicBezTo>
                  <a:cubicBezTo>
                    <a:pt x="213" y="206"/>
                    <a:pt x="215" y="207"/>
                    <a:pt x="216" y="207"/>
                  </a:cubicBezTo>
                  <a:cubicBezTo>
                    <a:pt x="219" y="209"/>
                    <a:pt x="221" y="211"/>
                    <a:pt x="223" y="213"/>
                  </a:cubicBezTo>
                  <a:cubicBezTo>
                    <a:pt x="225" y="215"/>
                    <a:pt x="226" y="217"/>
                    <a:pt x="228" y="219"/>
                  </a:cubicBezTo>
                  <a:cubicBezTo>
                    <a:pt x="230" y="221"/>
                    <a:pt x="233" y="223"/>
                    <a:pt x="235" y="225"/>
                  </a:cubicBezTo>
                  <a:cubicBezTo>
                    <a:pt x="237" y="227"/>
                    <a:pt x="239" y="229"/>
                    <a:pt x="241" y="231"/>
                  </a:cubicBezTo>
                  <a:cubicBezTo>
                    <a:pt x="243" y="233"/>
                    <a:pt x="246" y="235"/>
                    <a:pt x="248" y="237"/>
                  </a:cubicBezTo>
                  <a:cubicBezTo>
                    <a:pt x="249" y="237"/>
                    <a:pt x="250" y="238"/>
                    <a:pt x="251" y="239"/>
                  </a:cubicBezTo>
                  <a:cubicBezTo>
                    <a:pt x="250" y="238"/>
                    <a:pt x="249" y="237"/>
                    <a:pt x="249" y="236"/>
                  </a:cubicBezTo>
                  <a:cubicBezTo>
                    <a:pt x="247" y="234"/>
                    <a:pt x="245" y="232"/>
                    <a:pt x="243" y="229"/>
                  </a:cubicBezTo>
                  <a:cubicBezTo>
                    <a:pt x="241" y="227"/>
                    <a:pt x="239" y="225"/>
                    <a:pt x="237" y="223"/>
                  </a:cubicBezTo>
                  <a:cubicBezTo>
                    <a:pt x="235" y="221"/>
                    <a:pt x="233" y="219"/>
                    <a:pt x="231" y="217"/>
                  </a:cubicBezTo>
                  <a:cubicBezTo>
                    <a:pt x="229" y="215"/>
                    <a:pt x="227" y="213"/>
                    <a:pt x="225" y="211"/>
                  </a:cubicBezTo>
                  <a:cubicBezTo>
                    <a:pt x="223" y="209"/>
                    <a:pt x="221" y="207"/>
                    <a:pt x="219" y="205"/>
                  </a:cubicBezTo>
                  <a:cubicBezTo>
                    <a:pt x="219" y="203"/>
                    <a:pt x="218" y="201"/>
                    <a:pt x="216" y="199"/>
                  </a:cubicBezTo>
                  <a:cubicBezTo>
                    <a:pt x="231" y="170"/>
                    <a:pt x="261" y="153"/>
                    <a:pt x="282" y="128"/>
                  </a:cubicBezTo>
                  <a:cubicBezTo>
                    <a:pt x="300" y="106"/>
                    <a:pt x="322" y="88"/>
                    <a:pt x="342" y="67"/>
                  </a:cubicBezTo>
                  <a:cubicBezTo>
                    <a:pt x="348" y="62"/>
                    <a:pt x="355" y="57"/>
                    <a:pt x="364" y="61"/>
                  </a:cubicBezTo>
                  <a:cubicBezTo>
                    <a:pt x="365" y="63"/>
                    <a:pt x="367" y="65"/>
                    <a:pt x="369" y="67"/>
                  </a:cubicBezTo>
                  <a:cubicBezTo>
                    <a:pt x="371" y="69"/>
                    <a:pt x="373" y="71"/>
                    <a:pt x="375" y="73"/>
                  </a:cubicBezTo>
                  <a:cubicBezTo>
                    <a:pt x="377" y="75"/>
                    <a:pt x="379" y="77"/>
                    <a:pt x="381" y="79"/>
                  </a:cubicBezTo>
                  <a:cubicBezTo>
                    <a:pt x="383" y="81"/>
                    <a:pt x="385" y="83"/>
                    <a:pt x="387" y="85"/>
                  </a:cubicBezTo>
                  <a:cubicBezTo>
                    <a:pt x="389" y="87"/>
                    <a:pt x="391" y="89"/>
                    <a:pt x="393" y="91"/>
                  </a:cubicBezTo>
                  <a:cubicBezTo>
                    <a:pt x="394" y="92"/>
                    <a:pt x="396" y="95"/>
                    <a:pt x="397" y="94"/>
                  </a:cubicBezTo>
                  <a:cubicBezTo>
                    <a:pt x="400" y="92"/>
                    <a:pt x="397" y="90"/>
                    <a:pt x="395" y="89"/>
                  </a:cubicBezTo>
                  <a:cubicBezTo>
                    <a:pt x="393" y="87"/>
                    <a:pt x="391" y="85"/>
                    <a:pt x="389" y="83"/>
                  </a:cubicBezTo>
                  <a:cubicBezTo>
                    <a:pt x="387" y="81"/>
                    <a:pt x="385" y="79"/>
                    <a:pt x="383" y="77"/>
                  </a:cubicBezTo>
                  <a:cubicBezTo>
                    <a:pt x="381" y="75"/>
                    <a:pt x="379" y="73"/>
                    <a:pt x="377" y="71"/>
                  </a:cubicBezTo>
                  <a:cubicBezTo>
                    <a:pt x="375" y="68"/>
                    <a:pt x="373" y="66"/>
                    <a:pt x="371" y="64"/>
                  </a:cubicBezTo>
                  <a:cubicBezTo>
                    <a:pt x="369" y="63"/>
                    <a:pt x="367" y="61"/>
                    <a:pt x="366" y="60"/>
                  </a:cubicBezTo>
                  <a:cubicBezTo>
                    <a:pt x="362" y="28"/>
                    <a:pt x="396" y="27"/>
                    <a:pt x="409" y="9"/>
                  </a:cubicBezTo>
                  <a:cubicBezTo>
                    <a:pt x="415" y="0"/>
                    <a:pt x="425" y="22"/>
                    <a:pt x="437" y="25"/>
                  </a:cubicBezTo>
                  <a:cubicBezTo>
                    <a:pt x="465" y="66"/>
                    <a:pt x="498" y="100"/>
                    <a:pt x="540" y="127"/>
                  </a:cubicBezTo>
                  <a:cubicBezTo>
                    <a:pt x="565" y="156"/>
                    <a:pt x="546" y="173"/>
                    <a:pt x="525" y="193"/>
                  </a:cubicBezTo>
                  <a:cubicBezTo>
                    <a:pt x="406" y="309"/>
                    <a:pt x="288" y="425"/>
                    <a:pt x="169" y="541"/>
                  </a:cubicBezTo>
                  <a:cubicBezTo>
                    <a:pt x="162" y="548"/>
                    <a:pt x="156" y="557"/>
                    <a:pt x="145" y="558"/>
                  </a:cubicBezTo>
                  <a:cubicBezTo>
                    <a:pt x="97" y="506"/>
                    <a:pt x="53" y="452"/>
                    <a:pt x="0" y="406"/>
                  </a:cubicBezTo>
                  <a:cubicBezTo>
                    <a:pt x="20" y="386"/>
                    <a:pt x="33" y="357"/>
                    <a:pt x="66" y="352"/>
                  </a:cubicBezTo>
                  <a:cubicBezTo>
                    <a:pt x="68" y="354"/>
                    <a:pt x="70" y="356"/>
                    <a:pt x="71" y="358"/>
                  </a:cubicBezTo>
                  <a:cubicBezTo>
                    <a:pt x="73" y="360"/>
                    <a:pt x="75" y="362"/>
                    <a:pt x="77" y="365"/>
                  </a:cubicBezTo>
                  <a:cubicBezTo>
                    <a:pt x="79" y="367"/>
                    <a:pt x="81" y="369"/>
                    <a:pt x="83" y="371"/>
                  </a:cubicBezTo>
                  <a:cubicBezTo>
                    <a:pt x="85" y="373"/>
                    <a:pt x="87" y="375"/>
                    <a:pt x="89" y="377"/>
                  </a:cubicBezTo>
                  <a:cubicBezTo>
                    <a:pt x="91" y="379"/>
                    <a:pt x="93" y="381"/>
                    <a:pt x="95" y="383"/>
                  </a:cubicBezTo>
                  <a:cubicBezTo>
                    <a:pt x="97" y="384"/>
                    <a:pt x="98" y="384"/>
                    <a:pt x="100" y="385"/>
                  </a:cubicBezTo>
                  <a:cubicBezTo>
                    <a:pt x="99" y="384"/>
                    <a:pt x="98" y="382"/>
                    <a:pt x="98" y="381"/>
                  </a:cubicBezTo>
                  <a:cubicBezTo>
                    <a:pt x="96" y="378"/>
                    <a:pt x="94" y="376"/>
                    <a:pt x="92" y="374"/>
                  </a:cubicBezTo>
                  <a:cubicBezTo>
                    <a:pt x="90" y="372"/>
                    <a:pt x="88" y="370"/>
                    <a:pt x="86" y="368"/>
                  </a:cubicBezTo>
                  <a:cubicBezTo>
                    <a:pt x="84" y="366"/>
                    <a:pt x="82" y="364"/>
                    <a:pt x="79" y="362"/>
                  </a:cubicBezTo>
                  <a:cubicBezTo>
                    <a:pt x="77" y="360"/>
                    <a:pt x="75" y="358"/>
                    <a:pt x="73" y="356"/>
                  </a:cubicBezTo>
                  <a:cubicBezTo>
                    <a:pt x="71" y="355"/>
                    <a:pt x="69" y="353"/>
                    <a:pt x="67" y="352"/>
                  </a:cubicBezTo>
                  <a:cubicBezTo>
                    <a:pt x="62" y="323"/>
                    <a:pt x="91" y="316"/>
                    <a:pt x="104" y="304"/>
                  </a:cubicBezTo>
                  <a:cubicBezTo>
                    <a:pt x="120" y="290"/>
                    <a:pt x="129" y="268"/>
                    <a:pt x="151" y="261"/>
                  </a:cubicBezTo>
                  <a:cubicBezTo>
                    <a:pt x="154" y="263"/>
                    <a:pt x="158" y="266"/>
                    <a:pt x="161" y="268"/>
                  </a:cubicBezTo>
                  <a:cubicBezTo>
                    <a:pt x="164" y="272"/>
                    <a:pt x="166" y="276"/>
                    <a:pt x="169" y="279"/>
                  </a:cubicBezTo>
                  <a:cubicBezTo>
                    <a:pt x="171" y="281"/>
                    <a:pt x="173" y="284"/>
                    <a:pt x="175" y="286"/>
                  </a:cubicBezTo>
                  <a:cubicBezTo>
                    <a:pt x="176" y="288"/>
                    <a:pt x="178" y="290"/>
                    <a:pt x="180" y="292"/>
                  </a:cubicBezTo>
                  <a:cubicBezTo>
                    <a:pt x="183" y="295"/>
                    <a:pt x="187" y="298"/>
                    <a:pt x="189" y="295"/>
                  </a:cubicBezTo>
                  <a:cubicBezTo>
                    <a:pt x="192" y="290"/>
                    <a:pt x="186" y="290"/>
                    <a:pt x="183" y="289"/>
                  </a:cubicBezTo>
                  <a:cubicBezTo>
                    <a:pt x="181" y="287"/>
                    <a:pt x="179" y="285"/>
                    <a:pt x="177" y="283"/>
                  </a:cubicBezTo>
                  <a:cubicBezTo>
                    <a:pt x="175" y="281"/>
                    <a:pt x="173" y="279"/>
                    <a:pt x="171" y="277"/>
                  </a:cubicBezTo>
                  <a:cubicBezTo>
                    <a:pt x="168" y="273"/>
                    <a:pt x="166" y="270"/>
                    <a:pt x="164" y="266"/>
                  </a:cubicBezTo>
                  <a:cubicBezTo>
                    <a:pt x="162" y="264"/>
                    <a:pt x="160" y="262"/>
                    <a:pt x="157" y="260"/>
                  </a:cubicBezTo>
                  <a:close/>
                </a:path>
              </a:pathLst>
            </a:custGeom>
            <a:solidFill>
              <a:srgbClr val="85B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85B9634-95DD-B667-7F4A-2F5C450F9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850" y="3165476"/>
              <a:ext cx="989012" cy="1011238"/>
            </a:xfrm>
            <a:custGeom>
              <a:avLst/>
              <a:gdLst>
                <a:gd name="T0" fmla="*/ 117 w 262"/>
                <a:gd name="T1" fmla="*/ 0 h 268"/>
                <a:gd name="T2" fmla="*/ 262 w 262"/>
                <a:gd name="T3" fmla="*/ 152 h 268"/>
                <a:gd name="T4" fmla="*/ 152 w 262"/>
                <a:gd name="T5" fmla="*/ 268 h 268"/>
                <a:gd name="T6" fmla="*/ 0 w 262"/>
                <a:gd name="T7" fmla="*/ 111 h 268"/>
                <a:gd name="T8" fmla="*/ 117 w 262"/>
                <a:gd name="T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68">
                  <a:moveTo>
                    <a:pt x="117" y="0"/>
                  </a:moveTo>
                  <a:cubicBezTo>
                    <a:pt x="170" y="46"/>
                    <a:pt x="214" y="100"/>
                    <a:pt x="262" y="152"/>
                  </a:cubicBezTo>
                  <a:cubicBezTo>
                    <a:pt x="225" y="191"/>
                    <a:pt x="189" y="229"/>
                    <a:pt x="152" y="268"/>
                  </a:cubicBezTo>
                  <a:cubicBezTo>
                    <a:pt x="97" y="220"/>
                    <a:pt x="49" y="165"/>
                    <a:pt x="0" y="111"/>
                  </a:cubicBezTo>
                  <a:cubicBezTo>
                    <a:pt x="39" y="74"/>
                    <a:pt x="78" y="37"/>
                    <a:pt x="117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76FC41B-7D8D-31C8-AFF7-999D53C5D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3806826"/>
              <a:ext cx="758825" cy="714375"/>
            </a:xfrm>
            <a:custGeom>
              <a:avLst/>
              <a:gdLst>
                <a:gd name="T0" fmla="*/ 201 w 201"/>
                <a:gd name="T1" fmla="*/ 85 h 189"/>
                <a:gd name="T2" fmla="*/ 90 w 201"/>
                <a:gd name="T3" fmla="*/ 189 h 189"/>
                <a:gd name="T4" fmla="*/ 0 w 201"/>
                <a:gd name="T5" fmla="*/ 105 h 189"/>
                <a:gd name="T6" fmla="*/ 116 w 201"/>
                <a:gd name="T7" fmla="*/ 0 h 189"/>
                <a:gd name="T8" fmla="*/ 201 w 201"/>
                <a:gd name="T9" fmla="*/ 8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189">
                  <a:moveTo>
                    <a:pt x="201" y="85"/>
                  </a:moveTo>
                  <a:cubicBezTo>
                    <a:pt x="160" y="116"/>
                    <a:pt x="131" y="159"/>
                    <a:pt x="90" y="189"/>
                  </a:cubicBezTo>
                  <a:cubicBezTo>
                    <a:pt x="53" y="168"/>
                    <a:pt x="30" y="133"/>
                    <a:pt x="0" y="105"/>
                  </a:cubicBezTo>
                  <a:cubicBezTo>
                    <a:pt x="38" y="70"/>
                    <a:pt x="77" y="35"/>
                    <a:pt x="116" y="0"/>
                  </a:cubicBezTo>
                  <a:cubicBezTo>
                    <a:pt x="147" y="26"/>
                    <a:pt x="175" y="55"/>
                    <a:pt x="201" y="85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59C244D-766E-A846-697A-75593DEE1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5100" y="3381376"/>
              <a:ext cx="1041400" cy="1085850"/>
            </a:xfrm>
            <a:custGeom>
              <a:avLst/>
              <a:gdLst>
                <a:gd name="T0" fmla="*/ 168 w 276"/>
                <a:gd name="T1" fmla="*/ 198 h 288"/>
                <a:gd name="T2" fmla="*/ 83 w 276"/>
                <a:gd name="T3" fmla="*/ 113 h 288"/>
                <a:gd name="T4" fmla="*/ 17 w 276"/>
                <a:gd name="T5" fmla="*/ 44 h 288"/>
                <a:gd name="T6" fmla="*/ 13 w 276"/>
                <a:gd name="T7" fmla="*/ 15 h 288"/>
                <a:gd name="T8" fmla="*/ 41 w 276"/>
                <a:gd name="T9" fmla="*/ 21 h 288"/>
                <a:gd name="T10" fmla="*/ 76 w 276"/>
                <a:gd name="T11" fmla="*/ 54 h 288"/>
                <a:gd name="T12" fmla="*/ 228 w 276"/>
                <a:gd name="T13" fmla="*/ 211 h 288"/>
                <a:gd name="T14" fmla="*/ 261 w 276"/>
                <a:gd name="T15" fmla="*/ 246 h 288"/>
                <a:gd name="T16" fmla="*/ 263 w 276"/>
                <a:gd name="T17" fmla="*/ 276 h 288"/>
                <a:gd name="T18" fmla="*/ 237 w 276"/>
                <a:gd name="T19" fmla="*/ 268 h 288"/>
                <a:gd name="T20" fmla="*/ 168 w 276"/>
                <a:gd name="T21" fmla="*/ 19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6" h="288">
                  <a:moveTo>
                    <a:pt x="168" y="198"/>
                  </a:moveTo>
                  <a:cubicBezTo>
                    <a:pt x="142" y="168"/>
                    <a:pt x="114" y="139"/>
                    <a:pt x="83" y="113"/>
                  </a:cubicBezTo>
                  <a:cubicBezTo>
                    <a:pt x="64" y="87"/>
                    <a:pt x="39" y="67"/>
                    <a:pt x="17" y="44"/>
                  </a:cubicBezTo>
                  <a:cubicBezTo>
                    <a:pt x="9" y="35"/>
                    <a:pt x="0" y="28"/>
                    <a:pt x="13" y="15"/>
                  </a:cubicBezTo>
                  <a:cubicBezTo>
                    <a:pt x="28" y="0"/>
                    <a:pt x="33" y="14"/>
                    <a:pt x="41" y="21"/>
                  </a:cubicBezTo>
                  <a:cubicBezTo>
                    <a:pt x="53" y="32"/>
                    <a:pt x="64" y="43"/>
                    <a:pt x="76" y="54"/>
                  </a:cubicBezTo>
                  <a:cubicBezTo>
                    <a:pt x="125" y="108"/>
                    <a:pt x="173" y="163"/>
                    <a:pt x="228" y="211"/>
                  </a:cubicBezTo>
                  <a:cubicBezTo>
                    <a:pt x="239" y="222"/>
                    <a:pt x="250" y="234"/>
                    <a:pt x="261" y="246"/>
                  </a:cubicBezTo>
                  <a:cubicBezTo>
                    <a:pt x="271" y="255"/>
                    <a:pt x="276" y="264"/>
                    <a:pt x="263" y="276"/>
                  </a:cubicBezTo>
                  <a:cubicBezTo>
                    <a:pt x="250" y="288"/>
                    <a:pt x="244" y="276"/>
                    <a:pt x="237" y="268"/>
                  </a:cubicBezTo>
                  <a:cubicBezTo>
                    <a:pt x="216" y="243"/>
                    <a:pt x="193" y="219"/>
                    <a:pt x="168" y="198"/>
                  </a:cubicBezTo>
                  <a:close/>
                </a:path>
              </a:pathLst>
            </a:custGeom>
            <a:solidFill>
              <a:srgbClr val="A3BE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ED3AD2D-BF9B-47AC-C9DC-AE75345CE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588" y="1555751"/>
              <a:ext cx="565150" cy="557213"/>
            </a:xfrm>
            <a:custGeom>
              <a:avLst/>
              <a:gdLst>
                <a:gd name="T0" fmla="*/ 103 w 150"/>
                <a:gd name="T1" fmla="*/ 148 h 148"/>
                <a:gd name="T2" fmla="*/ 0 w 150"/>
                <a:gd name="T3" fmla="*/ 46 h 148"/>
                <a:gd name="T4" fmla="*/ 7 w 150"/>
                <a:gd name="T5" fmla="*/ 40 h 148"/>
                <a:gd name="T6" fmla="*/ 90 w 150"/>
                <a:gd name="T7" fmla="*/ 39 h 148"/>
                <a:gd name="T8" fmla="*/ 108 w 150"/>
                <a:gd name="T9" fmla="*/ 57 h 148"/>
                <a:gd name="T10" fmla="*/ 110 w 150"/>
                <a:gd name="T11" fmla="*/ 60 h 148"/>
                <a:gd name="T12" fmla="*/ 103 w 150"/>
                <a:gd name="T13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48">
                  <a:moveTo>
                    <a:pt x="103" y="148"/>
                  </a:moveTo>
                  <a:cubicBezTo>
                    <a:pt x="61" y="121"/>
                    <a:pt x="28" y="87"/>
                    <a:pt x="0" y="46"/>
                  </a:cubicBezTo>
                  <a:cubicBezTo>
                    <a:pt x="2" y="44"/>
                    <a:pt x="5" y="42"/>
                    <a:pt x="7" y="40"/>
                  </a:cubicBezTo>
                  <a:cubicBezTo>
                    <a:pt x="48" y="0"/>
                    <a:pt x="48" y="0"/>
                    <a:pt x="90" y="39"/>
                  </a:cubicBezTo>
                  <a:cubicBezTo>
                    <a:pt x="96" y="45"/>
                    <a:pt x="102" y="51"/>
                    <a:pt x="108" y="57"/>
                  </a:cubicBezTo>
                  <a:cubicBezTo>
                    <a:pt x="109" y="58"/>
                    <a:pt x="109" y="59"/>
                    <a:pt x="110" y="60"/>
                  </a:cubicBezTo>
                  <a:cubicBezTo>
                    <a:pt x="150" y="105"/>
                    <a:pt x="150" y="105"/>
                    <a:pt x="103" y="148"/>
                  </a:cubicBezTo>
                  <a:close/>
                </a:path>
              </a:pathLst>
            </a:custGeom>
            <a:solidFill>
              <a:srgbClr val="30A9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42AC55D-2AAF-A7B7-CF7A-E63808D1C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01" y="4033838"/>
              <a:ext cx="715962" cy="747713"/>
            </a:xfrm>
            <a:custGeom>
              <a:avLst/>
              <a:gdLst>
                <a:gd name="T0" fmla="*/ 68 w 190"/>
                <a:gd name="T1" fmla="*/ 45 h 198"/>
                <a:gd name="T2" fmla="*/ 158 w 190"/>
                <a:gd name="T3" fmla="*/ 129 h 198"/>
                <a:gd name="T4" fmla="*/ 178 w 190"/>
                <a:gd name="T5" fmla="*/ 158 h 198"/>
                <a:gd name="T6" fmla="*/ 180 w 190"/>
                <a:gd name="T7" fmla="*/ 185 h 198"/>
                <a:gd name="T8" fmla="*/ 153 w 190"/>
                <a:gd name="T9" fmla="*/ 181 h 198"/>
                <a:gd name="T10" fmla="*/ 13 w 190"/>
                <a:gd name="T11" fmla="*/ 39 h 198"/>
                <a:gd name="T12" fmla="*/ 11 w 190"/>
                <a:gd name="T13" fmla="*/ 12 h 198"/>
                <a:gd name="T14" fmla="*/ 37 w 190"/>
                <a:gd name="T15" fmla="*/ 16 h 198"/>
                <a:gd name="T16" fmla="*/ 68 w 190"/>
                <a:gd name="T17" fmla="*/ 4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198">
                  <a:moveTo>
                    <a:pt x="68" y="45"/>
                  </a:moveTo>
                  <a:cubicBezTo>
                    <a:pt x="98" y="73"/>
                    <a:pt x="121" y="108"/>
                    <a:pt x="158" y="129"/>
                  </a:cubicBezTo>
                  <a:cubicBezTo>
                    <a:pt x="159" y="143"/>
                    <a:pt x="170" y="149"/>
                    <a:pt x="178" y="158"/>
                  </a:cubicBezTo>
                  <a:cubicBezTo>
                    <a:pt x="188" y="167"/>
                    <a:pt x="190" y="174"/>
                    <a:pt x="180" y="185"/>
                  </a:cubicBezTo>
                  <a:cubicBezTo>
                    <a:pt x="167" y="198"/>
                    <a:pt x="161" y="189"/>
                    <a:pt x="153" y="181"/>
                  </a:cubicBezTo>
                  <a:cubicBezTo>
                    <a:pt x="107" y="134"/>
                    <a:pt x="60" y="86"/>
                    <a:pt x="13" y="39"/>
                  </a:cubicBezTo>
                  <a:cubicBezTo>
                    <a:pt x="4" y="30"/>
                    <a:pt x="0" y="24"/>
                    <a:pt x="11" y="12"/>
                  </a:cubicBezTo>
                  <a:cubicBezTo>
                    <a:pt x="23" y="0"/>
                    <a:pt x="29" y="7"/>
                    <a:pt x="37" y="16"/>
                  </a:cubicBezTo>
                  <a:cubicBezTo>
                    <a:pt x="47" y="26"/>
                    <a:pt x="57" y="35"/>
                    <a:pt x="68" y="45"/>
                  </a:cubicBezTo>
                  <a:close/>
                </a:path>
              </a:pathLst>
            </a:custGeom>
            <a:solidFill>
              <a:srgbClr val="A3BE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3DD49E8B-EC9B-96FE-0C84-70D1E625C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1313" y="736601"/>
              <a:ext cx="1101725" cy="1033463"/>
            </a:xfrm>
            <a:custGeom>
              <a:avLst/>
              <a:gdLst>
                <a:gd name="T0" fmla="*/ 18 w 292"/>
                <a:gd name="T1" fmla="*/ 274 h 274"/>
                <a:gd name="T2" fmla="*/ 0 w 292"/>
                <a:gd name="T3" fmla="*/ 256 h 274"/>
                <a:gd name="T4" fmla="*/ 240 w 292"/>
                <a:gd name="T5" fmla="*/ 26 h 274"/>
                <a:gd name="T6" fmla="*/ 292 w 292"/>
                <a:gd name="T7" fmla="*/ 0 h 274"/>
                <a:gd name="T8" fmla="*/ 292 w 292"/>
                <a:gd name="T9" fmla="*/ 0 h 274"/>
                <a:gd name="T10" fmla="*/ 180 w 292"/>
                <a:gd name="T11" fmla="*/ 115 h 274"/>
                <a:gd name="T12" fmla="*/ 18 w 292"/>
                <a:gd name="T13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274">
                  <a:moveTo>
                    <a:pt x="18" y="274"/>
                  </a:moveTo>
                  <a:cubicBezTo>
                    <a:pt x="12" y="268"/>
                    <a:pt x="6" y="262"/>
                    <a:pt x="0" y="256"/>
                  </a:cubicBezTo>
                  <a:cubicBezTo>
                    <a:pt x="87" y="187"/>
                    <a:pt x="160" y="102"/>
                    <a:pt x="240" y="26"/>
                  </a:cubicBezTo>
                  <a:cubicBezTo>
                    <a:pt x="255" y="11"/>
                    <a:pt x="271" y="1"/>
                    <a:pt x="292" y="0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59" y="42"/>
                    <a:pt x="218" y="77"/>
                    <a:pt x="180" y="115"/>
                  </a:cubicBezTo>
                  <a:cubicBezTo>
                    <a:pt x="127" y="169"/>
                    <a:pt x="72" y="221"/>
                    <a:pt x="18" y="274"/>
                  </a:cubicBezTo>
                  <a:close/>
                </a:path>
              </a:pathLst>
            </a:custGeom>
            <a:solidFill>
              <a:srgbClr val="C3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6F5D2FA-98E0-C59D-9FC8-223E7B441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2616201"/>
              <a:ext cx="49212" cy="30163"/>
            </a:xfrm>
            <a:custGeom>
              <a:avLst/>
              <a:gdLst>
                <a:gd name="T0" fmla="*/ 10 w 13"/>
                <a:gd name="T1" fmla="*/ 8 h 8"/>
                <a:gd name="T2" fmla="*/ 0 w 13"/>
                <a:gd name="T3" fmla="*/ 1 h 8"/>
                <a:gd name="T4" fmla="*/ 6 w 13"/>
                <a:gd name="T5" fmla="*/ 0 h 8"/>
                <a:gd name="T6" fmla="*/ 13 w 13"/>
                <a:gd name="T7" fmla="*/ 6 h 8"/>
                <a:gd name="T8" fmla="*/ 10 w 13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0" y="8"/>
                  </a:moveTo>
                  <a:cubicBezTo>
                    <a:pt x="7" y="6"/>
                    <a:pt x="3" y="3"/>
                    <a:pt x="0" y="1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9" y="2"/>
                    <a:pt x="11" y="4"/>
                    <a:pt x="13" y="6"/>
                  </a:cubicBezTo>
                  <a:cubicBezTo>
                    <a:pt x="12" y="7"/>
                    <a:pt x="11" y="7"/>
                    <a:pt x="10" y="8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D17434B-D28F-4DA6-279F-579F97083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3038" y="728663"/>
              <a:ext cx="11112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2 w 3"/>
                <a:gd name="T5" fmla="*/ 1 h 2"/>
                <a:gd name="T6" fmla="*/ 0 w 3"/>
                <a:gd name="T7" fmla="*/ 2 h 2"/>
                <a:gd name="T8" fmla="*/ 0 w 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3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FA4CE2A6-71F4-52D4-A37B-F573009FD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100" y="2386013"/>
              <a:ext cx="30162" cy="30163"/>
            </a:xfrm>
            <a:custGeom>
              <a:avLst/>
              <a:gdLst>
                <a:gd name="T0" fmla="*/ 5 w 8"/>
                <a:gd name="T1" fmla="*/ 0 h 8"/>
                <a:gd name="T2" fmla="*/ 8 w 8"/>
                <a:gd name="T3" fmla="*/ 6 h 8"/>
                <a:gd name="T4" fmla="*/ 5 w 8"/>
                <a:gd name="T5" fmla="*/ 8 h 8"/>
                <a:gd name="T6" fmla="*/ 0 w 8"/>
                <a:gd name="T7" fmla="*/ 6 h 8"/>
                <a:gd name="T8" fmla="*/ 5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cubicBezTo>
                    <a:pt x="7" y="2"/>
                    <a:pt x="8" y="4"/>
                    <a:pt x="8" y="6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4" y="8"/>
                    <a:pt x="2" y="7"/>
                    <a:pt x="0" y="6"/>
                  </a:cubicBezTo>
                  <a:cubicBezTo>
                    <a:pt x="2" y="4"/>
                    <a:pt x="4" y="2"/>
                    <a:pt x="5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B505486D-5C0F-5F2C-2DFB-3273B8DE7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2638426"/>
              <a:ext cx="38100" cy="49213"/>
            </a:xfrm>
            <a:custGeom>
              <a:avLst/>
              <a:gdLst>
                <a:gd name="T0" fmla="*/ 8 w 10"/>
                <a:gd name="T1" fmla="*/ 13 h 13"/>
                <a:gd name="T2" fmla="*/ 0 w 10"/>
                <a:gd name="T3" fmla="*/ 2 h 13"/>
                <a:gd name="T4" fmla="*/ 3 w 10"/>
                <a:gd name="T5" fmla="*/ 0 h 13"/>
                <a:gd name="T6" fmla="*/ 10 w 10"/>
                <a:gd name="T7" fmla="*/ 11 h 13"/>
                <a:gd name="T8" fmla="*/ 8 w 10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8" y="13"/>
                  </a:moveTo>
                  <a:cubicBezTo>
                    <a:pt x="5" y="10"/>
                    <a:pt x="3" y="6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5" y="4"/>
                    <a:pt x="7" y="7"/>
                    <a:pt x="10" y="11"/>
                  </a:cubicBezTo>
                  <a:cubicBezTo>
                    <a:pt x="10" y="11"/>
                    <a:pt x="8" y="13"/>
                    <a:pt x="8" y="13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F17B4ECA-15BB-8AE5-30EA-3760741E2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625" y="2724151"/>
              <a:ext cx="46037" cy="34925"/>
            </a:xfrm>
            <a:custGeom>
              <a:avLst/>
              <a:gdLst>
                <a:gd name="T0" fmla="*/ 3 w 12"/>
                <a:gd name="T1" fmla="*/ 0 h 9"/>
                <a:gd name="T2" fmla="*/ 9 w 12"/>
                <a:gd name="T3" fmla="*/ 6 h 9"/>
                <a:gd name="T4" fmla="*/ 0 w 12"/>
                <a:gd name="T5" fmla="*/ 3 h 9"/>
                <a:gd name="T6" fmla="*/ 3 w 1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9">
                  <a:moveTo>
                    <a:pt x="3" y="0"/>
                  </a:moveTo>
                  <a:cubicBezTo>
                    <a:pt x="6" y="1"/>
                    <a:pt x="12" y="1"/>
                    <a:pt x="9" y="6"/>
                  </a:cubicBezTo>
                  <a:cubicBezTo>
                    <a:pt x="7" y="9"/>
                    <a:pt x="3" y="6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1F602653-E695-B5B3-7AD6-86F04EC9A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1860551"/>
              <a:ext cx="25400" cy="26988"/>
            </a:xfrm>
            <a:custGeom>
              <a:avLst/>
              <a:gdLst>
                <a:gd name="T0" fmla="*/ 5 w 7"/>
                <a:gd name="T1" fmla="*/ 7 h 7"/>
                <a:gd name="T2" fmla="*/ 0 w 7"/>
                <a:gd name="T3" fmla="*/ 1 h 7"/>
                <a:gd name="T4" fmla="*/ 2 w 7"/>
                <a:gd name="T5" fmla="*/ 0 h 7"/>
                <a:gd name="T6" fmla="*/ 7 w 7"/>
                <a:gd name="T7" fmla="*/ 4 h 7"/>
                <a:gd name="T8" fmla="*/ 5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3" y="5"/>
                    <a:pt x="1" y="3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5" y="3"/>
                    <a:pt x="7" y="4"/>
                  </a:cubicBezTo>
                  <a:cubicBezTo>
                    <a:pt x="6" y="5"/>
                    <a:pt x="6" y="6"/>
                    <a:pt x="5" y="7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721BA260-121C-8F55-C194-ADB3BA93C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1876426"/>
              <a:ext cx="30162" cy="33338"/>
            </a:xfrm>
            <a:custGeom>
              <a:avLst/>
              <a:gdLst>
                <a:gd name="T0" fmla="*/ 2 w 8"/>
                <a:gd name="T1" fmla="*/ 0 h 9"/>
                <a:gd name="T2" fmla="*/ 8 w 8"/>
                <a:gd name="T3" fmla="*/ 7 h 9"/>
                <a:gd name="T4" fmla="*/ 6 w 8"/>
                <a:gd name="T5" fmla="*/ 9 h 9"/>
                <a:gd name="T6" fmla="*/ 0 w 8"/>
                <a:gd name="T7" fmla="*/ 3 h 9"/>
                <a:gd name="T8" fmla="*/ 2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2" y="0"/>
                  </a:moveTo>
                  <a:cubicBezTo>
                    <a:pt x="4" y="2"/>
                    <a:pt x="6" y="4"/>
                    <a:pt x="8" y="7"/>
                  </a:cubicBezTo>
                  <a:cubicBezTo>
                    <a:pt x="7" y="7"/>
                    <a:pt x="7" y="8"/>
                    <a:pt x="6" y="9"/>
                  </a:cubicBezTo>
                  <a:cubicBezTo>
                    <a:pt x="4" y="7"/>
                    <a:pt x="2" y="5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EC0B853D-49AC-72B4-AA92-2192CE6E5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1901826"/>
              <a:ext cx="30162" cy="30163"/>
            </a:xfrm>
            <a:custGeom>
              <a:avLst/>
              <a:gdLst>
                <a:gd name="T0" fmla="*/ 2 w 8"/>
                <a:gd name="T1" fmla="*/ 0 h 8"/>
                <a:gd name="T2" fmla="*/ 8 w 8"/>
                <a:gd name="T3" fmla="*/ 6 h 8"/>
                <a:gd name="T4" fmla="*/ 6 w 8"/>
                <a:gd name="T5" fmla="*/ 8 h 8"/>
                <a:gd name="T6" fmla="*/ 0 w 8"/>
                <a:gd name="T7" fmla="*/ 2 h 8"/>
                <a:gd name="T8" fmla="*/ 2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cubicBezTo>
                    <a:pt x="4" y="2"/>
                    <a:pt x="6" y="4"/>
                    <a:pt x="8" y="6"/>
                  </a:cubicBezTo>
                  <a:cubicBezTo>
                    <a:pt x="7" y="6"/>
                    <a:pt x="7" y="7"/>
                    <a:pt x="6" y="8"/>
                  </a:cubicBezTo>
                  <a:cubicBezTo>
                    <a:pt x="4" y="6"/>
                    <a:pt x="2" y="4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0FC37847-5ABC-F81F-D6E2-7169814B9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1925638"/>
              <a:ext cx="30162" cy="30163"/>
            </a:xfrm>
            <a:custGeom>
              <a:avLst/>
              <a:gdLst>
                <a:gd name="T0" fmla="*/ 6 w 8"/>
                <a:gd name="T1" fmla="*/ 8 h 8"/>
                <a:gd name="T2" fmla="*/ 0 w 8"/>
                <a:gd name="T3" fmla="*/ 2 h 8"/>
                <a:gd name="T4" fmla="*/ 2 w 8"/>
                <a:gd name="T5" fmla="*/ 0 h 8"/>
                <a:gd name="T6" fmla="*/ 8 w 8"/>
                <a:gd name="T7" fmla="*/ 6 h 8"/>
                <a:gd name="T8" fmla="*/ 6 w 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8"/>
                  </a:moveTo>
                  <a:cubicBezTo>
                    <a:pt x="4" y="6"/>
                    <a:pt x="2" y="4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4" y="2"/>
                    <a:pt x="6" y="4"/>
                    <a:pt x="8" y="6"/>
                  </a:cubicBezTo>
                  <a:cubicBezTo>
                    <a:pt x="8" y="7"/>
                    <a:pt x="7" y="7"/>
                    <a:pt x="6" y="8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5B8FA2AC-0E46-3EFF-363D-40A2E66A5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675" y="1947863"/>
              <a:ext cx="30162" cy="30163"/>
            </a:xfrm>
            <a:custGeom>
              <a:avLst/>
              <a:gdLst>
                <a:gd name="T0" fmla="*/ 2 w 8"/>
                <a:gd name="T1" fmla="*/ 0 h 8"/>
                <a:gd name="T2" fmla="*/ 8 w 8"/>
                <a:gd name="T3" fmla="*/ 6 h 8"/>
                <a:gd name="T4" fmla="*/ 6 w 8"/>
                <a:gd name="T5" fmla="*/ 8 h 8"/>
                <a:gd name="T6" fmla="*/ 0 w 8"/>
                <a:gd name="T7" fmla="*/ 2 h 8"/>
                <a:gd name="T8" fmla="*/ 2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cubicBezTo>
                    <a:pt x="4" y="2"/>
                    <a:pt x="6" y="4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ubicBezTo>
                    <a:pt x="4" y="6"/>
                    <a:pt x="2" y="4"/>
                    <a:pt x="0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2">
              <a:extLst>
                <a:ext uri="{FF2B5EF4-FFF2-40B4-BE49-F238E27FC236}">
                  <a16:creationId xmlns:a16="http://schemas.microsoft.com/office/drawing/2014/main" id="{6BFEED25-D397-E617-9079-3F278EF22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1970088"/>
              <a:ext cx="26987" cy="22225"/>
            </a:xfrm>
            <a:custGeom>
              <a:avLst/>
              <a:gdLst>
                <a:gd name="T0" fmla="*/ 2 w 7"/>
                <a:gd name="T1" fmla="*/ 0 h 6"/>
                <a:gd name="T2" fmla="*/ 4 w 7"/>
                <a:gd name="T3" fmla="*/ 5 h 6"/>
                <a:gd name="T4" fmla="*/ 0 w 7"/>
                <a:gd name="T5" fmla="*/ 2 h 6"/>
                <a:gd name="T6" fmla="*/ 2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cubicBezTo>
                    <a:pt x="4" y="1"/>
                    <a:pt x="7" y="3"/>
                    <a:pt x="4" y="5"/>
                  </a:cubicBezTo>
                  <a:cubicBezTo>
                    <a:pt x="3" y="6"/>
                    <a:pt x="1" y="3"/>
                    <a:pt x="0" y="2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CD679B4B-BAFB-1E24-7211-B47CDED4A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2408238"/>
              <a:ext cx="33337" cy="30163"/>
            </a:xfrm>
            <a:custGeom>
              <a:avLst/>
              <a:gdLst>
                <a:gd name="T0" fmla="*/ 7 w 9"/>
                <a:gd name="T1" fmla="*/ 8 h 8"/>
                <a:gd name="T2" fmla="*/ 0 w 9"/>
                <a:gd name="T3" fmla="*/ 2 h 8"/>
                <a:gd name="T4" fmla="*/ 3 w 9"/>
                <a:gd name="T5" fmla="*/ 0 h 8"/>
                <a:gd name="T6" fmla="*/ 9 w 9"/>
                <a:gd name="T7" fmla="*/ 6 h 8"/>
                <a:gd name="T8" fmla="*/ 7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7" y="8"/>
                  </a:moveTo>
                  <a:cubicBezTo>
                    <a:pt x="5" y="6"/>
                    <a:pt x="3" y="4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5" y="2"/>
                    <a:pt x="7" y="4"/>
                    <a:pt x="9" y="6"/>
                  </a:cubicBezTo>
                  <a:cubicBezTo>
                    <a:pt x="8" y="7"/>
                    <a:pt x="7" y="7"/>
                    <a:pt x="7" y="8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02CC9CCA-E508-2CB2-17ED-3E5F50E59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8800" y="2524126"/>
              <a:ext cx="11112" cy="12700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3 h 3"/>
                <a:gd name="T4" fmla="*/ 0 w 3"/>
                <a:gd name="T5" fmla="*/ 1 h 3"/>
                <a:gd name="T6" fmla="*/ 1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1"/>
                    <a:pt x="2" y="2"/>
                    <a:pt x="3" y="3"/>
                  </a:cubicBezTo>
                  <a:cubicBezTo>
                    <a:pt x="2" y="2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8F656A80-8FEC-266B-A006-6E8D7C091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350" y="2679701"/>
              <a:ext cx="30162" cy="33338"/>
            </a:xfrm>
            <a:custGeom>
              <a:avLst/>
              <a:gdLst>
                <a:gd name="T0" fmla="*/ 6 w 8"/>
                <a:gd name="T1" fmla="*/ 9 h 9"/>
                <a:gd name="T2" fmla="*/ 0 w 8"/>
                <a:gd name="T3" fmla="*/ 2 h 9"/>
                <a:gd name="T4" fmla="*/ 2 w 8"/>
                <a:gd name="T5" fmla="*/ 0 h 9"/>
                <a:gd name="T6" fmla="*/ 8 w 8"/>
                <a:gd name="T7" fmla="*/ 6 h 9"/>
                <a:gd name="T8" fmla="*/ 6 w 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6" y="9"/>
                  </a:moveTo>
                  <a:cubicBezTo>
                    <a:pt x="4" y="7"/>
                    <a:pt x="2" y="4"/>
                    <a:pt x="0" y="2"/>
                  </a:cubicBezTo>
                  <a:cubicBezTo>
                    <a:pt x="0" y="2"/>
                    <a:pt x="2" y="0"/>
                    <a:pt x="2" y="0"/>
                  </a:cubicBezTo>
                  <a:cubicBezTo>
                    <a:pt x="4" y="2"/>
                    <a:pt x="6" y="4"/>
                    <a:pt x="8" y="6"/>
                  </a:cubicBezTo>
                  <a:cubicBezTo>
                    <a:pt x="7" y="7"/>
                    <a:pt x="6" y="8"/>
                    <a:pt x="6" y="9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41988774-8375-FB14-B5CB-632A97803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2575" y="2701926"/>
              <a:ext cx="30162" cy="34925"/>
            </a:xfrm>
            <a:custGeom>
              <a:avLst/>
              <a:gdLst>
                <a:gd name="T0" fmla="*/ 2 w 8"/>
                <a:gd name="T1" fmla="*/ 0 h 9"/>
                <a:gd name="T2" fmla="*/ 8 w 8"/>
                <a:gd name="T3" fmla="*/ 6 h 9"/>
                <a:gd name="T4" fmla="*/ 5 w 8"/>
                <a:gd name="T5" fmla="*/ 9 h 9"/>
                <a:gd name="T6" fmla="*/ 0 w 8"/>
                <a:gd name="T7" fmla="*/ 3 h 9"/>
                <a:gd name="T8" fmla="*/ 2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2" y="0"/>
                  </a:moveTo>
                  <a:cubicBezTo>
                    <a:pt x="4" y="2"/>
                    <a:pt x="6" y="4"/>
                    <a:pt x="8" y="6"/>
                  </a:cubicBezTo>
                  <a:cubicBezTo>
                    <a:pt x="7" y="7"/>
                    <a:pt x="6" y="8"/>
                    <a:pt x="5" y="9"/>
                  </a:cubicBezTo>
                  <a:cubicBezTo>
                    <a:pt x="3" y="7"/>
                    <a:pt x="1" y="5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7">
              <a:extLst>
                <a:ext uri="{FF2B5EF4-FFF2-40B4-BE49-F238E27FC236}">
                  <a16:creationId xmlns:a16="http://schemas.microsoft.com/office/drawing/2014/main" id="{6A006F5A-2E40-6F6C-2BFB-71352FDED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1413" y="2962276"/>
              <a:ext cx="26987" cy="22225"/>
            </a:xfrm>
            <a:custGeom>
              <a:avLst/>
              <a:gdLst>
                <a:gd name="T0" fmla="*/ 5 w 7"/>
                <a:gd name="T1" fmla="*/ 6 h 6"/>
                <a:gd name="T2" fmla="*/ 0 w 7"/>
                <a:gd name="T3" fmla="*/ 0 h 6"/>
                <a:gd name="T4" fmla="*/ 1 w 7"/>
                <a:gd name="T5" fmla="*/ 0 h 6"/>
                <a:gd name="T6" fmla="*/ 7 w 7"/>
                <a:gd name="T7" fmla="*/ 4 h 6"/>
                <a:gd name="T8" fmla="*/ 5 w 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5" y="6"/>
                  </a:moveTo>
                  <a:cubicBezTo>
                    <a:pt x="4" y="4"/>
                    <a:pt x="2" y="2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5" y="3"/>
                    <a:pt x="7" y="4"/>
                  </a:cubicBezTo>
                  <a:cubicBezTo>
                    <a:pt x="7" y="4"/>
                    <a:pt x="5" y="6"/>
                    <a:pt x="5" y="6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3E54EF32-A0E1-7FB9-7BA6-4CB769BDA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0463" y="2978151"/>
              <a:ext cx="30162" cy="33338"/>
            </a:xfrm>
            <a:custGeom>
              <a:avLst/>
              <a:gdLst>
                <a:gd name="T0" fmla="*/ 6 w 8"/>
                <a:gd name="T1" fmla="*/ 9 h 9"/>
                <a:gd name="T2" fmla="*/ 0 w 8"/>
                <a:gd name="T3" fmla="*/ 2 h 9"/>
                <a:gd name="T4" fmla="*/ 2 w 8"/>
                <a:gd name="T5" fmla="*/ 0 h 9"/>
                <a:gd name="T6" fmla="*/ 8 w 8"/>
                <a:gd name="T7" fmla="*/ 6 h 9"/>
                <a:gd name="T8" fmla="*/ 6 w 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6" y="9"/>
                  </a:moveTo>
                  <a:cubicBezTo>
                    <a:pt x="4" y="6"/>
                    <a:pt x="2" y="4"/>
                    <a:pt x="0" y="2"/>
                  </a:cubicBezTo>
                  <a:cubicBezTo>
                    <a:pt x="0" y="2"/>
                    <a:pt x="2" y="0"/>
                    <a:pt x="2" y="0"/>
                  </a:cubicBezTo>
                  <a:cubicBezTo>
                    <a:pt x="4" y="2"/>
                    <a:pt x="6" y="4"/>
                    <a:pt x="8" y="6"/>
                  </a:cubicBezTo>
                  <a:cubicBezTo>
                    <a:pt x="8" y="7"/>
                    <a:pt x="7" y="8"/>
                    <a:pt x="6" y="9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8106CF1F-C1DD-2D63-FB37-1AFE1C727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275" y="3000376"/>
              <a:ext cx="33337" cy="33338"/>
            </a:xfrm>
            <a:custGeom>
              <a:avLst/>
              <a:gdLst>
                <a:gd name="T0" fmla="*/ 2 w 9"/>
                <a:gd name="T1" fmla="*/ 0 h 9"/>
                <a:gd name="T2" fmla="*/ 9 w 9"/>
                <a:gd name="T3" fmla="*/ 6 h 9"/>
                <a:gd name="T4" fmla="*/ 6 w 9"/>
                <a:gd name="T5" fmla="*/ 9 h 9"/>
                <a:gd name="T6" fmla="*/ 0 w 9"/>
                <a:gd name="T7" fmla="*/ 3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5" y="2"/>
                    <a:pt x="7" y="4"/>
                    <a:pt x="9" y="6"/>
                  </a:cubicBezTo>
                  <a:cubicBezTo>
                    <a:pt x="8" y="7"/>
                    <a:pt x="7" y="8"/>
                    <a:pt x="6" y="9"/>
                  </a:cubicBezTo>
                  <a:cubicBezTo>
                    <a:pt x="4" y="7"/>
                    <a:pt x="2" y="5"/>
                    <a:pt x="0" y="3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0">
              <a:extLst>
                <a:ext uri="{FF2B5EF4-FFF2-40B4-BE49-F238E27FC236}">
                  <a16:creationId xmlns:a16="http://schemas.microsoft.com/office/drawing/2014/main" id="{1C2AD7FD-7668-B39B-4217-8653A3707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3022601"/>
              <a:ext cx="33337" cy="34925"/>
            </a:xfrm>
            <a:custGeom>
              <a:avLst/>
              <a:gdLst>
                <a:gd name="T0" fmla="*/ 6 w 9"/>
                <a:gd name="T1" fmla="*/ 9 h 9"/>
                <a:gd name="T2" fmla="*/ 0 w 9"/>
                <a:gd name="T3" fmla="*/ 3 h 9"/>
                <a:gd name="T4" fmla="*/ 3 w 9"/>
                <a:gd name="T5" fmla="*/ 0 h 9"/>
                <a:gd name="T6" fmla="*/ 9 w 9"/>
                <a:gd name="T7" fmla="*/ 6 h 9"/>
                <a:gd name="T8" fmla="*/ 6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4" y="7"/>
                    <a:pt x="2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5" y="2"/>
                    <a:pt x="7" y="4"/>
                    <a:pt x="9" y="6"/>
                  </a:cubicBezTo>
                  <a:cubicBezTo>
                    <a:pt x="8" y="7"/>
                    <a:pt x="7" y="8"/>
                    <a:pt x="6" y="9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1">
              <a:extLst>
                <a:ext uri="{FF2B5EF4-FFF2-40B4-BE49-F238E27FC236}">
                  <a16:creationId xmlns:a16="http://schemas.microsoft.com/office/drawing/2014/main" id="{0938B84C-5A7D-1002-6483-F3D95E504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725" y="3044826"/>
              <a:ext cx="33337" cy="34925"/>
            </a:xfrm>
            <a:custGeom>
              <a:avLst/>
              <a:gdLst>
                <a:gd name="T0" fmla="*/ 6 w 9"/>
                <a:gd name="T1" fmla="*/ 9 h 9"/>
                <a:gd name="T2" fmla="*/ 0 w 9"/>
                <a:gd name="T3" fmla="*/ 3 h 9"/>
                <a:gd name="T4" fmla="*/ 3 w 9"/>
                <a:gd name="T5" fmla="*/ 0 h 9"/>
                <a:gd name="T6" fmla="*/ 9 w 9"/>
                <a:gd name="T7" fmla="*/ 7 h 9"/>
                <a:gd name="T8" fmla="*/ 6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4" y="7"/>
                    <a:pt x="2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5" y="2"/>
                    <a:pt x="7" y="4"/>
                    <a:pt x="9" y="7"/>
                  </a:cubicBezTo>
                  <a:cubicBezTo>
                    <a:pt x="8" y="7"/>
                    <a:pt x="7" y="8"/>
                    <a:pt x="6" y="9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2">
              <a:extLst>
                <a:ext uri="{FF2B5EF4-FFF2-40B4-BE49-F238E27FC236}">
                  <a16:creationId xmlns:a16="http://schemas.microsoft.com/office/drawing/2014/main" id="{FC054A6D-063C-C0CB-C8C1-992B46AE9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0950" y="3071813"/>
              <a:ext cx="19050" cy="15875"/>
            </a:xfrm>
            <a:custGeom>
              <a:avLst/>
              <a:gdLst>
                <a:gd name="T0" fmla="*/ 3 w 5"/>
                <a:gd name="T1" fmla="*/ 0 h 4"/>
                <a:gd name="T2" fmla="*/ 5 w 5"/>
                <a:gd name="T3" fmla="*/ 4 h 4"/>
                <a:gd name="T4" fmla="*/ 0 w 5"/>
                <a:gd name="T5" fmla="*/ 2 h 4"/>
                <a:gd name="T6" fmla="*/ 3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3" y="1"/>
                    <a:pt x="4" y="3"/>
                    <a:pt x="5" y="4"/>
                  </a:cubicBezTo>
                  <a:cubicBezTo>
                    <a:pt x="3" y="3"/>
                    <a:pt x="2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3">
              <a:extLst>
                <a:ext uri="{FF2B5EF4-FFF2-40B4-BE49-F238E27FC236}">
                  <a16:creationId xmlns:a16="http://schemas.microsoft.com/office/drawing/2014/main" id="{80861CD7-C07A-3305-90CB-B335B115B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588" y="2476501"/>
              <a:ext cx="30162" cy="30163"/>
            </a:xfrm>
            <a:custGeom>
              <a:avLst/>
              <a:gdLst>
                <a:gd name="T0" fmla="*/ 2 w 8"/>
                <a:gd name="T1" fmla="*/ 0 h 8"/>
                <a:gd name="T2" fmla="*/ 8 w 8"/>
                <a:gd name="T3" fmla="*/ 6 h 8"/>
                <a:gd name="T4" fmla="*/ 6 w 8"/>
                <a:gd name="T5" fmla="*/ 8 h 8"/>
                <a:gd name="T6" fmla="*/ 0 w 8"/>
                <a:gd name="T7" fmla="*/ 2 h 8"/>
                <a:gd name="T8" fmla="*/ 2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cubicBezTo>
                    <a:pt x="4" y="2"/>
                    <a:pt x="6" y="4"/>
                    <a:pt x="8" y="6"/>
                  </a:cubicBezTo>
                  <a:cubicBezTo>
                    <a:pt x="8" y="6"/>
                    <a:pt x="6" y="8"/>
                    <a:pt x="6" y="8"/>
                  </a:cubicBezTo>
                  <a:cubicBezTo>
                    <a:pt x="4" y="6"/>
                    <a:pt x="2" y="4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4">
              <a:extLst>
                <a:ext uri="{FF2B5EF4-FFF2-40B4-BE49-F238E27FC236}">
                  <a16:creationId xmlns:a16="http://schemas.microsoft.com/office/drawing/2014/main" id="{B60C208C-C572-869C-1938-D8324BA5A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2452688"/>
              <a:ext cx="34925" cy="30163"/>
            </a:xfrm>
            <a:custGeom>
              <a:avLst/>
              <a:gdLst>
                <a:gd name="T0" fmla="*/ 3 w 9"/>
                <a:gd name="T1" fmla="*/ 0 h 8"/>
                <a:gd name="T2" fmla="*/ 9 w 9"/>
                <a:gd name="T3" fmla="*/ 6 h 8"/>
                <a:gd name="T4" fmla="*/ 7 w 9"/>
                <a:gd name="T5" fmla="*/ 8 h 8"/>
                <a:gd name="T6" fmla="*/ 0 w 9"/>
                <a:gd name="T7" fmla="*/ 2 h 8"/>
                <a:gd name="T8" fmla="*/ 3 w 9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cubicBezTo>
                    <a:pt x="5" y="2"/>
                    <a:pt x="7" y="4"/>
                    <a:pt x="9" y="6"/>
                  </a:cubicBezTo>
                  <a:cubicBezTo>
                    <a:pt x="8" y="7"/>
                    <a:pt x="7" y="8"/>
                    <a:pt x="7" y="8"/>
                  </a:cubicBezTo>
                  <a:cubicBezTo>
                    <a:pt x="5" y="6"/>
                    <a:pt x="2" y="4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5">
              <a:extLst>
                <a:ext uri="{FF2B5EF4-FFF2-40B4-BE49-F238E27FC236}">
                  <a16:creationId xmlns:a16="http://schemas.microsoft.com/office/drawing/2014/main" id="{456E5903-188C-6451-D65A-4250F54AA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2430463"/>
              <a:ext cx="30162" cy="30163"/>
            </a:xfrm>
            <a:custGeom>
              <a:avLst/>
              <a:gdLst>
                <a:gd name="T0" fmla="*/ 2 w 8"/>
                <a:gd name="T1" fmla="*/ 0 h 8"/>
                <a:gd name="T2" fmla="*/ 8 w 8"/>
                <a:gd name="T3" fmla="*/ 6 h 8"/>
                <a:gd name="T4" fmla="*/ 5 w 8"/>
                <a:gd name="T5" fmla="*/ 8 h 8"/>
                <a:gd name="T6" fmla="*/ 0 w 8"/>
                <a:gd name="T7" fmla="*/ 2 h 8"/>
                <a:gd name="T8" fmla="*/ 2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cubicBezTo>
                    <a:pt x="4" y="2"/>
                    <a:pt x="6" y="4"/>
                    <a:pt x="8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3" y="6"/>
                    <a:pt x="2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6">
              <a:extLst>
                <a:ext uri="{FF2B5EF4-FFF2-40B4-BE49-F238E27FC236}">
                  <a16:creationId xmlns:a16="http://schemas.microsoft.com/office/drawing/2014/main" id="{E715C29B-DD1D-D2E5-7DE1-909A13703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813" y="2498726"/>
              <a:ext cx="30162" cy="30163"/>
            </a:xfrm>
            <a:custGeom>
              <a:avLst/>
              <a:gdLst>
                <a:gd name="T0" fmla="*/ 7 w 8"/>
                <a:gd name="T1" fmla="*/ 8 h 8"/>
                <a:gd name="T2" fmla="*/ 0 w 8"/>
                <a:gd name="T3" fmla="*/ 2 h 8"/>
                <a:gd name="T4" fmla="*/ 2 w 8"/>
                <a:gd name="T5" fmla="*/ 0 h 8"/>
                <a:gd name="T6" fmla="*/ 8 w 8"/>
                <a:gd name="T7" fmla="*/ 7 h 8"/>
                <a:gd name="T8" fmla="*/ 7 w 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8"/>
                  </a:moveTo>
                  <a:cubicBezTo>
                    <a:pt x="5" y="6"/>
                    <a:pt x="2" y="4"/>
                    <a:pt x="0" y="2"/>
                  </a:cubicBezTo>
                  <a:cubicBezTo>
                    <a:pt x="0" y="2"/>
                    <a:pt x="2" y="0"/>
                    <a:pt x="2" y="0"/>
                  </a:cubicBezTo>
                  <a:cubicBezTo>
                    <a:pt x="4" y="3"/>
                    <a:pt x="6" y="5"/>
                    <a:pt x="8" y="7"/>
                  </a:cubicBezTo>
                  <a:cubicBezTo>
                    <a:pt x="8" y="7"/>
                    <a:pt x="7" y="8"/>
                    <a:pt x="7" y="8"/>
                  </a:cubicBezTo>
                  <a:close/>
                </a:path>
              </a:pathLst>
            </a:custGeom>
            <a:solidFill>
              <a:srgbClr val="D4E1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59266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2968;p70">
            <a:extLst>
              <a:ext uri="{FF2B5EF4-FFF2-40B4-BE49-F238E27FC236}">
                <a16:creationId xmlns:a16="http://schemas.microsoft.com/office/drawing/2014/main" id="{67B5FF1D-375E-4870-ABA1-014BF48B59BE}"/>
              </a:ext>
            </a:extLst>
          </p:cNvPr>
          <p:cNvSpPr txBox="1">
            <a:spLocks/>
          </p:cNvSpPr>
          <p:nvPr/>
        </p:nvSpPr>
        <p:spPr>
          <a:xfrm>
            <a:off x="161410" y="19045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400" dirty="0">
                <a:solidFill>
                  <a:srgbClr val="0E4776"/>
                </a:solidFill>
                <a:latin typeface="Mukta" panose="020B0604020202020204" charset="0"/>
                <a:cs typeface="Mukta" panose="020B0604020202020204" charset="0"/>
              </a:rPr>
              <a:t>RESOURCES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C4DB8D27-4BCA-44B2-85C5-108EFEDB48BE}"/>
              </a:ext>
            </a:extLst>
          </p:cNvPr>
          <p:cNvSpPr>
            <a:spLocks/>
          </p:cNvSpPr>
          <p:nvPr/>
        </p:nvSpPr>
        <p:spPr bwMode="auto">
          <a:xfrm>
            <a:off x="442794" y="930275"/>
            <a:ext cx="901700" cy="3902075"/>
          </a:xfrm>
          <a:custGeom>
            <a:avLst/>
            <a:gdLst>
              <a:gd name="T0" fmla="*/ 101 w 262"/>
              <a:gd name="T1" fmla="*/ 441 h 1132"/>
              <a:gd name="T2" fmla="*/ 58 w 262"/>
              <a:gd name="T3" fmla="*/ 434 h 1132"/>
              <a:gd name="T4" fmla="*/ 59 w 262"/>
              <a:gd name="T5" fmla="*/ 350 h 1132"/>
              <a:gd name="T6" fmla="*/ 95 w 262"/>
              <a:gd name="T7" fmla="*/ 316 h 1132"/>
              <a:gd name="T8" fmla="*/ 97 w 262"/>
              <a:gd name="T9" fmla="*/ 281 h 1132"/>
              <a:gd name="T10" fmla="*/ 127 w 262"/>
              <a:gd name="T11" fmla="*/ 274 h 1132"/>
              <a:gd name="T12" fmla="*/ 127 w 262"/>
              <a:gd name="T13" fmla="*/ 0 h 1132"/>
              <a:gd name="T14" fmla="*/ 139 w 262"/>
              <a:gd name="T15" fmla="*/ 0 h 1132"/>
              <a:gd name="T16" fmla="*/ 139 w 262"/>
              <a:gd name="T17" fmla="*/ 270 h 1132"/>
              <a:gd name="T18" fmla="*/ 175 w 262"/>
              <a:gd name="T19" fmla="*/ 283 h 1132"/>
              <a:gd name="T20" fmla="*/ 175 w 262"/>
              <a:gd name="T21" fmla="*/ 326 h 1132"/>
              <a:gd name="T22" fmla="*/ 213 w 262"/>
              <a:gd name="T23" fmla="*/ 374 h 1132"/>
              <a:gd name="T24" fmla="*/ 213 w 262"/>
              <a:gd name="T25" fmla="*/ 899 h 1132"/>
              <a:gd name="T26" fmla="*/ 213 w 262"/>
              <a:gd name="T27" fmla="*/ 939 h 1132"/>
              <a:gd name="T28" fmla="*/ 260 w 262"/>
              <a:gd name="T29" fmla="*/ 944 h 1132"/>
              <a:gd name="T30" fmla="*/ 262 w 262"/>
              <a:gd name="T31" fmla="*/ 956 h 1132"/>
              <a:gd name="T32" fmla="*/ 167 w 262"/>
              <a:gd name="T33" fmla="*/ 969 h 1132"/>
              <a:gd name="T34" fmla="*/ 167 w 262"/>
              <a:gd name="T35" fmla="*/ 1094 h 1132"/>
              <a:gd name="T36" fmla="*/ 208 w 262"/>
              <a:gd name="T37" fmla="*/ 1099 h 1132"/>
              <a:gd name="T38" fmla="*/ 211 w 262"/>
              <a:gd name="T39" fmla="*/ 1109 h 1132"/>
              <a:gd name="T40" fmla="*/ 183 w 262"/>
              <a:gd name="T41" fmla="*/ 1119 h 1132"/>
              <a:gd name="T42" fmla="*/ 59 w 262"/>
              <a:gd name="T43" fmla="*/ 1110 h 1132"/>
              <a:gd name="T44" fmla="*/ 61 w 262"/>
              <a:gd name="T45" fmla="*/ 1099 h 1132"/>
              <a:gd name="T46" fmla="*/ 103 w 262"/>
              <a:gd name="T47" fmla="*/ 1095 h 1132"/>
              <a:gd name="T48" fmla="*/ 103 w 262"/>
              <a:gd name="T49" fmla="*/ 971 h 1132"/>
              <a:gd name="T50" fmla="*/ 0 w 262"/>
              <a:gd name="T51" fmla="*/ 945 h 1132"/>
              <a:gd name="T52" fmla="*/ 58 w 262"/>
              <a:gd name="T53" fmla="*/ 939 h 1132"/>
              <a:gd name="T54" fmla="*/ 58 w 262"/>
              <a:gd name="T55" fmla="*/ 860 h 1132"/>
              <a:gd name="T56" fmla="*/ 142 w 262"/>
              <a:gd name="T57" fmla="*/ 855 h 1132"/>
              <a:gd name="T58" fmla="*/ 142 w 262"/>
              <a:gd name="T59" fmla="*/ 842 h 1132"/>
              <a:gd name="T60" fmla="*/ 60 w 262"/>
              <a:gd name="T61" fmla="*/ 842 h 1132"/>
              <a:gd name="T62" fmla="*/ 60 w 262"/>
              <a:gd name="T63" fmla="*/ 760 h 1132"/>
              <a:gd name="T64" fmla="*/ 100 w 262"/>
              <a:gd name="T65" fmla="*/ 752 h 1132"/>
              <a:gd name="T66" fmla="*/ 101 w 262"/>
              <a:gd name="T67" fmla="*/ 743 h 1132"/>
              <a:gd name="T68" fmla="*/ 60 w 262"/>
              <a:gd name="T69" fmla="*/ 736 h 1132"/>
              <a:gd name="T70" fmla="*/ 60 w 262"/>
              <a:gd name="T71" fmla="*/ 658 h 1132"/>
              <a:gd name="T72" fmla="*/ 100 w 262"/>
              <a:gd name="T73" fmla="*/ 653 h 1132"/>
              <a:gd name="T74" fmla="*/ 101 w 262"/>
              <a:gd name="T75" fmla="*/ 644 h 1132"/>
              <a:gd name="T76" fmla="*/ 60 w 262"/>
              <a:gd name="T77" fmla="*/ 634 h 1132"/>
              <a:gd name="T78" fmla="*/ 60 w 262"/>
              <a:gd name="T79" fmla="*/ 558 h 1132"/>
              <a:gd name="T80" fmla="*/ 142 w 262"/>
              <a:gd name="T81" fmla="*/ 552 h 1132"/>
              <a:gd name="T82" fmla="*/ 141 w 262"/>
              <a:gd name="T83" fmla="*/ 540 h 1132"/>
              <a:gd name="T84" fmla="*/ 60 w 262"/>
              <a:gd name="T85" fmla="*/ 540 h 1132"/>
              <a:gd name="T86" fmla="*/ 60 w 262"/>
              <a:gd name="T87" fmla="*/ 457 h 1132"/>
              <a:gd name="T88" fmla="*/ 100 w 262"/>
              <a:gd name="T89" fmla="*/ 451 h 1132"/>
              <a:gd name="T90" fmla="*/ 101 w 262"/>
              <a:gd name="T91" fmla="*/ 441 h 1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62" h="1132">
                <a:moveTo>
                  <a:pt x="101" y="441"/>
                </a:moveTo>
                <a:cubicBezTo>
                  <a:pt x="87" y="439"/>
                  <a:pt x="74" y="437"/>
                  <a:pt x="58" y="434"/>
                </a:cubicBezTo>
                <a:cubicBezTo>
                  <a:pt x="58" y="406"/>
                  <a:pt x="55" y="377"/>
                  <a:pt x="59" y="350"/>
                </a:cubicBezTo>
                <a:cubicBezTo>
                  <a:pt x="61" y="339"/>
                  <a:pt x="79" y="330"/>
                  <a:pt x="95" y="316"/>
                </a:cubicBezTo>
                <a:cubicBezTo>
                  <a:pt x="95" y="311"/>
                  <a:pt x="96" y="297"/>
                  <a:pt x="97" y="281"/>
                </a:cubicBezTo>
                <a:cubicBezTo>
                  <a:pt x="106" y="279"/>
                  <a:pt x="114" y="277"/>
                  <a:pt x="127" y="274"/>
                </a:cubicBezTo>
                <a:cubicBezTo>
                  <a:pt x="127" y="183"/>
                  <a:pt x="127" y="92"/>
                  <a:pt x="127" y="0"/>
                </a:cubicBezTo>
                <a:cubicBezTo>
                  <a:pt x="131" y="0"/>
                  <a:pt x="135" y="0"/>
                  <a:pt x="139" y="0"/>
                </a:cubicBezTo>
                <a:cubicBezTo>
                  <a:pt x="139" y="90"/>
                  <a:pt x="139" y="180"/>
                  <a:pt x="139" y="270"/>
                </a:cubicBezTo>
                <a:cubicBezTo>
                  <a:pt x="154" y="276"/>
                  <a:pt x="164" y="279"/>
                  <a:pt x="175" y="283"/>
                </a:cubicBezTo>
                <a:cubicBezTo>
                  <a:pt x="175" y="297"/>
                  <a:pt x="175" y="310"/>
                  <a:pt x="175" y="326"/>
                </a:cubicBezTo>
                <a:cubicBezTo>
                  <a:pt x="210" y="325"/>
                  <a:pt x="214" y="346"/>
                  <a:pt x="213" y="374"/>
                </a:cubicBezTo>
                <a:cubicBezTo>
                  <a:pt x="212" y="549"/>
                  <a:pt x="213" y="724"/>
                  <a:pt x="213" y="899"/>
                </a:cubicBezTo>
                <a:cubicBezTo>
                  <a:pt x="213" y="912"/>
                  <a:pt x="213" y="925"/>
                  <a:pt x="213" y="939"/>
                </a:cubicBezTo>
                <a:cubicBezTo>
                  <a:pt x="231" y="941"/>
                  <a:pt x="245" y="942"/>
                  <a:pt x="260" y="944"/>
                </a:cubicBezTo>
                <a:cubicBezTo>
                  <a:pt x="261" y="948"/>
                  <a:pt x="261" y="952"/>
                  <a:pt x="262" y="956"/>
                </a:cubicBezTo>
                <a:cubicBezTo>
                  <a:pt x="235" y="977"/>
                  <a:pt x="198" y="957"/>
                  <a:pt x="167" y="969"/>
                </a:cubicBezTo>
                <a:cubicBezTo>
                  <a:pt x="167" y="1010"/>
                  <a:pt x="167" y="1051"/>
                  <a:pt x="167" y="1094"/>
                </a:cubicBezTo>
                <a:cubicBezTo>
                  <a:pt x="180" y="1096"/>
                  <a:pt x="194" y="1097"/>
                  <a:pt x="208" y="1099"/>
                </a:cubicBezTo>
                <a:cubicBezTo>
                  <a:pt x="209" y="1102"/>
                  <a:pt x="210" y="1106"/>
                  <a:pt x="211" y="1109"/>
                </a:cubicBezTo>
                <a:cubicBezTo>
                  <a:pt x="202" y="1112"/>
                  <a:pt x="192" y="1120"/>
                  <a:pt x="183" y="1119"/>
                </a:cubicBezTo>
                <a:cubicBezTo>
                  <a:pt x="142" y="1116"/>
                  <a:pt x="98" y="1132"/>
                  <a:pt x="59" y="1110"/>
                </a:cubicBezTo>
                <a:cubicBezTo>
                  <a:pt x="60" y="1106"/>
                  <a:pt x="60" y="1103"/>
                  <a:pt x="61" y="1099"/>
                </a:cubicBezTo>
                <a:cubicBezTo>
                  <a:pt x="74" y="1098"/>
                  <a:pt x="88" y="1096"/>
                  <a:pt x="103" y="1095"/>
                </a:cubicBezTo>
                <a:cubicBezTo>
                  <a:pt x="103" y="1053"/>
                  <a:pt x="103" y="1012"/>
                  <a:pt x="103" y="971"/>
                </a:cubicBezTo>
                <a:cubicBezTo>
                  <a:pt x="73" y="953"/>
                  <a:pt x="33" y="982"/>
                  <a:pt x="0" y="945"/>
                </a:cubicBezTo>
                <a:cubicBezTo>
                  <a:pt x="23" y="943"/>
                  <a:pt x="39" y="941"/>
                  <a:pt x="58" y="939"/>
                </a:cubicBezTo>
                <a:cubicBezTo>
                  <a:pt x="58" y="913"/>
                  <a:pt x="58" y="887"/>
                  <a:pt x="58" y="860"/>
                </a:cubicBezTo>
                <a:cubicBezTo>
                  <a:pt x="88" y="858"/>
                  <a:pt x="115" y="856"/>
                  <a:pt x="142" y="855"/>
                </a:cubicBezTo>
                <a:cubicBezTo>
                  <a:pt x="142" y="851"/>
                  <a:pt x="142" y="846"/>
                  <a:pt x="142" y="842"/>
                </a:cubicBezTo>
                <a:cubicBezTo>
                  <a:pt x="115" y="842"/>
                  <a:pt x="89" y="842"/>
                  <a:pt x="60" y="842"/>
                </a:cubicBezTo>
                <a:cubicBezTo>
                  <a:pt x="60" y="811"/>
                  <a:pt x="60" y="787"/>
                  <a:pt x="60" y="760"/>
                </a:cubicBezTo>
                <a:cubicBezTo>
                  <a:pt x="73" y="757"/>
                  <a:pt x="87" y="754"/>
                  <a:pt x="100" y="752"/>
                </a:cubicBezTo>
                <a:cubicBezTo>
                  <a:pt x="101" y="749"/>
                  <a:pt x="101" y="746"/>
                  <a:pt x="101" y="743"/>
                </a:cubicBezTo>
                <a:cubicBezTo>
                  <a:pt x="88" y="741"/>
                  <a:pt x="76" y="739"/>
                  <a:pt x="60" y="736"/>
                </a:cubicBezTo>
                <a:cubicBezTo>
                  <a:pt x="60" y="711"/>
                  <a:pt x="60" y="686"/>
                  <a:pt x="60" y="658"/>
                </a:cubicBezTo>
                <a:cubicBezTo>
                  <a:pt x="73" y="656"/>
                  <a:pt x="87" y="655"/>
                  <a:pt x="100" y="653"/>
                </a:cubicBezTo>
                <a:cubicBezTo>
                  <a:pt x="100" y="650"/>
                  <a:pt x="101" y="647"/>
                  <a:pt x="101" y="644"/>
                </a:cubicBezTo>
                <a:cubicBezTo>
                  <a:pt x="88" y="641"/>
                  <a:pt x="75" y="637"/>
                  <a:pt x="60" y="634"/>
                </a:cubicBezTo>
                <a:cubicBezTo>
                  <a:pt x="60" y="610"/>
                  <a:pt x="60" y="585"/>
                  <a:pt x="60" y="558"/>
                </a:cubicBezTo>
                <a:cubicBezTo>
                  <a:pt x="87" y="556"/>
                  <a:pt x="115" y="554"/>
                  <a:pt x="142" y="552"/>
                </a:cubicBezTo>
                <a:cubicBezTo>
                  <a:pt x="142" y="548"/>
                  <a:pt x="142" y="544"/>
                  <a:pt x="141" y="540"/>
                </a:cubicBezTo>
                <a:cubicBezTo>
                  <a:pt x="115" y="540"/>
                  <a:pt x="89" y="540"/>
                  <a:pt x="60" y="540"/>
                </a:cubicBezTo>
                <a:cubicBezTo>
                  <a:pt x="60" y="510"/>
                  <a:pt x="60" y="484"/>
                  <a:pt x="60" y="457"/>
                </a:cubicBezTo>
                <a:cubicBezTo>
                  <a:pt x="74" y="455"/>
                  <a:pt x="87" y="453"/>
                  <a:pt x="100" y="451"/>
                </a:cubicBezTo>
                <a:cubicBezTo>
                  <a:pt x="100" y="447"/>
                  <a:pt x="100" y="444"/>
                  <a:pt x="101" y="441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6">
            <a:extLst>
              <a:ext uri="{FF2B5EF4-FFF2-40B4-BE49-F238E27FC236}">
                <a16:creationId xmlns:a16="http://schemas.microsoft.com/office/drawing/2014/main" id="{7D5AD648-652B-49CB-B311-FBC147619BC4}"/>
              </a:ext>
            </a:extLst>
          </p:cNvPr>
          <p:cNvSpPr>
            <a:spLocks/>
          </p:cNvSpPr>
          <p:nvPr/>
        </p:nvSpPr>
        <p:spPr bwMode="auto">
          <a:xfrm>
            <a:off x="3481389" y="889000"/>
            <a:ext cx="809625" cy="3929062"/>
          </a:xfrm>
          <a:custGeom>
            <a:avLst/>
            <a:gdLst>
              <a:gd name="T0" fmla="*/ 82 w 235"/>
              <a:gd name="T1" fmla="*/ 1000 h 1140"/>
              <a:gd name="T2" fmla="*/ 4 w 235"/>
              <a:gd name="T3" fmla="*/ 1000 h 1140"/>
              <a:gd name="T4" fmla="*/ 0 w 235"/>
              <a:gd name="T5" fmla="*/ 989 h 1140"/>
              <a:gd name="T6" fmla="*/ 51 w 235"/>
              <a:gd name="T7" fmla="*/ 963 h 1140"/>
              <a:gd name="T8" fmla="*/ 51 w 235"/>
              <a:gd name="T9" fmla="*/ 919 h 1140"/>
              <a:gd name="T10" fmla="*/ 51 w 235"/>
              <a:gd name="T11" fmla="*/ 453 h 1140"/>
              <a:gd name="T12" fmla="*/ 76 w 235"/>
              <a:gd name="T13" fmla="*/ 407 h 1140"/>
              <a:gd name="T14" fmla="*/ 91 w 235"/>
              <a:gd name="T15" fmla="*/ 374 h 1140"/>
              <a:gd name="T16" fmla="*/ 119 w 235"/>
              <a:gd name="T17" fmla="*/ 0 h 1140"/>
              <a:gd name="T18" fmla="*/ 122 w 235"/>
              <a:gd name="T19" fmla="*/ 23 h 1140"/>
              <a:gd name="T20" fmla="*/ 123 w 235"/>
              <a:gd name="T21" fmla="*/ 197 h 1140"/>
              <a:gd name="T22" fmla="*/ 136 w 235"/>
              <a:gd name="T23" fmla="*/ 303 h 1140"/>
              <a:gd name="T24" fmla="*/ 143 w 235"/>
              <a:gd name="T25" fmla="*/ 354 h 1140"/>
              <a:gd name="T26" fmla="*/ 173 w 235"/>
              <a:gd name="T27" fmla="*/ 417 h 1140"/>
              <a:gd name="T28" fmla="*/ 183 w 235"/>
              <a:gd name="T29" fmla="*/ 448 h 1140"/>
              <a:gd name="T30" fmla="*/ 184 w 235"/>
              <a:gd name="T31" fmla="*/ 930 h 1140"/>
              <a:gd name="T32" fmla="*/ 184 w 235"/>
              <a:gd name="T33" fmla="*/ 965 h 1140"/>
              <a:gd name="T34" fmla="*/ 235 w 235"/>
              <a:gd name="T35" fmla="*/ 988 h 1140"/>
              <a:gd name="T36" fmla="*/ 233 w 235"/>
              <a:gd name="T37" fmla="*/ 998 h 1140"/>
              <a:gd name="T38" fmla="*/ 152 w 235"/>
              <a:gd name="T39" fmla="*/ 1002 h 1140"/>
              <a:gd name="T40" fmla="*/ 152 w 235"/>
              <a:gd name="T41" fmla="*/ 1116 h 1140"/>
              <a:gd name="T42" fmla="*/ 193 w 235"/>
              <a:gd name="T43" fmla="*/ 1132 h 1140"/>
              <a:gd name="T44" fmla="*/ 191 w 235"/>
              <a:gd name="T45" fmla="*/ 1140 h 1140"/>
              <a:gd name="T46" fmla="*/ 44 w 235"/>
              <a:gd name="T47" fmla="*/ 1140 h 1140"/>
              <a:gd name="T48" fmla="*/ 41 w 235"/>
              <a:gd name="T49" fmla="*/ 1132 h 1140"/>
              <a:gd name="T50" fmla="*/ 82 w 235"/>
              <a:gd name="T51" fmla="*/ 1116 h 1140"/>
              <a:gd name="T52" fmla="*/ 82 w 235"/>
              <a:gd name="T53" fmla="*/ 1000 h 1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35" h="1140">
                <a:moveTo>
                  <a:pt x="82" y="1000"/>
                </a:moveTo>
                <a:cubicBezTo>
                  <a:pt x="55" y="1000"/>
                  <a:pt x="30" y="1000"/>
                  <a:pt x="4" y="1000"/>
                </a:cubicBezTo>
                <a:cubicBezTo>
                  <a:pt x="3" y="996"/>
                  <a:pt x="2" y="993"/>
                  <a:pt x="0" y="989"/>
                </a:cubicBezTo>
                <a:cubicBezTo>
                  <a:pt x="16" y="981"/>
                  <a:pt x="31" y="973"/>
                  <a:pt x="51" y="963"/>
                </a:cubicBezTo>
                <a:cubicBezTo>
                  <a:pt x="51" y="952"/>
                  <a:pt x="51" y="936"/>
                  <a:pt x="51" y="919"/>
                </a:cubicBezTo>
                <a:cubicBezTo>
                  <a:pt x="51" y="764"/>
                  <a:pt x="51" y="609"/>
                  <a:pt x="51" y="453"/>
                </a:cubicBezTo>
                <a:cubicBezTo>
                  <a:pt x="51" y="432"/>
                  <a:pt x="52" y="416"/>
                  <a:pt x="76" y="407"/>
                </a:cubicBezTo>
                <a:cubicBezTo>
                  <a:pt x="84" y="404"/>
                  <a:pt x="90" y="386"/>
                  <a:pt x="91" y="374"/>
                </a:cubicBezTo>
                <a:cubicBezTo>
                  <a:pt x="102" y="250"/>
                  <a:pt x="111" y="126"/>
                  <a:pt x="119" y="0"/>
                </a:cubicBezTo>
                <a:cubicBezTo>
                  <a:pt x="120" y="8"/>
                  <a:pt x="122" y="15"/>
                  <a:pt x="122" y="23"/>
                </a:cubicBezTo>
                <a:cubicBezTo>
                  <a:pt x="122" y="81"/>
                  <a:pt x="120" y="139"/>
                  <a:pt x="123" y="197"/>
                </a:cubicBezTo>
                <a:cubicBezTo>
                  <a:pt x="124" y="232"/>
                  <a:pt x="131" y="268"/>
                  <a:pt x="136" y="303"/>
                </a:cubicBezTo>
                <a:cubicBezTo>
                  <a:pt x="138" y="320"/>
                  <a:pt x="142" y="337"/>
                  <a:pt x="143" y="354"/>
                </a:cubicBezTo>
                <a:cubicBezTo>
                  <a:pt x="143" y="380"/>
                  <a:pt x="138" y="407"/>
                  <a:pt x="173" y="417"/>
                </a:cubicBezTo>
                <a:cubicBezTo>
                  <a:pt x="179" y="419"/>
                  <a:pt x="183" y="437"/>
                  <a:pt x="183" y="448"/>
                </a:cubicBezTo>
                <a:cubicBezTo>
                  <a:pt x="184" y="609"/>
                  <a:pt x="184" y="769"/>
                  <a:pt x="184" y="930"/>
                </a:cubicBezTo>
                <a:cubicBezTo>
                  <a:pt x="184" y="942"/>
                  <a:pt x="184" y="954"/>
                  <a:pt x="184" y="965"/>
                </a:cubicBezTo>
                <a:cubicBezTo>
                  <a:pt x="202" y="973"/>
                  <a:pt x="219" y="980"/>
                  <a:pt x="235" y="988"/>
                </a:cubicBezTo>
                <a:cubicBezTo>
                  <a:pt x="235" y="991"/>
                  <a:pt x="234" y="995"/>
                  <a:pt x="233" y="998"/>
                </a:cubicBezTo>
                <a:cubicBezTo>
                  <a:pt x="207" y="999"/>
                  <a:pt x="181" y="1000"/>
                  <a:pt x="152" y="1002"/>
                </a:cubicBezTo>
                <a:cubicBezTo>
                  <a:pt x="152" y="1041"/>
                  <a:pt x="152" y="1079"/>
                  <a:pt x="152" y="1116"/>
                </a:cubicBezTo>
                <a:cubicBezTo>
                  <a:pt x="166" y="1121"/>
                  <a:pt x="179" y="1127"/>
                  <a:pt x="193" y="1132"/>
                </a:cubicBezTo>
                <a:cubicBezTo>
                  <a:pt x="192" y="1134"/>
                  <a:pt x="191" y="1137"/>
                  <a:pt x="191" y="1140"/>
                </a:cubicBezTo>
                <a:cubicBezTo>
                  <a:pt x="142" y="1140"/>
                  <a:pt x="93" y="1140"/>
                  <a:pt x="44" y="1140"/>
                </a:cubicBezTo>
                <a:cubicBezTo>
                  <a:pt x="43" y="1137"/>
                  <a:pt x="42" y="1134"/>
                  <a:pt x="41" y="1132"/>
                </a:cubicBezTo>
                <a:cubicBezTo>
                  <a:pt x="54" y="1127"/>
                  <a:pt x="66" y="1122"/>
                  <a:pt x="82" y="1116"/>
                </a:cubicBezTo>
                <a:cubicBezTo>
                  <a:pt x="82" y="1081"/>
                  <a:pt x="82" y="1042"/>
                  <a:pt x="82" y="1000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CF8711CF-4517-45C2-B9E3-E1E73CB351DB}"/>
              </a:ext>
            </a:extLst>
          </p:cNvPr>
          <p:cNvSpPr>
            <a:spLocks noEditPoints="1"/>
          </p:cNvSpPr>
          <p:nvPr/>
        </p:nvSpPr>
        <p:spPr bwMode="auto">
          <a:xfrm>
            <a:off x="2421715" y="935037"/>
            <a:ext cx="774700" cy="3852862"/>
          </a:xfrm>
          <a:custGeom>
            <a:avLst/>
            <a:gdLst>
              <a:gd name="T0" fmla="*/ 146 w 225"/>
              <a:gd name="T1" fmla="*/ 977 h 1118"/>
              <a:gd name="T2" fmla="*/ 146 w 225"/>
              <a:gd name="T3" fmla="*/ 1096 h 1118"/>
              <a:gd name="T4" fmla="*/ 182 w 225"/>
              <a:gd name="T5" fmla="*/ 1111 h 1118"/>
              <a:gd name="T6" fmla="*/ 180 w 225"/>
              <a:gd name="T7" fmla="*/ 1118 h 1118"/>
              <a:gd name="T8" fmla="*/ 45 w 225"/>
              <a:gd name="T9" fmla="*/ 1118 h 1118"/>
              <a:gd name="T10" fmla="*/ 41 w 225"/>
              <a:gd name="T11" fmla="*/ 1113 h 1118"/>
              <a:gd name="T12" fmla="*/ 76 w 225"/>
              <a:gd name="T13" fmla="*/ 1095 h 1118"/>
              <a:gd name="T14" fmla="*/ 76 w 225"/>
              <a:gd name="T15" fmla="*/ 979 h 1118"/>
              <a:gd name="T16" fmla="*/ 2 w 225"/>
              <a:gd name="T17" fmla="*/ 979 h 1118"/>
              <a:gd name="T18" fmla="*/ 0 w 225"/>
              <a:gd name="T19" fmla="*/ 969 h 1118"/>
              <a:gd name="T20" fmla="*/ 45 w 225"/>
              <a:gd name="T21" fmla="*/ 954 h 1118"/>
              <a:gd name="T22" fmla="*/ 45 w 225"/>
              <a:gd name="T23" fmla="*/ 917 h 1118"/>
              <a:gd name="T24" fmla="*/ 46 w 225"/>
              <a:gd name="T25" fmla="*/ 461 h 1118"/>
              <a:gd name="T26" fmla="*/ 65 w 225"/>
              <a:gd name="T27" fmla="*/ 404 h 1118"/>
              <a:gd name="T28" fmla="*/ 87 w 225"/>
              <a:gd name="T29" fmla="*/ 350 h 1118"/>
              <a:gd name="T30" fmla="*/ 108 w 225"/>
              <a:gd name="T31" fmla="*/ 220 h 1118"/>
              <a:gd name="T32" fmla="*/ 109 w 225"/>
              <a:gd name="T33" fmla="*/ 190 h 1118"/>
              <a:gd name="T34" fmla="*/ 116 w 225"/>
              <a:gd name="T35" fmla="*/ 0 h 1118"/>
              <a:gd name="T36" fmla="*/ 117 w 225"/>
              <a:gd name="T37" fmla="*/ 160 h 1118"/>
              <a:gd name="T38" fmla="*/ 134 w 225"/>
              <a:gd name="T39" fmla="*/ 311 h 1118"/>
              <a:gd name="T40" fmla="*/ 137 w 225"/>
              <a:gd name="T41" fmla="*/ 341 h 1118"/>
              <a:gd name="T42" fmla="*/ 161 w 225"/>
              <a:gd name="T43" fmla="*/ 407 h 1118"/>
              <a:gd name="T44" fmla="*/ 178 w 225"/>
              <a:gd name="T45" fmla="*/ 464 h 1118"/>
              <a:gd name="T46" fmla="*/ 179 w 225"/>
              <a:gd name="T47" fmla="*/ 920 h 1118"/>
              <a:gd name="T48" fmla="*/ 179 w 225"/>
              <a:gd name="T49" fmla="*/ 954 h 1118"/>
              <a:gd name="T50" fmla="*/ 225 w 225"/>
              <a:gd name="T51" fmla="*/ 968 h 1118"/>
              <a:gd name="T52" fmla="*/ 223 w 225"/>
              <a:gd name="T53" fmla="*/ 977 h 1118"/>
              <a:gd name="T54" fmla="*/ 146 w 225"/>
              <a:gd name="T55" fmla="*/ 977 h 1118"/>
              <a:gd name="T56" fmla="*/ 58 w 225"/>
              <a:gd name="T57" fmla="*/ 627 h 1118"/>
              <a:gd name="T58" fmla="*/ 58 w 225"/>
              <a:gd name="T59" fmla="*/ 957 h 1118"/>
              <a:gd name="T60" fmla="*/ 167 w 225"/>
              <a:gd name="T61" fmla="*/ 957 h 1118"/>
              <a:gd name="T62" fmla="*/ 167 w 225"/>
              <a:gd name="T63" fmla="*/ 627 h 1118"/>
              <a:gd name="T64" fmla="*/ 58 w 225"/>
              <a:gd name="T65" fmla="*/ 627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5" h="1118">
                <a:moveTo>
                  <a:pt x="146" y="977"/>
                </a:moveTo>
                <a:cubicBezTo>
                  <a:pt x="146" y="1021"/>
                  <a:pt x="146" y="1059"/>
                  <a:pt x="146" y="1096"/>
                </a:cubicBezTo>
                <a:cubicBezTo>
                  <a:pt x="159" y="1102"/>
                  <a:pt x="171" y="1106"/>
                  <a:pt x="182" y="1111"/>
                </a:cubicBezTo>
                <a:cubicBezTo>
                  <a:pt x="181" y="1113"/>
                  <a:pt x="181" y="1116"/>
                  <a:pt x="180" y="1118"/>
                </a:cubicBezTo>
                <a:cubicBezTo>
                  <a:pt x="135" y="1118"/>
                  <a:pt x="90" y="1118"/>
                  <a:pt x="45" y="1118"/>
                </a:cubicBezTo>
                <a:cubicBezTo>
                  <a:pt x="43" y="1117"/>
                  <a:pt x="42" y="1115"/>
                  <a:pt x="41" y="1113"/>
                </a:cubicBezTo>
                <a:cubicBezTo>
                  <a:pt x="52" y="1108"/>
                  <a:pt x="63" y="1102"/>
                  <a:pt x="76" y="1095"/>
                </a:cubicBezTo>
                <a:cubicBezTo>
                  <a:pt x="76" y="1061"/>
                  <a:pt x="76" y="1022"/>
                  <a:pt x="76" y="979"/>
                </a:cubicBezTo>
                <a:cubicBezTo>
                  <a:pt x="51" y="979"/>
                  <a:pt x="26" y="979"/>
                  <a:pt x="2" y="979"/>
                </a:cubicBezTo>
                <a:cubicBezTo>
                  <a:pt x="1" y="976"/>
                  <a:pt x="1" y="972"/>
                  <a:pt x="0" y="969"/>
                </a:cubicBezTo>
                <a:cubicBezTo>
                  <a:pt x="14" y="964"/>
                  <a:pt x="28" y="960"/>
                  <a:pt x="45" y="954"/>
                </a:cubicBezTo>
                <a:cubicBezTo>
                  <a:pt x="45" y="943"/>
                  <a:pt x="45" y="930"/>
                  <a:pt x="45" y="917"/>
                </a:cubicBezTo>
                <a:cubicBezTo>
                  <a:pt x="45" y="765"/>
                  <a:pt x="44" y="613"/>
                  <a:pt x="46" y="461"/>
                </a:cubicBezTo>
                <a:cubicBezTo>
                  <a:pt x="46" y="441"/>
                  <a:pt x="52" y="417"/>
                  <a:pt x="65" y="404"/>
                </a:cubicBezTo>
                <a:cubicBezTo>
                  <a:pt x="81" y="387"/>
                  <a:pt x="85" y="372"/>
                  <a:pt x="87" y="350"/>
                </a:cubicBezTo>
                <a:cubicBezTo>
                  <a:pt x="91" y="306"/>
                  <a:pt x="101" y="263"/>
                  <a:pt x="108" y="220"/>
                </a:cubicBezTo>
                <a:cubicBezTo>
                  <a:pt x="109" y="210"/>
                  <a:pt x="109" y="200"/>
                  <a:pt x="109" y="190"/>
                </a:cubicBezTo>
                <a:cubicBezTo>
                  <a:pt x="109" y="127"/>
                  <a:pt x="109" y="64"/>
                  <a:pt x="116" y="0"/>
                </a:cubicBezTo>
                <a:cubicBezTo>
                  <a:pt x="116" y="54"/>
                  <a:pt x="114" y="107"/>
                  <a:pt x="117" y="160"/>
                </a:cubicBezTo>
                <a:cubicBezTo>
                  <a:pt x="120" y="211"/>
                  <a:pt x="128" y="261"/>
                  <a:pt x="134" y="311"/>
                </a:cubicBezTo>
                <a:cubicBezTo>
                  <a:pt x="136" y="321"/>
                  <a:pt x="138" y="331"/>
                  <a:pt x="137" y="341"/>
                </a:cubicBezTo>
                <a:cubicBezTo>
                  <a:pt x="135" y="367"/>
                  <a:pt x="140" y="387"/>
                  <a:pt x="161" y="407"/>
                </a:cubicBezTo>
                <a:cubicBezTo>
                  <a:pt x="174" y="419"/>
                  <a:pt x="178" y="444"/>
                  <a:pt x="178" y="464"/>
                </a:cubicBezTo>
                <a:cubicBezTo>
                  <a:pt x="179" y="616"/>
                  <a:pt x="179" y="768"/>
                  <a:pt x="179" y="920"/>
                </a:cubicBezTo>
                <a:cubicBezTo>
                  <a:pt x="179" y="932"/>
                  <a:pt x="179" y="943"/>
                  <a:pt x="179" y="954"/>
                </a:cubicBezTo>
                <a:cubicBezTo>
                  <a:pt x="196" y="959"/>
                  <a:pt x="211" y="964"/>
                  <a:pt x="225" y="968"/>
                </a:cubicBezTo>
                <a:cubicBezTo>
                  <a:pt x="224" y="971"/>
                  <a:pt x="224" y="974"/>
                  <a:pt x="223" y="977"/>
                </a:cubicBezTo>
                <a:cubicBezTo>
                  <a:pt x="199" y="977"/>
                  <a:pt x="175" y="977"/>
                  <a:pt x="146" y="977"/>
                </a:cubicBezTo>
                <a:close/>
                <a:moveTo>
                  <a:pt x="58" y="627"/>
                </a:moveTo>
                <a:cubicBezTo>
                  <a:pt x="58" y="738"/>
                  <a:pt x="58" y="847"/>
                  <a:pt x="58" y="957"/>
                </a:cubicBezTo>
                <a:cubicBezTo>
                  <a:pt x="95" y="957"/>
                  <a:pt x="130" y="957"/>
                  <a:pt x="167" y="957"/>
                </a:cubicBezTo>
                <a:cubicBezTo>
                  <a:pt x="167" y="846"/>
                  <a:pt x="167" y="737"/>
                  <a:pt x="167" y="627"/>
                </a:cubicBezTo>
                <a:cubicBezTo>
                  <a:pt x="130" y="627"/>
                  <a:pt x="96" y="627"/>
                  <a:pt x="58" y="627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8">
            <a:extLst>
              <a:ext uri="{FF2B5EF4-FFF2-40B4-BE49-F238E27FC236}">
                <a16:creationId xmlns:a16="http://schemas.microsoft.com/office/drawing/2014/main" id="{2B4348BD-7DFF-4ECB-B5A4-1C8BDB54E26A}"/>
              </a:ext>
            </a:extLst>
          </p:cNvPr>
          <p:cNvSpPr>
            <a:spLocks noEditPoints="1"/>
          </p:cNvSpPr>
          <p:nvPr/>
        </p:nvSpPr>
        <p:spPr bwMode="auto">
          <a:xfrm>
            <a:off x="1665210" y="2244725"/>
            <a:ext cx="501650" cy="1901825"/>
          </a:xfrm>
          <a:custGeom>
            <a:avLst/>
            <a:gdLst>
              <a:gd name="T0" fmla="*/ 3 w 146"/>
              <a:gd name="T1" fmla="*/ 552 h 552"/>
              <a:gd name="T2" fmla="*/ 1 w 146"/>
              <a:gd name="T3" fmla="*/ 521 h 552"/>
              <a:gd name="T4" fmla="*/ 1 w 146"/>
              <a:gd name="T5" fmla="*/ 39 h 552"/>
              <a:gd name="T6" fmla="*/ 32 w 146"/>
              <a:gd name="T7" fmla="*/ 7 h 552"/>
              <a:gd name="T8" fmla="*/ 129 w 146"/>
              <a:gd name="T9" fmla="*/ 17 h 552"/>
              <a:gd name="T10" fmla="*/ 136 w 146"/>
              <a:gd name="T11" fmla="*/ 111 h 552"/>
              <a:gd name="T12" fmla="*/ 136 w 146"/>
              <a:gd name="T13" fmla="*/ 511 h 552"/>
              <a:gd name="T14" fmla="*/ 136 w 146"/>
              <a:gd name="T15" fmla="*/ 552 h 552"/>
              <a:gd name="T16" fmla="*/ 3 w 146"/>
              <a:gd name="T17" fmla="*/ 552 h 552"/>
              <a:gd name="T18" fmla="*/ 124 w 146"/>
              <a:gd name="T19" fmla="*/ 21 h 552"/>
              <a:gd name="T20" fmla="*/ 14 w 146"/>
              <a:gd name="T21" fmla="*/ 21 h 552"/>
              <a:gd name="T22" fmla="*/ 14 w 146"/>
              <a:gd name="T23" fmla="*/ 541 h 552"/>
              <a:gd name="T24" fmla="*/ 124 w 146"/>
              <a:gd name="T25" fmla="*/ 541 h 552"/>
              <a:gd name="T26" fmla="*/ 124 w 146"/>
              <a:gd name="T27" fmla="*/ 21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6" h="552">
                <a:moveTo>
                  <a:pt x="3" y="552"/>
                </a:moveTo>
                <a:cubicBezTo>
                  <a:pt x="2" y="540"/>
                  <a:pt x="1" y="531"/>
                  <a:pt x="1" y="521"/>
                </a:cubicBezTo>
                <a:cubicBezTo>
                  <a:pt x="1" y="361"/>
                  <a:pt x="1" y="200"/>
                  <a:pt x="1" y="39"/>
                </a:cubicBezTo>
                <a:cubicBezTo>
                  <a:pt x="0" y="15"/>
                  <a:pt x="7" y="5"/>
                  <a:pt x="32" y="7"/>
                </a:cubicBezTo>
                <a:cubicBezTo>
                  <a:pt x="65" y="11"/>
                  <a:pt x="109" y="0"/>
                  <a:pt x="129" y="17"/>
                </a:cubicBezTo>
                <a:cubicBezTo>
                  <a:pt x="146" y="32"/>
                  <a:pt x="136" y="78"/>
                  <a:pt x="136" y="111"/>
                </a:cubicBezTo>
                <a:cubicBezTo>
                  <a:pt x="136" y="244"/>
                  <a:pt x="136" y="377"/>
                  <a:pt x="136" y="511"/>
                </a:cubicBezTo>
                <a:cubicBezTo>
                  <a:pt x="136" y="524"/>
                  <a:pt x="136" y="537"/>
                  <a:pt x="136" y="552"/>
                </a:cubicBezTo>
                <a:cubicBezTo>
                  <a:pt x="90" y="552"/>
                  <a:pt x="47" y="552"/>
                  <a:pt x="3" y="552"/>
                </a:cubicBezTo>
                <a:close/>
                <a:moveTo>
                  <a:pt x="124" y="21"/>
                </a:moveTo>
                <a:cubicBezTo>
                  <a:pt x="85" y="21"/>
                  <a:pt x="49" y="21"/>
                  <a:pt x="14" y="21"/>
                </a:cubicBezTo>
                <a:cubicBezTo>
                  <a:pt x="14" y="196"/>
                  <a:pt x="14" y="368"/>
                  <a:pt x="14" y="541"/>
                </a:cubicBezTo>
                <a:cubicBezTo>
                  <a:pt x="52" y="541"/>
                  <a:pt x="87" y="541"/>
                  <a:pt x="124" y="541"/>
                </a:cubicBezTo>
                <a:cubicBezTo>
                  <a:pt x="124" y="367"/>
                  <a:pt x="124" y="195"/>
                  <a:pt x="124" y="21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9">
            <a:extLst>
              <a:ext uri="{FF2B5EF4-FFF2-40B4-BE49-F238E27FC236}">
                <a16:creationId xmlns:a16="http://schemas.microsoft.com/office/drawing/2014/main" id="{3E04598A-EEEF-4F6F-9374-40F001772A51}"/>
              </a:ext>
            </a:extLst>
          </p:cNvPr>
          <p:cNvSpPr>
            <a:spLocks/>
          </p:cNvSpPr>
          <p:nvPr/>
        </p:nvSpPr>
        <p:spPr bwMode="auto">
          <a:xfrm>
            <a:off x="1789035" y="4314825"/>
            <a:ext cx="227012" cy="358775"/>
          </a:xfrm>
          <a:custGeom>
            <a:avLst/>
            <a:gdLst>
              <a:gd name="T0" fmla="*/ 0 w 66"/>
              <a:gd name="T1" fmla="*/ 0 h 104"/>
              <a:gd name="T2" fmla="*/ 66 w 66"/>
              <a:gd name="T3" fmla="*/ 0 h 104"/>
              <a:gd name="T4" fmla="*/ 66 w 66"/>
              <a:gd name="T5" fmla="*/ 104 h 104"/>
              <a:gd name="T6" fmla="*/ 0 w 66"/>
              <a:gd name="T7" fmla="*/ 104 h 104"/>
              <a:gd name="T8" fmla="*/ 0 w 66"/>
              <a:gd name="T9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104">
                <a:moveTo>
                  <a:pt x="0" y="0"/>
                </a:moveTo>
                <a:cubicBezTo>
                  <a:pt x="23" y="0"/>
                  <a:pt x="44" y="0"/>
                  <a:pt x="66" y="0"/>
                </a:cubicBezTo>
                <a:cubicBezTo>
                  <a:pt x="66" y="35"/>
                  <a:pt x="66" y="68"/>
                  <a:pt x="66" y="104"/>
                </a:cubicBezTo>
                <a:cubicBezTo>
                  <a:pt x="44" y="104"/>
                  <a:pt x="23" y="104"/>
                  <a:pt x="0" y="104"/>
                </a:cubicBezTo>
                <a:cubicBezTo>
                  <a:pt x="0" y="70"/>
                  <a:pt x="0" y="36"/>
                  <a:pt x="0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10">
            <a:extLst>
              <a:ext uri="{FF2B5EF4-FFF2-40B4-BE49-F238E27FC236}">
                <a16:creationId xmlns:a16="http://schemas.microsoft.com/office/drawing/2014/main" id="{CA5537E9-DFDB-414A-8D7A-D7E53DA8588B}"/>
              </a:ext>
            </a:extLst>
          </p:cNvPr>
          <p:cNvSpPr>
            <a:spLocks/>
          </p:cNvSpPr>
          <p:nvPr/>
        </p:nvSpPr>
        <p:spPr bwMode="auto">
          <a:xfrm>
            <a:off x="1812848" y="1965325"/>
            <a:ext cx="182562" cy="250825"/>
          </a:xfrm>
          <a:custGeom>
            <a:avLst/>
            <a:gdLst>
              <a:gd name="T0" fmla="*/ 53 w 53"/>
              <a:gd name="T1" fmla="*/ 73 h 73"/>
              <a:gd name="T2" fmla="*/ 2 w 53"/>
              <a:gd name="T3" fmla="*/ 73 h 73"/>
              <a:gd name="T4" fmla="*/ 3 w 53"/>
              <a:gd name="T5" fmla="*/ 18 h 73"/>
              <a:gd name="T6" fmla="*/ 24 w 53"/>
              <a:gd name="T7" fmla="*/ 0 h 73"/>
              <a:gd name="T8" fmla="*/ 47 w 53"/>
              <a:gd name="T9" fmla="*/ 16 h 73"/>
              <a:gd name="T10" fmla="*/ 53 w 53"/>
              <a:gd name="T11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" h="73">
                <a:moveTo>
                  <a:pt x="53" y="73"/>
                </a:moveTo>
                <a:cubicBezTo>
                  <a:pt x="33" y="73"/>
                  <a:pt x="19" y="73"/>
                  <a:pt x="2" y="73"/>
                </a:cubicBezTo>
                <a:cubicBezTo>
                  <a:pt x="2" y="54"/>
                  <a:pt x="0" y="35"/>
                  <a:pt x="3" y="18"/>
                </a:cubicBezTo>
                <a:cubicBezTo>
                  <a:pt x="5" y="10"/>
                  <a:pt x="17" y="0"/>
                  <a:pt x="24" y="0"/>
                </a:cubicBezTo>
                <a:cubicBezTo>
                  <a:pt x="32" y="0"/>
                  <a:pt x="45" y="9"/>
                  <a:pt x="47" y="16"/>
                </a:cubicBezTo>
                <a:cubicBezTo>
                  <a:pt x="51" y="33"/>
                  <a:pt x="51" y="52"/>
                  <a:pt x="53" y="73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11">
            <a:extLst>
              <a:ext uri="{FF2B5EF4-FFF2-40B4-BE49-F238E27FC236}">
                <a16:creationId xmlns:a16="http://schemas.microsoft.com/office/drawing/2014/main" id="{2215FE17-4083-4937-ADF2-439B2B3C141A}"/>
              </a:ext>
            </a:extLst>
          </p:cNvPr>
          <p:cNvSpPr>
            <a:spLocks/>
          </p:cNvSpPr>
          <p:nvPr/>
        </p:nvSpPr>
        <p:spPr bwMode="auto">
          <a:xfrm>
            <a:off x="1544560" y="4214812"/>
            <a:ext cx="712787" cy="25400"/>
          </a:xfrm>
          <a:custGeom>
            <a:avLst/>
            <a:gdLst>
              <a:gd name="T0" fmla="*/ 0 w 207"/>
              <a:gd name="T1" fmla="*/ 0 h 7"/>
              <a:gd name="T2" fmla="*/ 207 w 207"/>
              <a:gd name="T3" fmla="*/ 0 h 7"/>
              <a:gd name="T4" fmla="*/ 207 w 207"/>
              <a:gd name="T5" fmla="*/ 7 h 7"/>
              <a:gd name="T6" fmla="*/ 0 w 207"/>
              <a:gd name="T7" fmla="*/ 7 h 7"/>
              <a:gd name="T8" fmla="*/ 0 w 207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7">
                <a:moveTo>
                  <a:pt x="0" y="0"/>
                </a:moveTo>
                <a:cubicBezTo>
                  <a:pt x="69" y="0"/>
                  <a:pt x="138" y="0"/>
                  <a:pt x="207" y="0"/>
                </a:cubicBezTo>
                <a:cubicBezTo>
                  <a:pt x="207" y="3"/>
                  <a:pt x="207" y="5"/>
                  <a:pt x="207" y="7"/>
                </a:cubicBezTo>
                <a:cubicBezTo>
                  <a:pt x="138" y="7"/>
                  <a:pt x="69" y="7"/>
                  <a:pt x="0" y="7"/>
                </a:cubicBezTo>
                <a:cubicBezTo>
                  <a:pt x="0" y="5"/>
                  <a:pt x="0" y="3"/>
                  <a:pt x="0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12">
            <a:extLst>
              <a:ext uri="{FF2B5EF4-FFF2-40B4-BE49-F238E27FC236}">
                <a16:creationId xmlns:a16="http://schemas.microsoft.com/office/drawing/2014/main" id="{5800A257-AE48-4BEC-9959-CF78ED63C717}"/>
              </a:ext>
            </a:extLst>
          </p:cNvPr>
          <p:cNvSpPr>
            <a:spLocks/>
          </p:cNvSpPr>
          <p:nvPr/>
        </p:nvSpPr>
        <p:spPr bwMode="auto">
          <a:xfrm>
            <a:off x="1654098" y="4743450"/>
            <a:ext cx="506412" cy="65087"/>
          </a:xfrm>
          <a:custGeom>
            <a:avLst/>
            <a:gdLst>
              <a:gd name="T0" fmla="*/ 0 w 147"/>
              <a:gd name="T1" fmla="*/ 0 h 19"/>
              <a:gd name="T2" fmla="*/ 147 w 147"/>
              <a:gd name="T3" fmla="*/ 0 h 19"/>
              <a:gd name="T4" fmla="*/ 0 w 147"/>
              <a:gd name="T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" h="19">
                <a:moveTo>
                  <a:pt x="0" y="0"/>
                </a:moveTo>
                <a:cubicBezTo>
                  <a:pt x="48" y="0"/>
                  <a:pt x="95" y="0"/>
                  <a:pt x="147" y="0"/>
                </a:cubicBezTo>
                <a:cubicBezTo>
                  <a:pt x="125" y="18"/>
                  <a:pt x="27" y="19"/>
                  <a:pt x="0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7" name="Freeform 13">
            <a:extLst>
              <a:ext uri="{FF2B5EF4-FFF2-40B4-BE49-F238E27FC236}">
                <a16:creationId xmlns:a16="http://schemas.microsoft.com/office/drawing/2014/main" id="{0CB2D25B-19A0-49DD-936E-C0FAA1BE4C40}"/>
              </a:ext>
            </a:extLst>
          </p:cNvPr>
          <p:cNvSpPr>
            <a:spLocks/>
          </p:cNvSpPr>
          <p:nvPr/>
        </p:nvSpPr>
        <p:spPr bwMode="auto">
          <a:xfrm>
            <a:off x="1895398" y="930275"/>
            <a:ext cx="9525" cy="762000"/>
          </a:xfrm>
          <a:custGeom>
            <a:avLst/>
            <a:gdLst>
              <a:gd name="T0" fmla="*/ 0 w 3"/>
              <a:gd name="T1" fmla="*/ 221 h 221"/>
              <a:gd name="T2" fmla="*/ 0 w 3"/>
              <a:gd name="T3" fmla="*/ 0 h 221"/>
              <a:gd name="T4" fmla="*/ 3 w 3"/>
              <a:gd name="T5" fmla="*/ 0 h 221"/>
              <a:gd name="T6" fmla="*/ 3 w 3"/>
              <a:gd name="T7" fmla="*/ 221 h 221"/>
              <a:gd name="T8" fmla="*/ 0 w 3"/>
              <a:gd name="T9" fmla="*/ 22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221">
                <a:moveTo>
                  <a:pt x="0" y="221"/>
                </a:moveTo>
                <a:cubicBezTo>
                  <a:pt x="0" y="147"/>
                  <a:pt x="0" y="74"/>
                  <a:pt x="0" y="0"/>
                </a:cubicBezTo>
                <a:cubicBezTo>
                  <a:pt x="1" y="0"/>
                  <a:pt x="2" y="0"/>
                  <a:pt x="3" y="0"/>
                </a:cubicBezTo>
                <a:cubicBezTo>
                  <a:pt x="3" y="74"/>
                  <a:pt x="3" y="147"/>
                  <a:pt x="3" y="221"/>
                </a:cubicBezTo>
                <a:cubicBezTo>
                  <a:pt x="2" y="221"/>
                  <a:pt x="1" y="221"/>
                  <a:pt x="0" y="221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8" name="Freeform 14">
            <a:extLst>
              <a:ext uri="{FF2B5EF4-FFF2-40B4-BE49-F238E27FC236}">
                <a16:creationId xmlns:a16="http://schemas.microsoft.com/office/drawing/2014/main" id="{6EE5EDBA-C72B-43D1-B32A-F571D3065992}"/>
              </a:ext>
            </a:extLst>
          </p:cNvPr>
          <p:cNvSpPr>
            <a:spLocks/>
          </p:cNvSpPr>
          <p:nvPr/>
        </p:nvSpPr>
        <p:spPr bwMode="auto">
          <a:xfrm>
            <a:off x="1854123" y="1757362"/>
            <a:ext cx="106362" cy="155575"/>
          </a:xfrm>
          <a:custGeom>
            <a:avLst/>
            <a:gdLst>
              <a:gd name="T0" fmla="*/ 31 w 31"/>
              <a:gd name="T1" fmla="*/ 9 h 45"/>
              <a:gd name="T2" fmla="*/ 14 w 31"/>
              <a:gd name="T3" fmla="*/ 45 h 45"/>
              <a:gd name="T4" fmla="*/ 1 w 31"/>
              <a:gd name="T5" fmla="*/ 26 h 45"/>
              <a:gd name="T6" fmla="*/ 16 w 31"/>
              <a:gd name="T7" fmla="*/ 0 h 45"/>
              <a:gd name="T8" fmla="*/ 31 w 31"/>
              <a:gd name="T9" fmla="*/ 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45">
                <a:moveTo>
                  <a:pt x="31" y="9"/>
                </a:moveTo>
                <a:cubicBezTo>
                  <a:pt x="26" y="21"/>
                  <a:pt x="20" y="33"/>
                  <a:pt x="14" y="45"/>
                </a:cubicBezTo>
                <a:cubicBezTo>
                  <a:pt x="9" y="38"/>
                  <a:pt x="0" y="31"/>
                  <a:pt x="1" y="26"/>
                </a:cubicBezTo>
                <a:cubicBezTo>
                  <a:pt x="2" y="17"/>
                  <a:pt x="10" y="9"/>
                  <a:pt x="16" y="0"/>
                </a:cubicBezTo>
                <a:cubicBezTo>
                  <a:pt x="21" y="3"/>
                  <a:pt x="26" y="6"/>
                  <a:pt x="31" y="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8" name="Freeform 18">
            <a:extLst>
              <a:ext uri="{FF2B5EF4-FFF2-40B4-BE49-F238E27FC236}">
                <a16:creationId xmlns:a16="http://schemas.microsoft.com/office/drawing/2014/main" id="{3EE65B1D-8DD5-4804-90B8-D94E7FAF69A6}"/>
              </a:ext>
            </a:extLst>
          </p:cNvPr>
          <p:cNvSpPr>
            <a:spLocks noEditPoints="1"/>
          </p:cNvSpPr>
          <p:nvPr/>
        </p:nvSpPr>
        <p:spPr bwMode="auto">
          <a:xfrm>
            <a:off x="4756150" y="946150"/>
            <a:ext cx="1098550" cy="2259013"/>
          </a:xfrm>
          <a:custGeom>
            <a:avLst/>
            <a:gdLst>
              <a:gd name="T0" fmla="*/ 213 w 343"/>
              <a:gd name="T1" fmla="*/ 29 h 705"/>
              <a:gd name="T2" fmla="*/ 213 w 343"/>
              <a:gd name="T3" fmla="*/ 184 h 705"/>
              <a:gd name="T4" fmla="*/ 222 w 343"/>
              <a:gd name="T5" fmla="*/ 184 h 705"/>
              <a:gd name="T6" fmla="*/ 326 w 343"/>
              <a:gd name="T7" fmla="*/ 184 h 705"/>
              <a:gd name="T8" fmla="*/ 341 w 343"/>
              <a:gd name="T9" fmla="*/ 202 h 705"/>
              <a:gd name="T10" fmla="*/ 326 w 343"/>
              <a:gd name="T11" fmla="*/ 213 h 705"/>
              <a:gd name="T12" fmla="*/ 269 w 343"/>
              <a:gd name="T13" fmla="*/ 213 h 705"/>
              <a:gd name="T14" fmla="*/ 261 w 343"/>
              <a:gd name="T15" fmla="*/ 213 h 705"/>
              <a:gd name="T16" fmla="*/ 261 w 343"/>
              <a:gd name="T17" fmla="*/ 222 h 705"/>
              <a:gd name="T18" fmla="*/ 261 w 343"/>
              <a:gd name="T19" fmla="*/ 650 h 705"/>
              <a:gd name="T20" fmla="*/ 226 w 343"/>
              <a:gd name="T21" fmla="*/ 701 h 705"/>
              <a:gd name="T22" fmla="*/ 208 w 343"/>
              <a:gd name="T23" fmla="*/ 705 h 705"/>
              <a:gd name="T24" fmla="*/ 138 w 343"/>
              <a:gd name="T25" fmla="*/ 705 h 705"/>
              <a:gd name="T26" fmla="*/ 85 w 343"/>
              <a:gd name="T27" fmla="*/ 651 h 705"/>
              <a:gd name="T28" fmla="*/ 85 w 343"/>
              <a:gd name="T29" fmla="*/ 448 h 705"/>
              <a:gd name="T30" fmla="*/ 86 w 343"/>
              <a:gd name="T31" fmla="*/ 417 h 705"/>
              <a:gd name="T32" fmla="*/ 85 w 343"/>
              <a:gd name="T33" fmla="*/ 218 h 705"/>
              <a:gd name="T34" fmla="*/ 84 w 343"/>
              <a:gd name="T35" fmla="*/ 213 h 705"/>
              <a:gd name="T36" fmla="*/ 78 w 343"/>
              <a:gd name="T37" fmla="*/ 213 h 705"/>
              <a:gd name="T38" fmla="*/ 17 w 343"/>
              <a:gd name="T39" fmla="*/ 213 h 705"/>
              <a:gd name="T40" fmla="*/ 2 w 343"/>
              <a:gd name="T41" fmla="*/ 204 h 705"/>
              <a:gd name="T42" fmla="*/ 6 w 343"/>
              <a:gd name="T43" fmla="*/ 188 h 705"/>
              <a:gd name="T44" fmla="*/ 18 w 343"/>
              <a:gd name="T45" fmla="*/ 184 h 705"/>
              <a:gd name="T46" fmla="*/ 123 w 343"/>
              <a:gd name="T47" fmla="*/ 184 h 705"/>
              <a:gd name="T48" fmla="*/ 133 w 343"/>
              <a:gd name="T49" fmla="*/ 184 h 705"/>
              <a:gd name="T50" fmla="*/ 133 w 343"/>
              <a:gd name="T51" fmla="*/ 29 h 705"/>
              <a:gd name="T52" fmla="*/ 126 w 343"/>
              <a:gd name="T53" fmla="*/ 29 h 705"/>
              <a:gd name="T54" fmla="*/ 90 w 343"/>
              <a:gd name="T55" fmla="*/ 29 h 705"/>
              <a:gd name="T56" fmla="*/ 75 w 343"/>
              <a:gd name="T57" fmla="*/ 14 h 705"/>
              <a:gd name="T58" fmla="*/ 90 w 343"/>
              <a:gd name="T59" fmla="*/ 0 h 705"/>
              <a:gd name="T60" fmla="*/ 245 w 343"/>
              <a:gd name="T61" fmla="*/ 0 h 705"/>
              <a:gd name="T62" fmla="*/ 261 w 343"/>
              <a:gd name="T63" fmla="*/ 14 h 705"/>
              <a:gd name="T64" fmla="*/ 246 w 343"/>
              <a:gd name="T65" fmla="*/ 29 h 705"/>
              <a:gd name="T66" fmla="*/ 213 w 343"/>
              <a:gd name="T67" fmla="*/ 29 h 705"/>
              <a:gd name="T68" fmla="*/ 211 w 343"/>
              <a:gd name="T69" fmla="*/ 405 h 705"/>
              <a:gd name="T70" fmla="*/ 211 w 343"/>
              <a:gd name="T71" fmla="*/ 326 h 705"/>
              <a:gd name="T72" fmla="*/ 134 w 343"/>
              <a:gd name="T73" fmla="*/ 326 h 705"/>
              <a:gd name="T74" fmla="*/ 134 w 343"/>
              <a:gd name="T75" fmla="*/ 334 h 705"/>
              <a:gd name="T76" fmla="*/ 134 w 343"/>
              <a:gd name="T77" fmla="*/ 647 h 705"/>
              <a:gd name="T78" fmla="*/ 134 w 343"/>
              <a:gd name="T79" fmla="*/ 650 h 705"/>
              <a:gd name="T80" fmla="*/ 139 w 343"/>
              <a:gd name="T81" fmla="*/ 656 h 705"/>
              <a:gd name="T82" fmla="*/ 206 w 343"/>
              <a:gd name="T83" fmla="*/ 655 h 705"/>
              <a:gd name="T84" fmla="*/ 211 w 343"/>
              <a:gd name="T85" fmla="*/ 651 h 705"/>
              <a:gd name="T86" fmla="*/ 212 w 343"/>
              <a:gd name="T87" fmla="*/ 607 h 705"/>
              <a:gd name="T88" fmla="*/ 176 w 343"/>
              <a:gd name="T89" fmla="*/ 607 h 705"/>
              <a:gd name="T90" fmla="*/ 162 w 343"/>
              <a:gd name="T91" fmla="*/ 599 h 705"/>
              <a:gd name="T92" fmla="*/ 175 w 343"/>
              <a:gd name="T93" fmla="*/ 578 h 705"/>
              <a:gd name="T94" fmla="*/ 211 w 343"/>
              <a:gd name="T95" fmla="*/ 578 h 705"/>
              <a:gd name="T96" fmla="*/ 211 w 343"/>
              <a:gd name="T97" fmla="*/ 520 h 705"/>
              <a:gd name="T98" fmla="*/ 204 w 343"/>
              <a:gd name="T99" fmla="*/ 520 h 705"/>
              <a:gd name="T100" fmla="*/ 174 w 343"/>
              <a:gd name="T101" fmla="*/ 520 h 705"/>
              <a:gd name="T102" fmla="*/ 161 w 343"/>
              <a:gd name="T103" fmla="*/ 501 h 705"/>
              <a:gd name="T104" fmla="*/ 176 w 343"/>
              <a:gd name="T105" fmla="*/ 491 h 705"/>
              <a:gd name="T106" fmla="*/ 211 w 343"/>
              <a:gd name="T107" fmla="*/ 491 h 705"/>
              <a:gd name="T108" fmla="*/ 211 w 343"/>
              <a:gd name="T109" fmla="*/ 433 h 705"/>
              <a:gd name="T110" fmla="*/ 177 w 343"/>
              <a:gd name="T111" fmla="*/ 433 h 705"/>
              <a:gd name="T112" fmla="*/ 160 w 343"/>
              <a:gd name="T113" fmla="*/ 419 h 705"/>
              <a:gd name="T114" fmla="*/ 176 w 343"/>
              <a:gd name="T115" fmla="*/ 405 h 705"/>
              <a:gd name="T116" fmla="*/ 211 w 343"/>
              <a:gd name="T117" fmla="*/ 405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43" h="705">
                <a:moveTo>
                  <a:pt x="213" y="29"/>
                </a:moveTo>
                <a:cubicBezTo>
                  <a:pt x="213" y="81"/>
                  <a:pt x="213" y="132"/>
                  <a:pt x="213" y="184"/>
                </a:cubicBezTo>
                <a:cubicBezTo>
                  <a:pt x="216" y="184"/>
                  <a:pt x="219" y="184"/>
                  <a:pt x="222" y="184"/>
                </a:cubicBezTo>
                <a:cubicBezTo>
                  <a:pt x="257" y="184"/>
                  <a:pt x="292" y="184"/>
                  <a:pt x="326" y="184"/>
                </a:cubicBezTo>
                <a:cubicBezTo>
                  <a:pt x="337" y="184"/>
                  <a:pt x="343" y="192"/>
                  <a:pt x="341" y="202"/>
                </a:cubicBezTo>
                <a:cubicBezTo>
                  <a:pt x="340" y="209"/>
                  <a:pt x="334" y="213"/>
                  <a:pt x="326" y="213"/>
                </a:cubicBezTo>
                <a:cubicBezTo>
                  <a:pt x="307" y="213"/>
                  <a:pt x="288" y="213"/>
                  <a:pt x="269" y="213"/>
                </a:cubicBezTo>
                <a:cubicBezTo>
                  <a:pt x="267" y="213"/>
                  <a:pt x="264" y="213"/>
                  <a:pt x="261" y="213"/>
                </a:cubicBezTo>
                <a:cubicBezTo>
                  <a:pt x="261" y="216"/>
                  <a:pt x="261" y="219"/>
                  <a:pt x="261" y="222"/>
                </a:cubicBezTo>
                <a:cubicBezTo>
                  <a:pt x="261" y="364"/>
                  <a:pt x="261" y="507"/>
                  <a:pt x="261" y="650"/>
                </a:cubicBezTo>
                <a:cubicBezTo>
                  <a:pt x="261" y="674"/>
                  <a:pt x="248" y="694"/>
                  <a:pt x="226" y="701"/>
                </a:cubicBezTo>
                <a:cubicBezTo>
                  <a:pt x="220" y="703"/>
                  <a:pt x="214" y="705"/>
                  <a:pt x="208" y="705"/>
                </a:cubicBezTo>
                <a:cubicBezTo>
                  <a:pt x="184" y="705"/>
                  <a:pt x="161" y="705"/>
                  <a:pt x="138" y="705"/>
                </a:cubicBezTo>
                <a:cubicBezTo>
                  <a:pt x="108" y="705"/>
                  <a:pt x="85" y="681"/>
                  <a:pt x="85" y="651"/>
                </a:cubicBezTo>
                <a:cubicBezTo>
                  <a:pt x="84" y="584"/>
                  <a:pt x="84" y="516"/>
                  <a:pt x="85" y="448"/>
                </a:cubicBezTo>
                <a:cubicBezTo>
                  <a:pt x="85" y="438"/>
                  <a:pt x="86" y="427"/>
                  <a:pt x="86" y="417"/>
                </a:cubicBezTo>
                <a:cubicBezTo>
                  <a:pt x="85" y="350"/>
                  <a:pt x="85" y="284"/>
                  <a:pt x="85" y="218"/>
                </a:cubicBezTo>
                <a:cubicBezTo>
                  <a:pt x="84" y="216"/>
                  <a:pt x="84" y="215"/>
                  <a:pt x="84" y="213"/>
                </a:cubicBezTo>
                <a:cubicBezTo>
                  <a:pt x="82" y="213"/>
                  <a:pt x="80" y="213"/>
                  <a:pt x="78" y="213"/>
                </a:cubicBezTo>
                <a:cubicBezTo>
                  <a:pt x="58" y="213"/>
                  <a:pt x="37" y="213"/>
                  <a:pt x="17" y="213"/>
                </a:cubicBezTo>
                <a:cubicBezTo>
                  <a:pt x="10" y="213"/>
                  <a:pt x="4" y="210"/>
                  <a:pt x="2" y="204"/>
                </a:cubicBezTo>
                <a:cubicBezTo>
                  <a:pt x="0" y="198"/>
                  <a:pt x="1" y="191"/>
                  <a:pt x="6" y="188"/>
                </a:cubicBezTo>
                <a:cubicBezTo>
                  <a:pt x="9" y="186"/>
                  <a:pt x="14" y="184"/>
                  <a:pt x="18" y="184"/>
                </a:cubicBezTo>
                <a:cubicBezTo>
                  <a:pt x="53" y="184"/>
                  <a:pt x="88" y="184"/>
                  <a:pt x="123" y="184"/>
                </a:cubicBezTo>
                <a:cubicBezTo>
                  <a:pt x="126" y="184"/>
                  <a:pt x="129" y="184"/>
                  <a:pt x="133" y="184"/>
                </a:cubicBezTo>
                <a:cubicBezTo>
                  <a:pt x="133" y="132"/>
                  <a:pt x="133" y="81"/>
                  <a:pt x="133" y="29"/>
                </a:cubicBezTo>
                <a:cubicBezTo>
                  <a:pt x="131" y="29"/>
                  <a:pt x="128" y="29"/>
                  <a:pt x="126" y="29"/>
                </a:cubicBezTo>
                <a:cubicBezTo>
                  <a:pt x="114" y="29"/>
                  <a:pt x="102" y="29"/>
                  <a:pt x="90" y="29"/>
                </a:cubicBezTo>
                <a:cubicBezTo>
                  <a:pt x="81" y="29"/>
                  <a:pt x="75" y="23"/>
                  <a:pt x="75" y="14"/>
                </a:cubicBezTo>
                <a:cubicBezTo>
                  <a:pt x="75" y="6"/>
                  <a:pt x="81" y="0"/>
                  <a:pt x="90" y="0"/>
                </a:cubicBezTo>
                <a:cubicBezTo>
                  <a:pt x="142" y="0"/>
                  <a:pt x="194" y="0"/>
                  <a:pt x="245" y="0"/>
                </a:cubicBezTo>
                <a:cubicBezTo>
                  <a:pt x="255" y="0"/>
                  <a:pt x="261" y="6"/>
                  <a:pt x="261" y="14"/>
                </a:cubicBezTo>
                <a:cubicBezTo>
                  <a:pt x="261" y="22"/>
                  <a:pt x="255" y="29"/>
                  <a:pt x="246" y="29"/>
                </a:cubicBezTo>
                <a:cubicBezTo>
                  <a:pt x="235" y="29"/>
                  <a:pt x="224" y="29"/>
                  <a:pt x="213" y="29"/>
                </a:cubicBezTo>
                <a:close/>
                <a:moveTo>
                  <a:pt x="211" y="405"/>
                </a:moveTo>
                <a:cubicBezTo>
                  <a:pt x="211" y="378"/>
                  <a:pt x="211" y="352"/>
                  <a:pt x="211" y="326"/>
                </a:cubicBezTo>
                <a:cubicBezTo>
                  <a:pt x="185" y="326"/>
                  <a:pt x="160" y="326"/>
                  <a:pt x="134" y="326"/>
                </a:cubicBezTo>
                <a:cubicBezTo>
                  <a:pt x="134" y="329"/>
                  <a:pt x="134" y="332"/>
                  <a:pt x="134" y="334"/>
                </a:cubicBezTo>
                <a:cubicBezTo>
                  <a:pt x="134" y="438"/>
                  <a:pt x="134" y="542"/>
                  <a:pt x="134" y="647"/>
                </a:cubicBezTo>
                <a:cubicBezTo>
                  <a:pt x="134" y="648"/>
                  <a:pt x="134" y="649"/>
                  <a:pt x="134" y="650"/>
                </a:cubicBezTo>
                <a:cubicBezTo>
                  <a:pt x="134" y="654"/>
                  <a:pt x="136" y="656"/>
                  <a:pt x="139" y="656"/>
                </a:cubicBezTo>
                <a:cubicBezTo>
                  <a:pt x="162" y="656"/>
                  <a:pt x="184" y="656"/>
                  <a:pt x="206" y="655"/>
                </a:cubicBezTo>
                <a:cubicBezTo>
                  <a:pt x="208" y="655"/>
                  <a:pt x="211" y="653"/>
                  <a:pt x="211" y="651"/>
                </a:cubicBezTo>
                <a:cubicBezTo>
                  <a:pt x="212" y="637"/>
                  <a:pt x="212" y="622"/>
                  <a:pt x="212" y="607"/>
                </a:cubicBezTo>
                <a:cubicBezTo>
                  <a:pt x="199" y="607"/>
                  <a:pt x="188" y="607"/>
                  <a:pt x="176" y="607"/>
                </a:cubicBezTo>
                <a:cubicBezTo>
                  <a:pt x="170" y="607"/>
                  <a:pt x="165" y="605"/>
                  <a:pt x="162" y="599"/>
                </a:cubicBezTo>
                <a:cubicBezTo>
                  <a:pt x="157" y="589"/>
                  <a:pt x="163" y="578"/>
                  <a:pt x="175" y="578"/>
                </a:cubicBezTo>
                <a:cubicBezTo>
                  <a:pt x="187" y="578"/>
                  <a:pt x="199" y="578"/>
                  <a:pt x="211" y="578"/>
                </a:cubicBezTo>
                <a:cubicBezTo>
                  <a:pt x="211" y="558"/>
                  <a:pt x="211" y="539"/>
                  <a:pt x="211" y="520"/>
                </a:cubicBezTo>
                <a:cubicBezTo>
                  <a:pt x="209" y="520"/>
                  <a:pt x="207" y="520"/>
                  <a:pt x="204" y="520"/>
                </a:cubicBezTo>
                <a:cubicBezTo>
                  <a:pt x="194" y="520"/>
                  <a:pt x="184" y="520"/>
                  <a:pt x="174" y="520"/>
                </a:cubicBezTo>
                <a:cubicBezTo>
                  <a:pt x="164" y="519"/>
                  <a:pt x="158" y="510"/>
                  <a:pt x="161" y="501"/>
                </a:cubicBezTo>
                <a:cubicBezTo>
                  <a:pt x="163" y="495"/>
                  <a:pt x="168" y="491"/>
                  <a:pt x="176" y="491"/>
                </a:cubicBezTo>
                <a:cubicBezTo>
                  <a:pt x="188" y="491"/>
                  <a:pt x="199" y="491"/>
                  <a:pt x="211" y="491"/>
                </a:cubicBezTo>
                <a:cubicBezTo>
                  <a:pt x="211" y="472"/>
                  <a:pt x="211" y="453"/>
                  <a:pt x="211" y="433"/>
                </a:cubicBezTo>
                <a:cubicBezTo>
                  <a:pt x="200" y="433"/>
                  <a:pt x="188" y="433"/>
                  <a:pt x="177" y="433"/>
                </a:cubicBezTo>
                <a:cubicBezTo>
                  <a:pt x="167" y="433"/>
                  <a:pt x="160" y="427"/>
                  <a:pt x="160" y="419"/>
                </a:cubicBezTo>
                <a:cubicBezTo>
                  <a:pt x="160" y="410"/>
                  <a:pt x="167" y="405"/>
                  <a:pt x="176" y="405"/>
                </a:cubicBezTo>
                <a:cubicBezTo>
                  <a:pt x="188" y="405"/>
                  <a:pt x="199" y="405"/>
                  <a:pt x="211" y="405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9" name="Freeform 19">
            <a:extLst>
              <a:ext uri="{FF2B5EF4-FFF2-40B4-BE49-F238E27FC236}">
                <a16:creationId xmlns:a16="http://schemas.microsoft.com/office/drawing/2014/main" id="{3C013D96-DA64-40DC-AD28-C589C7BF517C}"/>
              </a:ext>
            </a:extLst>
          </p:cNvPr>
          <p:cNvSpPr>
            <a:spLocks noEditPoints="1"/>
          </p:cNvSpPr>
          <p:nvPr/>
        </p:nvSpPr>
        <p:spPr bwMode="auto">
          <a:xfrm>
            <a:off x="7396163" y="946150"/>
            <a:ext cx="1095375" cy="2259013"/>
          </a:xfrm>
          <a:custGeom>
            <a:avLst/>
            <a:gdLst>
              <a:gd name="T0" fmla="*/ 213 w 342"/>
              <a:gd name="T1" fmla="*/ 29 h 705"/>
              <a:gd name="T2" fmla="*/ 213 w 342"/>
              <a:gd name="T3" fmla="*/ 184 h 705"/>
              <a:gd name="T4" fmla="*/ 220 w 342"/>
              <a:gd name="T5" fmla="*/ 184 h 705"/>
              <a:gd name="T6" fmla="*/ 325 w 342"/>
              <a:gd name="T7" fmla="*/ 184 h 705"/>
              <a:gd name="T8" fmla="*/ 342 w 342"/>
              <a:gd name="T9" fmla="*/ 198 h 705"/>
              <a:gd name="T10" fmla="*/ 325 w 342"/>
              <a:gd name="T11" fmla="*/ 213 h 705"/>
              <a:gd name="T12" fmla="*/ 269 w 342"/>
              <a:gd name="T13" fmla="*/ 213 h 705"/>
              <a:gd name="T14" fmla="*/ 261 w 342"/>
              <a:gd name="T15" fmla="*/ 213 h 705"/>
              <a:gd name="T16" fmla="*/ 261 w 342"/>
              <a:gd name="T17" fmla="*/ 221 h 705"/>
              <a:gd name="T18" fmla="*/ 261 w 342"/>
              <a:gd name="T19" fmla="*/ 392 h 705"/>
              <a:gd name="T20" fmla="*/ 260 w 342"/>
              <a:gd name="T21" fmla="*/ 418 h 705"/>
              <a:gd name="T22" fmla="*/ 261 w 342"/>
              <a:gd name="T23" fmla="*/ 649 h 705"/>
              <a:gd name="T24" fmla="*/ 233 w 342"/>
              <a:gd name="T25" fmla="*/ 698 h 705"/>
              <a:gd name="T26" fmla="*/ 208 w 342"/>
              <a:gd name="T27" fmla="*/ 705 h 705"/>
              <a:gd name="T28" fmla="*/ 140 w 342"/>
              <a:gd name="T29" fmla="*/ 705 h 705"/>
              <a:gd name="T30" fmla="*/ 85 w 342"/>
              <a:gd name="T31" fmla="*/ 650 h 705"/>
              <a:gd name="T32" fmla="*/ 85 w 342"/>
              <a:gd name="T33" fmla="*/ 223 h 705"/>
              <a:gd name="T34" fmla="*/ 85 w 342"/>
              <a:gd name="T35" fmla="*/ 213 h 705"/>
              <a:gd name="T36" fmla="*/ 78 w 342"/>
              <a:gd name="T37" fmla="*/ 213 h 705"/>
              <a:gd name="T38" fmla="*/ 17 w 342"/>
              <a:gd name="T39" fmla="*/ 213 h 705"/>
              <a:gd name="T40" fmla="*/ 3 w 342"/>
              <a:gd name="T41" fmla="*/ 204 h 705"/>
              <a:gd name="T42" fmla="*/ 5 w 342"/>
              <a:gd name="T43" fmla="*/ 189 h 705"/>
              <a:gd name="T44" fmla="*/ 18 w 342"/>
              <a:gd name="T45" fmla="*/ 184 h 705"/>
              <a:gd name="T46" fmla="*/ 126 w 342"/>
              <a:gd name="T47" fmla="*/ 184 h 705"/>
              <a:gd name="T48" fmla="*/ 133 w 342"/>
              <a:gd name="T49" fmla="*/ 184 h 705"/>
              <a:gd name="T50" fmla="*/ 133 w 342"/>
              <a:gd name="T51" fmla="*/ 29 h 705"/>
              <a:gd name="T52" fmla="*/ 127 w 342"/>
              <a:gd name="T53" fmla="*/ 29 h 705"/>
              <a:gd name="T54" fmla="*/ 91 w 342"/>
              <a:gd name="T55" fmla="*/ 29 h 705"/>
              <a:gd name="T56" fmla="*/ 75 w 342"/>
              <a:gd name="T57" fmla="*/ 14 h 705"/>
              <a:gd name="T58" fmla="*/ 91 w 342"/>
              <a:gd name="T59" fmla="*/ 0 h 705"/>
              <a:gd name="T60" fmla="*/ 245 w 342"/>
              <a:gd name="T61" fmla="*/ 0 h 705"/>
              <a:gd name="T62" fmla="*/ 261 w 342"/>
              <a:gd name="T63" fmla="*/ 15 h 705"/>
              <a:gd name="T64" fmla="*/ 245 w 342"/>
              <a:gd name="T65" fmla="*/ 29 h 705"/>
              <a:gd name="T66" fmla="*/ 213 w 342"/>
              <a:gd name="T67" fmla="*/ 29 h 705"/>
              <a:gd name="T68" fmla="*/ 134 w 342"/>
              <a:gd name="T69" fmla="*/ 326 h 705"/>
              <a:gd name="T70" fmla="*/ 134 w 342"/>
              <a:gd name="T71" fmla="*/ 335 h 705"/>
              <a:gd name="T72" fmla="*/ 134 w 342"/>
              <a:gd name="T73" fmla="*/ 557 h 705"/>
              <a:gd name="T74" fmla="*/ 133 w 342"/>
              <a:gd name="T75" fmla="*/ 568 h 705"/>
              <a:gd name="T76" fmla="*/ 131 w 342"/>
              <a:gd name="T77" fmla="*/ 579 h 705"/>
              <a:gd name="T78" fmla="*/ 134 w 342"/>
              <a:gd name="T79" fmla="*/ 602 h 705"/>
              <a:gd name="T80" fmla="*/ 134 w 342"/>
              <a:gd name="T81" fmla="*/ 648 h 705"/>
              <a:gd name="T82" fmla="*/ 141 w 342"/>
              <a:gd name="T83" fmla="*/ 656 h 705"/>
              <a:gd name="T84" fmla="*/ 203 w 342"/>
              <a:gd name="T85" fmla="*/ 656 h 705"/>
              <a:gd name="T86" fmla="*/ 212 w 342"/>
              <a:gd name="T87" fmla="*/ 647 h 705"/>
              <a:gd name="T88" fmla="*/ 212 w 342"/>
              <a:gd name="T89" fmla="*/ 333 h 705"/>
              <a:gd name="T90" fmla="*/ 212 w 342"/>
              <a:gd name="T91" fmla="*/ 326 h 705"/>
              <a:gd name="T92" fmla="*/ 134 w 342"/>
              <a:gd name="T93" fmla="*/ 326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42" h="705">
                <a:moveTo>
                  <a:pt x="213" y="29"/>
                </a:moveTo>
                <a:cubicBezTo>
                  <a:pt x="213" y="81"/>
                  <a:pt x="213" y="132"/>
                  <a:pt x="213" y="184"/>
                </a:cubicBezTo>
                <a:cubicBezTo>
                  <a:pt x="216" y="184"/>
                  <a:pt x="218" y="184"/>
                  <a:pt x="220" y="184"/>
                </a:cubicBezTo>
                <a:cubicBezTo>
                  <a:pt x="255" y="184"/>
                  <a:pt x="290" y="184"/>
                  <a:pt x="325" y="184"/>
                </a:cubicBezTo>
                <a:cubicBezTo>
                  <a:pt x="335" y="184"/>
                  <a:pt x="342" y="189"/>
                  <a:pt x="342" y="198"/>
                </a:cubicBezTo>
                <a:cubicBezTo>
                  <a:pt x="342" y="207"/>
                  <a:pt x="336" y="213"/>
                  <a:pt x="325" y="213"/>
                </a:cubicBezTo>
                <a:cubicBezTo>
                  <a:pt x="306" y="213"/>
                  <a:pt x="287" y="213"/>
                  <a:pt x="269" y="213"/>
                </a:cubicBezTo>
                <a:cubicBezTo>
                  <a:pt x="267" y="213"/>
                  <a:pt x="264" y="213"/>
                  <a:pt x="261" y="213"/>
                </a:cubicBezTo>
                <a:cubicBezTo>
                  <a:pt x="261" y="216"/>
                  <a:pt x="261" y="219"/>
                  <a:pt x="261" y="221"/>
                </a:cubicBezTo>
                <a:cubicBezTo>
                  <a:pt x="261" y="278"/>
                  <a:pt x="262" y="335"/>
                  <a:pt x="261" y="392"/>
                </a:cubicBezTo>
                <a:cubicBezTo>
                  <a:pt x="261" y="401"/>
                  <a:pt x="260" y="409"/>
                  <a:pt x="260" y="418"/>
                </a:cubicBezTo>
                <a:cubicBezTo>
                  <a:pt x="260" y="495"/>
                  <a:pt x="261" y="572"/>
                  <a:pt x="261" y="649"/>
                </a:cubicBezTo>
                <a:cubicBezTo>
                  <a:pt x="262" y="670"/>
                  <a:pt x="253" y="688"/>
                  <a:pt x="233" y="698"/>
                </a:cubicBezTo>
                <a:cubicBezTo>
                  <a:pt x="226" y="702"/>
                  <a:pt x="217" y="704"/>
                  <a:pt x="208" y="705"/>
                </a:cubicBezTo>
                <a:cubicBezTo>
                  <a:pt x="185" y="705"/>
                  <a:pt x="163" y="705"/>
                  <a:pt x="140" y="705"/>
                </a:cubicBezTo>
                <a:cubicBezTo>
                  <a:pt x="108" y="705"/>
                  <a:pt x="85" y="682"/>
                  <a:pt x="85" y="650"/>
                </a:cubicBezTo>
                <a:cubicBezTo>
                  <a:pt x="85" y="508"/>
                  <a:pt x="85" y="365"/>
                  <a:pt x="85" y="223"/>
                </a:cubicBezTo>
                <a:cubicBezTo>
                  <a:pt x="85" y="220"/>
                  <a:pt x="85" y="217"/>
                  <a:pt x="85" y="213"/>
                </a:cubicBezTo>
                <a:cubicBezTo>
                  <a:pt x="82" y="213"/>
                  <a:pt x="80" y="213"/>
                  <a:pt x="78" y="213"/>
                </a:cubicBezTo>
                <a:cubicBezTo>
                  <a:pt x="58" y="213"/>
                  <a:pt x="37" y="213"/>
                  <a:pt x="17" y="213"/>
                </a:cubicBezTo>
                <a:cubicBezTo>
                  <a:pt x="11" y="213"/>
                  <a:pt x="5" y="210"/>
                  <a:pt x="3" y="204"/>
                </a:cubicBezTo>
                <a:cubicBezTo>
                  <a:pt x="0" y="199"/>
                  <a:pt x="1" y="194"/>
                  <a:pt x="5" y="189"/>
                </a:cubicBezTo>
                <a:cubicBezTo>
                  <a:pt x="8" y="185"/>
                  <a:pt x="13" y="184"/>
                  <a:pt x="18" y="184"/>
                </a:cubicBezTo>
                <a:cubicBezTo>
                  <a:pt x="54" y="184"/>
                  <a:pt x="90" y="184"/>
                  <a:pt x="126" y="184"/>
                </a:cubicBezTo>
                <a:cubicBezTo>
                  <a:pt x="128" y="184"/>
                  <a:pt x="130" y="184"/>
                  <a:pt x="133" y="184"/>
                </a:cubicBezTo>
                <a:cubicBezTo>
                  <a:pt x="133" y="133"/>
                  <a:pt x="133" y="81"/>
                  <a:pt x="133" y="29"/>
                </a:cubicBezTo>
                <a:cubicBezTo>
                  <a:pt x="131" y="29"/>
                  <a:pt x="129" y="29"/>
                  <a:pt x="127" y="29"/>
                </a:cubicBezTo>
                <a:cubicBezTo>
                  <a:pt x="115" y="29"/>
                  <a:pt x="103" y="29"/>
                  <a:pt x="91" y="29"/>
                </a:cubicBezTo>
                <a:cubicBezTo>
                  <a:pt x="81" y="29"/>
                  <a:pt x="75" y="23"/>
                  <a:pt x="75" y="14"/>
                </a:cubicBezTo>
                <a:cubicBezTo>
                  <a:pt x="75" y="6"/>
                  <a:pt x="82" y="0"/>
                  <a:pt x="91" y="0"/>
                </a:cubicBezTo>
                <a:cubicBezTo>
                  <a:pt x="143" y="0"/>
                  <a:pt x="194" y="0"/>
                  <a:pt x="245" y="0"/>
                </a:cubicBezTo>
                <a:cubicBezTo>
                  <a:pt x="255" y="0"/>
                  <a:pt x="261" y="6"/>
                  <a:pt x="261" y="15"/>
                </a:cubicBezTo>
                <a:cubicBezTo>
                  <a:pt x="261" y="23"/>
                  <a:pt x="255" y="29"/>
                  <a:pt x="245" y="29"/>
                </a:cubicBezTo>
                <a:cubicBezTo>
                  <a:pt x="234" y="29"/>
                  <a:pt x="224" y="29"/>
                  <a:pt x="213" y="29"/>
                </a:cubicBezTo>
                <a:close/>
                <a:moveTo>
                  <a:pt x="134" y="326"/>
                </a:moveTo>
                <a:cubicBezTo>
                  <a:pt x="134" y="329"/>
                  <a:pt x="134" y="332"/>
                  <a:pt x="134" y="335"/>
                </a:cubicBezTo>
                <a:cubicBezTo>
                  <a:pt x="134" y="409"/>
                  <a:pt x="134" y="483"/>
                  <a:pt x="134" y="557"/>
                </a:cubicBezTo>
                <a:cubicBezTo>
                  <a:pt x="134" y="561"/>
                  <a:pt x="133" y="565"/>
                  <a:pt x="133" y="568"/>
                </a:cubicBezTo>
                <a:cubicBezTo>
                  <a:pt x="132" y="572"/>
                  <a:pt x="131" y="575"/>
                  <a:pt x="131" y="579"/>
                </a:cubicBezTo>
                <a:cubicBezTo>
                  <a:pt x="132" y="587"/>
                  <a:pt x="134" y="594"/>
                  <a:pt x="134" y="602"/>
                </a:cubicBezTo>
                <a:cubicBezTo>
                  <a:pt x="134" y="617"/>
                  <a:pt x="134" y="633"/>
                  <a:pt x="134" y="648"/>
                </a:cubicBezTo>
                <a:cubicBezTo>
                  <a:pt x="134" y="653"/>
                  <a:pt x="136" y="656"/>
                  <a:pt x="141" y="656"/>
                </a:cubicBezTo>
                <a:cubicBezTo>
                  <a:pt x="162" y="655"/>
                  <a:pt x="183" y="656"/>
                  <a:pt x="203" y="656"/>
                </a:cubicBezTo>
                <a:cubicBezTo>
                  <a:pt x="212" y="656"/>
                  <a:pt x="212" y="655"/>
                  <a:pt x="212" y="647"/>
                </a:cubicBezTo>
                <a:cubicBezTo>
                  <a:pt x="212" y="542"/>
                  <a:pt x="212" y="437"/>
                  <a:pt x="212" y="333"/>
                </a:cubicBezTo>
                <a:cubicBezTo>
                  <a:pt x="212" y="331"/>
                  <a:pt x="212" y="328"/>
                  <a:pt x="212" y="326"/>
                </a:cubicBezTo>
                <a:cubicBezTo>
                  <a:pt x="186" y="326"/>
                  <a:pt x="160" y="326"/>
                  <a:pt x="134" y="326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2" name="Freeform 20">
            <a:extLst>
              <a:ext uri="{FF2B5EF4-FFF2-40B4-BE49-F238E27FC236}">
                <a16:creationId xmlns:a16="http://schemas.microsoft.com/office/drawing/2014/main" id="{63B3F99E-A5B6-499D-9195-1055C197257E}"/>
              </a:ext>
            </a:extLst>
          </p:cNvPr>
          <p:cNvSpPr>
            <a:spLocks/>
          </p:cNvSpPr>
          <p:nvPr/>
        </p:nvSpPr>
        <p:spPr bwMode="auto">
          <a:xfrm>
            <a:off x="5124450" y="3275013"/>
            <a:ext cx="349250" cy="1163638"/>
          </a:xfrm>
          <a:custGeom>
            <a:avLst/>
            <a:gdLst>
              <a:gd name="T0" fmla="*/ 43 w 109"/>
              <a:gd name="T1" fmla="*/ 104 h 363"/>
              <a:gd name="T2" fmla="*/ 30 w 109"/>
              <a:gd name="T3" fmla="*/ 103 h 363"/>
              <a:gd name="T4" fmla="*/ 12 w 109"/>
              <a:gd name="T5" fmla="*/ 85 h 363"/>
              <a:gd name="T6" fmla="*/ 2 w 109"/>
              <a:gd name="T7" fmla="*/ 26 h 363"/>
              <a:gd name="T8" fmla="*/ 25 w 109"/>
              <a:gd name="T9" fmla="*/ 0 h 363"/>
              <a:gd name="T10" fmla="*/ 85 w 109"/>
              <a:gd name="T11" fmla="*/ 0 h 363"/>
              <a:gd name="T12" fmla="*/ 108 w 109"/>
              <a:gd name="T13" fmla="*/ 24 h 363"/>
              <a:gd name="T14" fmla="*/ 100 w 109"/>
              <a:gd name="T15" fmla="*/ 76 h 363"/>
              <a:gd name="T16" fmla="*/ 99 w 109"/>
              <a:gd name="T17" fmla="*/ 80 h 363"/>
              <a:gd name="T18" fmla="*/ 74 w 109"/>
              <a:gd name="T19" fmla="*/ 103 h 363"/>
              <a:gd name="T20" fmla="*/ 70 w 109"/>
              <a:gd name="T21" fmla="*/ 104 h 363"/>
              <a:gd name="T22" fmla="*/ 70 w 109"/>
              <a:gd name="T23" fmla="*/ 112 h 363"/>
              <a:gd name="T24" fmla="*/ 70 w 109"/>
              <a:gd name="T25" fmla="*/ 324 h 363"/>
              <a:gd name="T26" fmla="*/ 66 w 109"/>
              <a:gd name="T27" fmla="*/ 335 h 363"/>
              <a:gd name="T28" fmla="*/ 43 w 109"/>
              <a:gd name="T29" fmla="*/ 363 h 363"/>
              <a:gd name="T30" fmla="*/ 43 w 109"/>
              <a:gd name="T31" fmla="*/ 104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9" h="363">
                <a:moveTo>
                  <a:pt x="43" y="104"/>
                </a:moveTo>
                <a:cubicBezTo>
                  <a:pt x="38" y="103"/>
                  <a:pt x="34" y="103"/>
                  <a:pt x="30" y="103"/>
                </a:cubicBezTo>
                <a:cubicBezTo>
                  <a:pt x="20" y="101"/>
                  <a:pt x="13" y="95"/>
                  <a:pt x="12" y="85"/>
                </a:cubicBezTo>
                <a:cubicBezTo>
                  <a:pt x="9" y="65"/>
                  <a:pt x="5" y="46"/>
                  <a:pt x="2" y="26"/>
                </a:cubicBezTo>
                <a:cubicBezTo>
                  <a:pt x="0" y="11"/>
                  <a:pt x="10" y="0"/>
                  <a:pt x="25" y="0"/>
                </a:cubicBezTo>
                <a:cubicBezTo>
                  <a:pt x="45" y="0"/>
                  <a:pt x="65" y="0"/>
                  <a:pt x="85" y="0"/>
                </a:cubicBezTo>
                <a:cubicBezTo>
                  <a:pt x="100" y="0"/>
                  <a:pt x="109" y="10"/>
                  <a:pt x="108" y="24"/>
                </a:cubicBezTo>
                <a:cubicBezTo>
                  <a:pt x="106" y="41"/>
                  <a:pt x="102" y="59"/>
                  <a:pt x="100" y="76"/>
                </a:cubicBezTo>
                <a:cubicBezTo>
                  <a:pt x="99" y="77"/>
                  <a:pt x="99" y="79"/>
                  <a:pt x="99" y="80"/>
                </a:cubicBezTo>
                <a:cubicBezTo>
                  <a:pt x="97" y="96"/>
                  <a:pt x="90" y="103"/>
                  <a:pt x="74" y="103"/>
                </a:cubicBezTo>
                <a:cubicBezTo>
                  <a:pt x="73" y="103"/>
                  <a:pt x="72" y="104"/>
                  <a:pt x="70" y="104"/>
                </a:cubicBezTo>
                <a:cubicBezTo>
                  <a:pt x="70" y="106"/>
                  <a:pt x="70" y="109"/>
                  <a:pt x="70" y="112"/>
                </a:cubicBezTo>
                <a:cubicBezTo>
                  <a:pt x="70" y="182"/>
                  <a:pt x="70" y="253"/>
                  <a:pt x="70" y="324"/>
                </a:cubicBezTo>
                <a:cubicBezTo>
                  <a:pt x="70" y="328"/>
                  <a:pt x="68" y="332"/>
                  <a:pt x="66" y="335"/>
                </a:cubicBezTo>
                <a:cubicBezTo>
                  <a:pt x="59" y="345"/>
                  <a:pt x="52" y="354"/>
                  <a:pt x="43" y="363"/>
                </a:cubicBezTo>
                <a:cubicBezTo>
                  <a:pt x="43" y="276"/>
                  <a:pt x="43" y="190"/>
                  <a:pt x="43" y="104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3" name="Freeform 21">
            <a:extLst>
              <a:ext uri="{FF2B5EF4-FFF2-40B4-BE49-F238E27FC236}">
                <a16:creationId xmlns:a16="http://schemas.microsoft.com/office/drawing/2014/main" id="{F89EF560-044C-47CC-9DAC-E4BC73B8F634}"/>
              </a:ext>
            </a:extLst>
          </p:cNvPr>
          <p:cNvSpPr>
            <a:spLocks/>
          </p:cNvSpPr>
          <p:nvPr/>
        </p:nvSpPr>
        <p:spPr bwMode="auto">
          <a:xfrm>
            <a:off x="7767638" y="3275013"/>
            <a:ext cx="349250" cy="1166813"/>
          </a:xfrm>
          <a:custGeom>
            <a:avLst/>
            <a:gdLst>
              <a:gd name="T0" fmla="*/ 69 w 109"/>
              <a:gd name="T1" fmla="*/ 103 h 364"/>
              <a:gd name="T2" fmla="*/ 69 w 109"/>
              <a:gd name="T3" fmla="*/ 113 h 364"/>
              <a:gd name="T4" fmla="*/ 68 w 109"/>
              <a:gd name="T5" fmla="*/ 180 h 364"/>
              <a:gd name="T6" fmla="*/ 69 w 109"/>
              <a:gd name="T7" fmla="*/ 324 h 364"/>
              <a:gd name="T8" fmla="*/ 65 w 109"/>
              <a:gd name="T9" fmla="*/ 335 h 364"/>
              <a:gd name="T10" fmla="*/ 44 w 109"/>
              <a:gd name="T11" fmla="*/ 364 h 364"/>
              <a:gd name="T12" fmla="*/ 44 w 109"/>
              <a:gd name="T13" fmla="*/ 103 h 364"/>
              <a:gd name="T14" fmla="*/ 34 w 109"/>
              <a:gd name="T15" fmla="*/ 103 h 364"/>
              <a:gd name="T16" fmla="*/ 11 w 109"/>
              <a:gd name="T17" fmla="*/ 84 h 364"/>
              <a:gd name="T18" fmla="*/ 2 w 109"/>
              <a:gd name="T19" fmla="*/ 26 h 364"/>
              <a:gd name="T20" fmla="*/ 25 w 109"/>
              <a:gd name="T21" fmla="*/ 0 h 364"/>
              <a:gd name="T22" fmla="*/ 84 w 109"/>
              <a:gd name="T23" fmla="*/ 0 h 364"/>
              <a:gd name="T24" fmla="*/ 107 w 109"/>
              <a:gd name="T25" fmla="*/ 25 h 364"/>
              <a:gd name="T26" fmla="*/ 97 w 109"/>
              <a:gd name="T27" fmla="*/ 87 h 364"/>
              <a:gd name="T28" fmla="*/ 77 w 109"/>
              <a:gd name="T29" fmla="*/ 103 h 364"/>
              <a:gd name="T30" fmla="*/ 69 w 109"/>
              <a:gd name="T31" fmla="*/ 103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9" h="364">
                <a:moveTo>
                  <a:pt x="69" y="103"/>
                </a:moveTo>
                <a:cubicBezTo>
                  <a:pt x="69" y="107"/>
                  <a:pt x="69" y="110"/>
                  <a:pt x="69" y="113"/>
                </a:cubicBezTo>
                <a:cubicBezTo>
                  <a:pt x="69" y="135"/>
                  <a:pt x="68" y="158"/>
                  <a:pt x="68" y="180"/>
                </a:cubicBezTo>
                <a:cubicBezTo>
                  <a:pt x="68" y="228"/>
                  <a:pt x="69" y="276"/>
                  <a:pt x="69" y="324"/>
                </a:cubicBezTo>
                <a:cubicBezTo>
                  <a:pt x="69" y="327"/>
                  <a:pt x="68" y="332"/>
                  <a:pt x="65" y="335"/>
                </a:cubicBezTo>
                <a:cubicBezTo>
                  <a:pt x="59" y="345"/>
                  <a:pt x="51" y="354"/>
                  <a:pt x="44" y="364"/>
                </a:cubicBezTo>
                <a:cubicBezTo>
                  <a:pt x="44" y="277"/>
                  <a:pt x="44" y="190"/>
                  <a:pt x="44" y="103"/>
                </a:cubicBezTo>
                <a:cubicBezTo>
                  <a:pt x="40" y="103"/>
                  <a:pt x="37" y="103"/>
                  <a:pt x="34" y="103"/>
                </a:cubicBezTo>
                <a:cubicBezTo>
                  <a:pt x="21" y="103"/>
                  <a:pt x="13" y="96"/>
                  <a:pt x="11" y="84"/>
                </a:cubicBezTo>
                <a:cubicBezTo>
                  <a:pt x="8" y="64"/>
                  <a:pt x="5" y="45"/>
                  <a:pt x="2" y="26"/>
                </a:cubicBezTo>
                <a:cubicBezTo>
                  <a:pt x="0" y="11"/>
                  <a:pt x="9" y="0"/>
                  <a:pt x="25" y="0"/>
                </a:cubicBezTo>
                <a:cubicBezTo>
                  <a:pt x="45" y="0"/>
                  <a:pt x="64" y="0"/>
                  <a:pt x="84" y="0"/>
                </a:cubicBezTo>
                <a:cubicBezTo>
                  <a:pt x="99" y="0"/>
                  <a:pt x="109" y="10"/>
                  <a:pt x="107" y="25"/>
                </a:cubicBezTo>
                <a:cubicBezTo>
                  <a:pt x="104" y="45"/>
                  <a:pt x="101" y="66"/>
                  <a:pt x="97" y="87"/>
                </a:cubicBezTo>
                <a:cubicBezTo>
                  <a:pt x="95" y="96"/>
                  <a:pt x="87" y="103"/>
                  <a:pt x="77" y="103"/>
                </a:cubicBezTo>
                <a:cubicBezTo>
                  <a:pt x="74" y="103"/>
                  <a:pt x="72" y="103"/>
                  <a:pt x="69" y="103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4" name="Freeform 22">
            <a:extLst>
              <a:ext uri="{FF2B5EF4-FFF2-40B4-BE49-F238E27FC236}">
                <a16:creationId xmlns:a16="http://schemas.microsoft.com/office/drawing/2014/main" id="{84A152C4-4618-493C-8464-2950B8C75B36}"/>
              </a:ext>
            </a:extLst>
          </p:cNvPr>
          <p:cNvSpPr>
            <a:spLocks noEditPoints="1"/>
          </p:cNvSpPr>
          <p:nvPr/>
        </p:nvSpPr>
        <p:spPr bwMode="auto">
          <a:xfrm>
            <a:off x="6421438" y="974725"/>
            <a:ext cx="606425" cy="612775"/>
          </a:xfrm>
          <a:custGeom>
            <a:avLst/>
            <a:gdLst>
              <a:gd name="T0" fmla="*/ 105 w 189"/>
              <a:gd name="T1" fmla="*/ 46 h 191"/>
              <a:gd name="T2" fmla="*/ 92 w 189"/>
              <a:gd name="T3" fmla="*/ 33 h 191"/>
              <a:gd name="T4" fmla="*/ 90 w 189"/>
              <a:gd name="T5" fmla="*/ 25 h 191"/>
              <a:gd name="T6" fmla="*/ 98 w 189"/>
              <a:gd name="T7" fmla="*/ 27 h 191"/>
              <a:gd name="T8" fmla="*/ 121 w 189"/>
              <a:gd name="T9" fmla="*/ 50 h 191"/>
              <a:gd name="T10" fmla="*/ 156 w 189"/>
              <a:gd name="T11" fmla="*/ 15 h 191"/>
              <a:gd name="T12" fmla="*/ 148 w 189"/>
              <a:gd name="T13" fmla="*/ 7 h 191"/>
              <a:gd name="T14" fmla="*/ 147 w 189"/>
              <a:gd name="T15" fmla="*/ 0 h 191"/>
              <a:gd name="T16" fmla="*/ 154 w 189"/>
              <a:gd name="T17" fmla="*/ 1 h 191"/>
              <a:gd name="T18" fmla="*/ 188 w 189"/>
              <a:gd name="T19" fmla="*/ 35 h 191"/>
              <a:gd name="T20" fmla="*/ 189 w 189"/>
              <a:gd name="T21" fmla="*/ 42 h 191"/>
              <a:gd name="T22" fmla="*/ 182 w 189"/>
              <a:gd name="T23" fmla="*/ 41 h 191"/>
              <a:gd name="T24" fmla="*/ 175 w 189"/>
              <a:gd name="T25" fmla="*/ 33 h 191"/>
              <a:gd name="T26" fmla="*/ 140 w 189"/>
              <a:gd name="T27" fmla="*/ 69 h 191"/>
              <a:gd name="T28" fmla="*/ 161 w 189"/>
              <a:gd name="T29" fmla="*/ 90 h 191"/>
              <a:gd name="T30" fmla="*/ 164 w 189"/>
              <a:gd name="T31" fmla="*/ 93 h 191"/>
              <a:gd name="T32" fmla="*/ 165 w 189"/>
              <a:gd name="T33" fmla="*/ 100 h 191"/>
              <a:gd name="T34" fmla="*/ 158 w 189"/>
              <a:gd name="T35" fmla="*/ 99 h 191"/>
              <a:gd name="T36" fmla="*/ 144 w 189"/>
              <a:gd name="T37" fmla="*/ 85 h 191"/>
              <a:gd name="T38" fmla="*/ 104 w 189"/>
              <a:gd name="T39" fmla="*/ 125 h 191"/>
              <a:gd name="T40" fmla="*/ 46 w 189"/>
              <a:gd name="T41" fmla="*/ 183 h 191"/>
              <a:gd name="T42" fmla="*/ 25 w 189"/>
              <a:gd name="T43" fmla="*/ 183 h 191"/>
              <a:gd name="T44" fmla="*/ 7 w 189"/>
              <a:gd name="T45" fmla="*/ 165 h 191"/>
              <a:gd name="T46" fmla="*/ 7 w 189"/>
              <a:gd name="T47" fmla="*/ 144 h 191"/>
              <a:gd name="T48" fmla="*/ 102 w 189"/>
              <a:gd name="T49" fmla="*/ 49 h 191"/>
              <a:gd name="T50" fmla="*/ 105 w 189"/>
              <a:gd name="T51" fmla="*/ 46 h 191"/>
              <a:gd name="T52" fmla="*/ 71 w 189"/>
              <a:gd name="T53" fmla="*/ 136 h 191"/>
              <a:gd name="T54" fmla="*/ 85 w 189"/>
              <a:gd name="T55" fmla="*/ 122 h 191"/>
              <a:gd name="T56" fmla="*/ 77 w 189"/>
              <a:gd name="T57" fmla="*/ 115 h 191"/>
              <a:gd name="T58" fmla="*/ 76 w 189"/>
              <a:gd name="T59" fmla="*/ 109 h 191"/>
              <a:gd name="T60" fmla="*/ 83 w 189"/>
              <a:gd name="T61" fmla="*/ 109 h 191"/>
              <a:gd name="T62" fmla="*/ 89 w 189"/>
              <a:gd name="T63" fmla="*/ 116 h 191"/>
              <a:gd name="T64" fmla="*/ 107 w 189"/>
              <a:gd name="T65" fmla="*/ 99 h 191"/>
              <a:gd name="T66" fmla="*/ 92 w 189"/>
              <a:gd name="T67" fmla="*/ 83 h 191"/>
              <a:gd name="T68" fmla="*/ 20 w 189"/>
              <a:gd name="T69" fmla="*/ 155 h 191"/>
              <a:gd name="T70" fmla="*/ 36 w 189"/>
              <a:gd name="T71" fmla="*/ 171 h 191"/>
              <a:gd name="T72" fmla="*/ 46 w 189"/>
              <a:gd name="T73" fmla="*/ 160 h 191"/>
              <a:gd name="T74" fmla="*/ 39 w 189"/>
              <a:gd name="T75" fmla="*/ 153 h 191"/>
              <a:gd name="T76" fmla="*/ 38 w 189"/>
              <a:gd name="T77" fmla="*/ 147 h 191"/>
              <a:gd name="T78" fmla="*/ 45 w 189"/>
              <a:gd name="T79" fmla="*/ 147 h 191"/>
              <a:gd name="T80" fmla="*/ 51 w 189"/>
              <a:gd name="T81" fmla="*/ 155 h 191"/>
              <a:gd name="T82" fmla="*/ 66 w 189"/>
              <a:gd name="T83" fmla="*/ 142 h 191"/>
              <a:gd name="T84" fmla="*/ 58 w 189"/>
              <a:gd name="T85" fmla="*/ 134 h 191"/>
              <a:gd name="T86" fmla="*/ 58 w 189"/>
              <a:gd name="T87" fmla="*/ 127 h 191"/>
              <a:gd name="T88" fmla="*/ 64 w 189"/>
              <a:gd name="T89" fmla="*/ 128 h 191"/>
              <a:gd name="T90" fmla="*/ 71 w 189"/>
              <a:gd name="T91" fmla="*/ 13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9" h="191">
                <a:moveTo>
                  <a:pt x="105" y="46"/>
                </a:moveTo>
                <a:cubicBezTo>
                  <a:pt x="100" y="41"/>
                  <a:pt x="96" y="37"/>
                  <a:pt x="92" y="33"/>
                </a:cubicBezTo>
                <a:cubicBezTo>
                  <a:pt x="89" y="31"/>
                  <a:pt x="86" y="28"/>
                  <a:pt x="90" y="25"/>
                </a:cubicBezTo>
                <a:cubicBezTo>
                  <a:pt x="93" y="21"/>
                  <a:pt x="96" y="24"/>
                  <a:pt x="98" y="27"/>
                </a:cubicBezTo>
                <a:cubicBezTo>
                  <a:pt x="106" y="35"/>
                  <a:pt x="114" y="43"/>
                  <a:pt x="121" y="50"/>
                </a:cubicBezTo>
                <a:cubicBezTo>
                  <a:pt x="133" y="39"/>
                  <a:pt x="144" y="27"/>
                  <a:pt x="156" y="15"/>
                </a:cubicBezTo>
                <a:cubicBezTo>
                  <a:pt x="154" y="13"/>
                  <a:pt x="150" y="10"/>
                  <a:pt x="148" y="7"/>
                </a:cubicBezTo>
                <a:cubicBezTo>
                  <a:pt x="147" y="6"/>
                  <a:pt x="147" y="2"/>
                  <a:pt x="147" y="0"/>
                </a:cubicBezTo>
                <a:cubicBezTo>
                  <a:pt x="149" y="0"/>
                  <a:pt x="152" y="0"/>
                  <a:pt x="154" y="1"/>
                </a:cubicBezTo>
                <a:cubicBezTo>
                  <a:pt x="165" y="12"/>
                  <a:pt x="177" y="24"/>
                  <a:pt x="188" y="35"/>
                </a:cubicBezTo>
                <a:cubicBezTo>
                  <a:pt x="189" y="37"/>
                  <a:pt x="189" y="40"/>
                  <a:pt x="189" y="42"/>
                </a:cubicBezTo>
                <a:cubicBezTo>
                  <a:pt x="186" y="42"/>
                  <a:pt x="183" y="42"/>
                  <a:pt x="182" y="41"/>
                </a:cubicBezTo>
                <a:cubicBezTo>
                  <a:pt x="179" y="39"/>
                  <a:pt x="177" y="36"/>
                  <a:pt x="175" y="33"/>
                </a:cubicBezTo>
                <a:cubicBezTo>
                  <a:pt x="163" y="46"/>
                  <a:pt x="152" y="57"/>
                  <a:pt x="140" y="69"/>
                </a:cubicBezTo>
                <a:cubicBezTo>
                  <a:pt x="147" y="76"/>
                  <a:pt x="154" y="83"/>
                  <a:pt x="161" y="90"/>
                </a:cubicBezTo>
                <a:cubicBezTo>
                  <a:pt x="162" y="91"/>
                  <a:pt x="164" y="92"/>
                  <a:pt x="164" y="93"/>
                </a:cubicBezTo>
                <a:cubicBezTo>
                  <a:pt x="165" y="95"/>
                  <a:pt x="165" y="97"/>
                  <a:pt x="165" y="100"/>
                </a:cubicBezTo>
                <a:cubicBezTo>
                  <a:pt x="163" y="100"/>
                  <a:pt x="159" y="100"/>
                  <a:pt x="158" y="99"/>
                </a:cubicBezTo>
                <a:cubicBezTo>
                  <a:pt x="153" y="95"/>
                  <a:pt x="149" y="90"/>
                  <a:pt x="144" y="85"/>
                </a:cubicBezTo>
                <a:cubicBezTo>
                  <a:pt x="130" y="99"/>
                  <a:pt x="117" y="112"/>
                  <a:pt x="104" y="125"/>
                </a:cubicBezTo>
                <a:cubicBezTo>
                  <a:pt x="85" y="144"/>
                  <a:pt x="66" y="164"/>
                  <a:pt x="46" y="183"/>
                </a:cubicBezTo>
                <a:cubicBezTo>
                  <a:pt x="39" y="191"/>
                  <a:pt x="33" y="191"/>
                  <a:pt x="25" y="183"/>
                </a:cubicBezTo>
                <a:cubicBezTo>
                  <a:pt x="19" y="177"/>
                  <a:pt x="13" y="171"/>
                  <a:pt x="7" y="165"/>
                </a:cubicBezTo>
                <a:cubicBezTo>
                  <a:pt x="0" y="158"/>
                  <a:pt x="0" y="152"/>
                  <a:pt x="7" y="144"/>
                </a:cubicBezTo>
                <a:cubicBezTo>
                  <a:pt x="39" y="113"/>
                  <a:pt x="70" y="81"/>
                  <a:pt x="102" y="49"/>
                </a:cubicBezTo>
                <a:cubicBezTo>
                  <a:pt x="103" y="49"/>
                  <a:pt x="104" y="48"/>
                  <a:pt x="105" y="46"/>
                </a:cubicBezTo>
                <a:close/>
                <a:moveTo>
                  <a:pt x="71" y="136"/>
                </a:moveTo>
                <a:cubicBezTo>
                  <a:pt x="76" y="131"/>
                  <a:pt x="80" y="127"/>
                  <a:pt x="85" y="122"/>
                </a:cubicBezTo>
                <a:cubicBezTo>
                  <a:pt x="82" y="120"/>
                  <a:pt x="79" y="118"/>
                  <a:pt x="77" y="115"/>
                </a:cubicBezTo>
                <a:cubicBezTo>
                  <a:pt x="76" y="114"/>
                  <a:pt x="77" y="111"/>
                  <a:pt x="76" y="109"/>
                </a:cubicBezTo>
                <a:cubicBezTo>
                  <a:pt x="79" y="109"/>
                  <a:pt x="82" y="108"/>
                  <a:pt x="83" y="109"/>
                </a:cubicBezTo>
                <a:cubicBezTo>
                  <a:pt x="86" y="111"/>
                  <a:pt x="88" y="114"/>
                  <a:pt x="89" y="116"/>
                </a:cubicBezTo>
                <a:cubicBezTo>
                  <a:pt x="96" y="110"/>
                  <a:pt x="102" y="104"/>
                  <a:pt x="107" y="99"/>
                </a:cubicBezTo>
                <a:cubicBezTo>
                  <a:pt x="102" y="94"/>
                  <a:pt x="96" y="88"/>
                  <a:pt x="92" y="83"/>
                </a:cubicBezTo>
                <a:cubicBezTo>
                  <a:pt x="67" y="107"/>
                  <a:pt x="43" y="131"/>
                  <a:pt x="20" y="155"/>
                </a:cubicBezTo>
                <a:cubicBezTo>
                  <a:pt x="25" y="160"/>
                  <a:pt x="31" y="166"/>
                  <a:pt x="36" y="171"/>
                </a:cubicBezTo>
                <a:cubicBezTo>
                  <a:pt x="39" y="168"/>
                  <a:pt x="42" y="164"/>
                  <a:pt x="46" y="160"/>
                </a:cubicBezTo>
                <a:cubicBezTo>
                  <a:pt x="44" y="158"/>
                  <a:pt x="41" y="156"/>
                  <a:pt x="39" y="153"/>
                </a:cubicBezTo>
                <a:cubicBezTo>
                  <a:pt x="38" y="152"/>
                  <a:pt x="38" y="149"/>
                  <a:pt x="38" y="147"/>
                </a:cubicBezTo>
                <a:cubicBezTo>
                  <a:pt x="41" y="147"/>
                  <a:pt x="44" y="146"/>
                  <a:pt x="45" y="147"/>
                </a:cubicBezTo>
                <a:cubicBezTo>
                  <a:pt x="48" y="149"/>
                  <a:pt x="49" y="153"/>
                  <a:pt x="51" y="155"/>
                </a:cubicBezTo>
                <a:cubicBezTo>
                  <a:pt x="57" y="150"/>
                  <a:pt x="61" y="146"/>
                  <a:pt x="66" y="142"/>
                </a:cubicBezTo>
                <a:cubicBezTo>
                  <a:pt x="63" y="139"/>
                  <a:pt x="60" y="137"/>
                  <a:pt x="58" y="134"/>
                </a:cubicBezTo>
                <a:cubicBezTo>
                  <a:pt x="57" y="133"/>
                  <a:pt x="58" y="130"/>
                  <a:pt x="58" y="127"/>
                </a:cubicBezTo>
                <a:cubicBezTo>
                  <a:pt x="60" y="128"/>
                  <a:pt x="62" y="127"/>
                  <a:pt x="64" y="128"/>
                </a:cubicBezTo>
                <a:cubicBezTo>
                  <a:pt x="67" y="130"/>
                  <a:pt x="69" y="133"/>
                  <a:pt x="71" y="136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5" name="Freeform 23">
            <a:extLst>
              <a:ext uri="{FF2B5EF4-FFF2-40B4-BE49-F238E27FC236}">
                <a16:creationId xmlns:a16="http://schemas.microsoft.com/office/drawing/2014/main" id="{5EEBA429-8D25-4211-82BC-374FAB991455}"/>
              </a:ext>
            </a:extLst>
          </p:cNvPr>
          <p:cNvSpPr>
            <a:spLocks noEditPoints="1"/>
          </p:cNvSpPr>
          <p:nvPr/>
        </p:nvSpPr>
        <p:spPr bwMode="auto">
          <a:xfrm>
            <a:off x="6421438" y="3979863"/>
            <a:ext cx="615950" cy="612775"/>
          </a:xfrm>
          <a:custGeom>
            <a:avLst/>
            <a:gdLst>
              <a:gd name="T0" fmla="*/ 106 w 192"/>
              <a:gd name="T1" fmla="*/ 47 h 191"/>
              <a:gd name="T2" fmla="*/ 91 w 192"/>
              <a:gd name="T3" fmla="*/ 33 h 191"/>
              <a:gd name="T4" fmla="*/ 90 w 192"/>
              <a:gd name="T5" fmla="*/ 25 h 191"/>
              <a:gd name="T6" fmla="*/ 97 w 192"/>
              <a:gd name="T7" fmla="*/ 27 h 191"/>
              <a:gd name="T8" fmla="*/ 122 w 192"/>
              <a:gd name="T9" fmla="*/ 51 h 191"/>
              <a:gd name="T10" fmla="*/ 157 w 192"/>
              <a:gd name="T11" fmla="*/ 15 h 191"/>
              <a:gd name="T12" fmla="*/ 148 w 192"/>
              <a:gd name="T13" fmla="*/ 8 h 191"/>
              <a:gd name="T14" fmla="*/ 147 w 192"/>
              <a:gd name="T15" fmla="*/ 1 h 191"/>
              <a:gd name="T16" fmla="*/ 154 w 192"/>
              <a:gd name="T17" fmla="*/ 2 h 191"/>
              <a:gd name="T18" fmla="*/ 188 w 192"/>
              <a:gd name="T19" fmla="*/ 35 h 191"/>
              <a:gd name="T20" fmla="*/ 189 w 192"/>
              <a:gd name="T21" fmla="*/ 42 h 191"/>
              <a:gd name="T22" fmla="*/ 181 w 192"/>
              <a:gd name="T23" fmla="*/ 41 h 191"/>
              <a:gd name="T24" fmla="*/ 175 w 192"/>
              <a:gd name="T25" fmla="*/ 34 h 191"/>
              <a:gd name="T26" fmla="*/ 140 w 192"/>
              <a:gd name="T27" fmla="*/ 69 h 191"/>
              <a:gd name="T28" fmla="*/ 163 w 192"/>
              <a:gd name="T29" fmla="*/ 92 h 191"/>
              <a:gd name="T30" fmla="*/ 165 w 192"/>
              <a:gd name="T31" fmla="*/ 100 h 191"/>
              <a:gd name="T32" fmla="*/ 156 w 192"/>
              <a:gd name="T33" fmla="*/ 98 h 191"/>
              <a:gd name="T34" fmla="*/ 144 w 192"/>
              <a:gd name="T35" fmla="*/ 85 h 191"/>
              <a:gd name="T36" fmla="*/ 122 w 192"/>
              <a:gd name="T37" fmla="*/ 108 h 191"/>
              <a:gd name="T38" fmla="*/ 47 w 192"/>
              <a:gd name="T39" fmla="*/ 183 h 191"/>
              <a:gd name="T40" fmla="*/ 25 w 192"/>
              <a:gd name="T41" fmla="*/ 183 h 191"/>
              <a:gd name="T42" fmla="*/ 6 w 192"/>
              <a:gd name="T43" fmla="*/ 165 h 191"/>
              <a:gd name="T44" fmla="*/ 6 w 192"/>
              <a:gd name="T45" fmla="*/ 146 h 191"/>
              <a:gd name="T46" fmla="*/ 100 w 192"/>
              <a:gd name="T47" fmla="*/ 52 h 191"/>
              <a:gd name="T48" fmla="*/ 106 w 192"/>
              <a:gd name="T49" fmla="*/ 47 h 191"/>
              <a:gd name="T50" fmla="*/ 90 w 192"/>
              <a:gd name="T51" fmla="*/ 118 h 191"/>
              <a:gd name="T52" fmla="*/ 107 w 192"/>
              <a:gd name="T53" fmla="*/ 100 h 191"/>
              <a:gd name="T54" fmla="*/ 92 w 192"/>
              <a:gd name="T55" fmla="*/ 84 h 191"/>
              <a:gd name="T56" fmla="*/ 20 w 192"/>
              <a:gd name="T57" fmla="*/ 155 h 191"/>
              <a:gd name="T58" fmla="*/ 36 w 192"/>
              <a:gd name="T59" fmla="*/ 171 h 191"/>
              <a:gd name="T60" fmla="*/ 46 w 192"/>
              <a:gd name="T61" fmla="*/ 161 h 191"/>
              <a:gd name="T62" fmla="*/ 39 w 192"/>
              <a:gd name="T63" fmla="*/ 154 h 191"/>
              <a:gd name="T64" fmla="*/ 38 w 192"/>
              <a:gd name="T65" fmla="*/ 147 h 191"/>
              <a:gd name="T66" fmla="*/ 45 w 192"/>
              <a:gd name="T67" fmla="*/ 148 h 191"/>
              <a:gd name="T68" fmla="*/ 53 w 192"/>
              <a:gd name="T69" fmla="*/ 155 h 191"/>
              <a:gd name="T70" fmla="*/ 66 w 192"/>
              <a:gd name="T71" fmla="*/ 141 h 191"/>
              <a:gd name="T72" fmla="*/ 58 w 192"/>
              <a:gd name="T73" fmla="*/ 135 h 191"/>
              <a:gd name="T74" fmla="*/ 57 w 192"/>
              <a:gd name="T75" fmla="*/ 128 h 191"/>
              <a:gd name="T76" fmla="*/ 64 w 192"/>
              <a:gd name="T77" fmla="*/ 129 h 191"/>
              <a:gd name="T78" fmla="*/ 70 w 192"/>
              <a:gd name="T79" fmla="*/ 136 h 191"/>
              <a:gd name="T80" fmla="*/ 85 w 192"/>
              <a:gd name="T81" fmla="*/ 123 h 191"/>
              <a:gd name="T82" fmla="*/ 78 w 192"/>
              <a:gd name="T83" fmla="*/ 116 h 191"/>
              <a:gd name="T84" fmla="*/ 76 w 192"/>
              <a:gd name="T85" fmla="*/ 109 h 191"/>
              <a:gd name="T86" fmla="*/ 84 w 192"/>
              <a:gd name="T87" fmla="*/ 110 h 191"/>
              <a:gd name="T88" fmla="*/ 90 w 192"/>
              <a:gd name="T89" fmla="*/ 118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2" h="191">
                <a:moveTo>
                  <a:pt x="106" y="47"/>
                </a:moveTo>
                <a:cubicBezTo>
                  <a:pt x="100" y="42"/>
                  <a:pt x="95" y="38"/>
                  <a:pt x="91" y="33"/>
                </a:cubicBezTo>
                <a:cubicBezTo>
                  <a:pt x="90" y="31"/>
                  <a:pt x="90" y="28"/>
                  <a:pt x="90" y="25"/>
                </a:cubicBezTo>
                <a:cubicBezTo>
                  <a:pt x="92" y="26"/>
                  <a:pt x="96" y="25"/>
                  <a:pt x="97" y="27"/>
                </a:cubicBezTo>
                <a:cubicBezTo>
                  <a:pt x="106" y="34"/>
                  <a:pt x="114" y="43"/>
                  <a:pt x="122" y="51"/>
                </a:cubicBezTo>
                <a:cubicBezTo>
                  <a:pt x="133" y="39"/>
                  <a:pt x="144" y="28"/>
                  <a:pt x="157" y="15"/>
                </a:cubicBezTo>
                <a:cubicBezTo>
                  <a:pt x="154" y="13"/>
                  <a:pt x="151" y="11"/>
                  <a:pt x="148" y="8"/>
                </a:cubicBezTo>
                <a:cubicBezTo>
                  <a:pt x="147" y="6"/>
                  <a:pt x="147" y="3"/>
                  <a:pt x="147" y="1"/>
                </a:cubicBezTo>
                <a:cubicBezTo>
                  <a:pt x="149" y="1"/>
                  <a:pt x="152" y="0"/>
                  <a:pt x="154" y="2"/>
                </a:cubicBezTo>
                <a:cubicBezTo>
                  <a:pt x="165" y="13"/>
                  <a:pt x="177" y="24"/>
                  <a:pt x="188" y="35"/>
                </a:cubicBezTo>
                <a:cubicBezTo>
                  <a:pt x="190" y="37"/>
                  <a:pt x="192" y="40"/>
                  <a:pt x="189" y="42"/>
                </a:cubicBezTo>
                <a:cubicBezTo>
                  <a:pt x="187" y="43"/>
                  <a:pt x="183" y="43"/>
                  <a:pt x="181" y="41"/>
                </a:cubicBezTo>
                <a:cubicBezTo>
                  <a:pt x="179" y="39"/>
                  <a:pt x="177" y="36"/>
                  <a:pt x="175" y="34"/>
                </a:cubicBezTo>
                <a:cubicBezTo>
                  <a:pt x="163" y="46"/>
                  <a:pt x="152" y="58"/>
                  <a:pt x="140" y="69"/>
                </a:cubicBezTo>
                <a:cubicBezTo>
                  <a:pt x="147" y="77"/>
                  <a:pt x="155" y="84"/>
                  <a:pt x="163" y="92"/>
                </a:cubicBezTo>
                <a:cubicBezTo>
                  <a:pt x="165" y="94"/>
                  <a:pt x="168" y="97"/>
                  <a:pt x="165" y="100"/>
                </a:cubicBezTo>
                <a:cubicBezTo>
                  <a:pt x="161" y="104"/>
                  <a:pt x="159" y="101"/>
                  <a:pt x="156" y="98"/>
                </a:cubicBezTo>
                <a:cubicBezTo>
                  <a:pt x="152" y="94"/>
                  <a:pt x="148" y="90"/>
                  <a:pt x="144" y="85"/>
                </a:cubicBezTo>
                <a:cubicBezTo>
                  <a:pt x="136" y="93"/>
                  <a:pt x="129" y="100"/>
                  <a:pt x="122" y="108"/>
                </a:cubicBezTo>
                <a:cubicBezTo>
                  <a:pt x="97" y="133"/>
                  <a:pt x="72" y="158"/>
                  <a:pt x="47" y="183"/>
                </a:cubicBezTo>
                <a:cubicBezTo>
                  <a:pt x="38" y="191"/>
                  <a:pt x="33" y="191"/>
                  <a:pt x="25" y="183"/>
                </a:cubicBezTo>
                <a:cubicBezTo>
                  <a:pt x="18" y="177"/>
                  <a:pt x="12" y="171"/>
                  <a:pt x="6" y="165"/>
                </a:cubicBezTo>
                <a:cubicBezTo>
                  <a:pt x="0" y="158"/>
                  <a:pt x="0" y="152"/>
                  <a:pt x="6" y="146"/>
                </a:cubicBezTo>
                <a:cubicBezTo>
                  <a:pt x="38" y="114"/>
                  <a:pt x="69" y="83"/>
                  <a:pt x="100" y="52"/>
                </a:cubicBezTo>
                <a:cubicBezTo>
                  <a:pt x="102" y="50"/>
                  <a:pt x="103" y="49"/>
                  <a:pt x="106" y="47"/>
                </a:cubicBezTo>
                <a:close/>
                <a:moveTo>
                  <a:pt x="90" y="118"/>
                </a:moveTo>
                <a:cubicBezTo>
                  <a:pt x="97" y="111"/>
                  <a:pt x="102" y="105"/>
                  <a:pt x="107" y="100"/>
                </a:cubicBezTo>
                <a:cubicBezTo>
                  <a:pt x="102" y="95"/>
                  <a:pt x="96" y="89"/>
                  <a:pt x="92" y="84"/>
                </a:cubicBezTo>
                <a:cubicBezTo>
                  <a:pt x="68" y="108"/>
                  <a:pt x="44" y="132"/>
                  <a:pt x="20" y="155"/>
                </a:cubicBezTo>
                <a:cubicBezTo>
                  <a:pt x="26" y="160"/>
                  <a:pt x="31" y="166"/>
                  <a:pt x="36" y="171"/>
                </a:cubicBezTo>
                <a:cubicBezTo>
                  <a:pt x="39" y="168"/>
                  <a:pt x="42" y="164"/>
                  <a:pt x="46" y="161"/>
                </a:cubicBezTo>
                <a:cubicBezTo>
                  <a:pt x="44" y="158"/>
                  <a:pt x="41" y="156"/>
                  <a:pt x="39" y="154"/>
                </a:cubicBezTo>
                <a:cubicBezTo>
                  <a:pt x="38" y="152"/>
                  <a:pt x="38" y="149"/>
                  <a:pt x="38" y="147"/>
                </a:cubicBezTo>
                <a:cubicBezTo>
                  <a:pt x="40" y="147"/>
                  <a:pt x="43" y="147"/>
                  <a:pt x="45" y="148"/>
                </a:cubicBezTo>
                <a:cubicBezTo>
                  <a:pt x="48" y="149"/>
                  <a:pt x="50" y="152"/>
                  <a:pt x="53" y="155"/>
                </a:cubicBezTo>
                <a:cubicBezTo>
                  <a:pt x="57" y="150"/>
                  <a:pt x="61" y="147"/>
                  <a:pt x="66" y="141"/>
                </a:cubicBezTo>
                <a:cubicBezTo>
                  <a:pt x="63" y="139"/>
                  <a:pt x="60" y="137"/>
                  <a:pt x="58" y="135"/>
                </a:cubicBezTo>
                <a:cubicBezTo>
                  <a:pt x="57" y="133"/>
                  <a:pt x="58" y="130"/>
                  <a:pt x="57" y="128"/>
                </a:cubicBezTo>
                <a:cubicBezTo>
                  <a:pt x="60" y="128"/>
                  <a:pt x="63" y="128"/>
                  <a:pt x="64" y="129"/>
                </a:cubicBezTo>
                <a:cubicBezTo>
                  <a:pt x="67" y="131"/>
                  <a:pt x="69" y="134"/>
                  <a:pt x="70" y="136"/>
                </a:cubicBezTo>
                <a:cubicBezTo>
                  <a:pt x="76" y="131"/>
                  <a:pt x="80" y="127"/>
                  <a:pt x="85" y="123"/>
                </a:cubicBezTo>
                <a:cubicBezTo>
                  <a:pt x="82" y="120"/>
                  <a:pt x="79" y="119"/>
                  <a:pt x="78" y="116"/>
                </a:cubicBezTo>
                <a:cubicBezTo>
                  <a:pt x="77" y="114"/>
                  <a:pt x="77" y="112"/>
                  <a:pt x="76" y="109"/>
                </a:cubicBezTo>
                <a:cubicBezTo>
                  <a:pt x="79" y="109"/>
                  <a:pt x="82" y="109"/>
                  <a:pt x="84" y="110"/>
                </a:cubicBezTo>
                <a:cubicBezTo>
                  <a:pt x="86" y="112"/>
                  <a:pt x="88" y="115"/>
                  <a:pt x="90" y="118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6" name="Freeform 24">
            <a:extLst>
              <a:ext uri="{FF2B5EF4-FFF2-40B4-BE49-F238E27FC236}">
                <a16:creationId xmlns:a16="http://schemas.microsoft.com/office/drawing/2014/main" id="{28F57337-1948-47C1-A09C-7F455668F97E}"/>
              </a:ext>
            </a:extLst>
          </p:cNvPr>
          <p:cNvSpPr>
            <a:spLocks noEditPoints="1"/>
          </p:cNvSpPr>
          <p:nvPr/>
        </p:nvSpPr>
        <p:spPr bwMode="auto">
          <a:xfrm>
            <a:off x="6421438" y="2484438"/>
            <a:ext cx="615950" cy="611188"/>
          </a:xfrm>
          <a:custGeom>
            <a:avLst/>
            <a:gdLst>
              <a:gd name="T0" fmla="*/ 121 w 192"/>
              <a:gd name="T1" fmla="*/ 51 h 191"/>
              <a:gd name="T2" fmla="*/ 157 w 192"/>
              <a:gd name="T3" fmla="*/ 15 h 191"/>
              <a:gd name="T4" fmla="*/ 148 w 192"/>
              <a:gd name="T5" fmla="*/ 8 h 191"/>
              <a:gd name="T6" fmla="*/ 147 w 192"/>
              <a:gd name="T7" fmla="*/ 1 h 191"/>
              <a:gd name="T8" fmla="*/ 154 w 192"/>
              <a:gd name="T9" fmla="*/ 2 h 191"/>
              <a:gd name="T10" fmla="*/ 188 w 192"/>
              <a:gd name="T11" fmla="*/ 35 h 191"/>
              <a:gd name="T12" fmla="*/ 189 w 192"/>
              <a:gd name="T13" fmla="*/ 42 h 191"/>
              <a:gd name="T14" fmla="*/ 181 w 192"/>
              <a:gd name="T15" fmla="*/ 41 h 191"/>
              <a:gd name="T16" fmla="*/ 175 w 192"/>
              <a:gd name="T17" fmla="*/ 34 h 191"/>
              <a:gd name="T18" fmla="*/ 140 w 192"/>
              <a:gd name="T19" fmla="*/ 70 h 191"/>
              <a:gd name="T20" fmla="*/ 161 w 192"/>
              <a:gd name="T21" fmla="*/ 90 h 191"/>
              <a:gd name="T22" fmla="*/ 164 w 192"/>
              <a:gd name="T23" fmla="*/ 94 h 191"/>
              <a:gd name="T24" fmla="*/ 165 w 192"/>
              <a:gd name="T25" fmla="*/ 100 h 191"/>
              <a:gd name="T26" fmla="*/ 158 w 192"/>
              <a:gd name="T27" fmla="*/ 100 h 191"/>
              <a:gd name="T28" fmla="*/ 144 w 192"/>
              <a:gd name="T29" fmla="*/ 85 h 191"/>
              <a:gd name="T30" fmla="*/ 127 w 192"/>
              <a:gd name="T31" fmla="*/ 103 h 191"/>
              <a:gd name="T32" fmla="*/ 120 w 192"/>
              <a:gd name="T33" fmla="*/ 107 h 191"/>
              <a:gd name="T34" fmla="*/ 117 w 192"/>
              <a:gd name="T35" fmla="*/ 112 h 191"/>
              <a:gd name="T36" fmla="*/ 105 w 192"/>
              <a:gd name="T37" fmla="*/ 124 h 191"/>
              <a:gd name="T38" fmla="*/ 46 w 192"/>
              <a:gd name="T39" fmla="*/ 184 h 191"/>
              <a:gd name="T40" fmla="*/ 26 w 192"/>
              <a:gd name="T41" fmla="*/ 184 h 191"/>
              <a:gd name="T42" fmla="*/ 6 w 192"/>
              <a:gd name="T43" fmla="*/ 165 h 191"/>
              <a:gd name="T44" fmla="*/ 6 w 192"/>
              <a:gd name="T45" fmla="*/ 146 h 191"/>
              <a:gd name="T46" fmla="*/ 32 w 192"/>
              <a:gd name="T47" fmla="*/ 120 h 191"/>
              <a:gd name="T48" fmla="*/ 38 w 192"/>
              <a:gd name="T49" fmla="*/ 116 h 191"/>
              <a:gd name="T50" fmla="*/ 63 w 192"/>
              <a:gd name="T51" fmla="*/ 91 h 191"/>
              <a:gd name="T52" fmla="*/ 105 w 192"/>
              <a:gd name="T53" fmla="*/ 46 h 191"/>
              <a:gd name="T54" fmla="*/ 92 w 192"/>
              <a:gd name="T55" fmla="*/ 33 h 191"/>
              <a:gd name="T56" fmla="*/ 90 w 192"/>
              <a:gd name="T57" fmla="*/ 25 h 191"/>
              <a:gd name="T58" fmla="*/ 98 w 192"/>
              <a:gd name="T59" fmla="*/ 27 h 191"/>
              <a:gd name="T60" fmla="*/ 121 w 192"/>
              <a:gd name="T61" fmla="*/ 51 h 191"/>
              <a:gd name="T62" fmla="*/ 36 w 192"/>
              <a:gd name="T63" fmla="*/ 172 h 191"/>
              <a:gd name="T64" fmla="*/ 79 w 192"/>
              <a:gd name="T65" fmla="*/ 129 h 191"/>
              <a:gd name="T66" fmla="*/ 104 w 192"/>
              <a:gd name="T67" fmla="*/ 105 h 191"/>
              <a:gd name="T68" fmla="*/ 104 w 192"/>
              <a:gd name="T69" fmla="*/ 94 h 191"/>
              <a:gd name="T70" fmla="*/ 98 w 192"/>
              <a:gd name="T71" fmla="*/ 89 h 191"/>
              <a:gd name="T72" fmla="*/ 91 w 192"/>
              <a:gd name="T73" fmla="*/ 82 h 191"/>
              <a:gd name="T74" fmla="*/ 85 w 192"/>
              <a:gd name="T75" fmla="*/ 89 h 191"/>
              <a:gd name="T76" fmla="*/ 84 w 192"/>
              <a:gd name="T77" fmla="*/ 89 h 191"/>
              <a:gd name="T78" fmla="*/ 63 w 192"/>
              <a:gd name="T79" fmla="*/ 109 h 191"/>
              <a:gd name="T80" fmla="*/ 28 w 192"/>
              <a:gd name="T81" fmla="*/ 145 h 191"/>
              <a:gd name="T82" fmla="*/ 18 w 192"/>
              <a:gd name="T83" fmla="*/ 155 h 191"/>
              <a:gd name="T84" fmla="*/ 36 w 192"/>
              <a:gd name="T85" fmla="*/ 172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2" h="191">
                <a:moveTo>
                  <a:pt x="121" y="51"/>
                </a:moveTo>
                <a:cubicBezTo>
                  <a:pt x="133" y="39"/>
                  <a:pt x="144" y="28"/>
                  <a:pt x="157" y="15"/>
                </a:cubicBezTo>
                <a:cubicBezTo>
                  <a:pt x="154" y="13"/>
                  <a:pt x="150" y="11"/>
                  <a:pt x="148" y="8"/>
                </a:cubicBezTo>
                <a:cubicBezTo>
                  <a:pt x="146" y="6"/>
                  <a:pt x="147" y="3"/>
                  <a:pt x="147" y="1"/>
                </a:cubicBezTo>
                <a:cubicBezTo>
                  <a:pt x="149" y="1"/>
                  <a:pt x="152" y="0"/>
                  <a:pt x="154" y="2"/>
                </a:cubicBezTo>
                <a:cubicBezTo>
                  <a:pt x="165" y="13"/>
                  <a:pt x="177" y="24"/>
                  <a:pt x="188" y="35"/>
                </a:cubicBezTo>
                <a:cubicBezTo>
                  <a:pt x="190" y="37"/>
                  <a:pt x="192" y="40"/>
                  <a:pt x="189" y="42"/>
                </a:cubicBezTo>
                <a:cubicBezTo>
                  <a:pt x="187" y="43"/>
                  <a:pt x="183" y="43"/>
                  <a:pt x="181" y="41"/>
                </a:cubicBezTo>
                <a:cubicBezTo>
                  <a:pt x="179" y="40"/>
                  <a:pt x="177" y="37"/>
                  <a:pt x="175" y="34"/>
                </a:cubicBezTo>
                <a:cubicBezTo>
                  <a:pt x="163" y="46"/>
                  <a:pt x="152" y="58"/>
                  <a:pt x="140" y="70"/>
                </a:cubicBezTo>
                <a:cubicBezTo>
                  <a:pt x="146" y="76"/>
                  <a:pt x="153" y="83"/>
                  <a:pt x="161" y="90"/>
                </a:cubicBezTo>
                <a:cubicBezTo>
                  <a:pt x="162" y="91"/>
                  <a:pt x="164" y="92"/>
                  <a:pt x="164" y="94"/>
                </a:cubicBezTo>
                <a:cubicBezTo>
                  <a:pt x="165" y="95"/>
                  <a:pt x="165" y="98"/>
                  <a:pt x="165" y="100"/>
                </a:cubicBezTo>
                <a:cubicBezTo>
                  <a:pt x="163" y="100"/>
                  <a:pt x="160" y="101"/>
                  <a:pt x="158" y="100"/>
                </a:cubicBezTo>
                <a:cubicBezTo>
                  <a:pt x="153" y="96"/>
                  <a:pt x="149" y="91"/>
                  <a:pt x="144" y="85"/>
                </a:cubicBezTo>
                <a:cubicBezTo>
                  <a:pt x="138" y="91"/>
                  <a:pt x="133" y="97"/>
                  <a:pt x="127" y="103"/>
                </a:cubicBezTo>
                <a:cubicBezTo>
                  <a:pt x="125" y="104"/>
                  <a:pt x="122" y="105"/>
                  <a:pt x="120" y="107"/>
                </a:cubicBezTo>
                <a:cubicBezTo>
                  <a:pt x="119" y="108"/>
                  <a:pt x="118" y="110"/>
                  <a:pt x="117" y="112"/>
                </a:cubicBezTo>
                <a:cubicBezTo>
                  <a:pt x="113" y="116"/>
                  <a:pt x="109" y="120"/>
                  <a:pt x="105" y="124"/>
                </a:cubicBezTo>
                <a:cubicBezTo>
                  <a:pt x="85" y="144"/>
                  <a:pt x="65" y="164"/>
                  <a:pt x="46" y="184"/>
                </a:cubicBezTo>
                <a:cubicBezTo>
                  <a:pt x="39" y="191"/>
                  <a:pt x="32" y="191"/>
                  <a:pt x="26" y="184"/>
                </a:cubicBezTo>
                <a:cubicBezTo>
                  <a:pt x="19" y="178"/>
                  <a:pt x="13" y="171"/>
                  <a:pt x="6" y="165"/>
                </a:cubicBezTo>
                <a:cubicBezTo>
                  <a:pt x="0" y="158"/>
                  <a:pt x="0" y="152"/>
                  <a:pt x="6" y="146"/>
                </a:cubicBezTo>
                <a:cubicBezTo>
                  <a:pt x="14" y="137"/>
                  <a:pt x="23" y="129"/>
                  <a:pt x="32" y="120"/>
                </a:cubicBezTo>
                <a:cubicBezTo>
                  <a:pt x="33" y="119"/>
                  <a:pt x="36" y="118"/>
                  <a:pt x="38" y="116"/>
                </a:cubicBezTo>
                <a:cubicBezTo>
                  <a:pt x="46" y="108"/>
                  <a:pt x="54" y="99"/>
                  <a:pt x="63" y="91"/>
                </a:cubicBezTo>
                <a:cubicBezTo>
                  <a:pt x="76" y="76"/>
                  <a:pt x="90" y="62"/>
                  <a:pt x="105" y="46"/>
                </a:cubicBezTo>
                <a:cubicBezTo>
                  <a:pt x="100" y="42"/>
                  <a:pt x="96" y="38"/>
                  <a:pt x="92" y="33"/>
                </a:cubicBezTo>
                <a:cubicBezTo>
                  <a:pt x="89" y="31"/>
                  <a:pt x="87" y="28"/>
                  <a:pt x="90" y="25"/>
                </a:cubicBezTo>
                <a:cubicBezTo>
                  <a:pt x="93" y="22"/>
                  <a:pt x="95" y="24"/>
                  <a:pt x="98" y="27"/>
                </a:cubicBezTo>
                <a:cubicBezTo>
                  <a:pt x="106" y="35"/>
                  <a:pt x="113" y="43"/>
                  <a:pt x="121" y="51"/>
                </a:cubicBezTo>
                <a:close/>
                <a:moveTo>
                  <a:pt x="36" y="172"/>
                </a:moveTo>
                <a:cubicBezTo>
                  <a:pt x="51" y="158"/>
                  <a:pt x="65" y="143"/>
                  <a:pt x="79" y="129"/>
                </a:cubicBezTo>
                <a:cubicBezTo>
                  <a:pt x="87" y="121"/>
                  <a:pt x="96" y="113"/>
                  <a:pt x="104" y="105"/>
                </a:cubicBezTo>
                <a:cubicBezTo>
                  <a:pt x="110" y="100"/>
                  <a:pt x="110" y="99"/>
                  <a:pt x="104" y="94"/>
                </a:cubicBezTo>
                <a:cubicBezTo>
                  <a:pt x="102" y="92"/>
                  <a:pt x="100" y="91"/>
                  <a:pt x="98" y="89"/>
                </a:cubicBezTo>
                <a:cubicBezTo>
                  <a:pt x="96" y="87"/>
                  <a:pt x="94" y="85"/>
                  <a:pt x="91" y="82"/>
                </a:cubicBezTo>
                <a:cubicBezTo>
                  <a:pt x="89" y="84"/>
                  <a:pt x="87" y="87"/>
                  <a:pt x="85" y="89"/>
                </a:cubicBezTo>
                <a:cubicBezTo>
                  <a:pt x="85" y="89"/>
                  <a:pt x="84" y="89"/>
                  <a:pt x="84" y="89"/>
                </a:cubicBezTo>
                <a:cubicBezTo>
                  <a:pt x="77" y="96"/>
                  <a:pt x="70" y="102"/>
                  <a:pt x="63" y="109"/>
                </a:cubicBezTo>
                <a:cubicBezTo>
                  <a:pt x="51" y="121"/>
                  <a:pt x="40" y="133"/>
                  <a:pt x="28" y="145"/>
                </a:cubicBezTo>
                <a:cubicBezTo>
                  <a:pt x="25" y="149"/>
                  <a:pt x="22" y="152"/>
                  <a:pt x="18" y="155"/>
                </a:cubicBezTo>
                <a:cubicBezTo>
                  <a:pt x="25" y="161"/>
                  <a:pt x="30" y="166"/>
                  <a:pt x="36" y="172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7" name="Freeform 25">
            <a:extLst>
              <a:ext uri="{FF2B5EF4-FFF2-40B4-BE49-F238E27FC236}">
                <a16:creationId xmlns:a16="http://schemas.microsoft.com/office/drawing/2014/main" id="{EF60C667-EE3F-4EEB-B9AE-83E84FCA4CC1}"/>
              </a:ext>
            </a:extLst>
          </p:cNvPr>
          <p:cNvSpPr>
            <a:spLocks/>
          </p:cNvSpPr>
          <p:nvPr/>
        </p:nvSpPr>
        <p:spPr bwMode="auto">
          <a:xfrm>
            <a:off x="5208588" y="4495800"/>
            <a:ext cx="220663" cy="342900"/>
          </a:xfrm>
          <a:custGeom>
            <a:avLst/>
            <a:gdLst>
              <a:gd name="T0" fmla="*/ 34 w 69"/>
              <a:gd name="T1" fmla="*/ 0 h 107"/>
              <a:gd name="T2" fmla="*/ 67 w 69"/>
              <a:gd name="T3" fmla="*/ 65 h 107"/>
              <a:gd name="T4" fmla="*/ 40 w 69"/>
              <a:gd name="T5" fmla="*/ 104 h 107"/>
              <a:gd name="T6" fmla="*/ 1 w 69"/>
              <a:gd name="T7" fmla="*/ 80 h 107"/>
              <a:gd name="T8" fmla="*/ 2 w 69"/>
              <a:gd name="T9" fmla="*/ 59 h 107"/>
              <a:gd name="T10" fmla="*/ 34 w 69"/>
              <a:gd name="T11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" h="107">
                <a:moveTo>
                  <a:pt x="34" y="0"/>
                </a:moveTo>
                <a:cubicBezTo>
                  <a:pt x="50" y="19"/>
                  <a:pt x="64" y="40"/>
                  <a:pt x="67" y="65"/>
                </a:cubicBezTo>
                <a:cubicBezTo>
                  <a:pt x="69" y="84"/>
                  <a:pt x="58" y="100"/>
                  <a:pt x="40" y="104"/>
                </a:cubicBezTo>
                <a:cubicBezTo>
                  <a:pt x="23" y="107"/>
                  <a:pt x="6" y="97"/>
                  <a:pt x="1" y="80"/>
                </a:cubicBezTo>
                <a:cubicBezTo>
                  <a:pt x="0" y="73"/>
                  <a:pt x="0" y="66"/>
                  <a:pt x="2" y="59"/>
                </a:cubicBezTo>
                <a:cubicBezTo>
                  <a:pt x="5" y="41"/>
                  <a:pt x="22" y="11"/>
                  <a:pt x="34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8" name="Freeform 26">
            <a:extLst>
              <a:ext uri="{FF2B5EF4-FFF2-40B4-BE49-F238E27FC236}">
                <a16:creationId xmlns:a16="http://schemas.microsoft.com/office/drawing/2014/main" id="{5FB17CF3-713E-4D50-904F-610F62257C31}"/>
              </a:ext>
            </a:extLst>
          </p:cNvPr>
          <p:cNvSpPr>
            <a:spLocks/>
          </p:cNvSpPr>
          <p:nvPr/>
        </p:nvSpPr>
        <p:spPr bwMode="auto">
          <a:xfrm>
            <a:off x="7843838" y="4495800"/>
            <a:ext cx="225425" cy="339725"/>
          </a:xfrm>
          <a:custGeom>
            <a:avLst/>
            <a:gdLst>
              <a:gd name="T0" fmla="*/ 35 w 70"/>
              <a:gd name="T1" fmla="*/ 0 h 106"/>
              <a:gd name="T2" fmla="*/ 68 w 70"/>
              <a:gd name="T3" fmla="*/ 66 h 106"/>
              <a:gd name="T4" fmla="*/ 52 w 70"/>
              <a:gd name="T5" fmla="*/ 99 h 106"/>
              <a:gd name="T6" fmla="*/ 18 w 70"/>
              <a:gd name="T7" fmla="*/ 99 h 106"/>
              <a:gd name="T8" fmla="*/ 2 w 70"/>
              <a:gd name="T9" fmla="*/ 67 h 106"/>
              <a:gd name="T10" fmla="*/ 7 w 70"/>
              <a:gd name="T11" fmla="*/ 45 h 106"/>
              <a:gd name="T12" fmla="*/ 35 w 70"/>
              <a:gd name="T13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" h="106">
                <a:moveTo>
                  <a:pt x="35" y="0"/>
                </a:moveTo>
                <a:cubicBezTo>
                  <a:pt x="52" y="19"/>
                  <a:pt x="65" y="40"/>
                  <a:pt x="68" y="66"/>
                </a:cubicBezTo>
                <a:cubicBezTo>
                  <a:pt x="70" y="80"/>
                  <a:pt x="65" y="92"/>
                  <a:pt x="52" y="99"/>
                </a:cubicBezTo>
                <a:cubicBezTo>
                  <a:pt x="41" y="106"/>
                  <a:pt x="29" y="106"/>
                  <a:pt x="18" y="99"/>
                </a:cubicBezTo>
                <a:cubicBezTo>
                  <a:pt x="5" y="92"/>
                  <a:pt x="0" y="81"/>
                  <a:pt x="2" y="67"/>
                </a:cubicBezTo>
                <a:cubicBezTo>
                  <a:pt x="2" y="60"/>
                  <a:pt x="4" y="52"/>
                  <a:pt x="7" y="45"/>
                </a:cubicBezTo>
                <a:cubicBezTo>
                  <a:pt x="13" y="28"/>
                  <a:pt x="23" y="14"/>
                  <a:pt x="35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9" name="Freeform 27">
            <a:extLst>
              <a:ext uri="{FF2B5EF4-FFF2-40B4-BE49-F238E27FC236}">
                <a16:creationId xmlns:a16="http://schemas.microsoft.com/office/drawing/2014/main" id="{BB53DA15-F269-4BDC-BBA7-30DD43C3CB35}"/>
              </a:ext>
            </a:extLst>
          </p:cNvPr>
          <p:cNvSpPr>
            <a:spLocks/>
          </p:cNvSpPr>
          <p:nvPr/>
        </p:nvSpPr>
        <p:spPr bwMode="auto">
          <a:xfrm>
            <a:off x="6194425" y="3022600"/>
            <a:ext cx="301625" cy="280988"/>
          </a:xfrm>
          <a:custGeom>
            <a:avLst/>
            <a:gdLst>
              <a:gd name="T0" fmla="*/ 61 w 94"/>
              <a:gd name="T1" fmla="*/ 38 h 88"/>
              <a:gd name="T2" fmla="*/ 17 w 94"/>
              <a:gd name="T3" fmla="*/ 83 h 88"/>
              <a:gd name="T4" fmla="*/ 0 w 94"/>
              <a:gd name="T5" fmla="*/ 88 h 88"/>
              <a:gd name="T6" fmla="*/ 57 w 94"/>
              <a:gd name="T7" fmla="*/ 31 h 88"/>
              <a:gd name="T8" fmla="*/ 56 w 94"/>
              <a:gd name="T9" fmla="*/ 16 h 88"/>
              <a:gd name="T10" fmla="*/ 66 w 94"/>
              <a:gd name="T11" fmla="*/ 2 h 88"/>
              <a:gd name="T12" fmla="*/ 72 w 94"/>
              <a:gd name="T13" fmla="*/ 1 h 88"/>
              <a:gd name="T14" fmla="*/ 94 w 94"/>
              <a:gd name="T15" fmla="*/ 23 h 88"/>
              <a:gd name="T16" fmla="*/ 70 w 94"/>
              <a:gd name="T17" fmla="*/ 41 h 88"/>
              <a:gd name="T18" fmla="*/ 61 w 94"/>
              <a:gd name="T19" fmla="*/ 38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" h="88">
                <a:moveTo>
                  <a:pt x="61" y="38"/>
                </a:moveTo>
                <a:cubicBezTo>
                  <a:pt x="47" y="52"/>
                  <a:pt x="32" y="67"/>
                  <a:pt x="17" y="83"/>
                </a:cubicBezTo>
                <a:cubicBezTo>
                  <a:pt x="12" y="88"/>
                  <a:pt x="9" y="88"/>
                  <a:pt x="0" y="88"/>
                </a:cubicBezTo>
                <a:cubicBezTo>
                  <a:pt x="19" y="69"/>
                  <a:pt x="38" y="50"/>
                  <a:pt x="57" y="31"/>
                </a:cubicBezTo>
                <a:cubicBezTo>
                  <a:pt x="48" y="26"/>
                  <a:pt x="52" y="21"/>
                  <a:pt x="56" y="16"/>
                </a:cubicBezTo>
                <a:cubicBezTo>
                  <a:pt x="60" y="12"/>
                  <a:pt x="63" y="7"/>
                  <a:pt x="66" y="2"/>
                </a:cubicBezTo>
                <a:cubicBezTo>
                  <a:pt x="67" y="1"/>
                  <a:pt x="71" y="0"/>
                  <a:pt x="72" y="1"/>
                </a:cubicBezTo>
                <a:cubicBezTo>
                  <a:pt x="79" y="8"/>
                  <a:pt x="86" y="15"/>
                  <a:pt x="94" y="23"/>
                </a:cubicBezTo>
                <a:cubicBezTo>
                  <a:pt x="86" y="30"/>
                  <a:pt x="78" y="36"/>
                  <a:pt x="70" y="41"/>
                </a:cubicBezTo>
                <a:cubicBezTo>
                  <a:pt x="68" y="42"/>
                  <a:pt x="65" y="39"/>
                  <a:pt x="61" y="38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0" name="Freeform 28">
            <a:extLst>
              <a:ext uri="{FF2B5EF4-FFF2-40B4-BE49-F238E27FC236}">
                <a16:creationId xmlns:a16="http://schemas.microsoft.com/office/drawing/2014/main" id="{880D3337-8E18-4045-B54D-865580FD2E49}"/>
              </a:ext>
            </a:extLst>
          </p:cNvPr>
          <p:cNvSpPr>
            <a:spLocks/>
          </p:cNvSpPr>
          <p:nvPr/>
        </p:nvSpPr>
        <p:spPr bwMode="auto">
          <a:xfrm>
            <a:off x="6194425" y="1506538"/>
            <a:ext cx="301625" cy="292100"/>
          </a:xfrm>
          <a:custGeom>
            <a:avLst/>
            <a:gdLst>
              <a:gd name="T0" fmla="*/ 69 w 94"/>
              <a:gd name="T1" fmla="*/ 0 h 91"/>
              <a:gd name="T2" fmla="*/ 94 w 94"/>
              <a:gd name="T3" fmla="*/ 25 h 91"/>
              <a:gd name="T4" fmla="*/ 69 w 94"/>
              <a:gd name="T5" fmla="*/ 43 h 91"/>
              <a:gd name="T6" fmla="*/ 61 w 94"/>
              <a:gd name="T7" fmla="*/ 38 h 91"/>
              <a:gd name="T8" fmla="*/ 53 w 94"/>
              <a:gd name="T9" fmla="*/ 48 h 91"/>
              <a:gd name="T10" fmla="*/ 20 w 94"/>
              <a:gd name="T11" fmla="*/ 81 h 91"/>
              <a:gd name="T12" fmla="*/ 0 w 94"/>
              <a:gd name="T13" fmla="*/ 90 h 91"/>
              <a:gd name="T14" fmla="*/ 58 w 94"/>
              <a:gd name="T15" fmla="*/ 33 h 91"/>
              <a:gd name="T16" fmla="*/ 56 w 94"/>
              <a:gd name="T17" fmla="*/ 18 h 91"/>
              <a:gd name="T18" fmla="*/ 69 w 94"/>
              <a:gd name="T1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" h="91">
                <a:moveTo>
                  <a:pt x="69" y="0"/>
                </a:moveTo>
                <a:cubicBezTo>
                  <a:pt x="77" y="9"/>
                  <a:pt x="85" y="17"/>
                  <a:pt x="94" y="25"/>
                </a:cubicBezTo>
                <a:cubicBezTo>
                  <a:pt x="86" y="31"/>
                  <a:pt x="78" y="37"/>
                  <a:pt x="69" y="43"/>
                </a:cubicBezTo>
                <a:cubicBezTo>
                  <a:pt x="68" y="43"/>
                  <a:pt x="65" y="41"/>
                  <a:pt x="61" y="38"/>
                </a:cubicBezTo>
                <a:cubicBezTo>
                  <a:pt x="58" y="41"/>
                  <a:pt x="56" y="45"/>
                  <a:pt x="53" y="48"/>
                </a:cubicBezTo>
                <a:cubicBezTo>
                  <a:pt x="42" y="59"/>
                  <a:pt x="31" y="69"/>
                  <a:pt x="20" y="81"/>
                </a:cubicBezTo>
                <a:cubicBezTo>
                  <a:pt x="15" y="87"/>
                  <a:pt x="9" y="91"/>
                  <a:pt x="0" y="90"/>
                </a:cubicBezTo>
                <a:cubicBezTo>
                  <a:pt x="19" y="71"/>
                  <a:pt x="38" y="53"/>
                  <a:pt x="58" y="33"/>
                </a:cubicBezTo>
                <a:cubicBezTo>
                  <a:pt x="48" y="28"/>
                  <a:pt x="52" y="23"/>
                  <a:pt x="56" y="18"/>
                </a:cubicBezTo>
                <a:cubicBezTo>
                  <a:pt x="60" y="12"/>
                  <a:pt x="65" y="6"/>
                  <a:pt x="69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1" name="Freeform 29">
            <a:extLst>
              <a:ext uri="{FF2B5EF4-FFF2-40B4-BE49-F238E27FC236}">
                <a16:creationId xmlns:a16="http://schemas.microsoft.com/office/drawing/2014/main" id="{A385016A-91AD-40F4-9AF4-8A27693C6C14}"/>
              </a:ext>
            </a:extLst>
          </p:cNvPr>
          <p:cNvSpPr>
            <a:spLocks/>
          </p:cNvSpPr>
          <p:nvPr/>
        </p:nvSpPr>
        <p:spPr bwMode="auto">
          <a:xfrm>
            <a:off x="6194425" y="4521200"/>
            <a:ext cx="304800" cy="279400"/>
          </a:xfrm>
          <a:custGeom>
            <a:avLst/>
            <a:gdLst>
              <a:gd name="T0" fmla="*/ 0 w 95"/>
              <a:gd name="T1" fmla="*/ 87 h 87"/>
              <a:gd name="T2" fmla="*/ 57 w 95"/>
              <a:gd name="T3" fmla="*/ 31 h 87"/>
              <a:gd name="T4" fmla="*/ 56 w 95"/>
              <a:gd name="T5" fmla="*/ 15 h 87"/>
              <a:gd name="T6" fmla="*/ 66 w 95"/>
              <a:gd name="T7" fmla="*/ 2 h 87"/>
              <a:gd name="T8" fmla="*/ 72 w 95"/>
              <a:gd name="T9" fmla="*/ 0 h 87"/>
              <a:gd name="T10" fmla="*/ 95 w 95"/>
              <a:gd name="T11" fmla="*/ 22 h 87"/>
              <a:gd name="T12" fmla="*/ 70 w 95"/>
              <a:gd name="T13" fmla="*/ 40 h 87"/>
              <a:gd name="T14" fmla="*/ 61 w 95"/>
              <a:gd name="T15" fmla="*/ 37 h 87"/>
              <a:gd name="T16" fmla="*/ 18 w 95"/>
              <a:gd name="T17" fmla="*/ 81 h 87"/>
              <a:gd name="T18" fmla="*/ 0 w 95"/>
              <a:gd name="T19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5" h="87">
                <a:moveTo>
                  <a:pt x="0" y="87"/>
                </a:moveTo>
                <a:cubicBezTo>
                  <a:pt x="19" y="68"/>
                  <a:pt x="38" y="50"/>
                  <a:pt x="57" y="31"/>
                </a:cubicBezTo>
                <a:cubicBezTo>
                  <a:pt x="47" y="25"/>
                  <a:pt x="52" y="20"/>
                  <a:pt x="56" y="15"/>
                </a:cubicBezTo>
                <a:cubicBezTo>
                  <a:pt x="60" y="11"/>
                  <a:pt x="63" y="6"/>
                  <a:pt x="66" y="2"/>
                </a:cubicBezTo>
                <a:cubicBezTo>
                  <a:pt x="67" y="0"/>
                  <a:pt x="71" y="0"/>
                  <a:pt x="72" y="0"/>
                </a:cubicBezTo>
                <a:cubicBezTo>
                  <a:pt x="79" y="7"/>
                  <a:pt x="86" y="14"/>
                  <a:pt x="95" y="22"/>
                </a:cubicBezTo>
                <a:cubicBezTo>
                  <a:pt x="86" y="29"/>
                  <a:pt x="78" y="35"/>
                  <a:pt x="70" y="40"/>
                </a:cubicBezTo>
                <a:cubicBezTo>
                  <a:pt x="68" y="41"/>
                  <a:pt x="65" y="38"/>
                  <a:pt x="61" y="37"/>
                </a:cubicBezTo>
                <a:cubicBezTo>
                  <a:pt x="47" y="51"/>
                  <a:pt x="32" y="66"/>
                  <a:pt x="18" y="81"/>
                </a:cubicBezTo>
                <a:cubicBezTo>
                  <a:pt x="13" y="86"/>
                  <a:pt x="7" y="87"/>
                  <a:pt x="0" y="87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2" name="Freeform 30">
            <a:extLst>
              <a:ext uri="{FF2B5EF4-FFF2-40B4-BE49-F238E27FC236}">
                <a16:creationId xmlns:a16="http://schemas.microsoft.com/office/drawing/2014/main" id="{9967D8E7-E35A-415C-B505-6B6960E9F75D}"/>
              </a:ext>
            </a:extLst>
          </p:cNvPr>
          <p:cNvSpPr>
            <a:spLocks/>
          </p:cNvSpPr>
          <p:nvPr/>
        </p:nvSpPr>
        <p:spPr bwMode="auto">
          <a:xfrm>
            <a:off x="6178550" y="3319463"/>
            <a:ext cx="69850" cy="96838"/>
          </a:xfrm>
          <a:custGeom>
            <a:avLst/>
            <a:gdLst>
              <a:gd name="T0" fmla="*/ 13 w 22"/>
              <a:gd name="T1" fmla="*/ 0 h 30"/>
              <a:gd name="T2" fmla="*/ 20 w 22"/>
              <a:gd name="T3" fmla="*/ 17 h 30"/>
              <a:gd name="T4" fmla="*/ 16 w 22"/>
              <a:gd name="T5" fmla="*/ 29 h 30"/>
              <a:gd name="T6" fmla="*/ 6 w 22"/>
              <a:gd name="T7" fmla="*/ 28 h 30"/>
              <a:gd name="T8" fmla="*/ 2 w 22"/>
              <a:gd name="T9" fmla="*/ 16 h 30"/>
              <a:gd name="T10" fmla="*/ 10 w 22"/>
              <a:gd name="T11" fmla="*/ 0 h 30"/>
              <a:gd name="T12" fmla="*/ 13 w 22"/>
              <a:gd name="T13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30">
                <a:moveTo>
                  <a:pt x="13" y="0"/>
                </a:moveTo>
                <a:cubicBezTo>
                  <a:pt x="15" y="6"/>
                  <a:pt x="18" y="11"/>
                  <a:pt x="20" y="17"/>
                </a:cubicBezTo>
                <a:cubicBezTo>
                  <a:pt x="22" y="21"/>
                  <a:pt x="21" y="26"/>
                  <a:pt x="16" y="29"/>
                </a:cubicBezTo>
                <a:cubicBezTo>
                  <a:pt x="13" y="30"/>
                  <a:pt x="8" y="30"/>
                  <a:pt x="6" y="28"/>
                </a:cubicBezTo>
                <a:cubicBezTo>
                  <a:pt x="1" y="26"/>
                  <a:pt x="0" y="21"/>
                  <a:pt x="2" y="16"/>
                </a:cubicBezTo>
                <a:cubicBezTo>
                  <a:pt x="4" y="11"/>
                  <a:pt x="7" y="6"/>
                  <a:pt x="10" y="0"/>
                </a:cubicBezTo>
                <a:cubicBezTo>
                  <a:pt x="11" y="0"/>
                  <a:pt x="12" y="0"/>
                  <a:pt x="13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3" name="Freeform 31">
            <a:extLst>
              <a:ext uri="{FF2B5EF4-FFF2-40B4-BE49-F238E27FC236}">
                <a16:creationId xmlns:a16="http://schemas.microsoft.com/office/drawing/2014/main" id="{EA4856CF-096B-40C5-9275-A69409E13053}"/>
              </a:ext>
            </a:extLst>
          </p:cNvPr>
          <p:cNvSpPr>
            <a:spLocks/>
          </p:cNvSpPr>
          <p:nvPr/>
        </p:nvSpPr>
        <p:spPr bwMode="auto">
          <a:xfrm>
            <a:off x="6175375" y="1808163"/>
            <a:ext cx="66675" cy="98425"/>
          </a:xfrm>
          <a:custGeom>
            <a:avLst/>
            <a:gdLst>
              <a:gd name="T0" fmla="*/ 10 w 21"/>
              <a:gd name="T1" fmla="*/ 0 h 31"/>
              <a:gd name="T2" fmla="*/ 20 w 21"/>
              <a:gd name="T3" fmla="*/ 20 h 31"/>
              <a:gd name="T4" fmla="*/ 10 w 21"/>
              <a:gd name="T5" fmla="*/ 31 h 31"/>
              <a:gd name="T6" fmla="*/ 1 w 21"/>
              <a:gd name="T7" fmla="*/ 19 h 31"/>
              <a:gd name="T8" fmla="*/ 10 w 21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31">
                <a:moveTo>
                  <a:pt x="10" y="0"/>
                </a:moveTo>
                <a:cubicBezTo>
                  <a:pt x="16" y="7"/>
                  <a:pt x="20" y="13"/>
                  <a:pt x="20" y="20"/>
                </a:cubicBezTo>
                <a:cubicBezTo>
                  <a:pt x="21" y="27"/>
                  <a:pt x="16" y="31"/>
                  <a:pt x="10" y="31"/>
                </a:cubicBezTo>
                <a:cubicBezTo>
                  <a:pt x="4" y="31"/>
                  <a:pt x="0" y="25"/>
                  <a:pt x="1" y="19"/>
                </a:cubicBezTo>
                <a:cubicBezTo>
                  <a:pt x="3" y="13"/>
                  <a:pt x="7" y="7"/>
                  <a:pt x="10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4" name="Freeform 32">
            <a:extLst>
              <a:ext uri="{FF2B5EF4-FFF2-40B4-BE49-F238E27FC236}">
                <a16:creationId xmlns:a16="http://schemas.microsoft.com/office/drawing/2014/main" id="{38F1832C-BA4F-4EC7-AF86-B73A70E7EB49}"/>
              </a:ext>
            </a:extLst>
          </p:cNvPr>
          <p:cNvSpPr>
            <a:spLocks/>
          </p:cNvSpPr>
          <p:nvPr/>
        </p:nvSpPr>
        <p:spPr bwMode="auto">
          <a:xfrm>
            <a:off x="7874000" y="2797175"/>
            <a:ext cx="155575" cy="93663"/>
          </a:xfrm>
          <a:custGeom>
            <a:avLst/>
            <a:gdLst>
              <a:gd name="T0" fmla="*/ 24 w 49"/>
              <a:gd name="T1" fmla="*/ 0 h 29"/>
              <a:gd name="T2" fmla="*/ 34 w 49"/>
              <a:gd name="T3" fmla="*/ 0 h 29"/>
              <a:gd name="T4" fmla="*/ 48 w 49"/>
              <a:gd name="T5" fmla="*/ 14 h 29"/>
              <a:gd name="T6" fmla="*/ 34 w 49"/>
              <a:gd name="T7" fmla="*/ 29 h 29"/>
              <a:gd name="T8" fmla="*/ 14 w 49"/>
              <a:gd name="T9" fmla="*/ 29 h 29"/>
              <a:gd name="T10" fmla="*/ 0 w 49"/>
              <a:gd name="T11" fmla="*/ 14 h 29"/>
              <a:gd name="T12" fmla="*/ 14 w 49"/>
              <a:gd name="T13" fmla="*/ 0 h 29"/>
              <a:gd name="T14" fmla="*/ 24 w 49"/>
              <a:gd name="T1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" h="29">
                <a:moveTo>
                  <a:pt x="24" y="0"/>
                </a:moveTo>
                <a:cubicBezTo>
                  <a:pt x="27" y="0"/>
                  <a:pt x="31" y="0"/>
                  <a:pt x="34" y="0"/>
                </a:cubicBezTo>
                <a:cubicBezTo>
                  <a:pt x="42" y="0"/>
                  <a:pt x="48" y="6"/>
                  <a:pt x="48" y="14"/>
                </a:cubicBezTo>
                <a:cubicBezTo>
                  <a:pt x="49" y="22"/>
                  <a:pt x="42" y="28"/>
                  <a:pt x="34" y="29"/>
                </a:cubicBezTo>
                <a:cubicBezTo>
                  <a:pt x="27" y="29"/>
                  <a:pt x="20" y="29"/>
                  <a:pt x="14" y="29"/>
                </a:cubicBezTo>
                <a:cubicBezTo>
                  <a:pt x="5" y="28"/>
                  <a:pt x="0" y="22"/>
                  <a:pt x="0" y="14"/>
                </a:cubicBezTo>
                <a:cubicBezTo>
                  <a:pt x="0" y="6"/>
                  <a:pt x="6" y="0"/>
                  <a:pt x="14" y="0"/>
                </a:cubicBezTo>
                <a:cubicBezTo>
                  <a:pt x="17" y="0"/>
                  <a:pt x="21" y="0"/>
                  <a:pt x="24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5" name="Freeform 33">
            <a:extLst>
              <a:ext uri="{FF2B5EF4-FFF2-40B4-BE49-F238E27FC236}">
                <a16:creationId xmlns:a16="http://schemas.microsoft.com/office/drawing/2014/main" id="{C72E66AE-D185-4500-B862-3167B3727CB7}"/>
              </a:ext>
            </a:extLst>
          </p:cNvPr>
          <p:cNvSpPr>
            <a:spLocks/>
          </p:cNvSpPr>
          <p:nvPr/>
        </p:nvSpPr>
        <p:spPr bwMode="auto">
          <a:xfrm>
            <a:off x="7870825" y="2239963"/>
            <a:ext cx="158750" cy="96838"/>
          </a:xfrm>
          <a:custGeom>
            <a:avLst/>
            <a:gdLst>
              <a:gd name="T0" fmla="*/ 25 w 50"/>
              <a:gd name="T1" fmla="*/ 1 h 30"/>
              <a:gd name="T2" fmla="*/ 36 w 50"/>
              <a:gd name="T3" fmla="*/ 1 h 30"/>
              <a:gd name="T4" fmla="*/ 49 w 50"/>
              <a:gd name="T5" fmla="*/ 14 h 30"/>
              <a:gd name="T6" fmla="*/ 38 w 50"/>
              <a:gd name="T7" fmla="*/ 29 h 30"/>
              <a:gd name="T8" fmla="*/ 12 w 50"/>
              <a:gd name="T9" fmla="*/ 29 h 30"/>
              <a:gd name="T10" fmla="*/ 1 w 50"/>
              <a:gd name="T11" fmla="*/ 13 h 30"/>
              <a:gd name="T12" fmla="*/ 15 w 50"/>
              <a:gd name="T13" fmla="*/ 1 h 30"/>
              <a:gd name="T14" fmla="*/ 25 w 50"/>
              <a:gd name="T15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" h="30">
                <a:moveTo>
                  <a:pt x="25" y="1"/>
                </a:moveTo>
                <a:cubicBezTo>
                  <a:pt x="29" y="1"/>
                  <a:pt x="32" y="0"/>
                  <a:pt x="36" y="1"/>
                </a:cubicBezTo>
                <a:cubicBezTo>
                  <a:pt x="43" y="1"/>
                  <a:pt x="49" y="7"/>
                  <a:pt x="49" y="14"/>
                </a:cubicBezTo>
                <a:cubicBezTo>
                  <a:pt x="50" y="21"/>
                  <a:pt x="45" y="28"/>
                  <a:pt x="38" y="29"/>
                </a:cubicBezTo>
                <a:cubicBezTo>
                  <a:pt x="29" y="30"/>
                  <a:pt x="21" y="30"/>
                  <a:pt x="12" y="29"/>
                </a:cubicBezTo>
                <a:cubicBezTo>
                  <a:pt x="4" y="28"/>
                  <a:pt x="0" y="21"/>
                  <a:pt x="1" y="13"/>
                </a:cubicBezTo>
                <a:cubicBezTo>
                  <a:pt x="2" y="6"/>
                  <a:pt x="7" y="1"/>
                  <a:pt x="15" y="1"/>
                </a:cubicBezTo>
                <a:cubicBezTo>
                  <a:pt x="18" y="0"/>
                  <a:pt x="22" y="1"/>
                  <a:pt x="25" y="1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6" name="Freeform 34">
            <a:extLst>
              <a:ext uri="{FF2B5EF4-FFF2-40B4-BE49-F238E27FC236}">
                <a16:creationId xmlns:a16="http://schemas.microsoft.com/office/drawing/2014/main" id="{76A04D86-9F63-40BF-9C85-B1B44AE51323}"/>
              </a:ext>
            </a:extLst>
          </p:cNvPr>
          <p:cNvSpPr>
            <a:spLocks/>
          </p:cNvSpPr>
          <p:nvPr/>
        </p:nvSpPr>
        <p:spPr bwMode="auto">
          <a:xfrm>
            <a:off x="7870825" y="2519363"/>
            <a:ext cx="158750" cy="92075"/>
          </a:xfrm>
          <a:custGeom>
            <a:avLst/>
            <a:gdLst>
              <a:gd name="T0" fmla="*/ 25 w 50"/>
              <a:gd name="T1" fmla="*/ 29 h 29"/>
              <a:gd name="T2" fmla="*/ 14 w 50"/>
              <a:gd name="T3" fmla="*/ 29 h 29"/>
              <a:gd name="T4" fmla="*/ 1 w 50"/>
              <a:gd name="T5" fmla="*/ 16 h 29"/>
              <a:gd name="T6" fmla="*/ 11 w 50"/>
              <a:gd name="T7" fmla="*/ 1 h 29"/>
              <a:gd name="T8" fmla="*/ 38 w 50"/>
              <a:gd name="T9" fmla="*/ 1 h 29"/>
              <a:gd name="T10" fmla="*/ 49 w 50"/>
              <a:gd name="T11" fmla="*/ 15 h 29"/>
              <a:gd name="T12" fmla="*/ 36 w 50"/>
              <a:gd name="T13" fmla="*/ 29 h 29"/>
              <a:gd name="T14" fmla="*/ 25 w 50"/>
              <a:gd name="T15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" h="29">
                <a:moveTo>
                  <a:pt x="25" y="29"/>
                </a:moveTo>
                <a:cubicBezTo>
                  <a:pt x="21" y="29"/>
                  <a:pt x="18" y="29"/>
                  <a:pt x="14" y="29"/>
                </a:cubicBezTo>
                <a:cubicBezTo>
                  <a:pt x="7" y="28"/>
                  <a:pt x="1" y="23"/>
                  <a:pt x="1" y="16"/>
                </a:cubicBezTo>
                <a:cubicBezTo>
                  <a:pt x="0" y="9"/>
                  <a:pt x="4" y="2"/>
                  <a:pt x="11" y="1"/>
                </a:cubicBezTo>
                <a:cubicBezTo>
                  <a:pt x="20" y="0"/>
                  <a:pt x="29" y="0"/>
                  <a:pt x="38" y="1"/>
                </a:cubicBezTo>
                <a:cubicBezTo>
                  <a:pt x="45" y="1"/>
                  <a:pt x="50" y="9"/>
                  <a:pt x="49" y="15"/>
                </a:cubicBezTo>
                <a:cubicBezTo>
                  <a:pt x="49" y="22"/>
                  <a:pt x="43" y="28"/>
                  <a:pt x="36" y="29"/>
                </a:cubicBezTo>
                <a:cubicBezTo>
                  <a:pt x="32" y="29"/>
                  <a:pt x="29" y="29"/>
                  <a:pt x="25" y="2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7" name="Freeform 35">
            <a:extLst>
              <a:ext uri="{FF2B5EF4-FFF2-40B4-BE49-F238E27FC236}">
                <a16:creationId xmlns:a16="http://schemas.microsoft.com/office/drawing/2014/main" id="{95804ABF-B2FA-402C-9376-F41C926BB547}"/>
              </a:ext>
            </a:extLst>
          </p:cNvPr>
          <p:cNvSpPr>
            <a:spLocks/>
          </p:cNvSpPr>
          <p:nvPr/>
        </p:nvSpPr>
        <p:spPr bwMode="auto">
          <a:xfrm>
            <a:off x="6588125" y="2874963"/>
            <a:ext cx="52388" cy="53975"/>
          </a:xfrm>
          <a:custGeom>
            <a:avLst/>
            <a:gdLst>
              <a:gd name="T0" fmla="*/ 16 w 16"/>
              <a:gd name="T1" fmla="*/ 10 h 17"/>
              <a:gd name="T2" fmla="*/ 9 w 16"/>
              <a:gd name="T3" fmla="*/ 15 h 17"/>
              <a:gd name="T4" fmla="*/ 1 w 16"/>
              <a:gd name="T5" fmla="*/ 8 h 17"/>
              <a:gd name="T6" fmla="*/ 5 w 16"/>
              <a:gd name="T7" fmla="*/ 2 h 17"/>
              <a:gd name="T8" fmla="*/ 16 w 16"/>
              <a:gd name="T9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7">
                <a:moveTo>
                  <a:pt x="16" y="10"/>
                </a:moveTo>
                <a:cubicBezTo>
                  <a:pt x="15" y="15"/>
                  <a:pt x="12" y="17"/>
                  <a:pt x="9" y="15"/>
                </a:cubicBezTo>
                <a:cubicBezTo>
                  <a:pt x="6" y="13"/>
                  <a:pt x="3" y="11"/>
                  <a:pt x="1" y="8"/>
                </a:cubicBezTo>
                <a:cubicBezTo>
                  <a:pt x="0" y="5"/>
                  <a:pt x="2" y="0"/>
                  <a:pt x="5" y="2"/>
                </a:cubicBezTo>
                <a:cubicBezTo>
                  <a:pt x="9" y="4"/>
                  <a:pt x="13" y="7"/>
                  <a:pt x="16" y="1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8" name="Freeform 36">
            <a:extLst>
              <a:ext uri="{FF2B5EF4-FFF2-40B4-BE49-F238E27FC236}">
                <a16:creationId xmlns:a16="http://schemas.microsoft.com/office/drawing/2014/main" id="{D34B021E-D40C-4164-91DE-63E04E8A0E31}"/>
              </a:ext>
            </a:extLst>
          </p:cNvPr>
          <p:cNvSpPr>
            <a:spLocks/>
          </p:cNvSpPr>
          <p:nvPr/>
        </p:nvSpPr>
        <p:spPr bwMode="auto">
          <a:xfrm>
            <a:off x="6524625" y="2935288"/>
            <a:ext cx="53975" cy="55563"/>
          </a:xfrm>
          <a:custGeom>
            <a:avLst/>
            <a:gdLst>
              <a:gd name="T0" fmla="*/ 16 w 17"/>
              <a:gd name="T1" fmla="*/ 10 h 17"/>
              <a:gd name="T2" fmla="*/ 10 w 17"/>
              <a:gd name="T3" fmla="*/ 16 h 17"/>
              <a:gd name="T4" fmla="*/ 2 w 17"/>
              <a:gd name="T5" fmla="*/ 7 h 17"/>
              <a:gd name="T6" fmla="*/ 7 w 17"/>
              <a:gd name="T7" fmla="*/ 2 h 17"/>
              <a:gd name="T8" fmla="*/ 16 w 17"/>
              <a:gd name="T9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7">
                <a:moveTo>
                  <a:pt x="16" y="10"/>
                </a:moveTo>
                <a:cubicBezTo>
                  <a:pt x="17" y="15"/>
                  <a:pt x="13" y="17"/>
                  <a:pt x="10" y="16"/>
                </a:cubicBezTo>
                <a:cubicBezTo>
                  <a:pt x="7" y="13"/>
                  <a:pt x="4" y="10"/>
                  <a:pt x="2" y="7"/>
                </a:cubicBezTo>
                <a:cubicBezTo>
                  <a:pt x="0" y="4"/>
                  <a:pt x="4" y="0"/>
                  <a:pt x="7" y="2"/>
                </a:cubicBezTo>
                <a:cubicBezTo>
                  <a:pt x="11" y="4"/>
                  <a:pt x="14" y="8"/>
                  <a:pt x="16" y="1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9" name="Freeform 37">
            <a:extLst>
              <a:ext uri="{FF2B5EF4-FFF2-40B4-BE49-F238E27FC236}">
                <a16:creationId xmlns:a16="http://schemas.microsoft.com/office/drawing/2014/main" id="{44F5CC05-68F4-47F7-83BC-0B4AB26A462A}"/>
              </a:ext>
            </a:extLst>
          </p:cNvPr>
          <p:cNvSpPr>
            <a:spLocks/>
          </p:cNvSpPr>
          <p:nvPr/>
        </p:nvSpPr>
        <p:spPr bwMode="auto">
          <a:xfrm>
            <a:off x="6662738" y="2830513"/>
            <a:ext cx="38100" cy="31750"/>
          </a:xfrm>
          <a:custGeom>
            <a:avLst/>
            <a:gdLst>
              <a:gd name="T0" fmla="*/ 5 w 12"/>
              <a:gd name="T1" fmla="*/ 2 h 10"/>
              <a:gd name="T2" fmla="*/ 11 w 12"/>
              <a:gd name="T3" fmla="*/ 5 h 10"/>
              <a:gd name="T4" fmla="*/ 10 w 12"/>
              <a:gd name="T5" fmla="*/ 10 h 10"/>
              <a:gd name="T6" fmla="*/ 5 w 12"/>
              <a:gd name="T7" fmla="*/ 8 h 10"/>
              <a:gd name="T8" fmla="*/ 0 w 12"/>
              <a:gd name="T9" fmla="*/ 4 h 10"/>
              <a:gd name="T10" fmla="*/ 1 w 12"/>
              <a:gd name="T11" fmla="*/ 0 h 10"/>
              <a:gd name="T12" fmla="*/ 4 w 12"/>
              <a:gd name="T13" fmla="*/ 2 h 10"/>
              <a:gd name="T14" fmla="*/ 4 w 12"/>
              <a:gd name="T15" fmla="*/ 2 h 10"/>
              <a:gd name="T16" fmla="*/ 6 w 12"/>
              <a:gd name="T17" fmla="*/ 2 h 10"/>
              <a:gd name="T18" fmla="*/ 5 w 12"/>
              <a:gd name="T19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10">
                <a:moveTo>
                  <a:pt x="5" y="2"/>
                </a:moveTo>
                <a:cubicBezTo>
                  <a:pt x="7" y="3"/>
                  <a:pt x="10" y="4"/>
                  <a:pt x="11" y="5"/>
                </a:cubicBezTo>
                <a:cubicBezTo>
                  <a:pt x="12" y="6"/>
                  <a:pt x="11" y="8"/>
                  <a:pt x="10" y="10"/>
                </a:cubicBezTo>
                <a:cubicBezTo>
                  <a:pt x="8" y="9"/>
                  <a:pt x="6" y="9"/>
                  <a:pt x="5" y="8"/>
                </a:cubicBezTo>
                <a:cubicBezTo>
                  <a:pt x="3" y="7"/>
                  <a:pt x="1" y="6"/>
                  <a:pt x="0" y="4"/>
                </a:cubicBezTo>
                <a:cubicBezTo>
                  <a:pt x="0" y="3"/>
                  <a:pt x="1" y="1"/>
                  <a:pt x="1" y="0"/>
                </a:cubicBezTo>
                <a:cubicBezTo>
                  <a:pt x="2" y="1"/>
                  <a:pt x="3" y="1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6" y="2"/>
                </a:cubicBezTo>
                <a:lnTo>
                  <a:pt x="5" y="2"/>
                </a:ln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60" name="Freeform 38">
            <a:extLst>
              <a:ext uri="{FF2B5EF4-FFF2-40B4-BE49-F238E27FC236}">
                <a16:creationId xmlns:a16="http://schemas.microsoft.com/office/drawing/2014/main" id="{CB6A7E57-A943-44A6-A3AD-7395F4EEB00F}"/>
              </a:ext>
            </a:extLst>
          </p:cNvPr>
          <p:cNvSpPr>
            <a:spLocks/>
          </p:cNvSpPr>
          <p:nvPr/>
        </p:nvSpPr>
        <p:spPr bwMode="auto">
          <a:xfrm>
            <a:off x="6675438" y="2836863"/>
            <a:ext cx="6350" cy="0"/>
          </a:xfrm>
          <a:custGeom>
            <a:avLst/>
            <a:gdLst>
              <a:gd name="T0" fmla="*/ 2 w 2"/>
              <a:gd name="T1" fmla="*/ 0 w 2"/>
              <a:gd name="T2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61" name="Freeform 39">
            <a:extLst>
              <a:ext uri="{FF2B5EF4-FFF2-40B4-BE49-F238E27FC236}">
                <a16:creationId xmlns:a16="http://schemas.microsoft.com/office/drawing/2014/main" id="{FD2659B8-6E63-448C-8BEA-1B48D31509F0}"/>
              </a:ext>
            </a:extLst>
          </p:cNvPr>
          <p:cNvSpPr>
            <a:spLocks/>
          </p:cNvSpPr>
          <p:nvPr/>
        </p:nvSpPr>
        <p:spPr bwMode="auto">
          <a:xfrm>
            <a:off x="6675438" y="2836863"/>
            <a:ext cx="6350" cy="0"/>
          </a:xfrm>
          <a:custGeom>
            <a:avLst/>
            <a:gdLst>
              <a:gd name="T0" fmla="*/ 2 w 2"/>
              <a:gd name="T1" fmla="*/ 0 w 2"/>
              <a:gd name="T2" fmla="*/ 0 w 2"/>
              <a:gd name="T3" fmla="*/ 1 w 2"/>
              <a:gd name="T4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2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2" y="0"/>
                  <a:pt x="2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7819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2968;p70">
            <a:extLst>
              <a:ext uri="{FF2B5EF4-FFF2-40B4-BE49-F238E27FC236}">
                <a16:creationId xmlns:a16="http://schemas.microsoft.com/office/drawing/2014/main" id="{67B5FF1D-375E-4870-ABA1-014BF48B59BE}"/>
              </a:ext>
            </a:extLst>
          </p:cNvPr>
          <p:cNvSpPr txBox="1">
            <a:spLocks/>
          </p:cNvSpPr>
          <p:nvPr/>
        </p:nvSpPr>
        <p:spPr>
          <a:xfrm>
            <a:off x="161410" y="19045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400" dirty="0">
                <a:solidFill>
                  <a:srgbClr val="0E4776"/>
                </a:solidFill>
                <a:latin typeface="Mukta" panose="020B0604020202020204" charset="0"/>
                <a:cs typeface="Mukta" panose="020B0604020202020204" charset="0"/>
              </a:rPr>
              <a:t>RESOURCES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48EED-8849-4833-9150-A5DF55CDB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6892171" y="681748"/>
            <a:ext cx="2786545" cy="417314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E10F95-62C5-4EC4-BDDF-F933DB632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00000" flipH="1">
            <a:off x="5384185" y="1529778"/>
            <a:ext cx="3191134" cy="3062459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84D3DCB2-4E02-41DA-A23F-75F0097BF710}"/>
              </a:ext>
            </a:extLst>
          </p:cNvPr>
          <p:cNvGrpSpPr/>
          <p:nvPr/>
        </p:nvGrpSpPr>
        <p:grpSpPr>
          <a:xfrm>
            <a:off x="240906" y="1789815"/>
            <a:ext cx="3790865" cy="3215507"/>
            <a:chOff x="212726" y="3987800"/>
            <a:chExt cx="1296988" cy="1100138"/>
          </a:xfrm>
        </p:grpSpPr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260A95F9-C5D9-4B4E-9600-D21C8EDDDD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id="{8AA50FE2-450B-4024-BC4D-E2EB7AED5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AD6174A8-37EE-4A20-AD67-A5673710BD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23">
              <a:extLst>
                <a:ext uri="{FF2B5EF4-FFF2-40B4-BE49-F238E27FC236}">
                  <a16:creationId xmlns:a16="http://schemas.microsoft.com/office/drawing/2014/main" id="{BDD701EE-64E5-4ADB-BBF4-C025CCB53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E7A1DBCA-DEFB-4F85-A77F-FE95A57F9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C3168D52-8177-4EA1-AF9F-8D9D93C50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B91995F7-2157-4D19-9178-CB9CB48E5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FDC9F685-EF53-4DA4-89EE-B3CF42E1D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A9441D58-67E7-4B8B-A4EC-E2F42BF23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A323F9A1-D052-4BA4-AFB7-5CC4FC8C5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722D5CDD-4B53-47F5-B017-52FE332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4" name="Freeform 5">
            <a:extLst>
              <a:ext uri="{FF2B5EF4-FFF2-40B4-BE49-F238E27FC236}">
                <a16:creationId xmlns:a16="http://schemas.microsoft.com/office/drawing/2014/main" id="{C4D955AD-3DC8-4AF6-9955-357A72430834}"/>
              </a:ext>
            </a:extLst>
          </p:cNvPr>
          <p:cNvSpPr>
            <a:spLocks noEditPoints="1"/>
          </p:cNvSpPr>
          <p:nvPr/>
        </p:nvSpPr>
        <p:spPr bwMode="auto">
          <a:xfrm>
            <a:off x="4429126" y="1614488"/>
            <a:ext cx="1989138" cy="2998787"/>
          </a:xfrm>
          <a:custGeom>
            <a:avLst/>
            <a:gdLst>
              <a:gd name="T0" fmla="*/ 297 w 526"/>
              <a:gd name="T1" fmla="*/ 725 h 794"/>
              <a:gd name="T2" fmla="*/ 470 w 526"/>
              <a:gd name="T3" fmla="*/ 621 h 794"/>
              <a:gd name="T4" fmla="*/ 347 w 526"/>
              <a:gd name="T5" fmla="*/ 627 h 794"/>
              <a:gd name="T6" fmla="*/ 244 w 526"/>
              <a:gd name="T7" fmla="*/ 610 h 794"/>
              <a:gd name="T8" fmla="*/ 350 w 526"/>
              <a:gd name="T9" fmla="*/ 440 h 794"/>
              <a:gd name="T10" fmla="*/ 499 w 526"/>
              <a:gd name="T11" fmla="*/ 378 h 794"/>
              <a:gd name="T12" fmla="*/ 331 w 526"/>
              <a:gd name="T13" fmla="*/ 386 h 794"/>
              <a:gd name="T14" fmla="*/ 168 w 526"/>
              <a:gd name="T15" fmla="*/ 496 h 794"/>
              <a:gd name="T16" fmla="*/ 15 w 526"/>
              <a:gd name="T17" fmla="*/ 669 h 794"/>
              <a:gd name="T18" fmla="*/ 165 w 526"/>
              <a:gd name="T19" fmla="*/ 468 h 794"/>
              <a:gd name="T20" fmla="*/ 389 w 526"/>
              <a:gd name="T21" fmla="*/ 328 h 794"/>
              <a:gd name="T22" fmla="*/ 396 w 526"/>
              <a:gd name="T23" fmla="*/ 153 h 794"/>
              <a:gd name="T24" fmla="*/ 440 w 526"/>
              <a:gd name="T25" fmla="*/ 122 h 794"/>
              <a:gd name="T26" fmla="*/ 449 w 526"/>
              <a:gd name="T27" fmla="*/ 39 h 794"/>
              <a:gd name="T28" fmla="*/ 456 w 526"/>
              <a:gd name="T29" fmla="*/ 6 h 794"/>
              <a:gd name="T30" fmla="*/ 462 w 526"/>
              <a:gd name="T31" fmla="*/ 112 h 794"/>
              <a:gd name="T32" fmla="*/ 502 w 526"/>
              <a:gd name="T33" fmla="*/ 138 h 794"/>
              <a:gd name="T34" fmla="*/ 510 w 526"/>
              <a:gd name="T35" fmla="*/ 221 h 794"/>
              <a:gd name="T36" fmla="*/ 512 w 526"/>
              <a:gd name="T37" fmla="*/ 415 h 794"/>
              <a:gd name="T38" fmla="*/ 525 w 526"/>
              <a:gd name="T39" fmla="*/ 449 h 794"/>
              <a:gd name="T40" fmla="*/ 479 w 526"/>
              <a:gd name="T41" fmla="*/ 472 h 794"/>
              <a:gd name="T42" fmla="*/ 501 w 526"/>
              <a:gd name="T43" fmla="*/ 555 h 794"/>
              <a:gd name="T44" fmla="*/ 498 w 526"/>
              <a:gd name="T45" fmla="*/ 586 h 794"/>
              <a:gd name="T46" fmla="*/ 492 w 526"/>
              <a:gd name="T47" fmla="*/ 625 h 794"/>
              <a:gd name="T48" fmla="*/ 292 w 526"/>
              <a:gd name="T49" fmla="*/ 750 h 794"/>
              <a:gd name="T50" fmla="*/ 139 w 526"/>
              <a:gd name="T51" fmla="*/ 792 h 794"/>
              <a:gd name="T52" fmla="*/ 416 w 526"/>
              <a:gd name="T53" fmla="*/ 357 h 794"/>
              <a:gd name="T54" fmla="*/ 490 w 526"/>
              <a:gd name="T55" fmla="*/ 346 h 794"/>
              <a:gd name="T56" fmla="*/ 490 w 526"/>
              <a:gd name="T57" fmla="*/ 168 h 794"/>
              <a:gd name="T58" fmla="*/ 307 w 526"/>
              <a:gd name="T59" fmla="*/ 515 h 794"/>
              <a:gd name="T60" fmla="*/ 339 w 526"/>
              <a:gd name="T61" fmla="*/ 567 h 794"/>
              <a:gd name="T62" fmla="*/ 377 w 526"/>
              <a:gd name="T63" fmla="*/ 590 h 794"/>
              <a:gd name="T64" fmla="*/ 343 w 526"/>
              <a:gd name="T65" fmla="*/ 481 h 794"/>
              <a:gd name="T66" fmla="*/ 379 w 526"/>
              <a:gd name="T67" fmla="*/ 455 h 794"/>
              <a:gd name="T68" fmla="*/ 361 w 526"/>
              <a:gd name="T69" fmla="*/ 467 h 794"/>
              <a:gd name="T70" fmla="*/ 398 w 526"/>
              <a:gd name="T71" fmla="*/ 578 h 794"/>
              <a:gd name="T72" fmla="*/ 400 w 526"/>
              <a:gd name="T73" fmla="*/ 575 h 794"/>
              <a:gd name="T74" fmla="*/ 422 w 526"/>
              <a:gd name="T75" fmla="*/ 551 h 794"/>
              <a:gd name="T76" fmla="*/ 422 w 526"/>
              <a:gd name="T77" fmla="*/ 467 h 794"/>
              <a:gd name="T78" fmla="*/ 270 w 526"/>
              <a:gd name="T79" fmla="*/ 614 h 794"/>
              <a:gd name="T80" fmla="*/ 284 w 526"/>
              <a:gd name="T81" fmla="*/ 541 h 794"/>
              <a:gd name="T82" fmla="*/ 317 w 526"/>
              <a:gd name="T83" fmla="*/ 550 h 794"/>
              <a:gd name="T84" fmla="*/ 322 w 526"/>
              <a:gd name="T85" fmla="*/ 613 h 794"/>
              <a:gd name="T86" fmla="*/ 458 w 526"/>
              <a:gd name="T87" fmla="*/ 540 h 794"/>
              <a:gd name="T88" fmla="*/ 448 w 526"/>
              <a:gd name="T89" fmla="*/ 468 h 794"/>
              <a:gd name="T90" fmla="*/ 372 w 526"/>
              <a:gd name="T91" fmla="*/ 361 h 794"/>
              <a:gd name="T92" fmla="*/ 371 w 526"/>
              <a:gd name="T93" fmla="*/ 360 h 794"/>
              <a:gd name="T94" fmla="*/ 317 w 526"/>
              <a:gd name="T95" fmla="*/ 546 h 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26" h="794">
                <a:moveTo>
                  <a:pt x="121" y="775"/>
                </a:moveTo>
                <a:cubicBezTo>
                  <a:pt x="134" y="773"/>
                  <a:pt x="147" y="771"/>
                  <a:pt x="159" y="770"/>
                </a:cubicBezTo>
                <a:cubicBezTo>
                  <a:pt x="208" y="764"/>
                  <a:pt x="253" y="749"/>
                  <a:pt x="297" y="725"/>
                </a:cubicBezTo>
                <a:cubicBezTo>
                  <a:pt x="349" y="696"/>
                  <a:pt x="403" y="668"/>
                  <a:pt x="456" y="640"/>
                </a:cubicBezTo>
                <a:cubicBezTo>
                  <a:pt x="459" y="638"/>
                  <a:pt x="463" y="637"/>
                  <a:pt x="466" y="635"/>
                </a:cubicBezTo>
                <a:cubicBezTo>
                  <a:pt x="472" y="631"/>
                  <a:pt x="474" y="627"/>
                  <a:pt x="470" y="621"/>
                </a:cubicBezTo>
                <a:cubicBezTo>
                  <a:pt x="463" y="608"/>
                  <a:pt x="451" y="602"/>
                  <a:pt x="437" y="601"/>
                </a:cubicBezTo>
                <a:cubicBezTo>
                  <a:pt x="421" y="600"/>
                  <a:pt x="407" y="605"/>
                  <a:pt x="393" y="610"/>
                </a:cubicBezTo>
                <a:cubicBezTo>
                  <a:pt x="377" y="616"/>
                  <a:pt x="362" y="622"/>
                  <a:pt x="347" y="627"/>
                </a:cubicBezTo>
                <a:cubicBezTo>
                  <a:pt x="323" y="635"/>
                  <a:pt x="299" y="640"/>
                  <a:pt x="274" y="636"/>
                </a:cubicBezTo>
                <a:cubicBezTo>
                  <a:pt x="269" y="636"/>
                  <a:pt x="264" y="634"/>
                  <a:pt x="259" y="632"/>
                </a:cubicBezTo>
                <a:cubicBezTo>
                  <a:pt x="250" y="627"/>
                  <a:pt x="244" y="620"/>
                  <a:pt x="244" y="610"/>
                </a:cubicBezTo>
                <a:cubicBezTo>
                  <a:pt x="243" y="594"/>
                  <a:pt x="244" y="578"/>
                  <a:pt x="245" y="562"/>
                </a:cubicBezTo>
                <a:cubicBezTo>
                  <a:pt x="246" y="551"/>
                  <a:pt x="252" y="542"/>
                  <a:pt x="260" y="534"/>
                </a:cubicBezTo>
                <a:cubicBezTo>
                  <a:pt x="290" y="503"/>
                  <a:pt x="320" y="472"/>
                  <a:pt x="350" y="440"/>
                </a:cubicBezTo>
                <a:cubicBezTo>
                  <a:pt x="352" y="438"/>
                  <a:pt x="356" y="436"/>
                  <a:pt x="359" y="435"/>
                </a:cubicBezTo>
                <a:cubicBezTo>
                  <a:pt x="398" y="429"/>
                  <a:pt x="437" y="422"/>
                  <a:pt x="476" y="416"/>
                </a:cubicBezTo>
                <a:cubicBezTo>
                  <a:pt x="494" y="413"/>
                  <a:pt x="506" y="393"/>
                  <a:pt x="499" y="378"/>
                </a:cubicBezTo>
                <a:cubicBezTo>
                  <a:pt x="497" y="374"/>
                  <a:pt x="494" y="372"/>
                  <a:pt x="490" y="372"/>
                </a:cubicBezTo>
                <a:cubicBezTo>
                  <a:pt x="464" y="375"/>
                  <a:pt x="439" y="377"/>
                  <a:pt x="414" y="379"/>
                </a:cubicBezTo>
                <a:cubicBezTo>
                  <a:pt x="386" y="381"/>
                  <a:pt x="359" y="383"/>
                  <a:pt x="331" y="386"/>
                </a:cubicBezTo>
                <a:cubicBezTo>
                  <a:pt x="327" y="386"/>
                  <a:pt x="323" y="387"/>
                  <a:pt x="320" y="389"/>
                </a:cubicBezTo>
                <a:cubicBezTo>
                  <a:pt x="275" y="418"/>
                  <a:pt x="230" y="448"/>
                  <a:pt x="185" y="478"/>
                </a:cubicBezTo>
                <a:cubicBezTo>
                  <a:pt x="178" y="482"/>
                  <a:pt x="173" y="490"/>
                  <a:pt x="168" y="496"/>
                </a:cubicBezTo>
                <a:cubicBezTo>
                  <a:pt x="147" y="520"/>
                  <a:pt x="126" y="543"/>
                  <a:pt x="105" y="567"/>
                </a:cubicBezTo>
                <a:cubicBezTo>
                  <a:pt x="86" y="589"/>
                  <a:pt x="66" y="610"/>
                  <a:pt x="47" y="632"/>
                </a:cubicBezTo>
                <a:cubicBezTo>
                  <a:pt x="36" y="644"/>
                  <a:pt x="26" y="656"/>
                  <a:pt x="15" y="669"/>
                </a:cubicBezTo>
                <a:cubicBezTo>
                  <a:pt x="10" y="664"/>
                  <a:pt x="6" y="659"/>
                  <a:pt x="0" y="654"/>
                </a:cubicBezTo>
                <a:cubicBezTo>
                  <a:pt x="8" y="646"/>
                  <a:pt x="16" y="638"/>
                  <a:pt x="23" y="629"/>
                </a:cubicBezTo>
                <a:cubicBezTo>
                  <a:pt x="71" y="576"/>
                  <a:pt x="118" y="522"/>
                  <a:pt x="165" y="468"/>
                </a:cubicBezTo>
                <a:cubicBezTo>
                  <a:pt x="174" y="459"/>
                  <a:pt x="185" y="453"/>
                  <a:pt x="195" y="446"/>
                </a:cubicBezTo>
                <a:cubicBezTo>
                  <a:pt x="236" y="419"/>
                  <a:pt x="277" y="391"/>
                  <a:pt x="320" y="365"/>
                </a:cubicBezTo>
                <a:cubicBezTo>
                  <a:pt x="342" y="351"/>
                  <a:pt x="366" y="340"/>
                  <a:pt x="389" y="328"/>
                </a:cubicBezTo>
                <a:cubicBezTo>
                  <a:pt x="394" y="325"/>
                  <a:pt x="396" y="323"/>
                  <a:pt x="396" y="317"/>
                </a:cubicBezTo>
                <a:cubicBezTo>
                  <a:pt x="396" y="277"/>
                  <a:pt x="396" y="236"/>
                  <a:pt x="396" y="196"/>
                </a:cubicBezTo>
                <a:cubicBezTo>
                  <a:pt x="396" y="182"/>
                  <a:pt x="396" y="167"/>
                  <a:pt x="396" y="153"/>
                </a:cubicBezTo>
                <a:cubicBezTo>
                  <a:pt x="396" y="145"/>
                  <a:pt x="400" y="139"/>
                  <a:pt x="407" y="136"/>
                </a:cubicBezTo>
                <a:cubicBezTo>
                  <a:pt x="416" y="133"/>
                  <a:pt x="426" y="130"/>
                  <a:pt x="435" y="127"/>
                </a:cubicBezTo>
                <a:cubicBezTo>
                  <a:pt x="439" y="126"/>
                  <a:pt x="440" y="125"/>
                  <a:pt x="440" y="122"/>
                </a:cubicBezTo>
                <a:cubicBezTo>
                  <a:pt x="440" y="117"/>
                  <a:pt x="439" y="112"/>
                  <a:pt x="446" y="111"/>
                </a:cubicBezTo>
                <a:cubicBezTo>
                  <a:pt x="446" y="110"/>
                  <a:pt x="447" y="107"/>
                  <a:pt x="447" y="106"/>
                </a:cubicBezTo>
                <a:cubicBezTo>
                  <a:pt x="448" y="83"/>
                  <a:pt x="449" y="61"/>
                  <a:pt x="449" y="39"/>
                </a:cubicBezTo>
                <a:cubicBezTo>
                  <a:pt x="450" y="28"/>
                  <a:pt x="450" y="17"/>
                  <a:pt x="450" y="6"/>
                </a:cubicBezTo>
                <a:cubicBezTo>
                  <a:pt x="450" y="4"/>
                  <a:pt x="452" y="2"/>
                  <a:pt x="453" y="0"/>
                </a:cubicBezTo>
                <a:cubicBezTo>
                  <a:pt x="454" y="2"/>
                  <a:pt x="456" y="4"/>
                  <a:pt x="456" y="6"/>
                </a:cubicBezTo>
                <a:cubicBezTo>
                  <a:pt x="456" y="25"/>
                  <a:pt x="457" y="45"/>
                  <a:pt x="458" y="65"/>
                </a:cubicBezTo>
                <a:cubicBezTo>
                  <a:pt x="458" y="78"/>
                  <a:pt x="458" y="92"/>
                  <a:pt x="458" y="106"/>
                </a:cubicBezTo>
                <a:cubicBezTo>
                  <a:pt x="458" y="109"/>
                  <a:pt x="459" y="111"/>
                  <a:pt x="462" y="112"/>
                </a:cubicBezTo>
                <a:cubicBezTo>
                  <a:pt x="467" y="113"/>
                  <a:pt x="466" y="117"/>
                  <a:pt x="466" y="120"/>
                </a:cubicBezTo>
                <a:cubicBezTo>
                  <a:pt x="465" y="126"/>
                  <a:pt x="467" y="127"/>
                  <a:pt x="473" y="128"/>
                </a:cubicBezTo>
                <a:cubicBezTo>
                  <a:pt x="483" y="130"/>
                  <a:pt x="493" y="134"/>
                  <a:pt x="502" y="138"/>
                </a:cubicBezTo>
                <a:cubicBezTo>
                  <a:pt x="506" y="140"/>
                  <a:pt x="509" y="147"/>
                  <a:pt x="509" y="151"/>
                </a:cubicBezTo>
                <a:cubicBezTo>
                  <a:pt x="510" y="164"/>
                  <a:pt x="510" y="176"/>
                  <a:pt x="510" y="189"/>
                </a:cubicBezTo>
                <a:cubicBezTo>
                  <a:pt x="510" y="199"/>
                  <a:pt x="510" y="210"/>
                  <a:pt x="510" y="221"/>
                </a:cubicBezTo>
                <a:cubicBezTo>
                  <a:pt x="510" y="264"/>
                  <a:pt x="510" y="308"/>
                  <a:pt x="510" y="351"/>
                </a:cubicBezTo>
                <a:cubicBezTo>
                  <a:pt x="510" y="355"/>
                  <a:pt x="512" y="359"/>
                  <a:pt x="514" y="362"/>
                </a:cubicBezTo>
                <a:cubicBezTo>
                  <a:pt x="526" y="381"/>
                  <a:pt x="526" y="397"/>
                  <a:pt x="512" y="415"/>
                </a:cubicBezTo>
                <a:cubicBezTo>
                  <a:pt x="507" y="422"/>
                  <a:pt x="509" y="428"/>
                  <a:pt x="517" y="431"/>
                </a:cubicBezTo>
                <a:cubicBezTo>
                  <a:pt x="523" y="433"/>
                  <a:pt x="526" y="436"/>
                  <a:pt x="525" y="442"/>
                </a:cubicBezTo>
                <a:cubicBezTo>
                  <a:pt x="524" y="444"/>
                  <a:pt x="525" y="447"/>
                  <a:pt x="525" y="449"/>
                </a:cubicBezTo>
                <a:cubicBezTo>
                  <a:pt x="525" y="458"/>
                  <a:pt x="524" y="460"/>
                  <a:pt x="515" y="462"/>
                </a:cubicBezTo>
                <a:cubicBezTo>
                  <a:pt x="504" y="464"/>
                  <a:pt x="492" y="466"/>
                  <a:pt x="479" y="468"/>
                </a:cubicBezTo>
                <a:cubicBezTo>
                  <a:pt x="479" y="469"/>
                  <a:pt x="479" y="470"/>
                  <a:pt x="479" y="472"/>
                </a:cubicBezTo>
                <a:cubicBezTo>
                  <a:pt x="479" y="496"/>
                  <a:pt x="479" y="520"/>
                  <a:pt x="479" y="544"/>
                </a:cubicBezTo>
                <a:cubicBezTo>
                  <a:pt x="479" y="549"/>
                  <a:pt x="480" y="550"/>
                  <a:pt x="484" y="551"/>
                </a:cubicBezTo>
                <a:cubicBezTo>
                  <a:pt x="490" y="552"/>
                  <a:pt x="495" y="553"/>
                  <a:pt x="501" y="555"/>
                </a:cubicBezTo>
                <a:cubicBezTo>
                  <a:pt x="505" y="556"/>
                  <a:pt x="507" y="559"/>
                  <a:pt x="506" y="563"/>
                </a:cubicBezTo>
                <a:cubicBezTo>
                  <a:pt x="506" y="567"/>
                  <a:pt x="506" y="571"/>
                  <a:pt x="506" y="575"/>
                </a:cubicBezTo>
                <a:cubicBezTo>
                  <a:pt x="507" y="582"/>
                  <a:pt x="504" y="585"/>
                  <a:pt x="498" y="586"/>
                </a:cubicBezTo>
                <a:cubicBezTo>
                  <a:pt x="489" y="588"/>
                  <a:pt x="481" y="590"/>
                  <a:pt x="472" y="592"/>
                </a:cubicBezTo>
                <a:cubicBezTo>
                  <a:pt x="476" y="596"/>
                  <a:pt x="479" y="599"/>
                  <a:pt x="483" y="603"/>
                </a:cubicBezTo>
                <a:cubicBezTo>
                  <a:pt x="488" y="609"/>
                  <a:pt x="492" y="617"/>
                  <a:pt x="492" y="625"/>
                </a:cubicBezTo>
                <a:cubicBezTo>
                  <a:pt x="493" y="637"/>
                  <a:pt x="488" y="646"/>
                  <a:pt x="477" y="652"/>
                </a:cubicBezTo>
                <a:cubicBezTo>
                  <a:pt x="447" y="668"/>
                  <a:pt x="416" y="684"/>
                  <a:pt x="386" y="700"/>
                </a:cubicBezTo>
                <a:cubicBezTo>
                  <a:pt x="355" y="717"/>
                  <a:pt x="323" y="733"/>
                  <a:pt x="292" y="750"/>
                </a:cubicBezTo>
                <a:cubicBezTo>
                  <a:pt x="251" y="773"/>
                  <a:pt x="206" y="785"/>
                  <a:pt x="159" y="791"/>
                </a:cubicBezTo>
                <a:cubicBezTo>
                  <a:pt x="158" y="791"/>
                  <a:pt x="157" y="791"/>
                  <a:pt x="156" y="791"/>
                </a:cubicBezTo>
                <a:cubicBezTo>
                  <a:pt x="150" y="792"/>
                  <a:pt x="143" y="794"/>
                  <a:pt x="139" y="792"/>
                </a:cubicBezTo>
                <a:cubicBezTo>
                  <a:pt x="133" y="788"/>
                  <a:pt x="128" y="781"/>
                  <a:pt x="121" y="775"/>
                </a:cubicBezTo>
                <a:close/>
                <a:moveTo>
                  <a:pt x="416" y="168"/>
                </a:moveTo>
                <a:cubicBezTo>
                  <a:pt x="416" y="231"/>
                  <a:pt x="416" y="294"/>
                  <a:pt x="416" y="357"/>
                </a:cubicBezTo>
                <a:cubicBezTo>
                  <a:pt x="419" y="357"/>
                  <a:pt x="421" y="357"/>
                  <a:pt x="422" y="357"/>
                </a:cubicBezTo>
                <a:cubicBezTo>
                  <a:pt x="443" y="356"/>
                  <a:pt x="463" y="354"/>
                  <a:pt x="483" y="353"/>
                </a:cubicBezTo>
                <a:cubicBezTo>
                  <a:pt x="488" y="352"/>
                  <a:pt x="490" y="351"/>
                  <a:pt x="490" y="346"/>
                </a:cubicBezTo>
                <a:cubicBezTo>
                  <a:pt x="489" y="303"/>
                  <a:pt x="490" y="261"/>
                  <a:pt x="490" y="218"/>
                </a:cubicBezTo>
                <a:cubicBezTo>
                  <a:pt x="490" y="209"/>
                  <a:pt x="490" y="200"/>
                  <a:pt x="490" y="191"/>
                </a:cubicBezTo>
                <a:cubicBezTo>
                  <a:pt x="490" y="183"/>
                  <a:pt x="490" y="175"/>
                  <a:pt x="490" y="168"/>
                </a:cubicBezTo>
                <a:cubicBezTo>
                  <a:pt x="477" y="169"/>
                  <a:pt x="465" y="171"/>
                  <a:pt x="453" y="171"/>
                </a:cubicBezTo>
                <a:cubicBezTo>
                  <a:pt x="441" y="171"/>
                  <a:pt x="429" y="169"/>
                  <a:pt x="416" y="168"/>
                </a:cubicBezTo>
                <a:close/>
                <a:moveTo>
                  <a:pt x="307" y="515"/>
                </a:moveTo>
                <a:cubicBezTo>
                  <a:pt x="317" y="517"/>
                  <a:pt x="325" y="520"/>
                  <a:pt x="333" y="522"/>
                </a:cubicBezTo>
                <a:cubicBezTo>
                  <a:pt x="337" y="523"/>
                  <a:pt x="338" y="524"/>
                  <a:pt x="338" y="529"/>
                </a:cubicBezTo>
                <a:cubicBezTo>
                  <a:pt x="338" y="541"/>
                  <a:pt x="338" y="554"/>
                  <a:pt x="339" y="567"/>
                </a:cubicBezTo>
                <a:cubicBezTo>
                  <a:pt x="339" y="580"/>
                  <a:pt x="341" y="593"/>
                  <a:pt x="342" y="607"/>
                </a:cubicBezTo>
                <a:cubicBezTo>
                  <a:pt x="354" y="603"/>
                  <a:pt x="364" y="599"/>
                  <a:pt x="374" y="595"/>
                </a:cubicBezTo>
                <a:cubicBezTo>
                  <a:pt x="376" y="594"/>
                  <a:pt x="377" y="592"/>
                  <a:pt x="377" y="590"/>
                </a:cubicBezTo>
                <a:cubicBezTo>
                  <a:pt x="376" y="562"/>
                  <a:pt x="376" y="534"/>
                  <a:pt x="375" y="506"/>
                </a:cubicBezTo>
                <a:cubicBezTo>
                  <a:pt x="375" y="503"/>
                  <a:pt x="373" y="499"/>
                  <a:pt x="371" y="498"/>
                </a:cubicBezTo>
                <a:cubicBezTo>
                  <a:pt x="362" y="492"/>
                  <a:pt x="353" y="487"/>
                  <a:pt x="343" y="481"/>
                </a:cubicBezTo>
                <a:cubicBezTo>
                  <a:pt x="342" y="481"/>
                  <a:pt x="340" y="481"/>
                  <a:pt x="339" y="482"/>
                </a:cubicBezTo>
                <a:cubicBezTo>
                  <a:pt x="329" y="493"/>
                  <a:pt x="318" y="503"/>
                  <a:pt x="307" y="515"/>
                </a:cubicBezTo>
                <a:close/>
                <a:moveTo>
                  <a:pt x="379" y="455"/>
                </a:moveTo>
                <a:cubicBezTo>
                  <a:pt x="380" y="454"/>
                  <a:pt x="380" y="454"/>
                  <a:pt x="380" y="453"/>
                </a:cubicBezTo>
                <a:cubicBezTo>
                  <a:pt x="371" y="454"/>
                  <a:pt x="361" y="454"/>
                  <a:pt x="357" y="464"/>
                </a:cubicBezTo>
                <a:cubicBezTo>
                  <a:pt x="358" y="465"/>
                  <a:pt x="359" y="466"/>
                  <a:pt x="361" y="467"/>
                </a:cubicBezTo>
                <a:cubicBezTo>
                  <a:pt x="367" y="471"/>
                  <a:pt x="373" y="474"/>
                  <a:pt x="379" y="478"/>
                </a:cubicBezTo>
                <a:cubicBezTo>
                  <a:pt x="390" y="485"/>
                  <a:pt x="396" y="495"/>
                  <a:pt x="396" y="509"/>
                </a:cubicBezTo>
                <a:cubicBezTo>
                  <a:pt x="396" y="532"/>
                  <a:pt x="397" y="555"/>
                  <a:pt x="398" y="578"/>
                </a:cubicBezTo>
                <a:cubicBezTo>
                  <a:pt x="398" y="581"/>
                  <a:pt x="398" y="584"/>
                  <a:pt x="398" y="587"/>
                </a:cubicBezTo>
                <a:cubicBezTo>
                  <a:pt x="400" y="586"/>
                  <a:pt x="401" y="586"/>
                  <a:pt x="402" y="585"/>
                </a:cubicBezTo>
                <a:cubicBezTo>
                  <a:pt x="401" y="582"/>
                  <a:pt x="400" y="578"/>
                  <a:pt x="400" y="575"/>
                </a:cubicBezTo>
                <a:cubicBezTo>
                  <a:pt x="399" y="571"/>
                  <a:pt x="400" y="567"/>
                  <a:pt x="400" y="563"/>
                </a:cubicBezTo>
                <a:cubicBezTo>
                  <a:pt x="399" y="559"/>
                  <a:pt x="401" y="556"/>
                  <a:pt x="405" y="555"/>
                </a:cubicBezTo>
                <a:cubicBezTo>
                  <a:pt x="411" y="553"/>
                  <a:pt x="416" y="552"/>
                  <a:pt x="422" y="551"/>
                </a:cubicBezTo>
                <a:cubicBezTo>
                  <a:pt x="426" y="550"/>
                  <a:pt x="427" y="548"/>
                  <a:pt x="427" y="544"/>
                </a:cubicBezTo>
                <a:cubicBezTo>
                  <a:pt x="427" y="520"/>
                  <a:pt x="427" y="497"/>
                  <a:pt x="427" y="473"/>
                </a:cubicBezTo>
                <a:cubicBezTo>
                  <a:pt x="427" y="468"/>
                  <a:pt x="426" y="467"/>
                  <a:pt x="422" y="467"/>
                </a:cubicBezTo>
                <a:cubicBezTo>
                  <a:pt x="411" y="465"/>
                  <a:pt x="399" y="463"/>
                  <a:pt x="388" y="461"/>
                </a:cubicBezTo>
                <a:cubicBezTo>
                  <a:pt x="385" y="460"/>
                  <a:pt x="382" y="457"/>
                  <a:pt x="379" y="455"/>
                </a:cubicBezTo>
                <a:close/>
                <a:moveTo>
                  <a:pt x="270" y="614"/>
                </a:moveTo>
                <a:cubicBezTo>
                  <a:pt x="277" y="594"/>
                  <a:pt x="285" y="574"/>
                  <a:pt x="292" y="555"/>
                </a:cubicBezTo>
                <a:cubicBezTo>
                  <a:pt x="293" y="554"/>
                  <a:pt x="292" y="552"/>
                  <a:pt x="291" y="551"/>
                </a:cubicBezTo>
                <a:cubicBezTo>
                  <a:pt x="289" y="547"/>
                  <a:pt x="286" y="544"/>
                  <a:pt x="284" y="541"/>
                </a:cubicBezTo>
                <a:cubicBezTo>
                  <a:pt x="260" y="556"/>
                  <a:pt x="263" y="578"/>
                  <a:pt x="264" y="598"/>
                </a:cubicBezTo>
                <a:cubicBezTo>
                  <a:pt x="264" y="604"/>
                  <a:pt x="262" y="610"/>
                  <a:pt x="270" y="614"/>
                </a:cubicBezTo>
                <a:close/>
                <a:moveTo>
                  <a:pt x="317" y="550"/>
                </a:moveTo>
                <a:cubicBezTo>
                  <a:pt x="317" y="550"/>
                  <a:pt x="316" y="549"/>
                  <a:pt x="316" y="549"/>
                </a:cubicBezTo>
                <a:cubicBezTo>
                  <a:pt x="308" y="571"/>
                  <a:pt x="299" y="594"/>
                  <a:pt x="290" y="617"/>
                </a:cubicBezTo>
                <a:cubicBezTo>
                  <a:pt x="302" y="616"/>
                  <a:pt x="312" y="614"/>
                  <a:pt x="322" y="613"/>
                </a:cubicBezTo>
                <a:cubicBezTo>
                  <a:pt x="320" y="591"/>
                  <a:pt x="318" y="570"/>
                  <a:pt x="317" y="550"/>
                </a:cubicBezTo>
                <a:close/>
                <a:moveTo>
                  <a:pt x="448" y="547"/>
                </a:moveTo>
                <a:cubicBezTo>
                  <a:pt x="458" y="548"/>
                  <a:pt x="458" y="548"/>
                  <a:pt x="458" y="540"/>
                </a:cubicBezTo>
                <a:cubicBezTo>
                  <a:pt x="458" y="518"/>
                  <a:pt x="458" y="496"/>
                  <a:pt x="458" y="474"/>
                </a:cubicBezTo>
                <a:cubicBezTo>
                  <a:pt x="458" y="472"/>
                  <a:pt x="458" y="470"/>
                  <a:pt x="457" y="468"/>
                </a:cubicBezTo>
                <a:cubicBezTo>
                  <a:pt x="454" y="468"/>
                  <a:pt x="451" y="468"/>
                  <a:pt x="448" y="468"/>
                </a:cubicBezTo>
                <a:cubicBezTo>
                  <a:pt x="448" y="495"/>
                  <a:pt x="448" y="521"/>
                  <a:pt x="448" y="547"/>
                </a:cubicBezTo>
                <a:close/>
                <a:moveTo>
                  <a:pt x="371" y="360"/>
                </a:moveTo>
                <a:cubicBezTo>
                  <a:pt x="371" y="361"/>
                  <a:pt x="372" y="361"/>
                  <a:pt x="372" y="361"/>
                </a:cubicBezTo>
                <a:cubicBezTo>
                  <a:pt x="377" y="361"/>
                  <a:pt x="383" y="361"/>
                  <a:pt x="388" y="360"/>
                </a:cubicBezTo>
                <a:cubicBezTo>
                  <a:pt x="397" y="359"/>
                  <a:pt x="398" y="357"/>
                  <a:pt x="395" y="348"/>
                </a:cubicBezTo>
                <a:cubicBezTo>
                  <a:pt x="387" y="352"/>
                  <a:pt x="379" y="356"/>
                  <a:pt x="371" y="360"/>
                </a:cubicBezTo>
                <a:close/>
                <a:moveTo>
                  <a:pt x="317" y="546"/>
                </a:moveTo>
                <a:cubicBezTo>
                  <a:pt x="318" y="538"/>
                  <a:pt x="318" y="538"/>
                  <a:pt x="308" y="537"/>
                </a:cubicBezTo>
                <a:cubicBezTo>
                  <a:pt x="311" y="540"/>
                  <a:pt x="314" y="543"/>
                  <a:pt x="317" y="546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C546F0AA-9E56-4687-BD16-7C73B389DD98}"/>
              </a:ext>
            </a:extLst>
          </p:cNvPr>
          <p:cNvSpPr>
            <a:spLocks/>
          </p:cNvSpPr>
          <p:nvPr/>
        </p:nvSpPr>
        <p:spPr bwMode="auto">
          <a:xfrm>
            <a:off x="4103688" y="4103688"/>
            <a:ext cx="828675" cy="827087"/>
          </a:xfrm>
          <a:custGeom>
            <a:avLst/>
            <a:gdLst>
              <a:gd name="T0" fmla="*/ 158 w 219"/>
              <a:gd name="T1" fmla="*/ 219 h 219"/>
              <a:gd name="T2" fmla="*/ 0 w 219"/>
              <a:gd name="T3" fmla="*/ 61 h 219"/>
              <a:gd name="T4" fmla="*/ 61 w 219"/>
              <a:gd name="T5" fmla="*/ 0 h 219"/>
              <a:gd name="T6" fmla="*/ 219 w 219"/>
              <a:gd name="T7" fmla="*/ 159 h 219"/>
              <a:gd name="T8" fmla="*/ 158 w 219"/>
              <a:gd name="T9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219">
                <a:moveTo>
                  <a:pt x="158" y="219"/>
                </a:moveTo>
                <a:cubicBezTo>
                  <a:pt x="106" y="167"/>
                  <a:pt x="53" y="114"/>
                  <a:pt x="0" y="61"/>
                </a:cubicBezTo>
                <a:cubicBezTo>
                  <a:pt x="20" y="41"/>
                  <a:pt x="41" y="21"/>
                  <a:pt x="61" y="0"/>
                </a:cubicBezTo>
                <a:cubicBezTo>
                  <a:pt x="114" y="53"/>
                  <a:pt x="167" y="106"/>
                  <a:pt x="219" y="159"/>
                </a:cubicBezTo>
                <a:cubicBezTo>
                  <a:pt x="199" y="179"/>
                  <a:pt x="178" y="199"/>
                  <a:pt x="158" y="21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B3291702-EA5A-4FBA-B035-C67CC6AF5C83}"/>
              </a:ext>
            </a:extLst>
          </p:cNvPr>
          <p:cNvSpPr>
            <a:spLocks/>
          </p:cNvSpPr>
          <p:nvPr/>
        </p:nvSpPr>
        <p:spPr bwMode="auto">
          <a:xfrm>
            <a:off x="6075363" y="2676525"/>
            <a:ext cx="139700" cy="33337"/>
          </a:xfrm>
          <a:custGeom>
            <a:avLst/>
            <a:gdLst>
              <a:gd name="T0" fmla="*/ 0 w 37"/>
              <a:gd name="T1" fmla="*/ 9 h 9"/>
              <a:gd name="T2" fmla="*/ 0 w 37"/>
              <a:gd name="T3" fmla="*/ 0 h 9"/>
              <a:gd name="T4" fmla="*/ 35 w 37"/>
              <a:gd name="T5" fmla="*/ 0 h 9"/>
              <a:gd name="T6" fmla="*/ 28 w 37"/>
              <a:gd name="T7" fmla="*/ 9 h 9"/>
              <a:gd name="T8" fmla="*/ 0 w 37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9">
                <a:moveTo>
                  <a:pt x="0" y="9"/>
                </a:moveTo>
                <a:cubicBezTo>
                  <a:pt x="0" y="5"/>
                  <a:pt x="0" y="2"/>
                  <a:pt x="0" y="0"/>
                </a:cubicBezTo>
                <a:cubicBezTo>
                  <a:pt x="12" y="0"/>
                  <a:pt x="24" y="0"/>
                  <a:pt x="35" y="0"/>
                </a:cubicBezTo>
                <a:cubicBezTo>
                  <a:pt x="37" y="8"/>
                  <a:pt x="37" y="9"/>
                  <a:pt x="28" y="9"/>
                </a:cubicBezTo>
                <a:cubicBezTo>
                  <a:pt x="19" y="9"/>
                  <a:pt x="10" y="9"/>
                  <a:pt x="0" y="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21824F01-5FED-4D4B-9F18-358CCFD96081}"/>
              </a:ext>
            </a:extLst>
          </p:cNvPr>
          <p:cNvSpPr>
            <a:spLocks/>
          </p:cNvSpPr>
          <p:nvPr/>
        </p:nvSpPr>
        <p:spPr bwMode="auto">
          <a:xfrm>
            <a:off x="6070601" y="2830513"/>
            <a:ext cx="144463" cy="38100"/>
          </a:xfrm>
          <a:custGeom>
            <a:avLst/>
            <a:gdLst>
              <a:gd name="T0" fmla="*/ 2 w 38"/>
              <a:gd name="T1" fmla="*/ 0 h 10"/>
              <a:gd name="T2" fmla="*/ 36 w 38"/>
              <a:gd name="T3" fmla="*/ 0 h 10"/>
              <a:gd name="T4" fmla="*/ 30 w 38"/>
              <a:gd name="T5" fmla="*/ 9 h 10"/>
              <a:gd name="T6" fmla="*/ 8 w 38"/>
              <a:gd name="T7" fmla="*/ 9 h 10"/>
              <a:gd name="T8" fmla="*/ 2 w 38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0">
                <a:moveTo>
                  <a:pt x="2" y="0"/>
                </a:moveTo>
                <a:cubicBezTo>
                  <a:pt x="13" y="0"/>
                  <a:pt x="25" y="0"/>
                  <a:pt x="36" y="0"/>
                </a:cubicBezTo>
                <a:cubicBezTo>
                  <a:pt x="38" y="8"/>
                  <a:pt x="37" y="9"/>
                  <a:pt x="30" y="9"/>
                </a:cubicBezTo>
                <a:cubicBezTo>
                  <a:pt x="22" y="10"/>
                  <a:pt x="15" y="10"/>
                  <a:pt x="8" y="9"/>
                </a:cubicBezTo>
                <a:cubicBezTo>
                  <a:pt x="0" y="9"/>
                  <a:pt x="0" y="8"/>
                  <a:pt x="2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3ACB4599-B3F5-4D8E-A824-DA14F249EF49}"/>
              </a:ext>
            </a:extLst>
          </p:cNvPr>
          <p:cNvSpPr>
            <a:spLocks/>
          </p:cNvSpPr>
          <p:nvPr/>
        </p:nvSpPr>
        <p:spPr bwMode="auto">
          <a:xfrm>
            <a:off x="6075363" y="2520950"/>
            <a:ext cx="139700" cy="33337"/>
          </a:xfrm>
          <a:custGeom>
            <a:avLst/>
            <a:gdLst>
              <a:gd name="T0" fmla="*/ 0 w 37"/>
              <a:gd name="T1" fmla="*/ 9 h 9"/>
              <a:gd name="T2" fmla="*/ 0 w 37"/>
              <a:gd name="T3" fmla="*/ 0 h 9"/>
              <a:gd name="T4" fmla="*/ 35 w 37"/>
              <a:gd name="T5" fmla="*/ 0 h 9"/>
              <a:gd name="T6" fmla="*/ 29 w 37"/>
              <a:gd name="T7" fmla="*/ 9 h 9"/>
              <a:gd name="T8" fmla="*/ 0 w 37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9">
                <a:moveTo>
                  <a:pt x="0" y="9"/>
                </a:moveTo>
                <a:cubicBezTo>
                  <a:pt x="0" y="5"/>
                  <a:pt x="0" y="2"/>
                  <a:pt x="0" y="0"/>
                </a:cubicBezTo>
                <a:cubicBezTo>
                  <a:pt x="12" y="0"/>
                  <a:pt x="23" y="0"/>
                  <a:pt x="35" y="0"/>
                </a:cubicBezTo>
                <a:cubicBezTo>
                  <a:pt x="37" y="7"/>
                  <a:pt x="36" y="8"/>
                  <a:pt x="29" y="9"/>
                </a:cubicBezTo>
                <a:cubicBezTo>
                  <a:pt x="19" y="9"/>
                  <a:pt x="10" y="9"/>
                  <a:pt x="0" y="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A996687B-D532-4AA2-9165-221D8408FFCF}"/>
              </a:ext>
            </a:extLst>
          </p:cNvPr>
          <p:cNvSpPr>
            <a:spLocks/>
          </p:cNvSpPr>
          <p:nvPr/>
        </p:nvSpPr>
        <p:spPr bwMode="auto">
          <a:xfrm>
            <a:off x="6070601" y="2365375"/>
            <a:ext cx="144463" cy="34925"/>
          </a:xfrm>
          <a:custGeom>
            <a:avLst/>
            <a:gdLst>
              <a:gd name="T0" fmla="*/ 2 w 38"/>
              <a:gd name="T1" fmla="*/ 0 h 9"/>
              <a:gd name="T2" fmla="*/ 36 w 38"/>
              <a:gd name="T3" fmla="*/ 0 h 9"/>
              <a:gd name="T4" fmla="*/ 30 w 38"/>
              <a:gd name="T5" fmla="*/ 8 h 9"/>
              <a:gd name="T6" fmla="*/ 9 w 38"/>
              <a:gd name="T7" fmla="*/ 9 h 9"/>
              <a:gd name="T8" fmla="*/ 2 w 38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9">
                <a:moveTo>
                  <a:pt x="2" y="0"/>
                </a:moveTo>
                <a:cubicBezTo>
                  <a:pt x="13" y="0"/>
                  <a:pt x="25" y="0"/>
                  <a:pt x="36" y="0"/>
                </a:cubicBezTo>
                <a:cubicBezTo>
                  <a:pt x="38" y="7"/>
                  <a:pt x="38" y="8"/>
                  <a:pt x="30" y="8"/>
                </a:cubicBezTo>
                <a:cubicBezTo>
                  <a:pt x="23" y="9"/>
                  <a:pt x="16" y="9"/>
                  <a:pt x="9" y="9"/>
                </a:cubicBezTo>
                <a:cubicBezTo>
                  <a:pt x="1" y="9"/>
                  <a:pt x="0" y="8"/>
                  <a:pt x="2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14">
            <a:extLst>
              <a:ext uri="{FF2B5EF4-FFF2-40B4-BE49-F238E27FC236}">
                <a16:creationId xmlns:a16="http://schemas.microsoft.com/office/drawing/2014/main" id="{8A82A4FB-3241-4CD7-B227-F5E3AC24204E}"/>
              </a:ext>
            </a:extLst>
          </p:cNvPr>
          <p:cNvSpPr>
            <a:spLocks/>
          </p:cNvSpPr>
          <p:nvPr/>
        </p:nvSpPr>
        <p:spPr bwMode="auto">
          <a:xfrm>
            <a:off x="3486150" y="1492251"/>
            <a:ext cx="1830387" cy="1541463"/>
          </a:xfrm>
          <a:custGeom>
            <a:avLst/>
            <a:gdLst>
              <a:gd name="T0" fmla="*/ 395 w 484"/>
              <a:gd name="T1" fmla="*/ 359 h 408"/>
              <a:gd name="T2" fmla="*/ 352 w 484"/>
              <a:gd name="T3" fmla="*/ 407 h 408"/>
              <a:gd name="T4" fmla="*/ 166 w 484"/>
              <a:gd name="T5" fmla="*/ 408 h 408"/>
              <a:gd name="T6" fmla="*/ 147 w 484"/>
              <a:gd name="T7" fmla="*/ 388 h 408"/>
              <a:gd name="T8" fmla="*/ 147 w 484"/>
              <a:gd name="T9" fmla="*/ 312 h 408"/>
              <a:gd name="T10" fmla="*/ 134 w 484"/>
              <a:gd name="T11" fmla="*/ 299 h 408"/>
              <a:gd name="T12" fmla="*/ 118 w 484"/>
              <a:gd name="T13" fmla="*/ 312 h 408"/>
              <a:gd name="T14" fmla="*/ 114 w 484"/>
              <a:gd name="T15" fmla="*/ 392 h 408"/>
              <a:gd name="T16" fmla="*/ 99 w 484"/>
              <a:gd name="T17" fmla="*/ 408 h 408"/>
              <a:gd name="T18" fmla="*/ 15 w 484"/>
              <a:gd name="T19" fmla="*/ 407 h 408"/>
              <a:gd name="T20" fmla="*/ 2 w 484"/>
              <a:gd name="T21" fmla="*/ 394 h 408"/>
              <a:gd name="T22" fmla="*/ 3 w 484"/>
              <a:gd name="T23" fmla="*/ 175 h 408"/>
              <a:gd name="T24" fmla="*/ 59 w 484"/>
              <a:gd name="T25" fmla="*/ 39 h 408"/>
              <a:gd name="T26" fmla="*/ 118 w 484"/>
              <a:gd name="T27" fmla="*/ 28 h 408"/>
              <a:gd name="T28" fmla="*/ 259 w 484"/>
              <a:gd name="T29" fmla="*/ 12 h 408"/>
              <a:gd name="T30" fmla="*/ 292 w 484"/>
              <a:gd name="T31" fmla="*/ 3 h 408"/>
              <a:gd name="T32" fmla="*/ 391 w 484"/>
              <a:gd name="T33" fmla="*/ 11 h 408"/>
              <a:gd name="T34" fmla="*/ 467 w 484"/>
              <a:gd name="T35" fmla="*/ 149 h 408"/>
              <a:gd name="T36" fmla="*/ 406 w 484"/>
              <a:gd name="T37" fmla="*/ 308 h 408"/>
              <a:gd name="T38" fmla="*/ 328 w 484"/>
              <a:gd name="T39" fmla="*/ 328 h 408"/>
              <a:gd name="T40" fmla="*/ 127 w 484"/>
              <a:gd name="T41" fmla="*/ 187 h 408"/>
              <a:gd name="T42" fmla="*/ 119 w 484"/>
              <a:gd name="T43" fmla="*/ 125 h 408"/>
              <a:gd name="T44" fmla="*/ 183 w 484"/>
              <a:gd name="T45" fmla="*/ 113 h 408"/>
              <a:gd name="T46" fmla="*/ 304 w 484"/>
              <a:gd name="T47" fmla="*/ 184 h 408"/>
              <a:gd name="T48" fmla="*/ 337 w 484"/>
              <a:gd name="T49" fmla="*/ 172 h 408"/>
              <a:gd name="T50" fmla="*/ 350 w 484"/>
              <a:gd name="T51" fmla="*/ 135 h 408"/>
              <a:gd name="T52" fmla="*/ 345 w 484"/>
              <a:gd name="T53" fmla="*/ 120 h 408"/>
              <a:gd name="T54" fmla="*/ 320 w 484"/>
              <a:gd name="T55" fmla="*/ 130 h 408"/>
              <a:gd name="T56" fmla="*/ 316 w 484"/>
              <a:gd name="T57" fmla="*/ 141 h 408"/>
              <a:gd name="T58" fmla="*/ 299 w 484"/>
              <a:gd name="T59" fmla="*/ 147 h 408"/>
              <a:gd name="T60" fmla="*/ 200 w 484"/>
              <a:gd name="T61" fmla="*/ 89 h 408"/>
              <a:gd name="T62" fmla="*/ 89 w 484"/>
              <a:gd name="T63" fmla="*/ 119 h 408"/>
              <a:gd name="T64" fmla="*/ 110 w 484"/>
              <a:gd name="T65" fmla="*/ 212 h 408"/>
              <a:gd name="T66" fmla="*/ 312 w 484"/>
              <a:gd name="T67" fmla="*/ 354 h 408"/>
              <a:gd name="T68" fmla="*/ 395 w 484"/>
              <a:gd name="T69" fmla="*/ 359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84" h="408">
                <a:moveTo>
                  <a:pt x="395" y="359"/>
                </a:moveTo>
                <a:cubicBezTo>
                  <a:pt x="396" y="407"/>
                  <a:pt x="396" y="407"/>
                  <a:pt x="352" y="407"/>
                </a:cubicBezTo>
                <a:cubicBezTo>
                  <a:pt x="290" y="407"/>
                  <a:pt x="228" y="407"/>
                  <a:pt x="166" y="408"/>
                </a:cubicBezTo>
                <a:cubicBezTo>
                  <a:pt x="149" y="408"/>
                  <a:pt x="146" y="403"/>
                  <a:pt x="147" y="388"/>
                </a:cubicBezTo>
                <a:cubicBezTo>
                  <a:pt x="148" y="362"/>
                  <a:pt x="146" y="337"/>
                  <a:pt x="147" y="312"/>
                </a:cubicBezTo>
                <a:cubicBezTo>
                  <a:pt x="148" y="300"/>
                  <a:pt x="143" y="299"/>
                  <a:pt x="134" y="299"/>
                </a:cubicBezTo>
                <a:cubicBezTo>
                  <a:pt x="124" y="299"/>
                  <a:pt x="118" y="298"/>
                  <a:pt x="118" y="312"/>
                </a:cubicBezTo>
                <a:cubicBezTo>
                  <a:pt x="118" y="338"/>
                  <a:pt x="115" y="365"/>
                  <a:pt x="114" y="392"/>
                </a:cubicBezTo>
                <a:cubicBezTo>
                  <a:pt x="114" y="403"/>
                  <a:pt x="112" y="408"/>
                  <a:pt x="99" y="408"/>
                </a:cubicBezTo>
                <a:cubicBezTo>
                  <a:pt x="71" y="406"/>
                  <a:pt x="43" y="407"/>
                  <a:pt x="15" y="407"/>
                </a:cubicBezTo>
                <a:cubicBezTo>
                  <a:pt x="5" y="408"/>
                  <a:pt x="2" y="405"/>
                  <a:pt x="2" y="394"/>
                </a:cubicBezTo>
                <a:cubicBezTo>
                  <a:pt x="2" y="321"/>
                  <a:pt x="0" y="248"/>
                  <a:pt x="3" y="175"/>
                </a:cubicBezTo>
                <a:cubicBezTo>
                  <a:pt x="4" y="123"/>
                  <a:pt x="17" y="75"/>
                  <a:pt x="59" y="39"/>
                </a:cubicBezTo>
                <a:cubicBezTo>
                  <a:pt x="77" y="25"/>
                  <a:pt x="93" y="18"/>
                  <a:pt x="118" y="28"/>
                </a:cubicBezTo>
                <a:cubicBezTo>
                  <a:pt x="166" y="47"/>
                  <a:pt x="214" y="39"/>
                  <a:pt x="259" y="12"/>
                </a:cubicBezTo>
                <a:cubicBezTo>
                  <a:pt x="269" y="6"/>
                  <a:pt x="280" y="2"/>
                  <a:pt x="292" y="3"/>
                </a:cubicBezTo>
                <a:cubicBezTo>
                  <a:pt x="325" y="4"/>
                  <a:pt x="358" y="0"/>
                  <a:pt x="391" y="11"/>
                </a:cubicBezTo>
                <a:cubicBezTo>
                  <a:pt x="452" y="30"/>
                  <a:pt x="484" y="88"/>
                  <a:pt x="467" y="149"/>
                </a:cubicBezTo>
                <a:cubicBezTo>
                  <a:pt x="452" y="204"/>
                  <a:pt x="429" y="256"/>
                  <a:pt x="406" y="308"/>
                </a:cubicBezTo>
                <a:cubicBezTo>
                  <a:pt x="393" y="337"/>
                  <a:pt x="356" y="347"/>
                  <a:pt x="328" y="328"/>
                </a:cubicBezTo>
                <a:cubicBezTo>
                  <a:pt x="260" y="282"/>
                  <a:pt x="193" y="235"/>
                  <a:pt x="127" y="187"/>
                </a:cubicBezTo>
                <a:cubicBezTo>
                  <a:pt x="106" y="171"/>
                  <a:pt x="104" y="147"/>
                  <a:pt x="119" y="125"/>
                </a:cubicBezTo>
                <a:cubicBezTo>
                  <a:pt x="133" y="105"/>
                  <a:pt x="158" y="99"/>
                  <a:pt x="183" y="113"/>
                </a:cubicBezTo>
                <a:cubicBezTo>
                  <a:pt x="224" y="136"/>
                  <a:pt x="264" y="160"/>
                  <a:pt x="304" y="184"/>
                </a:cubicBezTo>
                <a:cubicBezTo>
                  <a:pt x="328" y="198"/>
                  <a:pt x="328" y="198"/>
                  <a:pt x="337" y="172"/>
                </a:cubicBezTo>
                <a:cubicBezTo>
                  <a:pt x="341" y="160"/>
                  <a:pt x="345" y="147"/>
                  <a:pt x="350" y="135"/>
                </a:cubicBezTo>
                <a:cubicBezTo>
                  <a:pt x="352" y="128"/>
                  <a:pt x="353" y="124"/>
                  <a:pt x="345" y="120"/>
                </a:cubicBezTo>
                <a:cubicBezTo>
                  <a:pt x="331" y="112"/>
                  <a:pt x="323" y="111"/>
                  <a:pt x="320" y="130"/>
                </a:cubicBezTo>
                <a:cubicBezTo>
                  <a:pt x="320" y="133"/>
                  <a:pt x="317" y="137"/>
                  <a:pt x="316" y="141"/>
                </a:cubicBezTo>
                <a:cubicBezTo>
                  <a:pt x="314" y="152"/>
                  <a:pt x="310" y="154"/>
                  <a:pt x="299" y="147"/>
                </a:cubicBezTo>
                <a:cubicBezTo>
                  <a:pt x="267" y="127"/>
                  <a:pt x="234" y="108"/>
                  <a:pt x="200" y="89"/>
                </a:cubicBezTo>
                <a:cubicBezTo>
                  <a:pt x="154" y="63"/>
                  <a:pt x="110" y="75"/>
                  <a:pt x="89" y="119"/>
                </a:cubicBezTo>
                <a:cubicBezTo>
                  <a:pt x="73" y="152"/>
                  <a:pt x="80" y="190"/>
                  <a:pt x="110" y="212"/>
                </a:cubicBezTo>
                <a:cubicBezTo>
                  <a:pt x="177" y="260"/>
                  <a:pt x="244" y="307"/>
                  <a:pt x="312" y="354"/>
                </a:cubicBezTo>
                <a:cubicBezTo>
                  <a:pt x="337" y="372"/>
                  <a:pt x="365" y="371"/>
                  <a:pt x="395" y="35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15">
            <a:extLst>
              <a:ext uri="{FF2B5EF4-FFF2-40B4-BE49-F238E27FC236}">
                <a16:creationId xmlns:a16="http://schemas.microsoft.com/office/drawing/2014/main" id="{235ED92C-3986-4B2D-A3D2-67397C013AA0}"/>
              </a:ext>
            </a:extLst>
          </p:cNvPr>
          <p:cNvSpPr>
            <a:spLocks/>
          </p:cNvSpPr>
          <p:nvPr/>
        </p:nvSpPr>
        <p:spPr bwMode="auto">
          <a:xfrm>
            <a:off x="3584575" y="444501"/>
            <a:ext cx="1089025" cy="1092200"/>
          </a:xfrm>
          <a:custGeom>
            <a:avLst/>
            <a:gdLst>
              <a:gd name="T0" fmla="*/ 144 w 288"/>
              <a:gd name="T1" fmla="*/ 288 h 289"/>
              <a:gd name="T2" fmla="*/ 1 w 288"/>
              <a:gd name="T3" fmla="*/ 144 h 289"/>
              <a:gd name="T4" fmla="*/ 145 w 288"/>
              <a:gd name="T5" fmla="*/ 2 h 289"/>
              <a:gd name="T6" fmla="*/ 288 w 288"/>
              <a:gd name="T7" fmla="*/ 146 h 289"/>
              <a:gd name="T8" fmla="*/ 144 w 288"/>
              <a:gd name="T9" fmla="*/ 28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" h="289">
                <a:moveTo>
                  <a:pt x="144" y="288"/>
                </a:moveTo>
                <a:cubicBezTo>
                  <a:pt x="65" y="288"/>
                  <a:pt x="0" y="222"/>
                  <a:pt x="1" y="144"/>
                </a:cubicBezTo>
                <a:cubicBezTo>
                  <a:pt x="2" y="66"/>
                  <a:pt x="68" y="0"/>
                  <a:pt x="145" y="2"/>
                </a:cubicBezTo>
                <a:cubicBezTo>
                  <a:pt x="225" y="3"/>
                  <a:pt x="288" y="67"/>
                  <a:pt x="288" y="146"/>
                </a:cubicBezTo>
                <a:cubicBezTo>
                  <a:pt x="288" y="224"/>
                  <a:pt x="222" y="289"/>
                  <a:pt x="144" y="288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16">
            <a:extLst>
              <a:ext uri="{FF2B5EF4-FFF2-40B4-BE49-F238E27FC236}">
                <a16:creationId xmlns:a16="http://schemas.microsoft.com/office/drawing/2014/main" id="{B5AB364C-EC62-4148-ADDA-50247CC656D9}"/>
              </a:ext>
            </a:extLst>
          </p:cNvPr>
          <p:cNvSpPr>
            <a:spLocks/>
          </p:cNvSpPr>
          <p:nvPr/>
        </p:nvSpPr>
        <p:spPr bwMode="auto">
          <a:xfrm>
            <a:off x="2711451" y="1714501"/>
            <a:ext cx="749300" cy="404813"/>
          </a:xfrm>
          <a:custGeom>
            <a:avLst/>
            <a:gdLst>
              <a:gd name="T0" fmla="*/ 52 w 198"/>
              <a:gd name="T1" fmla="*/ 0 h 107"/>
              <a:gd name="T2" fmla="*/ 62 w 198"/>
              <a:gd name="T3" fmla="*/ 0 h 107"/>
              <a:gd name="T4" fmla="*/ 109 w 198"/>
              <a:gd name="T5" fmla="*/ 34 h 107"/>
              <a:gd name="T6" fmla="*/ 123 w 198"/>
              <a:gd name="T7" fmla="*/ 44 h 107"/>
              <a:gd name="T8" fmla="*/ 185 w 198"/>
              <a:gd name="T9" fmla="*/ 44 h 107"/>
              <a:gd name="T10" fmla="*/ 198 w 198"/>
              <a:gd name="T11" fmla="*/ 52 h 107"/>
              <a:gd name="T12" fmla="*/ 185 w 198"/>
              <a:gd name="T13" fmla="*/ 60 h 107"/>
              <a:gd name="T14" fmla="*/ 127 w 198"/>
              <a:gd name="T15" fmla="*/ 60 h 107"/>
              <a:gd name="T16" fmla="*/ 108 w 198"/>
              <a:gd name="T17" fmla="*/ 74 h 107"/>
              <a:gd name="T18" fmla="*/ 69 w 198"/>
              <a:gd name="T19" fmla="*/ 104 h 107"/>
              <a:gd name="T20" fmla="*/ 16 w 198"/>
              <a:gd name="T21" fmla="*/ 104 h 107"/>
              <a:gd name="T22" fmla="*/ 3 w 198"/>
              <a:gd name="T23" fmla="*/ 97 h 107"/>
              <a:gd name="T24" fmla="*/ 16 w 198"/>
              <a:gd name="T25" fmla="*/ 88 h 107"/>
              <a:gd name="T26" fmla="*/ 76 w 198"/>
              <a:gd name="T27" fmla="*/ 88 h 107"/>
              <a:gd name="T28" fmla="*/ 90 w 198"/>
              <a:gd name="T29" fmla="*/ 78 h 107"/>
              <a:gd name="T30" fmla="*/ 91 w 198"/>
              <a:gd name="T31" fmla="*/ 27 h 107"/>
              <a:gd name="T32" fmla="*/ 75 w 198"/>
              <a:gd name="T33" fmla="*/ 16 h 107"/>
              <a:gd name="T34" fmla="*/ 65 w 198"/>
              <a:gd name="T35" fmla="*/ 28 h 107"/>
              <a:gd name="T36" fmla="*/ 57 w 198"/>
              <a:gd name="T37" fmla="*/ 40 h 107"/>
              <a:gd name="T38" fmla="*/ 48 w 198"/>
              <a:gd name="T39" fmla="*/ 27 h 107"/>
              <a:gd name="T40" fmla="*/ 35 w 198"/>
              <a:gd name="T41" fmla="*/ 16 h 107"/>
              <a:gd name="T42" fmla="*/ 20 w 198"/>
              <a:gd name="T43" fmla="*/ 28 h 107"/>
              <a:gd name="T44" fmla="*/ 13 w 198"/>
              <a:gd name="T45" fmla="*/ 40 h 107"/>
              <a:gd name="T46" fmla="*/ 3 w 198"/>
              <a:gd name="T47" fmla="*/ 27 h 107"/>
              <a:gd name="T48" fmla="*/ 28 w 198"/>
              <a:gd name="T49" fmla="*/ 0 h 107"/>
              <a:gd name="T50" fmla="*/ 52 w 198"/>
              <a:gd name="T51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98" h="107">
                <a:moveTo>
                  <a:pt x="52" y="0"/>
                </a:moveTo>
                <a:cubicBezTo>
                  <a:pt x="55" y="0"/>
                  <a:pt x="59" y="0"/>
                  <a:pt x="62" y="0"/>
                </a:cubicBezTo>
                <a:cubicBezTo>
                  <a:pt x="98" y="0"/>
                  <a:pt x="99" y="0"/>
                  <a:pt x="109" y="34"/>
                </a:cubicBezTo>
                <a:cubicBezTo>
                  <a:pt x="112" y="43"/>
                  <a:pt x="115" y="44"/>
                  <a:pt x="123" y="44"/>
                </a:cubicBezTo>
                <a:cubicBezTo>
                  <a:pt x="144" y="44"/>
                  <a:pt x="164" y="44"/>
                  <a:pt x="185" y="44"/>
                </a:cubicBezTo>
                <a:cubicBezTo>
                  <a:pt x="191" y="44"/>
                  <a:pt x="198" y="44"/>
                  <a:pt x="198" y="52"/>
                </a:cubicBezTo>
                <a:cubicBezTo>
                  <a:pt x="198" y="60"/>
                  <a:pt x="191" y="60"/>
                  <a:pt x="185" y="60"/>
                </a:cubicBezTo>
                <a:cubicBezTo>
                  <a:pt x="165" y="60"/>
                  <a:pt x="146" y="61"/>
                  <a:pt x="127" y="60"/>
                </a:cubicBezTo>
                <a:cubicBezTo>
                  <a:pt x="116" y="59"/>
                  <a:pt x="111" y="63"/>
                  <a:pt x="108" y="74"/>
                </a:cubicBezTo>
                <a:cubicBezTo>
                  <a:pt x="100" y="104"/>
                  <a:pt x="100" y="104"/>
                  <a:pt x="69" y="104"/>
                </a:cubicBezTo>
                <a:cubicBezTo>
                  <a:pt x="51" y="104"/>
                  <a:pt x="33" y="104"/>
                  <a:pt x="16" y="104"/>
                </a:cubicBezTo>
                <a:cubicBezTo>
                  <a:pt x="10" y="104"/>
                  <a:pt x="3" y="107"/>
                  <a:pt x="3" y="97"/>
                </a:cubicBezTo>
                <a:cubicBezTo>
                  <a:pt x="2" y="85"/>
                  <a:pt x="10" y="88"/>
                  <a:pt x="16" y="88"/>
                </a:cubicBezTo>
                <a:cubicBezTo>
                  <a:pt x="36" y="88"/>
                  <a:pt x="56" y="88"/>
                  <a:pt x="76" y="88"/>
                </a:cubicBezTo>
                <a:cubicBezTo>
                  <a:pt x="84" y="88"/>
                  <a:pt x="88" y="85"/>
                  <a:pt x="90" y="78"/>
                </a:cubicBezTo>
                <a:cubicBezTo>
                  <a:pt x="95" y="61"/>
                  <a:pt x="96" y="44"/>
                  <a:pt x="91" y="27"/>
                </a:cubicBezTo>
                <a:cubicBezTo>
                  <a:pt x="88" y="19"/>
                  <a:pt x="84" y="16"/>
                  <a:pt x="75" y="16"/>
                </a:cubicBezTo>
                <a:cubicBezTo>
                  <a:pt x="66" y="16"/>
                  <a:pt x="65" y="20"/>
                  <a:pt x="65" y="28"/>
                </a:cubicBezTo>
                <a:cubicBezTo>
                  <a:pt x="65" y="33"/>
                  <a:pt x="64" y="40"/>
                  <a:pt x="57" y="40"/>
                </a:cubicBezTo>
                <a:cubicBezTo>
                  <a:pt x="49" y="40"/>
                  <a:pt x="47" y="34"/>
                  <a:pt x="48" y="27"/>
                </a:cubicBezTo>
                <a:cubicBezTo>
                  <a:pt x="49" y="16"/>
                  <a:pt x="43" y="16"/>
                  <a:pt x="35" y="16"/>
                </a:cubicBezTo>
                <a:cubicBezTo>
                  <a:pt x="26" y="16"/>
                  <a:pt x="18" y="16"/>
                  <a:pt x="20" y="28"/>
                </a:cubicBezTo>
                <a:cubicBezTo>
                  <a:pt x="21" y="34"/>
                  <a:pt x="19" y="40"/>
                  <a:pt x="13" y="40"/>
                </a:cubicBezTo>
                <a:cubicBezTo>
                  <a:pt x="5" y="40"/>
                  <a:pt x="4" y="34"/>
                  <a:pt x="3" y="27"/>
                </a:cubicBezTo>
                <a:cubicBezTo>
                  <a:pt x="0" y="0"/>
                  <a:pt x="0" y="0"/>
                  <a:pt x="28" y="0"/>
                </a:cubicBezTo>
                <a:cubicBezTo>
                  <a:pt x="36" y="0"/>
                  <a:pt x="44" y="0"/>
                  <a:pt x="52" y="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0157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2968;p70">
            <a:extLst>
              <a:ext uri="{FF2B5EF4-FFF2-40B4-BE49-F238E27FC236}">
                <a16:creationId xmlns:a16="http://schemas.microsoft.com/office/drawing/2014/main" id="{67B5FF1D-375E-4870-ABA1-014BF48B59BE}"/>
              </a:ext>
            </a:extLst>
          </p:cNvPr>
          <p:cNvSpPr txBox="1">
            <a:spLocks/>
          </p:cNvSpPr>
          <p:nvPr/>
        </p:nvSpPr>
        <p:spPr>
          <a:xfrm>
            <a:off x="161410" y="19045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400" dirty="0">
                <a:solidFill>
                  <a:srgbClr val="0E4776"/>
                </a:solidFill>
                <a:latin typeface="Mukta" panose="020B0604020202020204" charset="0"/>
                <a:cs typeface="Mukta" panose="020B0604020202020204" charset="0"/>
              </a:rPr>
              <a:t>RESOURCES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993E739A-915F-4FFE-BCB8-E72B1EB781DF}"/>
              </a:ext>
            </a:extLst>
          </p:cNvPr>
          <p:cNvGrpSpPr/>
          <p:nvPr/>
        </p:nvGrpSpPr>
        <p:grpSpPr>
          <a:xfrm>
            <a:off x="438538" y="639437"/>
            <a:ext cx="2315090" cy="2327280"/>
            <a:chOff x="5407025" y="1171576"/>
            <a:chExt cx="3316288" cy="3333750"/>
          </a:xfrm>
          <a:solidFill>
            <a:srgbClr val="F6AE9A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6D121E8-999F-4C09-8893-7D78992F84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7025" y="1171576"/>
              <a:ext cx="3316288" cy="3319463"/>
            </a:xfrm>
            <a:custGeom>
              <a:avLst/>
              <a:gdLst>
                <a:gd name="T0" fmla="*/ 648 w 878"/>
                <a:gd name="T1" fmla="*/ 795 h 879"/>
                <a:gd name="T2" fmla="*/ 630 w 878"/>
                <a:gd name="T3" fmla="*/ 879 h 879"/>
                <a:gd name="T4" fmla="*/ 612 w 878"/>
                <a:gd name="T5" fmla="*/ 774 h 879"/>
                <a:gd name="T6" fmla="*/ 438 w 878"/>
                <a:gd name="T7" fmla="*/ 677 h 879"/>
                <a:gd name="T8" fmla="*/ 298 w 878"/>
                <a:gd name="T9" fmla="*/ 660 h 879"/>
                <a:gd name="T10" fmla="*/ 286 w 878"/>
                <a:gd name="T11" fmla="*/ 539 h 879"/>
                <a:gd name="T12" fmla="*/ 505 w 878"/>
                <a:gd name="T13" fmla="*/ 547 h 879"/>
                <a:gd name="T14" fmla="*/ 744 w 878"/>
                <a:gd name="T15" fmla="*/ 654 h 879"/>
                <a:gd name="T16" fmla="*/ 654 w 878"/>
                <a:gd name="T17" fmla="*/ 646 h 879"/>
                <a:gd name="T18" fmla="*/ 320 w 878"/>
                <a:gd name="T19" fmla="*/ 563 h 879"/>
                <a:gd name="T20" fmla="*/ 292 w 878"/>
                <a:gd name="T21" fmla="*/ 602 h 879"/>
                <a:gd name="T22" fmla="*/ 423 w 878"/>
                <a:gd name="T23" fmla="*/ 638 h 879"/>
                <a:gd name="T24" fmla="*/ 698 w 878"/>
                <a:gd name="T25" fmla="*/ 772 h 879"/>
                <a:gd name="T26" fmla="*/ 826 w 878"/>
                <a:gd name="T27" fmla="*/ 740 h 879"/>
                <a:gd name="T28" fmla="*/ 729 w 878"/>
                <a:gd name="T29" fmla="*/ 505 h 879"/>
                <a:gd name="T30" fmla="*/ 629 w 878"/>
                <a:gd name="T31" fmla="*/ 396 h 879"/>
                <a:gd name="T32" fmla="*/ 471 w 878"/>
                <a:gd name="T33" fmla="*/ 369 h 879"/>
                <a:gd name="T34" fmla="*/ 374 w 878"/>
                <a:gd name="T35" fmla="*/ 372 h 879"/>
                <a:gd name="T36" fmla="*/ 225 w 878"/>
                <a:gd name="T37" fmla="*/ 391 h 879"/>
                <a:gd name="T38" fmla="*/ 186 w 878"/>
                <a:gd name="T39" fmla="*/ 406 h 879"/>
                <a:gd name="T40" fmla="*/ 185 w 878"/>
                <a:gd name="T41" fmla="*/ 480 h 879"/>
                <a:gd name="T42" fmla="*/ 176 w 878"/>
                <a:gd name="T43" fmla="*/ 509 h 879"/>
                <a:gd name="T44" fmla="*/ 135 w 878"/>
                <a:gd name="T45" fmla="*/ 458 h 879"/>
                <a:gd name="T46" fmla="*/ 106 w 878"/>
                <a:gd name="T47" fmla="*/ 467 h 879"/>
                <a:gd name="T48" fmla="*/ 93 w 878"/>
                <a:gd name="T49" fmla="*/ 852 h 879"/>
                <a:gd name="T50" fmla="*/ 74 w 878"/>
                <a:gd name="T51" fmla="*/ 879 h 879"/>
                <a:gd name="T52" fmla="*/ 57 w 878"/>
                <a:gd name="T53" fmla="*/ 848 h 879"/>
                <a:gd name="T54" fmla="*/ 82 w 878"/>
                <a:gd name="T55" fmla="*/ 438 h 879"/>
                <a:gd name="T56" fmla="*/ 43 w 878"/>
                <a:gd name="T57" fmla="*/ 337 h 879"/>
                <a:gd name="T58" fmla="*/ 37 w 878"/>
                <a:gd name="T59" fmla="*/ 335 h 879"/>
                <a:gd name="T60" fmla="*/ 27 w 878"/>
                <a:gd name="T61" fmla="*/ 301 h 879"/>
                <a:gd name="T62" fmla="*/ 59 w 878"/>
                <a:gd name="T63" fmla="*/ 286 h 879"/>
                <a:gd name="T64" fmla="*/ 29 w 878"/>
                <a:gd name="T65" fmla="*/ 261 h 879"/>
                <a:gd name="T66" fmla="*/ 14 w 878"/>
                <a:gd name="T67" fmla="*/ 228 h 879"/>
                <a:gd name="T68" fmla="*/ 103 w 878"/>
                <a:gd name="T69" fmla="*/ 208 h 879"/>
                <a:gd name="T70" fmla="*/ 78 w 878"/>
                <a:gd name="T71" fmla="*/ 239 h 879"/>
                <a:gd name="T72" fmla="*/ 125 w 878"/>
                <a:gd name="T73" fmla="*/ 258 h 879"/>
                <a:gd name="T74" fmla="*/ 145 w 878"/>
                <a:gd name="T75" fmla="*/ 286 h 879"/>
                <a:gd name="T76" fmla="*/ 175 w 878"/>
                <a:gd name="T77" fmla="*/ 369 h 879"/>
                <a:gd name="T78" fmla="*/ 288 w 878"/>
                <a:gd name="T79" fmla="*/ 310 h 879"/>
                <a:gd name="T80" fmla="*/ 529 w 878"/>
                <a:gd name="T81" fmla="*/ 74 h 879"/>
                <a:gd name="T82" fmla="*/ 512 w 878"/>
                <a:gd name="T83" fmla="*/ 339 h 879"/>
                <a:gd name="T84" fmla="*/ 629 w 878"/>
                <a:gd name="T85" fmla="*/ 359 h 879"/>
                <a:gd name="T86" fmla="*/ 761 w 878"/>
                <a:gd name="T87" fmla="*/ 486 h 879"/>
                <a:gd name="T88" fmla="*/ 853 w 878"/>
                <a:gd name="T89" fmla="*/ 686 h 879"/>
                <a:gd name="T90" fmla="*/ 724 w 878"/>
                <a:gd name="T91" fmla="*/ 822 h 879"/>
                <a:gd name="T92" fmla="*/ 648 w 878"/>
                <a:gd name="T93" fmla="*/ 787 h 879"/>
                <a:gd name="T94" fmla="*/ 493 w 878"/>
                <a:gd name="T95" fmla="*/ 308 h 879"/>
                <a:gd name="T96" fmla="*/ 321 w 878"/>
                <a:gd name="T97" fmla="*/ 100 h 879"/>
                <a:gd name="T98" fmla="*/ 404 w 878"/>
                <a:gd name="T99" fmla="*/ 341 h 879"/>
                <a:gd name="T100" fmla="*/ 107 w 878"/>
                <a:gd name="T101" fmla="*/ 305 h 879"/>
                <a:gd name="T102" fmla="*/ 118 w 878"/>
                <a:gd name="T103" fmla="*/ 417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78" h="879">
                  <a:moveTo>
                    <a:pt x="648" y="787"/>
                  </a:moveTo>
                  <a:cubicBezTo>
                    <a:pt x="648" y="790"/>
                    <a:pt x="648" y="792"/>
                    <a:pt x="648" y="795"/>
                  </a:cubicBezTo>
                  <a:cubicBezTo>
                    <a:pt x="648" y="815"/>
                    <a:pt x="648" y="836"/>
                    <a:pt x="648" y="857"/>
                  </a:cubicBezTo>
                  <a:cubicBezTo>
                    <a:pt x="648" y="871"/>
                    <a:pt x="641" y="879"/>
                    <a:pt x="630" y="879"/>
                  </a:cubicBezTo>
                  <a:cubicBezTo>
                    <a:pt x="619" y="879"/>
                    <a:pt x="612" y="870"/>
                    <a:pt x="612" y="856"/>
                  </a:cubicBezTo>
                  <a:cubicBezTo>
                    <a:pt x="612" y="829"/>
                    <a:pt x="612" y="801"/>
                    <a:pt x="612" y="774"/>
                  </a:cubicBezTo>
                  <a:cubicBezTo>
                    <a:pt x="612" y="769"/>
                    <a:pt x="611" y="767"/>
                    <a:pt x="606" y="764"/>
                  </a:cubicBezTo>
                  <a:cubicBezTo>
                    <a:pt x="550" y="735"/>
                    <a:pt x="494" y="706"/>
                    <a:pt x="438" y="677"/>
                  </a:cubicBezTo>
                  <a:cubicBezTo>
                    <a:pt x="434" y="675"/>
                    <a:pt x="430" y="675"/>
                    <a:pt x="426" y="675"/>
                  </a:cubicBezTo>
                  <a:cubicBezTo>
                    <a:pt x="382" y="687"/>
                    <a:pt x="338" y="684"/>
                    <a:pt x="298" y="660"/>
                  </a:cubicBezTo>
                  <a:cubicBezTo>
                    <a:pt x="282" y="651"/>
                    <a:pt x="269" y="639"/>
                    <a:pt x="261" y="622"/>
                  </a:cubicBezTo>
                  <a:cubicBezTo>
                    <a:pt x="245" y="590"/>
                    <a:pt x="256" y="556"/>
                    <a:pt x="286" y="539"/>
                  </a:cubicBezTo>
                  <a:cubicBezTo>
                    <a:pt x="305" y="528"/>
                    <a:pt x="325" y="524"/>
                    <a:pt x="345" y="522"/>
                  </a:cubicBezTo>
                  <a:cubicBezTo>
                    <a:pt x="401" y="516"/>
                    <a:pt x="454" y="525"/>
                    <a:pt x="505" y="547"/>
                  </a:cubicBezTo>
                  <a:cubicBezTo>
                    <a:pt x="580" y="579"/>
                    <a:pt x="655" y="608"/>
                    <a:pt x="730" y="638"/>
                  </a:cubicBezTo>
                  <a:cubicBezTo>
                    <a:pt x="738" y="641"/>
                    <a:pt x="743" y="646"/>
                    <a:pt x="744" y="654"/>
                  </a:cubicBezTo>
                  <a:cubicBezTo>
                    <a:pt x="745" y="668"/>
                    <a:pt x="731" y="677"/>
                    <a:pt x="718" y="672"/>
                  </a:cubicBezTo>
                  <a:cubicBezTo>
                    <a:pt x="696" y="663"/>
                    <a:pt x="675" y="655"/>
                    <a:pt x="654" y="646"/>
                  </a:cubicBezTo>
                  <a:cubicBezTo>
                    <a:pt x="591" y="621"/>
                    <a:pt x="529" y="595"/>
                    <a:pt x="466" y="571"/>
                  </a:cubicBezTo>
                  <a:cubicBezTo>
                    <a:pt x="418" y="553"/>
                    <a:pt x="369" y="551"/>
                    <a:pt x="320" y="563"/>
                  </a:cubicBezTo>
                  <a:cubicBezTo>
                    <a:pt x="314" y="565"/>
                    <a:pt x="307" y="568"/>
                    <a:pt x="302" y="572"/>
                  </a:cubicBezTo>
                  <a:cubicBezTo>
                    <a:pt x="291" y="579"/>
                    <a:pt x="287" y="590"/>
                    <a:pt x="292" y="602"/>
                  </a:cubicBezTo>
                  <a:cubicBezTo>
                    <a:pt x="296" y="616"/>
                    <a:pt x="307" y="624"/>
                    <a:pt x="319" y="631"/>
                  </a:cubicBezTo>
                  <a:cubicBezTo>
                    <a:pt x="352" y="648"/>
                    <a:pt x="387" y="650"/>
                    <a:pt x="423" y="638"/>
                  </a:cubicBezTo>
                  <a:cubicBezTo>
                    <a:pt x="431" y="636"/>
                    <a:pt x="438" y="636"/>
                    <a:pt x="446" y="640"/>
                  </a:cubicBezTo>
                  <a:cubicBezTo>
                    <a:pt x="530" y="684"/>
                    <a:pt x="614" y="728"/>
                    <a:pt x="698" y="772"/>
                  </a:cubicBezTo>
                  <a:cubicBezTo>
                    <a:pt x="719" y="784"/>
                    <a:pt x="741" y="792"/>
                    <a:pt x="766" y="793"/>
                  </a:cubicBezTo>
                  <a:cubicBezTo>
                    <a:pt x="799" y="794"/>
                    <a:pt x="822" y="767"/>
                    <a:pt x="826" y="740"/>
                  </a:cubicBezTo>
                  <a:cubicBezTo>
                    <a:pt x="829" y="727"/>
                    <a:pt x="826" y="713"/>
                    <a:pt x="821" y="701"/>
                  </a:cubicBezTo>
                  <a:cubicBezTo>
                    <a:pt x="790" y="636"/>
                    <a:pt x="759" y="570"/>
                    <a:pt x="729" y="505"/>
                  </a:cubicBezTo>
                  <a:cubicBezTo>
                    <a:pt x="720" y="483"/>
                    <a:pt x="709" y="461"/>
                    <a:pt x="693" y="443"/>
                  </a:cubicBezTo>
                  <a:cubicBezTo>
                    <a:pt x="675" y="423"/>
                    <a:pt x="654" y="406"/>
                    <a:pt x="629" y="396"/>
                  </a:cubicBezTo>
                  <a:cubicBezTo>
                    <a:pt x="617" y="392"/>
                    <a:pt x="604" y="391"/>
                    <a:pt x="592" y="389"/>
                  </a:cubicBezTo>
                  <a:cubicBezTo>
                    <a:pt x="552" y="382"/>
                    <a:pt x="511" y="375"/>
                    <a:pt x="471" y="369"/>
                  </a:cubicBezTo>
                  <a:cubicBezTo>
                    <a:pt x="467" y="368"/>
                    <a:pt x="462" y="369"/>
                    <a:pt x="458" y="370"/>
                  </a:cubicBezTo>
                  <a:cubicBezTo>
                    <a:pt x="430" y="378"/>
                    <a:pt x="402" y="380"/>
                    <a:pt x="374" y="372"/>
                  </a:cubicBezTo>
                  <a:cubicBezTo>
                    <a:pt x="366" y="369"/>
                    <a:pt x="357" y="368"/>
                    <a:pt x="348" y="370"/>
                  </a:cubicBezTo>
                  <a:cubicBezTo>
                    <a:pt x="307" y="377"/>
                    <a:pt x="266" y="384"/>
                    <a:pt x="225" y="391"/>
                  </a:cubicBezTo>
                  <a:cubicBezTo>
                    <a:pt x="213" y="394"/>
                    <a:pt x="202" y="398"/>
                    <a:pt x="191" y="402"/>
                  </a:cubicBezTo>
                  <a:cubicBezTo>
                    <a:pt x="189" y="402"/>
                    <a:pt x="186" y="405"/>
                    <a:pt x="186" y="406"/>
                  </a:cubicBezTo>
                  <a:cubicBezTo>
                    <a:pt x="184" y="420"/>
                    <a:pt x="177" y="429"/>
                    <a:pt x="165" y="436"/>
                  </a:cubicBezTo>
                  <a:cubicBezTo>
                    <a:pt x="172" y="451"/>
                    <a:pt x="178" y="465"/>
                    <a:pt x="185" y="480"/>
                  </a:cubicBezTo>
                  <a:cubicBezTo>
                    <a:pt x="186" y="483"/>
                    <a:pt x="187" y="486"/>
                    <a:pt x="188" y="489"/>
                  </a:cubicBezTo>
                  <a:cubicBezTo>
                    <a:pt x="190" y="498"/>
                    <a:pt x="185" y="506"/>
                    <a:pt x="176" y="509"/>
                  </a:cubicBezTo>
                  <a:cubicBezTo>
                    <a:pt x="167" y="512"/>
                    <a:pt x="158" y="508"/>
                    <a:pt x="154" y="500"/>
                  </a:cubicBezTo>
                  <a:cubicBezTo>
                    <a:pt x="148" y="486"/>
                    <a:pt x="142" y="472"/>
                    <a:pt x="135" y="458"/>
                  </a:cubicBezTo>
                  <a:cubicBezTo>
                    <a:pt x="134" y="456"/>
                    <a:pt x="133" y="454"/>
                    <a:pt x="132" y="452"/>
                  </a:cubicBezTo>
                  <a:cubicBezTo>
                    <a:pt x="120" y="452"/>
                    <a:pt x="112" y="456"/>
                    <a:pt x="106" y="467"/>
                  </a:cubicBezTo>
                  <a:cubicBezTo>
                    <a:pt x="98" y="480"/>
                    <a:pt x="93" y="494"/>
                    <a:pt x="93" y="510"/>
                  </a:cubicBezTo>
                  <a:cubicBezTo>
                    <a:pt x="93" y="624"/>
                    <a:pt x="93" y="738"/>
                    <a:pt x="93" y="852"/>
                  </a:cubicBezTo>
                  <a:cubicBezTo>
                    <a:pt x="93" y="856"/>
                    <a:pt x="93" y="861"/>
                    <a:pt x="92" y="865"/>
                  </a:cubicBezTo>
                  <a:cubicBezTo>
                    <a:pt x="90" y="874"/>
                    <a:pt x="82" y="879"/>
                    <a:pt x="74" y="879"/>
                  </a:cubicBezTo>
                  <a:cubicBezTo>
                    <a:pt x="65" y="878"/>
                    <a:pt x="57" y="871"/>
                    <a:pt x="57" y="862"/>
                  </a:cubicBezTo>
                  <a:cubicBezTo>
                    <a:pt x="57" y="857"/>
                    <a:pt x="57" y="852"/>
                    <a:pt x="57" y="848"/>
                  </a:cubicBezTo>
                  <a:cubicBezTo>
                    <a:pt x="57" y="736"/>
                    <a:pt x="57" y="624"/>
                    <a:pt x="57" y="513"/>
                  </a:cubicBezTo>
                  <a:cubicBezTo>
                    <a:pt x="56" y="484"/>
                    <a:pt x="65" y="460"/>
                    <a:pt x="82" y="438"/>
                  </a:cubicBezTo>
                  <a:cubicBezTo>
                    <a:pt x="83" y="436"/>
                    <a:pt x="84" y="432"/>
                    <a:pt x="83" y="430"/>
                  </a:cubicBezTo>
                  <a:cubicBezTo>
                    <a:pt x="70" y="399"/>
                    <a:pt x="56" y="368"/>
                    <a:pt x="43" y="337"/>
                  </a:cubicBezTo>
                  <a:cubicBezTo>
                    <a:pt x="42" y="337"/>
                    <a:pt x="42" y="336"/>
                    <a:pt x="41" y="335"/>
                  </a:cubicBezTo>
                  <a:cubicBezTo>
                    <a:pt x="40" y="335"/>
                    <a:pt x="38" y="335"/>
                    <a:pt x="37" y="335"/>
                  </a:cubicBezTo>
                  <a:cubicBezTo>
                    <a:pt x="27" y="336"/>
                    <a:pt x="19" y="331"/>
                    <a:pt x="16" y="322"/>
                  </a:cubicBezTo>
                  <a:cubicBezTo>
                    <a:pt x="14" y="313"/>
                    <a:pt x="18" y="305"/>
                    <a:pt x="27" y="301"/>
                  </a:cubicBezTo>
                  <a:cubicBezTo>
                    <a:pt x="36" y="297"/>
                    <a:pt x="45" y="293"/>
                    <a:pt x="53" y="289"/>
                  </a:cubicBezTo>
                  <a:cubicBezTo>
                    <a:pt x="55" y="288"/>
                    <a:pt x="57" y="287"/>
                    <a:pt x="59" y="286"/>
                  </a:cubicBezTo>
                  <a:cubicBezTo>
                    <a:pt x="54" y="275"/>
                    <a:pt x="49" y="265"/>
                    <a:pt x="45" y="254"/>
                  </a:cubicBezTo>
                  <a:cubicBezTo>
                    <a:pt x="39" y="256"/>
                    <a:pt x="34" y="259"/>
                    <a:pt x="29" y="261"/>
                  </a:cubicBezTo>
                  <a:cubicBezTo>
                    <a:pt x="19" y="265"/>
                    <a:pt x="9" y="261"/>
                    <a:pt x="5" y="252"/>
                  </a:cubicBezTo>
                  <a:cubicBezTo>
                    <a:pt x="0" y="243"/>
                    <a:pt x="4" y="233"/>
                    <a:pt x="14" y="228"/>
                  </a:cubicBezTo>
                  <a:cubicBezTo>
                    <a:pt x="36" y="218"/>
                    <a:pt x="57" y="209"/>
                    <a:pt x="79" y="199"/>
                  </a:cubicBezTo>
                  <a:cubicBezTo>
                    <a:pt x="89" y="195"/>
                    <a:pt x="99" y="199"/>
                    <a:pt x="103" y="208"/>
                  </a:cubicBezTo>
                  <a:cubicBezTo>
                    <a:pt x="107" y="217"/>
                    <a:pt x="103" y="227"/>
                    <a:pt x="94" y="232"/>
                  </a:cubicBezTo>
                  <a:cubicBezTo>
                    <a:pt x="89" y="235"/>
                    <a:pt x="84" y="237"/>
                    <a:pt x="78" y="239"/>
                  </a:cubicBezTo>
                  <a:cubicBezTo>
                    <a:pt x="82" y="250"/>
                    <a:pt x="87" y="261"/>
                    <a:pt x="92" y="272"/>
                  </a:cubicBezTo>
                  <a:cubicBezTo>
                    <a:pt x="103" y="267"/>
                    <a:pt x="114" y="262"/>
                    <a:pt x="125" y="258"/>
                  </a:cubicBezTo>
                  <a:cubicBezTo>
                    <a:pt x="133" y="254"/>
                    <a:pt x="142" y="256"/>
                    <a:pt x="147" y="264"/>
                  </a:cubicBezTo>
                  <a:cubicBezTo>
                    <a:pt x="152" y="271"/>
                    <a:pt x="151" y="280"/>
                    <a:pt x="145" y="286"/>
                  </a:cubicBezTo>
                  <a:cubicBezTo>
                    <a:pt x="144" y="288"/>
                    <a:pt x="142" y="289"/>
                    <a:pt x="140" y="291"/>
                  </a:cubicBezTo>
                  <a:cubicBezTo>
                    <a:pt x="151" y="317"/>
                    <a:pt x="163" y="343"/>
                    <a:pt x="175" y="369"/>
                  </a:cubicBezTo>
                  <a:cubicBezTo>
                    <a:pt x="219" y="351"/>
                    <a:pt x="267" y="350"/>
                    <a:pt x="312" y="339"/>
                  </a:cubicBezTo>
                  <a:cubicBezTo>
                    <a:pt x="304" y="330"/>
                    <a:pt x="295" y="321"/>
                    <a:pt x="288" y="310"/>
                  </a:cubicBezTo>
                  <a:cubicBezTo>
                    <a:pt x="228" y="231"/>
                    <a:pt x="243" y="112"/>
                    <a:pt x="320" y="51"/>
                  </a:cubicBezTo>
                  <a:cubicBezTo>
                    <a:pt x="385" y="0"/>
                    <a:pt x="474" y="10"/>
                    <a:pt x="529" y="74"/>
                  </a:cubicBezTo>
                  <a:cubicBezTo>
                    <a:pt x="594" y="149"/>
                    <a:pt x="588" y="266"/>
                    <a:pt x="516" y="335"/>
                  </a:cubicBezTo>
                  <a:cubicBezTo>
                    <a:pt x="515" y="336"/>
                    <a:pt x="514" y="337"/>
                    <a:pt x="512" y="339"/>
                  </a:cubicBezTo>
                  <a:cubicBezTo>
                    <a:pt x="526" y="341"/>
                    <a:pt x="539" y="344"/>
                    <a:pt x="552" y="346"/>
                  </a:cubicBezTo>
                  <a:cubicBezTo>
                    <a:pt x="578" y="350"/>
                    <a:pt x="604" y="353"/>
                    <a:pt x="629" y="359"/>
                  </a:cubicBezTo>
                  <a:cubicBezTo>
                    <a:pt x="644" y="362"/>
                    <a:pt x="658" y="370"/>
                    <a:pt x="671" y="378"/>
                  </a:cubicBezTo>
                  <a:cubicBezTo>
                    <a:pt x="713" y="404"/>
                    <a:pt x="742" y="441"/>
                    <a:pt x="761" y="486"/>
                  </a:cubicBezTo>
                  <a:cubicBezTo>
                    <a:pt x="775" y="520"/>
                    <a:pt x="792" y="553"/>
                    <a:pt x="807" y="587"/>
                  </a:cubicBezTo>
                  <a:cubicBezTo>
                    <a:pt x="823" y="620"/>
                    <a:pt x="838" y="653"/>
                    <a:pt x="853" y="686"/>
                  </a:cubicBezTo>
                  <a:cubicBezTo>
                    <a:pt x="878" y="739"/>
                    <a:pt x="854" y="802"/>
                    <a:pt x="801" y="822"/>
                  </a:cubicBezTo>
                  <a:cubicBezTo>
                    <a:pt x="776" y="832"/>
                    <a:pt x="750" y="829"/>
                    <a:pt x="724" y="822"/>
                  </a:cubicBezTo>
                  <a:cubicBezTo>
                    <a:pt x="699" y="816"/>
                    <a:pt x="678" y="802"/>
                    <a:pt x="655" y="791"/>
                  </a:cubicBezTo>
                  <a:cubicBezTo>
                    <a:pt x="654" y="790"/>
                    <a:pt x="652" y="789"/>
                    <a:pt x="648" y="787"/>
                  </a:cubicBezTo>
                  <a:close/>
                  <a:moveTo>
                    <a:pt x="404" y="341"/>
                  </a:moveTo>
                  <a:cubicBezTo>
                    <a:pt x="442" y="341"/>
                    <a:pt x="471" y="329"/>
                    <a:pt x="493" y="308"/>
                  </a:cubicBezTo>
                  <a:cubicBezTo>
                    <a:pt x="549" y="254"/>
                    <a:pt x="554" y="158"/>
                    <a:pt x="503" y="99"/>
                  </a:cubicBezTo>
                  <a:cubicBezTo>
                    <a:pt x="453" y="39"/>
                    <a:pt x="371" y="40"/>
                    <a:pt x="321" y="100"/>
                  </a:cubicBezTo>
                  <a:cubicBezTo>
                    <a:pt x="278" y="152"/>
                    <a:pt x="276" y="234"/>
                    <a:pt x="316" y="289"/>
                  </a:cubicBezTo>
                  <a:cubicBezTo>
                    <a:pt x="340" y="321"/>
                    <a:pt x="372" y="340"/>
                    <a:pt x="404" y="341"/>
                  </a:cubicBezTo>
                  <a:close/>
                  <a:moveTo>
                    <a:pt x="150" y="403"/>
                  </a:moveTo>
                  <a:cubicBezTo>
                    <a:pt x="135" y="370"/>
                    <a:pt x="121" y="338"/>
                    <a:pt x="107" y="305"/>
                  </a:cubicBezTo>
                  <a:cubicBezTo>
                    <a:pt x="95" y="310"/>
                    <a:pt x="85" y="315"/>
                    <a:pt x="74" y="319"/>
                  </a:cubicBezTo>
                  <a:cubicBezTo>
                    <a:pt x="89" y="352"/>
                    <a:pt x="103" y="385"/>
                    <a:pt x="118" y="417"/>
                  </a:cubicBezTo>
                  <a:cubicBezTo>
                    <a:pt x="129" y="412"/>
                    <a:pt x="139" y="408"/>
                    <a:pt x="150" y="4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6F99B07-C710-415B-98F8-9578D28C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3467101"/>
              <a:ext cx="136525" cy="1038225"/>
            </a:xfrm>
            <a:custGeom>
              <a:avLst/>
              <a:gdLst>
                <a:gd name="T0" fmla="*/ 0 w 36"/>
                <a:gd name="T1" fmla="*/ 136 h 275"/>
                <a:gd name="T2" fmla="*/ 0 w 36"/>
                <a:gd name="T3" fmla="*/ 22 h 275"/>
                <a:gd name="T4" fmla="*/ 7 w 36"/>
                <a:gd name="T5" fmla="*/ 6 h 275"/>
                <a:gd name="T6" fmla="*/ 25 w 36"/>
                <a:gd name="T7" fmla="*/ 3 h 275"/>
                <a:gd name="T8" fmla="*/ 36 w 36"/>
                <a:gd name="T9" fmla="*/ 18 h 275"/>
                <a:gd name="T10" fmla="*/ 36 w 36"/>
                <a:gd name="T11" fmla="*/ 22 h 275"/>
                <a:gd name="T12" fmla="*/ 36 w 36"/>
                <a:gd name="T13" fmla="*/ 250 h 275"/>
                <a:gd name="T14" fmla="*/ 10 w 36"/>
                <a:gd name="T15" fmla="*/ 269 h 275"/>
                <a:gd name="T16" fmla="*/ 0 w 36"/>
                <a:gd name="T17" fmla="*/ 250 h 275"/>
                <a:gd name="T18" fmla="*/ 0 w 36"/>
                <a:gd name="T19" fmla="*/ 151 h 275"/>
                <a:gd name="T20" fmla="*/ 0 w 36"/>
                <a:gd name="T21" fmla="*/ 13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75">
                  <a:moveTo>
                    <a:pt x="0" y="136"/>
                  </a:moveTo>
                  <a:cubicBezTo>
                    <a:pt x="0" y="98"/>
                    <a:pt x="0" y="60"/>
                    <a:pt x="0" y="22"/>
                  </a:cubicBezTo>
                  <a:cubicBezTo>
                    <a:pt x="0" y="16"/>
                    <a:pt x="1" y="10"/>
                    <a:pt x="7" y="6"/>
                  </a:cubicBezTo>
                  <a:cubicBezTo>
                    <a:pt x="12" y="2"/>
                    <a:pt x="18" y="0"/>
                    <a:pt x="25" y="3"/>
                  </a:cubicBezTo>
                  <a:cubicBezTo>
                    <a:pt x="32" y="6"/>
                    <a:pt x="35" y="11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6" y="98"/>
                    <a:pt x="36" y="174"/>
                    <a:pt x="36" y="250"/>
                  </a:cubicBezTo>
                  <a:cubicBezTo>
                    <a:pt x="36" y="266"/>
                    <a:pt x="23" y="275"/>
                    <a:pt x="10" y="269"/>
                  </a:cubicBezTo>
                  <a:cubicBezTo>
                    <a:pt x="3" y="265"/>
                    <a:pt x="0" y="258"/>
                    <a:pt x="0" y="250"/>
                  </a:cubicBezTo>
                  <a:cubicBezTo>
                    <a:pt x="0" y="217"/>
                    <a:pt x="0" y="184"/>
                    <a:pt x="0" y="151"/>
                  </a:cubicBezTo>
                  <a:cubicBezTo>
                    <a:pt x="0" y="146"/>
                    <a:pt x="0" y="141"/>
                    <a:pt x="0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93FC21BF-202B-44BC-95E2-102C8CEC3076}"/>
              </a:ext>
            </a:extLst>
          </p:cNvPr>
          <p:cNvGrpSpPr/>
          <p:nvPr/>
        </p:nvGrpSpPr>
        <p:grpSpPr>
          <a:xfrm>
            <a:off x="547409" y="2899882"/>
            <a:ext cx="2835704" cy="2053161"/>
            <a:chOff x="4121150" y="2024063"/>
            <a:chExt cx="3883025" cy="2811462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949E06A6-04F9-4ED0-92BD-0B1ABF9DB5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2133600"/>
              <a:ext cx="1577975" cy="2592387"/>
            </a:xfrm>
            <a:custGeom>
              <a:avLst/>
              <a:gdLst>
                <a:gd name="T0" fmla="*/ 292 w 418"/>
                <a:gd name="T1" fmla="*/ 561 h 686"/>
                <a:gd name="T2" fmla="*/ 222 w 418"/>
                <a:gd name="T3" fmla="*/ 599 h 686"/>
                <a:gd name="T4" fmla="*/ 208 w 418"/>
                <a:gd name="T5" fmla="*/ 572 h 686"/>
                <a:gd name="T6" fmla="*/ 222 w 418"/>
                <a:gd name="T7" fmla="*/ 563 h 686"/>
                <a:gd name="T8" fmla="*/ 189 w 418"/>
                <a:gd name="T9" fmla="*/ 503 h 686"/>
                <a:gd name="T10" fmla="*/ 42 w 418"/>
                <a:gd name="T11" fmla="*/ 233 h 686"/>
                <a:gd name="T12" fmla="*/ 42 w 418"/>
                <a:gd name="T13" fmla="*/ 213 h 686"/>
                <a:gd name="T14" fmla="*/ 67 w 418"/>
                <a:gd name="T15" fmla="*/ 166 h 686"/>
                <a:gd name="T16" fmla="*/ 68 w 418"/>
                <a:gd name="T17" fmla="*/ 148 h 686"/>
                <a:gd name="T18" fmla="*/ 51 w 418"/>
                <a:gd name="T19" fmla="*/ 118 h 686"/>
                <a:gd name="T20" fmla="*/ 60 w 418"/>
                <a:gd name="T21" fmla="*/ 111 h 686"/>
                <a:gd name="T22" fmla="*/ 0 w 418"/>
                <a:gd name="T23" fmla="*/ 1 h 686"/>
                <a:gd name="T24" fmla="*/ 16 w 418"/>
                <a:gd name="T25" fmla="*/ 11 h 686"/>
                <a:gd name="T26" fmla="*/ 68 w 418"/>
                <a:gd name="T27" fmla="*/ 107 h 686"/>
                <a:gd name="T28" fmla="*/ 78 w 418"/>
                <a:gd name="T29" fmla="*/ 103 h 686"/>
                <a:gd name="T30" fmla="*/ 96 w 418"/>
                <a:gd name="T31" fmla="*/ 135 h 686"/>
                <a:gd name="T32" fmla="*/ 108 w 418"/>
                <a:gd name="T33" fmla="*/ 143 h 686"/>
                <a:gd name="T34" fmla="*/ 165 w 418"/>
                <a:gd name="T35" fmla="*/ 148 h 686"/>
                <a:gd name="T36" fmla="*/ 178 w 418"/>
                <a:gd name="T37" fmla="*/ 157 h 686"/>
                <a:gd name="T38" fmla="*/ 291 w 418"/>
                <a:gd name="T39" fmla="*/ 364 h 686"/>
                <a:gd name="T40" fmla="*/ 356 w 418"/>
                <a:gd name="T41" fmla="*/ 483 h 686"/>
                <a:gd name="T42" fmla="*/ 360 w 418"/>
                <a:gd name="T43" fmla="*/ 489 h 686"/>
                <a:gd name="T44" fmla="*/ 374 w 418"/>
                <a:gd name="T45" fmla="*/ 482 h 686"/>
                <a:gd name="T46" fmla="*/ 389 w 418"/>
                <a:gd name="T47" fmla="*/ 508 h 686"/>
                <a:gd name="T48" fmla="*/ 319 w 418"/>
                <a:gd name="T49" fmla="*/ 546 h 686"/>
                <a:gd name="T50" fmla="*/ 359 w 418"/>
                <a:gd name="T51" fmla="*/ 619 h 686"/>
                <a:gd name="T52" fmla="*/ 403 w 418"/>
                <a:gd name="T53" fmla="*/ 596 h 686"/>
                <a:gd name="T54" fmla="*/ 418 w 418"/>
                <a:gd name="T55" fmla="*/ 622 h 686"/>
                <a:gd name="T56" fmla="*/ 302 w 418"/>
                <a:gd name="T57" fmla="*/ 686 h 686"/>
                <a:gd name="T58" fmla="*/ 287 w 418"/>
                <a:gd name="T59" fmla="*/ 659 h 686"/>
                <a:gd name="T60" fmla="*/ 331 w 418"/>
                <a:gd name="T61" fmla="*/ 634 h 686"/>
                <a:gd name="T62" fmla="*/ 292 w 418"/>
                <a:gd name="T63" fmla="*/ 561 h 686"/>
                <a:gd name="T64" fmla="*/ 62 w 418"/>
                <a:gd name="T65" fmla="*/ 227 h 686"/>
                <a:gd name="T66" fmla="*/ 239 w 418"/>
                <a:gd name="T67" fmla="*/ 554 h 686"/>
                <a:gd name="T68" fmla="*/ 342 w 418"/>
                <a:gd name="T69" fmla="*/ 499 h 686"/>
                <a:gd name="T70" fmla="*/ 164 w 418"/>
                <a:gd name="T71" fmla="*/ 172 h 686"/>
                <a:gd name="T72" fmla="*/ 62 w 418"/>
                <a:gd name="T73" fmla="*/ 227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8" h="686">
                  <a:moveTo>
                    <a:pt x="292" y="561"/>
                  </a:moveTo>
                  <a:cubicBezTo>
                    <a:pt x="268" y="574"/>
                    <a:pt x="245" y="586"/>
                    <a:pt x="222" y="599"/>
                  </a:cubicBezTo>
                  <a:cubicBezTo>
                    <a:pt x="217" y="590"/>
                    <a:pt x="212" y="581"/>
                    <a:pt x="208" y="572"/>
                  </a:cubicBezTo>
                  <a:cubicBezTo>
                    <a:pt x="212" y="569"/>
                    <a:pt x="217" y="566"/>
                    <a:pt x="222" y="563"/>
                  </a:cubicBezTo>
                  <a:cubicBezTo>
                    <a:pt x="211" y="543"/>
                    <a:pt x="200" y="523"/>
                    <a:pt x="189" y="503"/>
                  </a:cubicBezTo>
                  <a:cubicBezTo>
                    <a:pt x="140" y="413"/>
                    <a:pt x="91" y="323"/>
                    <a:pt x="42" y="233"/>
                  </a:cubicBezTo>
                  <a:cubicBezTo>
                    <a:pt x="38" y="226"/>
                    <a:pt x="38" y="220"/>
                    <a:pt x="42" y="213"/>
                  </a:cubicBezTo>
                  <a:cubicBezTo>
                    <a:pt x="51" y="197"/>
                    <a:pt x="59" y="182"/>
                    <a:pt x="67" y="166"/>
                  </a:cubicBezTo>
                  <a:cubicBezTo>
                    <a:pt x="71" y="160"/>
                    <a:pt x="72" y="155"/>
                    <a:pt x="68" y="148"/>
                  </a:cubicBezTo>
                  <a:cubicBezTo>
                    <a:pt x="62" y="139"/>
                    <a:pt x="57" y="128"/>
                    <a:pt x="51" y="118"/>
                  </a:cubicBezTo>
                  <a:cubicBezTo>
                    <a:pt x="54" y="116"/>
                    <a:pt x="56" y="114"/>
                    <a:pt x="60" y="111"/>
                  </a:cubicBezTo>
                  <a:cubicBezTo>
                    <a:pt x="40" y="75"/>
                    <a:pt x="20" y="38"/>
                    <a:pt x="0" y="1"/>
                  </a:cubicBezTo>
                  <a:cubicBezTo>
                    <a:pt x="9" y="0"/>
                    <a:pt x="13" y="4"/>
                    <a:pt x="16" y="11"/>
                  </a:cubicBezTo>
                  <a:cubicBezTo>
                    <a:pt x="33" y="43"/>
                    <a:pt x="50" y="74"/>
                    <a:pt x="68" y="107"/>
                  </a:cubicBezTo>
                  <a:cubicBezTo>
                    <a:pt x="71" y="105"/>
                    <a:pt x="74" y="104"/>
                    <a:pt x="78" y="103"/>
                  </a:cubicBezTo>
                  <a:cubicBezTo>
                    <a:pt x="84" y="113"/>
                    <a:pt x="90" y="124"/>
                    <a:pt x="96" y="135"/>
                  </a:cubicBezTo>
                  <a:cubicBezTo>
                    <a:pt x="98" y="140"/>
                    <a:pt x="102" y="142"/>
                    <a:pt x="108" y="143"/>
                  </a:cubicBezTo>
                  <a:cubicBezTo>
                    <a:pt x="127" y="144"/>
                    <a:pt x="146" y="145"/>
                    <a:pt x="165" y="148"/>
                  </a:cubicBezTo>
                  <a:cubicBezTo>
                    <a:pt x="170" y="149"/>
                    <a:pt x="176" y="153"/>
                    <a:pt x="178" y="157"/>
                  </a:cubicBezTo>
                  <a:cubicBezTo>
                    <a:pt x="216" y="226"/>
                    <a:pt x="253" y="295"/>
                    <a:pt x="291" y="364"/>
                  </a:cubicBezTo>
                  <a:cubicBezTo>
                    <a:pt x="313" y="404"/>
                    <a:pt x="334" y="444"/>
                    <a:pt x="356" y="483"/>
                  </a:cubicBezTo>
                  <a:cubicBezTo>
                    <a:pt x="357" y="485"/>
                    <a:pt x="358" y="487"/>
                    <a:pt x="360" y="489"/>
                  </a:cubicBezTo>
                  <a:cubicBezTo>
                    <a:pt x="364" y="486"/>
                    <a:pt x="369" y="484"/>
                    <a:pt x="374" y="482"/>
                  </a:cubicBezTo>
                  <a:cubicBezTo>
                    <a:pt x="379" y="490"/>
                    <a:pt x="383" y="498"/>
                    <a:pt x="389" y="508"/>
                  </a:cubicBezTo>
                  <a:cubicBezTo>
                    <a:pt x="366" y="521"/>
                    <a:pt x="343" y="533"/>
                    <a:pt x="319" y="546"/>
                  </a:cubicBezTo>
                  <a:cubicBezTo>
                    <a:pt x="332" y="571"/>
                    <a:pt x="345" y="594"/>
                    <a:pt x="359" y="619"/>
                  </a:cubicBezTo>
                  <a:cubicBezTo>
                    <a:pt x="373" y="611"/>
                    <a:pt x="388" y="604"/>
                    <a:pt x="403" y="596"/>
                  </a:cubicBezTo>
                  <a:cubicBezTo>
                    <a:pt x="408" y="604"/>
                    <a:pt x="413" y="613"/>
                    <a:pt x="418" y="622"/>
                  </a:cubicBezTo>
                  <a:cubicBezTo>
                    <a:pt x="379" y="643"/>
                    <a:pt x="341" y="664"/>
                    <a:pt x="302" y="686"/>
                  </a:cubicBezTo>
                  <a:cubicBezTo>
                    <a:pt x="297" y="676"/>
                    <a:pt x="292" y="668"/>
                    <a:pt x="287" y="659"/>
                  </a:cubicBezTo>
                  <a:cubicBezTo>
                    <a:pt x="302" y="650"/>
                    <a:pt x="316" y="643"/>
                    <a:pt x="331" y="634"/>
                  </a:cubicBezTo>
                  <a:cubicBezTo>
                    <a:pt x="318" y="610"/>
                    <a:pt x="305" y="586"/>
                    <a:pt x="292" y="561"/>
                  </a:cubicBezTo>
                  <a:close/>
                  <a:moveTo>
                    <a:pt x="62" y="227"/>
                  </a:moveTo>
                  <a:cubicBezTo>
                    <a:pt x="121" y="337"/>
                    <a:pt x="180" y="445"/>
                    <a:pt x="239" y="554"/>
                  </a:cubicBezTo>
                  <a:cubicBezTo>
                    <a:pt x="274" y="535"/>
                    <a:pt x="308" y="517"/>
                    <a:pt x="342" y="499"/>
                  </a:cubicBezTo>
                  <a:cubicBezTo>
                    <a:pt x="283" y="389"/>
                    <a:pt x="224" y="281"/>
                    <a:pt x="164" y="172"/>
                  </a:cubicBezTo>
                  <a:cubicBezTo>
                    <a:pt x="130" y="191"/>
                    <a:pt x="96" y="209"/>
                    <a:pt x="62" y="227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40B71AAF-A5DF-45D6-84A3-CBB6A6E85A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6200" y="2130425"/>
              <a:ext cx="1577975" cy="2592387"/>
            </a:xfrm>
            <a:custGeom>
              <a:avLst/>
              <a:gdLst>
                <a:gd name="T0" fmla="*/ 418 w 418"/>
                <a:gd name="T1" fmla="*/ 623 h 686"/>
                <a:gd name="T2" fmla="*/ 301 w 418"/>
                <a:gd name="T3" fmla="*/ 686 h 686"/>
                <a:gd name="T4" fmla="*/ 287 w 418"/>
                <a:gd name="T5" fmla="*/ 660 h 686"/>
                <a:gd name="T6" fmla="*/ 331 w 418"/>
                <a:gd name="T7" fmla="*/ 635 h 686"/>
                <a:gd name="T8" fmla="*/ 291 w 418"/>
                <a:gd name="T9" fmla="*/ 562 h 686"/>
                <a:gd name="T10" fmla="*/ 222 w 418"/>
                <a:gd name="T11" fmla="*/ 600 h 686"/>
                <a:gd name="T12" fmla="*/ 207 w 418"/>
                <a:gd name="T13" fmla="*/ 573 h 686"/>
                <a:gd name="T14" fmla="*/ 221 w 418"/>
                <a:gd name="T15" fmla="*/ 564 h 686"/>
                <a:gd name="T16" fmla="*/ 185 w 418"/>
                <a:gd name="T17" fmla="*/ 498 h 686"/>
                <a:gd name="T18" fmla="*/ 43 w 418"/>
                <a:gd name="T19" fmla="*/ 236 h 686"/>
                <a:gd name="T20" fmla="*/ 43 w 418"/>
                <a:gd name="T21" fmla="*/ 212 h 686"/>
                <a:gd name="T22" fmla="*/ 68 w 418"/>
                <a:gd name="T23" fmla="*/ 166 h 686"/>
                <a:gd name="T24" fmla="*/ 68 w 418"/>
                <a:gd name="T25" fmla="*/ 150 h 686"/>
                <a:gd name="T26" fmla="*/ 51 w 418"/>
                <a:gd name="T27" fmla="*/ 119 h 686"/>
                <a:gd name="T28" fmla="*/ 59 w 418"/>
                <a:gd name="T29" fmla="*/ 112 h 686"/>
                <a:gd name="T30" fmla="*/ 0 w 418"/>
                <a:gd name="T31" fmla="*/ 2 h 686"/>
                <a:gd name="T32" fmla="*/ 3 w 418"/>
                <a:gd name="T33" fmla="*/ 0 h 686"/>
                <a:gd name="T34" fmla="*/ 15 w 418"/>
                <a:gd name="T35" fmla="*/ 11 h 686"/>
                <a:gd name="T36" fmla="*/ 67 w 418"/>
                <a:gd name="T37" fmla="*/ 107 h 686"/>
                <a:gd name="T38" fmla="*/ 78 w 418"/>
                <a:gd name="T39" fmla="*/ 104 h 686"/>
                <a:gd name="T40" fmla="*/ 96 w 418"/>
                <a:gd name="T41" fmla="*/ 136 h 686"/>
                <a:gd name="T42" fmla="*/ 107 w 418"/>
                <a:gd name="T43" fmla="*/ 143 h 686"/>
                <a:gd name="T44" fmla="*/ 163 w 418"/>
                <a:gd name="T45" fmla="*/ 148 h 686"/>
                <a:gd name="T46" fmla="*/ 179 w 418"/>
                <a:gd name="T47" fmla="*/ 159 h 686"/>
                <a:gd name="T48" fmla="*/ 353 w 418"/>
                <a:gd name="T49" fmla="*/ 479 h 686"/>
                <a:gd name="T50" fmla="*/ 359 w 418"/>
                <a:gd name="T51" fmla="*/ 490 h 686"/>
                <a:gd name="T52" fmla="*/ 374 w 418"/>
                <a:gd name="T53" fmla="*/ 483 h 686"/>
                <a:gd name="T54" fmla="*/ 388 w 418"/>
                <a:gd name="T55" fmla="*/ 509 h 686"/>
                <a:gd name="T56" fmla="*/ 319 w 418"/>
                <a:gd name="T57" fmla="*/ 547 h 686"/>
                <a:gd name="T58" fmla="*/ 358 w 418"/>
                <a:gd name="T59" fmla="*/ 620 h 686"/>
                <a:gd name="T60" fmla="*/ 403 w 418"/>
                <a:gd name="T61" fmla="*/ 596 h 686"/>
                <a:gd name="T62" fmla="*/ 418 w 418"/>
                <a:gd name="T63" fmla="*/ 623 h 686"/>
                <a:gd name="T64" fmla="*/ 341 w 418"/>
                <a:gd name="T65" fmla="*/ 500 h 686"/>
                <a:gd name="T66" fmla="*/ 164 w 418"/>
                <a:gd name="T67" fmla="*/ 173 h 686"/>
                <a:gd name="T68" fmla="*/ 61 w 418"/>
                <a:gd name="T69" fmla="*/ 228 h 686"/>
                <a:gd name="T70" fmla="*/ 239 w 418"/>
                <a:gd name="T71" fmla="*/ 555 h 686"/>
                <a:gd name="T72" fmla="*/ 341 w 418"/>
                <a:gd name="T73" fmla="*/ 50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8" h="686">
                  <a:moveTo>
                    <a:pt x="418" y="623"/>
                  </a:moveTo>
                  <a:cubicBezTo>
                    <a:pt x="379" y="644"/>
                    <a:pt x="341" y="665"/>
                    <a:pt x="301" y="686"/>
                  </a:cubicBezTo>
                  <a:cubicBezTo>
                    <a:pt x="297" y="678"/>
                    <a:pt x="292" y="669"/>
                    <a:pt x="287" y="660"/>
                  </a:cubicBezTo>
                  <a:cubicBezTo>
                    <a:pt x="302" y="651"/>
                    <a:pt x="316" y="644"/>
                    <a:pt x="331" y="635"/>
                  </a:cubicBezTo>
                  <a:cubicBezTo>
                    <a:pt x="318" y="611"/>
                    <a:pt x="305" y="587"/>
                    <a:pt x="291" y="562"/>
                  </a:cubicBezTo>
                  <a:cubicBezTo>
                    <a:pt x="268" y="574"/>
                    <a:pt x="245" y="587"/>
                    <a:pt x="222" y="600"/>
                  </a:cubicBezTo>
                  <a:cubicBezTo>
                    <a:pt x="217" y="591"/>
                    <a:pt x="212" y="582"/>
                    <a:pt x="207" y="573"/>
                  </a:cubicBezTo>
                  <a:cubicBezTo>
                    <a:pt x="212" y="570"/>
                    <a:pt x="216" y="568"/>
                    <a:pt x="221" y="564"/>
                  </a:cubicBezTo>
                  <a:cubicBezTo>
                    <a:pt x="209" y="542"/>
                    <a:pt x="197" y="520"/>
                    <a:pt x="185" y="498"/>
                  </a:cubicBezTo>
                  <a:cubicBezTo>
                    <a:pt x="138" y="410"/>
                    <a:pt x="91" y="323"/>
                    <a:pt x="43" y="236"/>
                  </a:cubicBezTo>
                  <a:cubicBezTo>
                    <a:pt x="38" y="227"/>
                    <a:pt x="38" y="221"/>
                    <a:pt x="43" y="212"/>
                  </a:cubicBezTo>
                  <a:cubicBezTo>
                    <a:pt x="52" y="197"/>
                    <a:pt x="59" y="181"/>
                    <a:pt x="68" y="166"/>
                  </a:cubicBezTo>
                  <a:cubicBezTo>
                    <a:pt x="71" y="160"/>
                    <a:pt x="71" y="156"/>
                    <a:pt x="68" y="150"/>
                  </a:cubicBezTo>
                  <a:cubicBezTo>
                    <a:pt x="62" y="140"/>
                    <a:pt x="56" y="130"/>
                    <a:pt x="51" y="119"/>
                  </a:cubicBezTo>
                  <a:cubicBezTo>
                    <a:pt x="53" y="117"/>
                    <a:pt x="56" y="115"/>
                    <a:pt x="59" y="112"/>
                  </a:cubicBezTo>
                  <a:cubicBezTo>
                    <a:pt x="39" y="76"/>
                    <a:pt x="20" y="39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7" y="4"/>
                    <a:pt x="13" y="7"/>
                    <a:pt x="15" y="11"/>
                  </a:cubicBezTo>
                  <a:cubicBezTo>
                    <a:pt x="33" y="43"/>
                    <a:pt x="50" y="75"/>
                    <a:pt x="67" y="107"/>
                  </a:cubicBezTo>
                  <a:cubicBezTo>
                    <a:pt x="71" y="106"/>
                    <a:pt x="74" y="105"/>
                    <a:pt x="78" y="104"/>
                  </a:cubicBezTo>
                  <a:cubicBezTo>
                    <a:pt x="84" y="114"/>
                    <a:pt x="89" y="126"/>
                    <a:pt x="96" y="136"/>
                  </a:cubicBezTo>
                  <a:cubicBezTo>
                    <a:pt x="98" y="140"/>
                    <a:pt x="103" y="143"/>
                    <a:pt x="107" y="143"/>
                  </a:cubicBezTo>
                  <a:cubicBezTo>
                    <a:pt x="126" y="146"/>
                    <a:pt x="144" y="147"/>
                    <a:pt x="163" y="148"/>
                  </a:cubicBezTo>
                  <a:cubicBezTo>
                    <a:pt x="171" y="149"/>
                    <a:pt x="175" y="152"/>
                    <a:pt x="179" y="159"/>
                  </a:cubicBezTo>
                  <a:cubicBezTo>
                    <a:pt x="237" y="266"/>
                    <a:pt x="295" y="372"/>
                    <a:pt x="353" y="479"/>
                  </a:cubicBezTo>
                  <a:cubicBezTo>
                    <a:pt x="354" y="482"/>
                    <a:pt x="356" y="486"/>
                    <a:pt x="359" y="490"/>
                  </a:cubicBezTo>
                  <a:cubicBezTo>
                    <a:pt x="364" y="487"/>
                    <a:pt x="369" y="485"/>
                    <a:pt x="374" y="483"/>
                  </a:cubicBezTo>
                  <a:cubicBezTo>
                    <a:pt x="379" y="491"/>
                    <a:pt x="383" y="500"/>
                    <a:pt x="388" y="509"/>
                  </a:cubicBezTo>
                  <a:cubicBezTo>
                    <a:pt x="365" y="522"/>
                    <a:pt x="342" y="534"/>
                    <a:pt x="319" y="547"/>
                  </a:cubicBezTo>
                  <a:cubicBezTo>
                    <a:pt x="332" y="572"/>
                    <a:pt x="345" y="596"/>
                    <a:pt x="358" y="620"/>
                  </a:cubicBezTo>
                  <a:cubicBezTo>
                    <a:pt x="373" y="612"/>
                    <a:pt x="388" y="605"/>
                    <a:pt x="403" y="596"/>
                  </a:cubicBezTo>
                  <a:cubicBezTo>
                    <a:pt x="408" y="605"/>
                    <a:pt x="412" y="614"/>
                    <a:pt x="418" y="623"/>
                  </a:cubicBezTo>
                  <a:close/>
                  <a:moveTo>
                    <a:pt x="341" y="500"/>
                  </a:moveTo>
                  <a:cubicBezTo>
                    <a:pt x="282" y="390"/>
                    <a:pt x="223" y="282"/>
                    <a:pt x="164" y="173"/>
                  </a:cubicBezTo>
                  <a:cubicBezTo>
                    <a:pt x="129" y="192"/>
                    <a:pt x="96" y="210"/>
                    <a:pt x="61" y="228"/>
                  </a:cubicBezTo>
                  <a:cubicBezTo>
                    <a:pt x="121" y="338"/>
                    <a:pt x="180" y="446"/>
                    <a:pt x="239" y="555"/>
                  </a:cubicBezTo>
                  <a:cubicBezTo>
                    <a:pt x="274" y="537"/>
                    <a:pt x="307" y="518"/>
                    <a:pt x="341" y="50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55D4539-3557-494B-AC5D-861F84D2C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21150" y="2024063"/>
              <a:ext cx="709613" cy="2811462"/>
            </a:xfrm>
            <a:custGeom>
              <a:avLst/>
              <a:gdLst>
                <a:gd name="T0" fmla="*/ 28 w 188"/>
                <a:gd name="T1" fmla="*/ 714 h 744"/>
                <a:gd name="T2" fmla="*/ 78 w 188"/>
                <a:gd name="T3" fmla="*/ 714 h 744"/>
                <a:gd name="T4" fmla="*/ 78 w 188"/>
                <a:gd name="T5" fmla="*/ 631 h 744"/>
                <a:gd name="T6" fmla="*/ 0 w 188"/>
                <a:gd name="T7" fmla="*/ 631 h 744"/>
                <a:gd name="T8" fmla="*/ 0 w 188"/>
                <a:gd name="T9" fmla="*/ 602 h 744"/>
                <a:gd name="T10" fmla="*/ 1 w 188"/>
                <a:gd name="T11" fmla="*/ 601 h 744"/>
                <a:gd name="T12" fmla="*/ 16 w 188"/>
                <a:gd name="T13" fmla="*/ 584 h 744"/>
                <a:gd name="T14" fmla="*/ 16 w 188"/>
                <a:gd name="T15" fmla="*/ 227 h 744"/>
                <a:gd name="T16" fmla="*/ 29 w 188"/>
                <a:gd name="T17" fmla="*/ 203 h 744"/>
                <a:gd name="T18" fmla="*/ 71 w 188"/>
                <a:gd name="T19" fmla="*/ 176 h 744"/>
                <a:gd name="T20" fmla="*/ 78 w 188"/>
                <a:gd name="T21" fmla="*/ 163 h 744"/>
                <a:gd name="T22" fmla="*/ 78 w 188"/>
                <a:gd name="T23" fmla="*/ 126 h 744"/>
                <a:gd name="T24" fmla="*/ 89 w 188"/>
                <a:gd name="T25" fmla="*/ 125 h 744"/>
                <a:gd name="T26" fmla="*/ 89 w 188"/>
                <a:gd name="T27" fmla="*/ 0 h 744"/>
                <a:gd name="T28" fmla="*/ 98 w 188"/>
                <a:gd name="T29" fmla="*/ 14 h 744"/>
                <a:gd name="T30" fmla="*/ 98 w 188"/>
                <a:gd name="T31" fmla="*/ 114 h 744"/>
                <a:gd name="T32" fmla="*/ 98 w 188"/>
                <a:gd name="T33" fmla="*/ 125 h 744"/>
                <a:gd name="T34" fmla="*/ 109 w 188"/>
                <a:gd name="T35" fmla="*/ 127 h 744"/>
                <a:gd name="T36" fmla="*/ 109 w 188"/>
                <a:gd name="T37" fmla="*/ 161 h 744"/>
                <a:gd name="T38" fmla="*/ 118 w 188"/>
                <a:gd name="T39" fmla="*/ 177 h 744"/>
                <a:gd name="T40" fmla="*/ 162 w 188"/>
                <a:gd name="T41" fmla="*/ 206 h 744"/>
                <a:gd name="T42" fmla="*/ 172 w 188"/>
                <a:gd name="T43" fmla="*/ 224 h 744"/>
                <a:gd name="T44" fmla="*/ 172 w 188"/>
                <a:gd name="T45" fmla="*/ 587 h 744"/>
                <a:gd name="T46" fmla="*/ 172 w 188"/>
                <a:gd name="T47" fmla="*/ 599 h 744"/>
                <a:gd name="T48" fmla="*/ 188 w 188"/>
                <a:gd name="T49" fmla="*/ 601 h 744"/>
                <a:gd name="T50" fmla="*/ 188 w 188"/>
                <a:gd name="T51" fmla="*/ 630 h 744"/>
                <a:gd name="T52" fmla="*/ 110 w 188"/>
                <a:gd name="T53" fmla="*/ 630 h 744"/>
                <a:gd name="T54" fmla="*/ 110 w 188"/>
                <a:gd name="T55" fmla="*/ 714 h 744"/>
                <a:gd name="T56" fmla="*/ 159 w 188"/>
                <a:gd name="T57" fmla="*/ 714 h 744"/>
                <a:gd name="T58" fmla="*/ 159 w 188"/>
                <a:gd name="T59" fmla="*/ 744 h 744"/>
                <a:gd name="T60" fmla="*/ 28 w 188"/>
                <a:gd name="T61" fmla="*/ 744 h 744"/>
                <a:gd name="T62" fmla="*/ 28 w 188"/>
                <a:gd name="T63" fmla="*/ 714 h 744"/>
                <a:gd name="T64" fmla="*/ 36 w 188"/>
                <a:gd name="T65" fmla="*/ 228 h 744"/>
                <a:gd name="T66" fmla="*/ 36 w 188"/>
                <a:gd name="T67" fmla="*/ 600 h 744"/>
                <a:gd name="T68" fmla="*/ 151 w 188"/>
                <a:gd name="T69" fmla="*/ 600 h 744"/>
                <a:gd name="T70" fmla="*/ 151 w 188"/>
                <a:gd name="T71" fmla="*/ 228 h 744"/>
                <a:gd name="T72" fmla="*/ 36 w 188"/>
                <a:gd name="T73" fmla="*/ 228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8" h="744">
                  <a:moveTo>
                    <a:pt x="28" y="714"/>
                  </a:moveTo>
                  <a:cubicBezTo>
                    <a:pt x="45" y="714"/>
                    <a:pt x="61" y="714"/>
                    <a:pt x="78" y="714"/>
                  </a:cubicBezTo>
                  <a:cubicBezTo>
                    <a:pt x="78" y="686"/>
                    <a:pt x="78" y="659"/>
                    <a:pt x="78" y="631"/>
                  </a:cubicBezTo>
                  <a:cubicBezTo>
                    <a:pt x="52" y="631"/>
                    <a:pt x="26" y="631"/>
                    <a:pt x="0" y="631"/>
                  </a:cubicBezTo>
                  <a:cubicBezTo>
                    <a:pt x="0" y="621"/>
                    <a:pt x="0" y="611"/>
                    <a:pt x="0" y="602"/>
                  </a:cubicBezTo>
                  <a:cubicBezTo>
                    <a:pt x="0" y="601"/>
                    <a:pt x="0" y="601"/>
                    <a:pt x="1" y="601"/>
                  </a:cubicBezTo>
                  <a:cubicBezTo>
                    <a:pt x="16" y="599"/>
                    <a:pt x="16" y="599"/>
                    <a:pt x="16" y="584"/>
                  </a:cubicBezTo>
                  <a:cubicBezTo>
                    <a:pt x="16" y="465"/>
                    <a:pt x="16" y="346"/>
                    <a:pt x="16" y="227"/>
                  </a:cubicBezTo>
                  <a:cubicBezTo>
                    <a:pt x="16" y="216"/>
                    <a:pt x="19" y="209"/>
                    <a:pt x="29" y="203"/>
                  </a:cubicBezTo>
                  <a:cubicBezTo>
                    <a:pt x="43" y="195"/>
                    <a:pt x="57" y="185"/>
                    <a:pt x="71" y="176"/>
                  </a:cubicBezTo>
                  <a:cubicBezTo>
                    <a:pt x="76" y="172"/>
                    <a:pt x="79" y="169"/>
                    <a:pt x="78" y="163"/>
                  </a:cubicBezTo>
                  <a:cubicBezTo>
                    <a:pt x="78" y="151"/>
                    <a:pt x="78" y="139"/>
                    <a:pt x="78" y="126"/>
                  </a:cubicBezTo>
                  <a:cubicBezTo>
                    <a:pt x="82" y="126"/>
                    <a:pt x="85" y="126"/>
                    <a:pt x="89" y="125"/>
                  </a:cubicBezTo>
                  <a:cubicBezTo>
                    <a:pt x="89" y="84"/>
                    <a:pt x="89" y="42"/>
                    <a:pt x="89" y="0"/>
                  </a:cubicBezTo>
                  <a:cubicBezTo>
                    <a:pt x="97" y="3"/>
                    <a:pt x="98" y="7"/>
                    <a:pt x="98" y="14"/>
                  </a:cubicBezTo>
                  <a:cubicBezTo>
                    <a:pt x="98" y="47"/>
                    <a:pt x="98" y="80"/>
                    <a:pt x="98" y="114"/>
                  </a:cubicBezTo>
                  <a:cubicBezTo>
                    <a:pt x="98" y="117"/>
                    <a:pt x="98" y="121"/>
                    <a:pt x="98" y="125"/>
                  </a:cubicBezTo>
                  <a:cubicBezTo>
                    <a:pt x="102" y="125"/>
                    <a:pt x="105" y="126"/>
                    <a:pt x="109" y="127"/>
                  </a:cubicBezTo>
                  <a:cubicBezTo>
                    <a:pt x="109" y="138"/>
                    <a:pt x="110" y="149"/>
                    <a:pt x="109" y="161"/>
                  </a:cubicBezTo>
                  <a:cubicBezTo>
                    <a:pt x="109" y="169"/>
                    <a:pt x="112" y="173"/>
                    <a:pt x="118" y="177"/>
                  </a:cubicBezTo>
                  <a:cubicBezTo>
                    <a:pt x="133" y="186"/>
                    <a:pt x="147" y="196"/>
                    <a:pt x="162" y="206"/>
                  </a:cubicBezTo>
                  <a:cubicBezTo>
                    <a:pt x="169" y="210"/>
                    <a:pt x="172" y="215"/>
                    <a:pt x="172" y="224"/>
                  </a:cubicBezTo>
                  <a:cubicBezTo>
                    <a:pt x="172" y="345"/>
                    <a:pt x="172" y="466"/>
                    <a:pt x="172" y="587"/>
                  </a:cubicBezTo>
                  <a:cubicBezTo>
                    <a:pt x="172" y="590"/>
                    <a:pt x="172" y="594"/>
                    <a:pt x="172" y="599"/>
                  </a:cubicBezTo>
                  <a:cubicBezTo>
                    <a:pt x="177" y="600"/>
                    <a:pt x="182" y="600"/>
                    <a:pt x="188" y="601"/>
                  </a:cubicBezTo>
                  <a:cubicBezTo>
                    <a:pt x="188" y="610"/>
                    <a:pt x="188" y="620"/>
                    <a:pt x="188" y="630"/>
                  </a:cubicBezTo>
                  <a:cubicBezTo>
                    <a:pt x="162" y="630"/>
                    <a:pt x="136" y="630"/>
                    <a:pt x="110" y="630"/>
                  </a:cubicBezTo>
                  <a:cubicBezTo>
                    <a:pt x="110" y="659"/>
                    <a:pt x="110" y="686"/>
                    <a:pt x="110" y="714"/>
                  </a:cubicBezTo>
                  <a:cubicBezTo>
                    <a:pt x="126" y="714"/>
                    <a:pt x="142" y="714"/>
                    <a:pt x="159" y="714"/>
                  </a:cubicBezTo>
                  <a:cubicBezTo>
                    <a:pt x="159" y="725"/>
                    <a:pt x="159" y="734"/>
                    <a:pt x="159" y="744"/>
                  </a:cubicBezTo>
                  <a:cubicBezTo>
                    <a:pt x="116" y="744"/>
                    <a:pt x="73" y="744"/>
                    <a:pt x="28" y="744"/>
                  </a:cubicBezTo>
                  <a:cubicBezTo>
                    <a:pt x="28" y="735"/>
                    <a:pt x="28" y="725"/>
                    <a:pt x="28" y="714"/>
                  </a:cubicBezTo>
                  <a:close/>
                  <a:moveTo>
                    <a:pt x="36" y="228"/>
                  </a:moveTo>
                  <a:cubicBezTo>
                    <a:pt x="36" y="352"/>
                    <a:pt x="36" y="476"/>
                    <a:pt x="36" y="600"/>
                  </a:cubicBezTo>
                  <a:cubicBezTo>
                    <a:pt x="75" y="600"/>
                    <a:pt x="113" y="600"/>
                    <a:pt x="151" y="600"/>
                  </a:cubicBezTo>
                  <a:cubicBezTo>
                    <a:pt x="151" y="475"/>
                    <a:pt x="151" y="352"/>
                    <a:pt x="151" y="228"/>
                  </a:cubicBezTo>
                  <a:cubicBezTo>
                    <a:pt x="113" y="228"/>
                    <a:pt x="75" y="228"/>
                    <a:pt x="36" y="22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59EF6613-77D4-4164-9650-7EFC4E9FE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600" y="2190750"/>
              <a:ext cx="142875" cy="196850"/>
            </a:xfrm>
            <a:custGeom>
              <a:avLst/>
              <a:gdLst>
                <a:gd name="T0" fmla="*/ 19 w 38"/>
                <a:gd name="T1" fmla="*/ 0 h 52"/>
                <a:gd name="T2" fmla="*/ 37 w 38"/>
                <a:gd name="T3" fmla="*/ 34 h 52"/>
                <a:gd name="T4" fmla="*/ 19 w 38"/>
                <a:gd name="T5" fmla="*/ 52 h 52"/>
                <a:gd name="T6" fmla="*/ 0 w 38"/>
                <a:gd name="T7" fmla="*/ 34 h 52"/>
                <a:gd name="T8" fmla="*/ 19 w 38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2">
                  <a:moveTo>
                    <a:pt x="19" y="0"/>
                  </a:moveTo>
                  <a:cubicBezTo>
                    <a:pt x="29" y="10"/>
                    <a:pt x="36" y="20"/>
                    <a:pt x="37" y="34"/>
                  </a:cubicBezTo>
                  <a:cubicBezTo>
                    <a:pt x="38" y="45"/>
                    <a:pt x="30" y="52"/>
                    <a:pt x="19" y="52"/>
                  </a:cubicBezTo>
                  <a:cubicBezTo>
                    <a:pt x="7" y="52"/>
                    <a:pt x="0" y="45"/>
                    <a:pt x="0" y="34"/>
                  </a:cubicBezTo>
                  <a:cubicBezTo>
                    <a:pt x="1" y="23"/>
                    <a:pt x="8" y="10"/>
                    <a:pt x="19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211024CB-7594-47C1-9910-E1B46C7AD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2190750"/>
              <a:ext cx="139700" cy="196850"/>
            </a:xfrm>
            <a:custGeom>
              <a:avLst/>
              <a:gdLst>
                <a:gd name="T0" fmla="*/ 18 w 37"/>
                <a:gd name="T1" fmla="*/ 0 h 52"/>
                <a:gd name="T2" fmla="*/ 36 w 37"/>
                <a:gd name="T3" fmla="*/ 32 h 52"/>
                <a:gd name="T4" fmla="*/ 29 w 37"/>
                <a:gd name="T5" fmla="*/ 49 h 52"/>
                <a:gd name="T6" fmla="*/ 8 w 37"/>
                <a:gd name="T7" fmla="*/ 49 h 52"/>
                <a:gd name="T8" fmla="*/ 0 w 37"/>
                <a:gd name="T9" fmla="*/ 32 h 52"/>
                <a:gd name="T10" fmla="*/ 18 w 37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2">
                  <a:moveTo>
                    <a:pt x="18" y="0"/>
                  </a:moveTo>
                  <a:cubicBezTo>
                    <a:pt x="29" y="9"/>
                    <a:pt x="36" y="20"/>
                    <a:pt x="36" y="32"/>
                  </a:cubicBezTo>
                  <a:cubicBezTo>
                    <a:pt x="37" y="38"/>
                    <a:pt x="33" y="47"/>
                    <a:pt x="29" y="49"/>
                  </a:cubicBezTo>
                  <a:cubicBezTo>
                    <a:pt x="23" y="52"/>
                    <a:pt x="14" y="52"/>
                    <a:pt x="8" y="49"/>
                  </a:cubicBezTo>
                  <a:cubicBezTo>
                    <a:pt x="3" y="47"/>
                    <a:pt x="0" y="38"/>
                    <a:pt x="0" y="32"/>
                  </a:cubicBezTo>
                  <a:cubicBezTo>
                    <a:pt x="1" y="19"/>
                    <a:pt x="8" y="9"/>
                    <a:pt x="18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9FBC686-34BA-49CC-A13B-7B45F587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713" y="2828925"/>
              <a:ext cx="712788" cy="790575"/>
            </a:xfrm>
            <a:custGeom>
              <a:avLst/>
              <a:gdLst>
                <a:gd name="T0" fmla="*/ 134 w 189"/>
                <a:gd name="T1" fmla="*/ 89 h 209"/>
                <a:gd name="T2" fmla="*/ 151 w 189"/>
                <a:gd name="T3" fmla="*/ 121 h 209"/>
                <a:gd name="T4" fmla="*/ 97 w 189"/>
                <a:gd name="T5" fmla="*/ 151 h 209"/>
                <a:gd name="T6" fmla="*/ 107 w 189"/>
                <a:gd name="T7" fmla="*/ 169 h 209"/>
                <a:gd name="T8" fmla="*/ 161 w 189"/>
                <a:gd name="T9" fmla="*/ 139 h 209"/>
                <a:gd name="T10" fmla="*/ 189 w 189"/>
                <a:gd name="T11" fmla="*/ 190 h 209"/>
                <a:gd name="T12" fmla="*/ 152 w 189"/>
                <a:gd name="T13" fmla="*/ 209 h 209"/>
                <a:gd name="T14" fmla="*/ 142 w 189"/>
                <a:gd name="T15" fmla="*/ 191 h 209"/>
                <a:gd name="T16" fmla="*/ 173 w 189"/>
                <a:gd name="T17" fmla="*/ 174 h 209"/>
                <a:gd name="T18" fmla="*/ 173 w 189"/>
                <a:gd name="T19" fmla="*/ 171 h 209"/>
                <a:gd name="T20" fmla="*/ 140 w 189"/>
                <a:gd name="T21" fmla="*/ 171 h 209"/>
                <a:gd name="T22" fmla="*/ 75 w 189"/>
                <a:gd name="T23" fmla="*/ 171 h 209"/>
                <a:gd name="T24" fmla="*/ 64 w 189"/>
                <a:gd name="T25" fmla="*/ 166 h 209"/>
                <a:gd name="T26" fmla="*/ 0 w 189"/>
                <a:gd name="T27" fmla="*/ 49 h 209"/>
                <a:gd name="T28" fmla="*/ 0 w 189"/>
                <a:gd name="T29" fmla="*/ 46 h 209"/>
                <a:gd name="T30" fmla="*/ 85 w 189"/>
                <a:gd name="T31" fmla="*/ 0 h 209"/>
                <a:gd name="T32" fmla="*/ 97 w 189"/>
                <a:gd name="T33" fmla="*/ 20 h 209"/>
                <a:gd name="T34" fmla="*/ 42 w 189"/>
                <a:gd name="T35" fmla="*/ 50 h 209"/>
                <a:gd name="T36" fmla="*/ 52 w 189"/>
                <a:gd name="T37" fmla="*/ 68 h 209"/>
                <a:gd name="T38" fmla="*/ 107 w 189"/>
                <a:gd name="T39" fmla="*/ 39 h 209"/>
                <a:gd name="T40" fmla="*/ 124 w 189"/>
                <a:gd name="T41" fmla="*/ 70 h 209"/>
                <a:gd name="T42" fmla="*/ 88 w 189"/>
                <a:gd name="T43" fmla="*/ 90 h 209"/>
                <a:gd name="T44" fmla="*/ 98 w 189"/>
                <a:gd name="T45" fmla="*/ 108 h 209"/>
                <a:gd name="T46" fmla="*/ 134 w 189"/>
                <a:gd name="T47" fmla="*/ 8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9" h="209">
                  <a:moveTo>
                    <a:pt x="134" y="89"/>
                  </a:moveTo>
                  <a:cubicBezTo>
                    <a:pt x="140" y="100"/>
                    <a:pt x="145" y="110"/>
                    <a:pt x="151" y="121"/>
                  </a:cubicBezTo>
                  <a:cubicBezTo>
                    <a:pt x="133" y="131"/>
                    <a:pt x="115" y="140"/>
                    <a:pt x="97" y="151"/>
                  </a:cubicBezTo>
                  <a:cubicBezTo>
                    <a:pt x="100" y="157"/>
                    <a:pt x="103" y="162"/>
                    <a:pt x="107" y="169"/>
                  </a:cubicBezTo>
                  <a:cubicBezTo>
                    <a:pt x="125" y="159"/>
                    <a:pt x="143" y="149"/>
                    <a:pt x="161" y="139"/>
                  </a:cubicBezTo>
                  <a:cubicBezTo>
                    <a:pt x="170" y="156"/>
                    <a:pt x="179" y="173"/>
                    <a:pt x="189" y="190"/>
                  </a:cubicBezTo>
                  <a:cubicBezTo>
                    <a:pt x="176" y="196"/>
                    <a:pt x="165" y="203"/>
                    <a:pt x="152" y="209"/>
                  </a:cubicBezTo>
                  <a:cubicBezTo>
                    <a:pt x="149" y="203"/>
                    <a:pt x="146" y="197"/>
                    <a:pt x="142" y="191"/>
                  </a:cubicBezTo>
                  <a:cubicBezTo>
                    <a:pt x="153" y="185"/>
                    <a:pt x="163" y="179"/>
                    <a:pt x="173" y="174"/>
                  </a:cubicBezTo>
                  <a:cubicBezTo>
                    <a:pt x="173" y="173"/>
                    <a:pt x="173" y="172"/>
                    <a:pt x="173" y="171"/>
                  </a:cubicBezTo>
                  <a:cubicBezTo>
                    <a:pt x="162" y="171"/>
                    <a:pt x="151" y="171"/>
                    <a:pt x="140" y="171"/>
                  </a:cubicBezTo>
                  <a:cubicBezTo>
                    <a:pt x="118" y="171"/>
                    <a:pt x="97" y="172"/>
                    <a:pt x="75" y="171"/>
                  </a:cubicBezTo>
                  <a:cubicBezTo>
                    <a:pt x="71" y="171"/>
                    <a:pt x="66" y="169"/>
                    <a:pt x="64" y="166"/>
                  </a:cubicBezTo>
                  <a:cubicBezTo>
                    <a:pt x="43" y="127"/>
                    <a:pt x="22" y="88"/>
                    <a:pt x="0" y="49"/>
                  </a:cubicBezTo>
                  <a:cubicBezTo>
                    <a:pt x="0" y="48"/>
                    <a:pt x="0" y="48"/>
                    <a:pt x="0" y="46"/>
                  </a:cubicBezTo>
                  <a:cubicBezTo>
                    <a:pt x="28" y="31"/>
                    <a:pt x="56" y="15"/>
                    <a:pt x="85" y="0"/>
                  </a:cubicBezTo>
                  <a:cubicBezTo>
                    <a:pt x="89" y="6"/>
                    <a:pt x="92" y="13"/>
                    <a:pt x="97" y="20"/>
                  </a:cubicBezTo>
                  <a:cubicBezTo>
                    <a:pt x="78" y="30"/>
                    <a:pt x="61" y="40"/>
                    <a:pt x="42" y="50"/>
                  </a:cubicBezTo>
                  <a:cubicBezTo>
                    <a:pt x="45" y="56"/>
                    <a:pt x="48" y="62"/>
                    <a:pt x="52" y="68"/>
                  </a:cubicBezTo>
                  <a:cubicBezTo>
                    <a:pt x="70" y="58"/>
                    <a:pt x="88" y="49"/>
                    <a:pt x="107" y="39"/>
                  </a:cubicBezTo>
                  <a:cubicBezTo>
                    <a:pt x="112" y="49"/>
                    <a:pt x="118" y="59"/>
                    <a:pt x="124" y="70"/>
                  </a:cubicBezTo>
                  <a:cubicBezTo>
                    <a:pt x="112" y="77"/>
                    <a:pt x="100" y="84"/>
                    <a:pt x="88" y="90"/>
                  </a:cubicBezTo>
                  <a:cubicBezTo>
                    <a:pt x="92" y="97"/>
                    <a:pt x="94" y="102"/>
                    <a:pt x="98" y="108"/>
                  </a:cubicBezTo>
                  <a:cubicBezTo>
                    <a:pt x="110" y="102"/>
                    <a:pt x="122" y="96"/>
                    <a:pt x="134" y="8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CE45419-62F8-459F-ACA3-3A4CAB987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5" y="3663950"/>
              <a:ext cx="246063" cy="185737"/>
            </a:xfrm>
            <a:custGeom>
              <a:avLst/>
              <a:gdLst>
                <a:gd name="T0" fmla="*/ 10 w 65"/>
                <a:gd name="T1" fmla="*/ 49 h 49"/>
                <a:gd name="T2" fmla="*/ 0 w 65"/>
                <a:gd name="T3" fmla="*/ 30 h 49"/>
                <a:gd name="T4" fmla="*/ 55 w 65"/>
                <a:gd name="T5" fmla="*/ 0 h 49"/>
                <a:gd name="T6" fmla="*/ 65 w 65"/>
                <a:gd name="T7" fmla="*/ 19 h 49"/>
                <a:gd name="T8" fmla="*/ 10 w 65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9">
                  <a:moveTo>
                    <a:pt x="10" y="49"/>
                  </a:moveTo>
                  <a:cubicBezTo>
                    <a:pt x="7" y="42"/>
                    <a:pt x="4" y="36"/>
                    <a:pt x="0" y="30"/>
                  </a:cubicBezTo>
                  <a:cubicBezTo>
                    <a:pt x="18" y="20"/>
                    <a:pt x="36" y="10"/>
                    <a:pt x="55" y="0"/>
                  </a:cubicBezTo>
                  <a:cubicBezTo>
                    <a:pt x="58" y="7"/>
                    <a:pt x="61" y="12"/>
                    <a:pt x="65" y="19"/>
                  </a:cubicBezTo>
                  <a:cubicBezTo>
                    <a:pt x="46" y="29"/>
                    <a:pt x="29" y="39"/>
                    <a:pt x="10" y="4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0744EB01-CDFC-4CCB-952D-8CA64D11B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3857625"/>
              <a:ext cx="174625" cy="142875"/>
            </a:xfrm>
            <a:custGeom>
              <a:avLst/>
              <a:gdLst>
                <a:gd name="T0" fmla="*/ 0 w 46"/>
                <a:gd name="T1" fmla="*/ 19 h 38"/>
                <a:gd name="T2" fmla="*/ 36 w 46"/>
                <a:gd name="T3" fmla="*/ 0 h 38"/>
                <a:gd name="T4" fmla="*/ 46 w 46"/>
                <a:gd name="T5" fmla="*/ 18 h 38"/>
                <a:gd name="T6" fmla="*/ 10 w 46"/>
                <a:gd name="T7" fmla="*/ 38 h 38"/>
                <a:gd name="T8" fmla="*/ 0 w 46"/>
                <a:gd name="T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8">
                  <a:moveTo>
                    <a:pt x="0" y="19"/>
                  </a:moveTo>
                  <a:cubicBezTo>
                    <a:pt x="12" y="12"/>
                    <a:pt x="24" y="6"/>
                    <a:pt x="36" y="0"/>
                  </a:cubicBezTo>
                  <a:cubicBezTo>
                    <a:pt x="39" y="6"/>
                    <a:pt x="42" y="11"/>
                    <a:pt x="46" y="18"/>
                  </a:cubicBezTo>
                  <a:cubicBezTo>
                    <a:pt x="34" y="25"/>
                    <a:pt x="22" y="31"/>
                    <a:pt x="10" y="38"/>
                  </a:cubicBezTo>
                  <a:cubicBezTo>
                    <a:pt x="7" y="31"/>
                    <a:pt x="3" y="26"/>
                    <a:pt x="0" y="1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1CB8B841-BEEB-41DD-8CEB-3D18A7DC9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113" y="2905125"/>
              <a:ext cx="241300" cy="184150"/>
            </a:xfrm>
            <a:custGeom>
              <a:avLst/>
              <a:gdLst>
                <a:gd name="T0" fmla="*/ 0 w 64"/>
                <a:gd name="T1" fmla="*/ 30 h 49"/>
                <a:gd name="T2" fmla="*/ 54 w 64"/>
                <a:gd name="T3" fmla="*/ 0 h 49"/>
                <a:gd name="T4" fmla="*/ 64 w 64"/>
                <a:gd name="T5" fmla="*/ 19 h 49"/>
                <a:gd name="T6" fmla="*/ 10 w 64"/>
                <a:gd name="T7" fmla="*/ 49 h 49"/>
                <a:gd name="T8" fmla="*/ 0 w 64"/>
                <a:gd name="T9" fmla="*/ 3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9">
                  <a:moveTo>
                    <a:pt x="0" y="30"/>
                  </a:moveTo>
                  <a:cubicBezTo>
                    <a:pt x="18" y="20"/>
                    <a:pt x="36" y="10"/>
                    <a:pt x="54" y="0"/>
                  </a:cubicBezTo>
                  <a:cubicBezTo>
                    <a:pt x="58" y="7"/>
                    <a:pt x="61" y="12"/>
                    <a:pt x="64" y="19"/>
                  </a:cubicBezTo>
                  <a:cubicBezTo>
                    <a:pt x="46" y="29"/>
                    <a:pt x="28" y="39"/>
                    <a:pt x="10" y="49"/>
                  </a:cubicBezTo>
                  <a:cubicBezTo>
                    <a:pt x="6" y="42"/>
                    <a:pt x="3" y="36"/>
                    <a:pt x="0" y="3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347C131A-EE3A-4601-ABDC-08D3060F7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313" y="3286125"/>
              <a:ext cx="244475" cy="180975"/>
            </a:xfrm>
            <a:custGeom>
              <a:avLst/>
              <a:gdLst>
                <a:gd name="T0" fmla="*/ 10 w 65"/>
                <a:gd name="T1" fmla="*/ 48 h 48"/>
                <a:gd name="T2" fmla="*/ 0 w 65"/>
                <a:gd name="T3" fmla="*/ 30 h 48"/>
                <a:gd name="T4" fmla="*/ 54 w 65"/>
                <a:gd name="T5" fmla="*/ 0 h 48"/>
                <a:gd name="T6" fmla="*/ 65 w 65"/>
                <a:gd name="T7" fmla="*/ 18 h 48"/>
                <a:gd name="T8" fmla="*/ 10 w 65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8">
                  <a:moveTo>
                    <a:pt x="10" y="48"/>
                  </a:moveTo>
                  <a:cubicBezTo>
                    <a:pt x="7" y="42"/>
                    <a:pt x="4" y="36"/>
                    <a:pt x="0" y="30"/>
                  </a:cubicBezTo>
                  <a:cubicBezTo>
                    <a:pt x="18" y="20"/>
                    <a:pt x="36" y="10"/>
                    <a:pt x="54" y="0"/>
                  </a:cubicBezTo>
                  <a:cubicBezTo>
                    <a:pt x="58" y="6"/>
                    <a:pt x="61" y="12"/>
                    <a:pt x="65" y="18"/>
                  </a:cubicBezTo>
                  <a:cubicBezTo>
                    <a:pt x="46" y="28"/>
                    <a:pt x="29" y="38"/>
                    <a:pt x="10" y="4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063FC66D-302A-4AB0-8C78-2D110A037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5513" y="3663950"/>
              <a:ext cx="246063" cy="185737"/>
            </a:xfrm>
            <a:custGeom>
              <a:avLst/>
              <a:gdLst>
                <a:gd name="T0" fmla="*/ 0 w 65"/>
                <a:gd name="T1" fmla="*/ 30 h 49"/>
                <a:gd name="T2" fmla="*/ 55 w 65"/>
                <a:gd name="T3" fmla="*/ 0 h 49"/>
                <a:gd name="T4" fmla="*/ 65 w 65"/>
                <a:gd name="T5" fmla="*/ 19 h 49"/>
                <a:gd name="T6" fmla="*/ 11 w 65"/>
                <a:gd name="T7" fmla="*/ 49 h 49"/>
                <a:gd name="T8" fmla="*/ 0 w 65"/>
                <a:gd name="T9" fmla="*/ 3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9">
                  <a:moveTo>
                    <a:pt x="0" y="30"/>
                  </a:moveTo>
                  <a:cubicBezTo>
                    <a:pt x="19" y="20"/>
                    <a:pt x="37" y="10"/>
                    <a:pt x="55" y="0"/>
                  </a:cubicBezTo>
                  <a:cubicBezTo>
                    <a:pt x="59" y="7"/>
                    <a:pt x="62" y="12"/>
                    <a:pt x="65" y="19"/>
                  </a:cubicBezTo>
                  <a:cubicBezTo>
                    <a:pt x="47" y="29"/>
                    <a:pt x="30" y="38"/>
                    <a:pt x="11" y="49"/>
                  </a:cubicBezTo>
                  <a:cubicBezTo>
                    <a:pt x="8" y="43"/>
                    <a:pt x="4" y="37"/>
                    <a:pt x="0" y="3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BD3AFAEB-B671-4968-A560-59727E661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097213"/>
              <a:ext cx="177800" cy="144462"/>
            </a:xfrm>
            <a:custGeom>
              <a:avLst/>
              <a:gdLst>
                <a:gd name="T0" fmla="*/ 10 w 47"/>
                <a:gd name="T1" fmla="*/ 38 h 38"/>
                <a:gd name="T2" fmla="*/ 0 w 47"/>
                <a:gd name="T3" fmla="*/ 19 h 38"/>
                <a:gd name="T4" fmla="*/ 36 w 47"/>
                <a:gd name="T5" fmla="*/ 0 h 38"/>
                <a:gd name="T6" fmla="*/ 47 w 47"/>
                <a:gd name="T7" fmla="*/ 18 h 38"/>
                <a:gd name="T8" fmla="*/ 10 w 47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8">
                  <a:moveTo>
                    <a:pt x="10" y="38"/>
                  </a:moveTo>
                  <a:cubicBezTo>
                    <a:pt x="7" y="31"/>
                    <a:pt x="4" y="26"/>
                    <a:pt x="0" y="19"/>
                  </a:cubicBezTo>
                  <a:cubicBezTo>
                    <a:pt x="12" y="13"/>
                    <a:pt x="24" y="6"/>
                    <a:pt x="36" y="0"/>
                  </a:cubicBezTo>
                  <a:cubicBezTo>
                    <a:pt x="40" y="6"/>
                    <a:pt x="43" y="12"/>
                    <a:pt x="47" y="18"/>
                  </a:cubicBezTo>
                  <a:cubicBezTo>
                    <a:pt x="34" y="25"/>
                    <a:pt x="23" y="31"/>
                    <a:pt x="10" y="3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55964BB7-1B19-4DF2-BBF4-5CD1A5149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3857625"/>
              <a:ext cx="176213" cy="142875"/>
            </a:xfrm>
            <a:custGeom>
              <a:avLst/>
              <a:gdLst>
                <a:gd name="T0" fmla="*/ 11 w 47"/>
                <a:gd name="T1" fmla="*/ 38 h 38"/>
                <a:gd name="T2" fmla="*/ 0 w 47"/>
                <a:gd name="T3" fmla="*/ 19 h 38"/>
                <a:gd name="T4" fmla="*/ 36 w 47"/>
                <a:gd name="T5" fmla="*/ 0 h 38"/>
                <a:gd name="T6" fmla="*/ 47 w 47"/>
                <a:gd name="T7" fmla="*/ 18 h 38"/>
                <a:gd name="T8" fmla="*/ 11 w 47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8">
                  <a:moveTo>
                    <a:pt x="11" y="38"/>
                  </a:moveTo>
                  <a:cubicBezTo>
                    <a:pt x="7" y="32"/>
                    <a:pt x="4" y="26"/>
                    <a:pt x="0" y="19"/>
                  </a:cubicBezTo>
                  <a:cubicBezTo>
                    <a:pt x="12" y="13"/>
                    <a:pt x="24" y="6"/>
                    <a:pt x="36" y="0"/>
                  </a:cubicBezTo>
                  <a:cubicBezTo>
                    <a:pt x="40" y="5"/>
                    <a:pt x="43" y="11"/>
                    <a:pt x="47" y="18"/>
                  </a:cubicBezTo>
                  <a:cubicBezTo>
                    <a:pt x="35" y="25"/>
                    <a:pt x="23" y="31"/>
                    <a:pt x="11" y="38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45E03753-6801-49CB-82E6-F5B01AA12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5350" y="3475038"/>
              <a:ext cx="174625" cy="144462"/>
            </a:xfrm>
            <a:custGeom>
              <a:avLst/>
              <a:gdLst>
                <a:gd name="T0" fmla="*/ 0 w 46"/>
                <a:gd name="T1" fmla="*/ 20 h 38"/>
                <a:gd name="T2" fmla="*/ 36 w 46"/>
                <a:gd name="T3" fmla="*/ 0 h 38"/>
                <a:gd name="T4" fmla="*/ 46 w 46"/>
                <a:gd name="T5" fmla="*/ 19 h 38"/>
                <a:gd name="T6" fmla="*/ 10 w 46"/>
                <a:gd name="T7" fmla="*/ 38 h 38"/>
                <a:gd name="T8" fmla="*/ 0 w 46"/>
                <a:gd name="T9" fmla="*/ 2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8">
                  <a:moveTo>
                    <a:pt x="0" y="20"/>
                  </a:moveTo>
                  <a:cubicBezTo>
                    <a:pt x="12" y="13"/>
                    <a:pt x="23" y="7"/>
                    <a:pt x="36" y="0"/>
                  </a:cubicBezTo>
                  <a:cubicBezTo>
                    <a:pt x="39" y="6"/>
                    <a:pt x="42" y="12"/>
                    <a:pt x="46" y="19"/>
                  </a:cubicBezTo>
                  <a:cubicBezTo>
                    <a:pt x="34" y="25"/>
                    <a:pt x="22" y="32"/>
                    <a:pt x="10" y="38"/>
                  </a:cubicBezTo>
                  <a:cubicBezTo>
                    <a:pt x="6" y="32"/>
                    <a:pt x="3" y="26"/>
                    <a:pt x="0" y="2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E7358FF9-129A-438A-B65D-D913E0832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538" y="3009900"/>
              <a:ext cx="230188" cy="76200"/>
            </a:xfrm>
            <a:custGeom>
              <a:avLst/>
              <a:gdLst>
                <a:gd name="T0" fmla="*/ 61 w 61"/>
                <a:gd name="T1" fmla="*/ 0 h 20"/>
                <a:gd name="T2" fmla="*/ 61 w 61"/>
                <a:gd name="T3" fmla="*/ 20 h 20"/>
                <a:gd name="T4" fmla="*/ 0 w 61"/>
                <a:gd name="T5" fmla="*/ 20 h 20"/>
                <a:gd name="T6" fmla="*/ 0 w 61"/>
                <a:gd name="T7" fmla="*/ 0 h 20"/>
                <a:gd name="T8" fmla="*/ 61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61" y="0"/>
                  </a:moveTo>
                  <a:cubicBezTo>
                    <a:pt x="61" y="6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21" y="0"/>
                    <a:pt x="41" y="0"/>
                    <a:pt x="61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C825DB0B-D9F2-4419-9F1F-3A32A97C2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538" y="3871913"/>
              <a:ext cx="230188" cy="76200"/>
            </a:xfrm>
            <a:custGeom>
              <a:avLst/>
              <a:gdLst>
                <a:gd name="T0" fmla="*/ 0 w 61"/>
                <a:gd name="T1" fmla="*/ 0 h 20"/>
                <a:gd name="T2" fmla="*/ 61 w 61"/>
                <a:gd name="T3" fmla="*/ 0 h 20"/>
                <a:gd name="T4" fmla="*/ 61 w 61"/>
                <a:gd name="T5" fmla="*/ 20 h 20"/>
                <a:gd name="T6" fmla="*/ 0 w 61"/>
                <a:gd name="T7" fmla="*/ 20 h 20"/>
                <a:gd name="T8" fmla="*/ 0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0" y="0"/>
                  </a:moveTo>
                  <a:cubicBezTo>
                    <a:pt x="21" y="0"/>
                    <a:pt x="41" y="0"/>
                    <a:pt x="61" y="0"/>
                  </a:cubicBezTo>
                  <a:cubicBezTo>
                    <a:pt x="61" y="7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ubicBezTo>
                    <a:pt x="0" y="14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916BF6AB-E6C4-4D24-9AB2-0A4E1C39C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538" y="3441700"/>
              <a:ext cx="230188" cy="74612"/>
            </a:xfrm>
            <a:custGeom>
              <a:avLst/>
              <a:gdLst>
                <a:gd name="T0" fmla="*/ 0 w 61"/>
                <a:gd name="T1" fmla="*/ 20 h 20"/>
                <a:gd name="T2" fmla="*/ 0 w 61"/>
                <a:gd name="T3" fmla="*/ 0 h 20"/>
                <a:gd name="T4" fmla="*/ 61 w 61"/>
                <a:gd name="T5" fmla="*/ 0 h 20"/>
                <a:gd name="T6" fmla="*/ 61 w 61"/>
                <a:gd name="T7" fmla="*/ 20 h 20"/>
                <a:gd name="T8" fmla="*/ 0 w 6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20" y="0"/>
                    <a:pt x="40" y="0"/>
                    <a:pt x="61" y="0"/>
                  </a:cubicBezTo>
                  <a:cubicBezTo>
                    <a:pt x="61" y="7"/>
                    <a:pt x="61" y="13"/>
                    <a:pt x="61" y="20"/>
                  </a:cubicBezTo>
                  <a:cubicBezTo>
                    <a:pt x="41" y="20"/>
                    <a:pt x="21" y="20"/>
                    <a:pt x="0" y="2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A39A8393-340B-4C40-B072-0BB7FB79F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913" y="3225800"/>
              <a:ext cx="150813" cy="76200"/>
            </a:xfrm>
            <a:custGeom>
              <a:avLst/>
              <a:gdLst>
                <a:gd name="T0" fmla="*/ 40 w 40"/>
                <a:gd name="T1" fmla="*/ 20 h 20"/>
                <a:gd name="T2" fmla="*/ 0 w 40"/>
                <a:gd name="T3" fmla="*/ 20 h 20"/>
                <a:gd name="T4" fmla="*/ 0 w 40"/>
                <a:gd name="T5" fmla="*/ 0 h 20"/>
                <a:gd name="T6" fmla="*/ 40 w 40"/>
                <a:gd name="T7" fmla="*/ 0 h 20"/>
                <a:gd name="T8" fmla="*/ 40 w 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40" y="20"/>
                  </a:moveTo>
                  <a:cubicBezTo>
                    <a:pt x="26" y="20"/>
                    <a:pt x="14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13" y="0"/>
                    <a:pt x="26" y="0"/>
                    <a:pt x="40" y="0"/>
                  </a:cubicBezTo>
                  <a:cubicBezTo>
                    <a:pt x="40" y="7"/>
                    <a:pt x="40" y="13"/>
                    <a:pt x="40" y="2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EF8BF02A-E352-476A-A125-66A0F8D85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913" y="3656013"/>
              <a:ext cx="150813" cy="76200"/>
            </a:xfrm>
            <a:custGeom>
              <a:avLst/>
              <a:gdLst>
                <a:gd name="T0" fmla="*/ 0 w 40"/>
                <a:gd name="T1" fmla="*/ 20 h 20"/>
                <a:gd name="T2" fmla="*/ 0 w 40"/>
                <a:gd name="T3" fmla="*/ 0 h 20"/>
                <a:gd name="T4" fmla="*/ 40 w 40"/>
                <a:gd name="T5" fmla="*/ 0 h 20"/>
                <a:gd name="T6" fmla="*/ 40 w 40"/>
                <a:gd name="T7" fmla="*/ 20 h 20"/>
                <a:gd name="T8" fmla="*/ 0 w 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13" y="0"/>
                    <a:pt x="26" y="0"/>
                    <a:pt x="40" y="0"/>
                  </a:cubicBezTo>
                  <a:cubicBezTo>
                    <a:pt x="40" y="7"/>
                    <a:pt x="40" y="13"/>
                    <a:pt x="40" y="20"/>
                  </a:cubicBezTo>
                  <a:cubicBezTo>
                    <a:pt x="27" y="20"/>
                    <a:pt x="14" y="20"/>
                    <a:pt x="0" y="2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CDE32CA5-02FC-4EA8-97F3-4A5CD51C0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0" y="4087813"/>
              <a:ext cx="155575" cy="74612"/>
            </a:xfrm>
            <a:custGeom>
              <a:avLst/>
              <a:gdLst>
                <a:gd name="T0" fmla="*/ 1 w 41"/>
                <a:gd name="T1" fmla="*/ 20 h 20"/>
                <a:gd name="T2" fmla="*/ 19 w 41"/>
                <a:gd name="T3" fmla="*/ 0 h 20"/>
                <a:gd name="T4" fmla="*/ 41 w 41"/>
                <a:gd name="T5" fmla="*/ 0 h 20"/>
                <a:gd name="T6" fmla="*/ 41 w 41"/>
                <a:gd name="T7" fmla="*/ 20 h 20"/>
                <a:gd name="T8" fmla="*/ 1 w 4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20">
                  <a:moveTo>
                    <a:pt x="1" y="20"/>
                  </a:moveTo>
                  <a:cubicBezTo>
                    <a:pt x="0" y="0"/>
                    <a:pt x="0" y="0"/>
                    <a:pt x="19" y="0"/>
                  </a:cubicBezTo>
                  <a:cubicBezTo>
                    <a:pt x="26" y="0"/>
                    <a:pt x="33" y="0"/>
                    <a:pt x="41" y="0"/>
                  </a:cubicBezTo>
                  <a:cubicBezTo>
                    <a:pt x="41" y="7"/>
                    <a:pt x="41" y="13"/>
                    <a:pt x="41" y="20"/>
                  </a:cubicBezTo>
                  <a:cubicBezTo>
                    <a:pt x="28" y="20"/>
                    <a:pt x="15" y="20"/>
                    <a:pt x="1" y="2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8" name="Freeform 33">
            <a:extLst>
              <a:ext uri="{FF2B5EF4-FFF2-40B4-BE49-F238E27FC236}">
                <a16:creationId xmlns:a16="http://schemas.microsoft.com/office/drawing/2014/main" id="{B244E844-D41A-4007-8808-B2C79D30037C}"/>
              </a:ext>
            </a:extLst>
          </p:cNvPr>
          <p:cNvSpPr>
            <a:spLocks noEditPoints="1"/>
          </p:cNvSpPr>
          <p:nvPr/>
        </p:nvSpPr>
        <p:spPr bwMode="auto">
          <a:xfrm>
            <a:off x="3652838" y="2593975"/>
            <a:ext cx="1271588" cy="2273300"/>
          </a:xfrm>
          <a:custGeom>
            <a:avLst/>
            <a:gdLst>
              <a:gd name="T0" fmla="*/ 74 w 266"/>
              <a:gd name="T1" fmla="*/ 0 h 476"/>
              <a:gd name="T2" fmla="*/ 192 w 266"/>
              <a:gd name="T3" fmla="*/ 0 h 476"/>
              <a:gd name="T4" fmla="*/ 239 w 266"/>
              <a:gd name="T5" fmla="*/ 62 h 476"/>
              <a:gd name="T6" fmla="*/ 266 w 266"/>
              <a:gd name="T7" fmla="*/ 101 h 476"/>
              <a:gd name="T8" fmla="*/ 266 w 266"/>
              <a:gd name="T9" fmla="*/ 429 h 476"/>
              <a:gd name="T10" fmla="*/ 222 w 266"/>
              <a:gd name="T11" fmla="*/ 475 h 476"/>
              <a:gd name="T12" fmla="*/ 44 w 266"/>
              <a:gd name="T13" fmla="*/ 475 h 476"/>
              <a:gd name="T14" fmla="*/ 0 w 266"/>
              <a:gd name="T15" fmla="*/ 429 h 476"/>
              <a:gd name="T16" fmla="*/ 0 w 266"/>
              <a:gd name="T17" fmla="*/ 101 h 476"/>
              <a:gd name="T18" fmla="*/ 29 w 266"/>
              <a:gd name="T19" fmla="*/ 61 h 476"/>
              <a:gd name="T20" fmla="*/ 74 w 266"/>
              <a:gd name="T21" fmla="*/ 0 h 476"/>
              <a:gd name="T22" fmla="*/ 225 w 266"/>
              <a:gd name="T23" fmla="*/ 121 h 476"/>
              <a:gd name="T24" fmla="*/ 41 w 266"/>
              <a:gd name="T25" fmla="*/ 121 h 476"/>
              <a:gd name="T26" fmla="*/ 42 w 266"/>
              <a:gd name="T27" fmla="*/ 336 h 476"/>
              <a:gd name="T28" fmla="*/ 59 w 266"/>
              <a:gd name="T29" fmla="*/ 346 h 476"/>
              <a:gd name="T30" fmla="*/ 202 w 266"/>
              <a:gd name="T31" fmla="*/ 347 h 476"/>
              <a:gd name="T32" fmla="*/ 225 w 266"/>
              <a:gd name="T33" fmla="*/ 323 h 476"/>
              <a:gd name="T34" fmla="*/ 225 w 266"/>
              <a:gd name="T35" fmla="*/ 281 h 476"/>
              <a:gd name="T36" fmla="*/ 225 w 266"/>
              <a:gd name="T37" fmla="*/ 12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6" h="476">
                <a:moveTo>
                  <a:pt x="74" y="0"/>
                </a:moveTo>
                <a:cubicBezTo>
                  <a:pt x="114" y="0"/>
                  <a:pt x="152" y="0"/>
                  <a:pt x="192" y="0"/>
                </a:cubicBezTo>
                <a:cubicBezTo>
                  <a:pt x="189" y="36"/>
                  <a:pt x="208" y="53"/>
                  <a:pt x="239" y="62"/>
                </a:cubicBezTo>
                <a:cubicBezTo>
                  <a:pt x="258" y="68"/>
                  <a:pt x="266" y="82"/>
                  <a:pt x="266" y="101"/>
                </a:cubicBezTo>
                <a:cubicBezTo>
                  <a:pt x="266" y="211"/>
                  <a:pt x="266" y="320"/>
                  <a:pt x="266" y="429"/>
                </a:cubicBezTo>
                <a:cubicBezTo>
                  <a:pt x="266" y="457"/>
                  <a:pt x="250" y="475"/>
                  <a:pt x="222" y="475"/>
                </a:cubicBezTo>
                <a:cubicBezTo>
                  <a:pt x="163" y="476"/>
                  <a:pt x="103" y="476"/>
                  <a:pt x="44" y="475"/>
                </a:cubicBezTo>
                <a:cubicBezTo>
                  <a:pt x="16" y="475"/>
                  <a:pt x="0" y="457"/>
                  <a:pt x="0" y="429"/>
                </a:cubicBezTo>
                <a:cubicBezTo>
                  <a:pt x="0" y="320"/>
                  <a:pt x="1" y="210"/>
                  <a:pt x="0" y="101"/>
                </a:cubicBezTo>
                <a:cubicBezTo>
                  <a:pt x="0" y="80"/>
                  <a:pt x="10" y="67"/>
                  <a:pt x="29" y="61"/>
                </a:cubicBezTo>
                <a:cubicBezTo>
                  <a:pt x="59" y="52"/>
                  <a:pt x="77" y="35"/>
                  <a:pt x="74" y="0"/>
                </a:cubicBezTo>
                <a:close/>
                <a:moveTo>
                  <a:pt x="225" y="121"/>
                </a:moveTo>
                <a:cubicBezTo>
                  <a:pt x="162" y="121"/>
                  <a:pt x="103" y="121"/>
                  <a:pt x="41" y="121"/>
                </a:cubicBezTo>
                <a:cubicBezTo>
                  <a:pt x="41" y="193"/>
                  <a:pt x="41" y="265"/>
                  <a:pt x="42" y="336"/>
                </a:cubicBezTo>
                <a:cubicBezTo>
                  <a:pt x="42" y="340"/>
                  <a:pt x="53" y="346"/>
                  <a:pt x="59" y="346"/>
                </a:cubicBezTo>
                <a:cubicBezTo>
                  <a:pt x="107" y="347"/>
                  <a:pt x="155" y="346"/>
                  <a:pt x="202" y="347"/>
                </a:cubicBezTo>
                <a:cubicBezTo>
                  <a:pt x="222" y="348"/>
                  <a:pt x="227" y="341"/>
                  <a:pt x="225" y="323"/>
                </a:cubicBezTo>
                <a:cubicBezTo>
                  <a:pt x="224" y="310"/>
                  <a:pt x="225" y="295"/>
                  <a:pt x="225" y="281"/>
                </a:cubicBezTo>
                <a:cubicBezTo>
                  <a:pt x="225" y="228"/>
                  <a:pt x="225" y="175"/>
                  <a:pt x="225" y="121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4">
            <a:extLst>
              <a:ext uri="{FF2B5EF4-FFF2-40B4-BE49-F238E27FC236}">
                <a16:creationId xmlns:a16="http://schemas.microsoft.com/office/drawing/2014/main" id="{B991E6D7-CA90-446B-9403-A184EBE9133C}"/>
              </a:ext>
            </a:extLst>
          </p:cNvPr>
          <p:cNvSpPr>
            <a:spLocks/>
          </p:cNvSpPr>
          <p:nvPr/>
        </p:nvSpPr>
        <p:spPr bwMode="auto">
          <a:xfrm>
            <a:off x="4953000" y="2203450"/>
            <a:ext cx="1138238" cy="2759075"/>
          </a:xfrm>
          <a:custGeom>
            <a:avLst/>
            <a:gdLst>
              <a:gd name="T0" fmla="*/ 203 w 238"/>
              <a:gd name="T1" fmla="*/ 473 h 578"/>
              <a:gd name="T2" fmla="*/ 235 w 238"/>
              <a:gd name="T3" fmla="*/ 465 h 578"/>
              <a:gd name="T4" fmla="*/ 238 w 238"/>
              <a:gd name="T5" fmla="*/ 472 h 578"/>
              <a:gd name="T6" fmla="*/ 187 w 238"/>
              <a:gd name="T7" fmla="*/ 492 h 578"/>
              <a:gd name="T8" fmla="*/ 209 w 238"/>
              <a:gd name="T9" fmla="*/ 554 h 578"/>
              <a:gd name="T10" fmla="*/ 234 w 238"/>
              <a:gd name="T11" fmla="*/ 549 h 578"/>
              <a:gd name="T12" fmla="*/ 238 w 238"/>
              <a:gd name="T13" fmla="*/ 553 h 578"/>
              <a:gd name="T14" fmla="*/ 226 w 238"/>
              <a:gd name="T15" fmla="*/ 565 h 578"/>
              <a:gd name="T16" fmla="*/ 188 w 238"/>
              <a:gd name="T17" fmla="*/ 577 h 578"/>
              <a:gd name="T18" fmla="*/ 173 w 238"/>
              <a:gd name="T19" fmla="*/ 575 h 578"/>
              <a:gd name="T20" fmla="*/ 184 w 238"/>
              <a:gd name="T21" fmla="*/ 565 h 578"/>
              <a:gd name="T22" fmla="*/ 198 w 238"/>
              <a:gd name="T23" fmla="*/ 558 h 578"/>
              <a:gd name="T24" fmla="*/ 177 w 238"/>
              <a:gd name="T25" fmla="*/ 496 h 578"/>
              <a:gd name="T26" fmla="*/ 126 w 238"/>
              <a:gd name="T27" fmla="*/ 510 h 578"/>
              <a:gd name="T28" fmla="*/ 124 w 238"/>
              <a:gd name="T29" fmla="*/ 504 h 578"/>
              <a:gd name="T30" fmla="*/ 151 w 238"/>
              <a:gd name="T31" fmla="*/ 490 h 578"/>
              <a:gd name="T32" fmla="*/ 120 w 238"/>
              <a:gd name="T33" fmla="*/ 399 h 578"/>
              <a:gd name="T34" fmla="*/ 139 w 238"/>
              <a:gd name="T35" fmla="*/ 386 h 578"/>
              <a:gd name="T36" fmla="*/ 137 w 238"/>
              <a:gd name="T37" fmla="*/ 381 h 578"/>
              <a:gd name="T38" fmla="*/ 115 w 238"/>
              <a:gd name="T39" fmla="*/ 384 h 578"/>
              <a:gd name="T40" fmla="*/ 108 w 238"/>
              <a:gd name="T41" fmla="*/ 364 h 578"/>
              <a:gd name="T42" fmla="*/ 126 w 238"/>
              <a:gd name="T43" fmla="*/ 352 h 578"/>
              <a:gd name="T44" fmla="*/ 125 w 238"/>
              <a:gd name="T45" fmla="*/ 347 h 578"/>
              <a:gd name="T46" fmla="*/ 103 w 238"/>
              <a:gd name="T47" fmla="*/ 348 h 578"/>
              <a:gd name="T48" fmla="*/ 96 w 238"/>
              <a:gd name="T49" fmla="*/ 329 h 578"/>
              <a:gd name="T50" fmla="*/ 114 w 238"/>
              <a:gd name="T51" fmla="*/ 317 h 578"/>
              <a:gd name="T52" fmla="*/ 113 w 238"/>
              <a:gd name="T53" fmla="*/ 312 h 578"/>
              <a:gd name="T54" fmla="*/ 92 w 238"/>
              <a:gd name="T55" fmla="*/ 313 h 578"/>
              <a:gd name="T56" fmla="*/ 84 w 238"/>
              <a:gd name="T57" fmla="*/ 294 h 578"/>
              <a:gd name="T58" fmla="*/ 102 w 238"/>
              <a:gd name="T59" fmla="*/ 281 h 578"/>
              <a:gd name="T60" fmla="*/ 100 w 238"/>
              <a:gd name="T61" fmla="*/ 276 h 578"/>
              <a:gd name="T62" fmla="*/ 79 w 238"/>
              <a:gd name="T63" fmla="*/ 279 h 578"/>
              <a:gd name="T64" fmla="*/ 72 w 238"/>
              <a:gd name="T65" fmla="*/ 259 h 578"/>
              <a:gd name="T66" fmla="*/ 90 w 238"/>
              <a:gd name="T67" fmla="*/ 247 h 578"/>
              <a:gd name="T68" fmla="*/ 89 w 238"/>
              <a:gd name="T69" fmla="*/ 242 h 578"/>
              <a:gd name="T70" fmla="*/ 67 w 238"/>
              <a:gd name="T71" fmla="*/ 244 h 578"/>
              <a:gd name="T72" fmla="*/ 60 w 238"/>
              <a:gd name="T73" fmla="*/ 225 h 578"/>
              <a:gd name="T74" fmla="*/ 78 w 238"/>
              <a:gd name="T75" fmla="*/ 210 h 578"/>
              <a:gd name="T76" fmla="*/ 76 w 238"/>
              <a:gd name="T77" fmla="*/ 206 h 578"/>
              <a:gd name="T78" fmla="*/ 55 w 238"/>
              <a:gd name="T79" fmla="*/ 209 h 578"/>
              <a:gd name="T80" fmla="*/ 47 w 238"/>
              <a:gd name="T81" fmla="*/ 189 h 578"/>
              <a:gd name="T82" fmla="*/ 66 w 238"/>
              <a:gd name="T83" fmla="*/ 177 h 578"/>
              <a:gd name="T84" fmla="*/ 65 w 238"/>
              <a:gd name="T85" fmla="*/ 172 h 578"/>
              <a:gd name="T86" fmla="*/ 44 w 238"/>
              <a:gd name="T87" fmla="*/ 174 h 578"/>
              <a:gd name="T88" fmla="*/ 35 w 238"/>
              <a:gd name="T89" fmla="*/ 155 h 578"/>
              <a:gd name="T90" fmla="*/ 54 w 238"/>
              <a:gd name="T91" fmla="*/ 142 h 578"/>
              <a:gd name="T92" fmla="*/ 52 w 238"/>
              <a:gd name="T93" fmla="*/ 137 h 578"/>
              <a:gd name="T94" fmla="*/ 31 w 238"/>
              <a:gd name="T95" fmla="*/ 139 h 578"/>
              <a:gd name="T96" fmla="*/ 23 w 238"/>
              <a:gd name="T97" fmla="*/ 119 h 578"/>
              <a:gd name="T98" fmla="*/ 42 w 238"/>
              <a:gd name="T99" fmla="*/ 107 h 578"/>
              <a:gd name="T100" fmla="*/ 40 w 238"/>
              <a:gd name="T101" fmla="*/ 101 h 578"/>
              <a:gd name="T102" fmla="*/ 20 w 238"/>
              <a:gd name="T103" fmla="*/ 104 h 578"/>
              <a:gd name="T104" fmla="*/ 12 w 238"/>
              <a:gd name="T105" fmla="*/ 59 h 578"/>
              <a:gd name="T106" fmla="*/ 0 w 238"/>
              <a:gd name="T107" fmla="*/ 10 h 578"/>
              <a:gd name="T108" fmla="*/ 26 w 238"/>
              <a:gd name="T109" fmla="*/ 0 h 578"/>
              <a:gd name="T110" fmla="*/ 36 w 238"/>
              <a:gd name="T111" fmla="*/ 27 h 578"/>
              <a:gd name="T112" fmla="*/ 55 w 238"/>
              <a:gd name="T113" fmla="*/ 52 h 578"/>
              <a:gd name="T114" fmla="*/ 64 w 238"/>
              <a:gd name="T115" fmla="*/ 69 h 578"/>
              <a:gd name="T116" fmla="*/ 197 w 238"/>
              <a:gd name="T117" fmla="*/ 456 h 578"/>
              <a:gd name="T118" fmla="*/ 203 w 238"/>
              <a:gd name="T119" fmla="*/ 473 h 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8" h="578">
                <a:moveTo>
                  <a:pt x="203" y="473"/>
                </a:moveTo>
                <a:cubicBezTo>
                  <a:pt x="215" y="470"/>
                  <a:pt x="225" y="468"/>
                  <a:pt x="235" y="465"/>
                </a:cubicBezTo>
                <a:cubicBezTo>
                  <a:pt x="236" y="468"/>
                  <a:pt x="237" y="470"/>
                  <a:pt x="238" y="472"/>
                </a:cubicBezTo>
                <a:cubicBezTo>
                  <a:pt x="221" y="479"/>
                  <a:pt x="205" y="485"/>
                  <a:pt x="187" y="492"/>
                </a:cubicBezTo>
                <a:cubicBezTo>
                  <a:pt x="195" y="513"/>
                  <a:pt x="201" y="533"/>
                  <a:pt x="209" y="554"/>
                </a:cubicBezTo>
                <a:cubicBezTo>
                  <a:pt x="218" y="552"/>
                  <a:pt x="226" y="550"/>
                  <a:pt x="234" y="549"/>
                </a:cubicBezTo>
                <a:cubicBezTo>
                  <a:pt x="235" y="550"/>
                  <a:pt x="237" y="552"/>
                  <a:pt x="238" y="553"/>
                </a:cubicBezTo>
                <a:cubicBezTo>
                  <a:pt x="234" y="557"/>
                  <a:pt x="231" y="563"/>
                  <a:pt x="226" y="565"/>
                </a:cubicBezTo>
                <a:cubicBezTo>
                  <a:pt x="214" y="570"/>
                  <a:pt x="201" y="574"/>
                  <a:pt x="188" y="577"/>
                </a:cubicBezTo>
                <a:cubicBezTo>
                  <a:pt x="184" y="578"/>
                  <a:pt x="178" y="576"/>
                  <a:pt x="173" y="575"/>
                </a:cubicBezTo>
                <a:cubicBezTo>
                  <a:pt x="177" y="571"/>
                  <a:pt x="180" y="567"/>
                  <a:pt x="184" y="565"/>
                </a:cubicBezTo>
                <a:cubicBezTo>
                  <a:pt x="187" y="562"/>
                  <a:pt x="192" y="561"/>
                  <a:pt x="198" y="558"/>
                </a:cubicBezTo>
                <a:cubicBezTo>
                  <a:pt x="191" y="538"/>
                  <a:pt x="184" y="517"/>
                  <a:pt x="177" y="496"/>
                </a:cubicBezTo>
                <a:cubicBezTo>
                  <a:pt x="159" y="501"/>
                  <a:pt x="142" y="506"/>
                  <a:pt x="126" y="510"/>
                </a:cubicBezTo>
                <a:cubicBezTo>
                  <a:pt x="125" y="508"/>
                  <a:pt x="124" y="506"/>
                  <a:pt x="124" y="504"/>
                </a:cubicBezTo>
                <a:cubicBezTo>
                  <a:pt x="132" y="500"/>
                  <a:pt x="141" y="495"/>
                  <a:pt x="151" y="490"/>
                </a:cubicBezTo>
                <a:cubicBezTo>
                  <a:pt x="141" y="460"/>
                  <a:pt x="130" y="429"/>
                  <a:pt x="120" y="399"/>
                </a:cubicBezTo>
                <a:cubicBezTo>
                  <a:pt x="127" y="394"/>
                  <a:pt x="133" y="390"/>
                  <a:pt x="139" y="386"/>
                </a:cubicBezTo>
                <a:cubicBezTo>
                  <a:pt x="138" y="384"/>
                  <a:pt x="137" y="383"/>
                  <a:pt x="137" y="381"/>
                </a:cubicBezTo>
                <a:cubicBezTo>
                  <a:pt x="130" y="382"/>
                  <a:pt x="123" y="383"/>
                  <a:pt x="115" y="384"/>
                </a:cubicBezTo>
                <a:cubicBezTo>
                  <a:pt x="113" y="378"/>
                  <a:pt x="110" y="371"/>
                  <a:pt x="108" y="364"/>
                </a:cubicBezTo>
                <a:cubicBezTo>
                  <a:pt x="114" y="359"/>
                  <a:pt x="120" y="356"/>
                  <a:pt x="126" y="352"/>
                </a:cubicBezTo>
                <a:cubicBezTo>
                  <a:pt x="126" y="350"/>
                  <a:pt x="126" y="349"/>
                  <a:pt x="125" y="347"/>
                </a:cubicBezTo>
                <a:cubicBezTo>
                  <a:pt x="119" y="348"/>
                  <a:pt x="112" y="348"/>
                  <a:pt x="103" y="348"/>
                </a:cubicBezTo>
                <a:cubicBezTo>
                  <a:pt x="101" y="343"/>
                  <a:pt x="98" y="336"/>
                  <a:pt x="96" y="329"/>
                </a:cubicBezTo>
                <a:cubicBezTo>
                  <a:pt x="102" y="325"/>
                  <a:pt x="108" y="321"/>
                  <a:pt x="114" y="317"/>
                </a:cubicBezTo>
                <a:cubicBezTo>
                  <a:pt x="114" y="315"/>
                  <a:pt x="113" y="314"/>
                  <a:pt x="113" y="312"/>
                </a:cubicBezTo>
                <a:cubicBezTo>
                  <a:pt x="106" y="312"/>
                  <a:pt x="100" y="313"/>
                  <a:pt x="92" y="313"/>
                </a:cubicBezTo>
                <a:cubicBezTo>
                  <a:pt x="89" y="308"/>
                  <a:pt x="86" y="301"/>
                  <a:pt x="84" y="294"/>
                </a:cubicBezTo>
                <a:cubicBezTo>
                  <a:pt x="91" y="290"/>
                  <a:pt x="96" y="285"/>
                  <a:pt x="102" y="281"/>
                </a:cubicBezTo>
                <a:cubicBezTo>
                  <a:pt x="102" y="280"/>
                  <a:pt x="101" y="278"/>
                  <a:pt x="100" y="276"/>
                </a:cubicBezTo>
                <a:cubicBezTo>
                  <a:pt x="94" y="277"/>
                  <a:pt x="87" y="278"/>
                  <a:pt x="79" y="279"/>
                </a:cubicBezTo>
                <a:cubicBezTo>
                  <a:pt x="77" y="273"/>
                  <a:pt x="74" y="266"/>
                  <a:pt x="72" y="259"/>
                </a:cubicBezTo>
                <a:cubicBezTo>
                  <a:pt x="78" y="254"/>
                  <a:pt x="84" y="251"/>
                  <a:pt x="90" y="247"/>
                </a:cubicBezTo>
                <a:cubicBezTo>
                  <a:pt x="89" y="245"/>
                  <a:pt x="89" y="244"/>
                  <a:pt x="89" y="242"/>
                </a:cubicBezTo>
                <a:cubicBezTo>
                  <a:pt x="82" y="243"/>
                  <a:pt x="75" y="243"/>
                  <a:pt x="67" y="244"/>
                </a:cubicBezTo>
                <a:cubicBezTo>
                  <a:pt x="65" y="238"/>
                  <a:pt x="62" y="231"/>
                  <a:pt x="60" y="225"/>
                </a:cubicBezTo>
                <a:cubicBezTo>
                  <a:pt x="66" y="219"/>
                  <a:pt x="72" y="215"/>
                  <a:pt x="78" y="210"/>
                </a:cubicBezTo>
                <a:cubicBezTo>
                  <a:pt x="77" y="209"/>
                  <a:pt x="77" y="207"/>
                  <a:pt x="76" y="206"/>
                </a:cubicBezTo>
                <a:cubicBezTo>
                  <a:pt x="70" y="207"/>
                  <a:pt x="63" y="208"/>
                  <a:pt x="55" y="209"/>
                </a:cubicBezTo>
                <a:cubicBezTo>
                  <a:pt x="53" y="203"/>
                  <a:pt x="50" y="197"/>
                  <a:pt x="47" y="189"/>
                </a:cubicBezTo>
                <a:cubicBezTo>
                  <a:pt x="54" y="185"/>
                  <a:pt x="60" y="181"/>
                  <a:pt x="66" y="177"/>
                </a:cubicBezTo>
                <a:cubicBezTo>
                  <a:pt x="66" y="175"/>
                  <a:pt x="65" y="173"/>
                  <a:pt x="65" y="172"/>
                </a:cubicBezTo>
                <a:cubicBezTo>
                  <a:pt x="58" y="172"/>
                  <a:pt x="52" y="173"/>
                  <a:pt x="44" y="174"/>
                </a:cubicBezTo>
                <a:cubicBezTo>
                  <a:pt x="41" y="168"/>
                  <a:pt x="38" y="162"/>
                  <a:pt x="35" y="155"/>
                </a:cubicBezTo>
                <a:cubicBezTo>
                  <a:pt x="42" y="150"/>
                  <a:pt x="48" y="146"/>
                  <a:pt x="54" y="142"/>
                </a:cubicBezTo>
                <a:cubicBezTo>
                  <a:pt x="53" y="140"/>
                  <a:pt x="53" y="138"/>
                  <a:pt x="52" y="137"/>
                </a:cubicBezTo>
                <a:cubicBezTo>
                  <a:pt x="46" y="137"/>
                  <a:pt x="39" y="138"/>
                  <a:pt x="31" y="139"/>
                </a:cubicBezTo>
                <a:cubicBezTo>
                  <a:pt x="29" y="133"/>
                  <a:pt x="26" y="127"/>
                  <a:pt x="23" y="119"/>
                </a:cubicBezTo>
                <a:cubicBezTo>
                  <a:pt x="30" y="115"/>
                  <a:pt x="36" y="111"/>
                  <a:pt x="42" y="107"/>
                </a:cubicBezTo>
                <a:cubicBezTo>
                  <a:pt x="42" y="105"/>
                  <a:pt x="41" y="103"/>
                  <a:pt x="40" y="101"/>
                </a:cubicBezTo>
                <a:cubicBezTo>
                  <a:pt x="34" y="102"/>
                  <a:pt x="28" y="103"/>
                  <a:pt x="20" y="104"/>
                </a:cubicBezTo>
                <a:cubicBezTo>
                  <a:pt x="16" y="90"/>
                  <a:pt x="6" y="78"/>
                  <a:pt x="12" y="59"/>
                </a:cubicBezTo>
                <a:cubicBezTo>
                  <a:pt x="16" y="45"/>
                  <a:pt x="5" y="28"/>
                  <a:pt x="0" y="10"/>
                </a:cubicBezTo>
                <a:cubicBezTo>
                  <a:pt x="8" y="6"/>
                  <a:pt x="17" y="3"/>
                  <a:pt x="26" y="0"/>
                </a:cubicBezTo>
                <a:cubicBezTo>
                  <a:pt x="30" y="10"/>
                  <a:pt x="33" y="18"/>
                  <a:pt x="36" y="27"/>
                </a:cubicBezTo>
                <a:cubicBezTo>
                  <a:pt x="40" y="37"/>
                  <a:pt x="40" y="49"/>
                  <a:pt x="55" y="52"/>
                </a:cubicBezTo>
                <a:cubicBezTo>
                  <a:pt x="59" y="53"/>
                  <a:pt x="61" y="63"/>
                  <a:pt x="64" y="69"/>
                </a:cubicBezTo>
                <a:cubicBezTo>
                  <a:pt x="108" y="198"/>
                  <a:pt x="152" y="327"/>
                  <a:pt x="197" y="456"/>
                </a:cubicBezTo>
                <a:cubicBezTo>
                  <a:pt x="199" y="462"/>
                  <a:pt x="201" y="467"/>
                  <a:pt x="203" y="473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5">
            <a:extLst>
              <a:ext uri="{FF2B5EF4-FFF2-40B4-BE49-F238E27FC236}">
                <a16:creationId xmlns:a16="http://schemas.microsoft.com/office/drawing/2014/main" id="{BEAAD444-6609-4DCB-A43D-DF3FD6A5D74A}"/>
              </a:ext>
            </a:extLst>
          </p:cNvPr>
          <p:cNvSpPr>
            <a:spLocks/>
          </p:cNvSpPr>
          <p:nvPr/>
        </p:nvSpPr>
        <p:spPr bwMode="auto">
          <a:xfrm>
            <a:off x="3925888" y="2327275"/>
            <a:ext cx="731838" cy="204787"/>
          </a:xfrm>
          <a:custGeom>
            <a:avLst/>
            <a:gdLst>
              <a:gd name="T0" fmla="*/ 5 w 153"/>
              <a:gd name="T1" fmla="*/ 0 h 43"/>
              <a:gd name="T2" fmla="*/ 147 w 153"/>
              <a:gd name="T3" fmla="*/ 0 h 43"/>
              <a:gd name="T4" fmla="*/ 153 w 153"/>
              <a:gd name="T5" fmla="*/ 43 h 43"/>
              <a:gd name="T6" fmla="*/ 0 w 153"/>
              <a:gd name="T7" fmla="*/ 43 h 43"/>
              <a:gd name="T8" fmla="*/ 5 w 153"/>
              <a:gd name="T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3" h="43">
                <a:moveTo>
                  <a:pt x="5" y="0"/>
                </a:moveTo>
                <a:cubicBezTo>
                  <a:pt x="53" y="0"/>
                  <a:pt x="99" y="0"/>
                  <a:pt x="147" y="0"/>
                </a:cubicBezTo>
                <a:cubicBezTo>
                  <a:pt x="149" y="14"/>
                  <a:pt x="151" y="28"/>
                  <a:pt x="153" y="43"/>
                </a:cubicBezTo>
                <a:cubicBezTo>
                  <a:pt x="101" y="43"/>
                  <a:pt x="52" y="43"/>
                  <a:pt x="0" y="43"/>
                </a:cubicBezTo>
                <a:cubicBezTo>
                  <a:pt x="1" y="29"/>
                  <a:pt x="3" y="15"/>
                  <a:pt x="5" y="0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6">
            <a:extLst>
              <a:ext uri="{FF2B5EF4-FFF2-40B4-BE49-F238E27FC236}">
                <a16:creationId xmlns:a16="http://schemas.microsoft.com/office/drawing/2014/main" id="{F2842423-55E0-45DE-A375-553CCF58072D}"/>
              </a:ext>
            </a:extLst>
          </p:cNvPr>
          <p:cNvSpPr>
            <a:spLocks/>
          </p:cNvSpPr>
          <p:nvPr/>
        </p:nvSpPr>
        <p:spPr bwMode="auto">
          <a:xfrm>
            <a:off x="4833938" y="1749425"/>
            <a:ext cx="185738" cy="425450"/>
          </a:xfrm>
          <a:custGeom>
            <a:avLst/>
            <a:gdLst>
              <a:gd name="T0" fmla="*/ 31 w 39"/>
              <a:gd name="T1" fmla="*/ 89 h 89"/>
              <a:gd name="T2" fmla="*/ 0 w 39"/>
              <a:gd name="T3" fmla="*/ 4 h 89"/>
              <a:gd name="T4" fmla="*/ 8 w 39"/>
              <a:gd name="T5" fmla="*/ 0 h 89"/>
              <a:gd name="T6" fmla="*/ 39 w 39"/>
              <a:gd name="T7" fmla="*/ 85 h 89"/>
              <a:gd name="T8" fmla="*/ 31 w 39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89">
                <a:moveTo>
                  <a:pt x="31" y="89"/>
                </a:moveTo>
                <a:cubicBezTo>
                  <a:pt x="17" y="62"/>
                  <a:pt x="9" y="33"/>
                  <a:pt x="0" y="4"/>
                </a:cubicBezTo>
                <a:cubicBezTo>
                  <a:pt x="3" y="3"/>
                  <a:pt x="6" y="2"/>
                  <a:pt x="8" y="0"/>
                </a:cubicBezTo>
                <a:cubicBezTo>
                  <a:pt x="18" y="29"/>
                  <a:pt x="29" y="57"/>
                  <a:pt x="39" y="85"/>
                </a:cubicBezTo>
                <a:cubicBezTo>
                  <a:pt x="36" y="87"/>
                  <a:pt x="34" y="88"/>
                  <a:pt x="31" y="89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37">
            <a:extLst>
              <a:ext uri="{FF2B5EF4-FFF2-40B4-BE49-F238E27FC236}">
                <a16:creationId xmlns:a16="http://schemas.microsoft.com/office/drawing/2014/main" id="{9A8ABC95-44B9-4251-AD39-03870EEBDEDF}"/>
              </a:ext>
            </a:extLst>
          </p:cNvPr>
          <p:cNvSpPr>
            <a:spLocks noEditPoints="1"/>
          </p:cNvSpPr>
          <p:nvPr/>
        </p:nvSpPr>
        <p:spPr bwMode="auto">
          <a:xfrm>
            <a:off x="3911600" y="3224213"/>
            <a:ext cx="755650" cy="965200"/>
          </a:xfrm>
          <a:custGeom>
            <a:avLst/>
            <a:gdLst>
              <a:gd name="T0" fmla="*/ 0 w 158"/>
              <a:gd name="T1" fmla="*/ 202 h 202"/>
              <a:gd name="T2" fmla="*/ 0 w 158"/>
              <a:gd name="T3" fmla="*/ 0 h 202"/>
              <a:gd name="T4" fmla="*/ 158 w 158"/>
              <a:gd name="T5" fmla="*/ 0 h 202"/>
              <a:gd name="T6" fmla="*/ 158 w 158"/>
              <a:gd name="T7" fmla="*/ 202 h 202"/>
              <a:gd name="T8" fmla="*/ 0 w 158"/>
              <a:gd name="T9" fmla="*/ 202 h 202"/>
              <a:gd name="T10" fmla="*/ 25 w 158"/>
              <a:gd name="T11" fmla="*/ 77 h 202"/>
              <a:gd name="T12" fmla="*/ 131 w 158"/>
              <a:gd name="T13" fmla="*/ 77 h 202"/>
              <a:gd name="T14" fmla="*/ 25 w 158"/>
              <a:gd name="T15" fmla="*/ 77 h 202"/>
              <a:gd name="T16" fmla="*/ 117 w 158"/>
              <a:gd name="T17" fmla="*/ 122 h 202"/>
              <a:gd name="T18" fmla="*/ 39 w 158"/>
              <a:gd name="T19" fmla="*/ 122 h 202"/>
              <a:gd name="T20" fmla="*/ 117 w 158"/>
              <a:gd name="T21" fmla="*/ 12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8" h="202">
                <a:moveTo>
                  <a:pt x="0" y="202"/>
                </a:moveTo>
                <a:cubicBezTo>
                  <a:pt x="0" y="134"/>
                  <a:pt x="0" y="67"/>
                  <a:pt x="0" y="0"/>
                </a:cubicBezTo>
                <a:cubicBezTo>
                  <a:pt x="52" y="0"/>
                  <a:pt x="105" y="0"/>
                  <a:pt x="158" y="0"/>
                </a:cubicBezTo>
                <a:cubicBezTo>
                  <a:pt x="158" y="67"/>
                  <a:pt x="158" y="134"/>
                  <a:pt x="158" y="202"/>
                </a:cubicBezTo>
                <a:cubicBezTo>
                  <a:pt x="106" y="202"/>
                  <a:pt x="54" y="202"/>
                  <a:pt x="0" y="202"/>
                </a:cubicBezTo>
                <a:close/>
                <a:moveTo>
                  <a:pt x="25" y="77"/>
                </a:moveTo>
                <a:cubicBezTo>
                  <a:pt x="62" y="77"/>
                  <a:pt x="95" y="77"/>
                  <a:pt x="131" y="77"/>
                </a:cubicBezTo>
                <a:cubicBezTo>
                  <a:pt x="117" y="65"/>
                  <a:pt x="40" y="64"/>
                  <a:pt x="25" y="77"/>
                </a:cubicBezTo>
                <a:close/>
                <a:moveTo>
                  <a:pt x="117" y="122"/>
                </a:moveTo>
                <a:cubicBezTo>
                  <a:pt x="103" y="109"/>
                  <a:pt x="53" y="109"/>
                  <a:pt x="39" y="122"/>
                </a:cubicBezTo>
                <a:cubicBezTo>
                  <a:pt x="65" y="122"/>
                  <a:pt x="90" y="122"/>
                  <a:pt x="117" y="122"/>
                </a:cubicBezTo>
                <a:close/>
              </a:path>
            </a:pathLst>
          </a:custGeom>
          <a:solidFill>
            <a:srgbClr val="F6AE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1">
            <a:extLst>
              <a:ext uri="{FF2B5EF4-FFF2-40B4-BE49-F238E27FC236}">
                <a16:creationId xmlns:a16="http://schemas.microsoft.com/office/drawing/2014/main" id="{4D40E40E-EB94-4817-945B-11874600970B}"/>
              </a:ext>
            </a:extLst>
          </p:cNvPr>
          <p:cNvSpPr>
            <a:spLocks noEditPoints="1"/>
          </p:cNvSpPr>
          <p:nvPr/>
        </p:nvSpPr>
        <p:spPr bwMode="auto">
          <a:xfrm>
            <a:off x="3362325" y="777875"/>
            <a:ext cx="1376362" cy="1355725"/>
          </a:xfrm>
          <a:custGeom>
            <a:avLst/>
            <a:gdLst>
              <a:gd name="T0" fmla="*/ 233 w 364"/>
              <a:gd name="T1" fmla="*/ 9 h 358"/>
              <a:gd name="T2" fmla="*/ 204 w 364"/>
              <a:gd name="T3" fmla="*/ 9 h 358"/>
              <a:gd name="T4" fmla="*/ 41 w 364"/>
              <a:gd name="T5" fmla="*/ 169 h 358"/>
              <a:gd name="T6" fmla="*/ 21 w 364"/>
              <a:gd name="T7" fmla="*/ 190 h 358"/>
              <a:gd name="T8" fmla="*/ 13 w 364"/>
              <a:gd name="T9" fmla="*/ 290 h 358"/>
              <a:gd name="T10" fmla="*/ 9 w 364"/>
              <a:gd name="T11" fmla="*/ 308 h 358"/>
              <a:gd name="T12" fmla="*/ 9 w 364"/>
              <a:gd name="T13" fmla="*/ 308 h 358"/>
              <a:gd name="T14" fmla="*/ 9 w 364"/>
              <a:gd name="T15" fmla="*/ 317 h 358"/>
              <a:gd name="T16" fmla="*/ 43 w 364"/>
              <a:gd name="T17" fmla="*/ 352 h 358"/>
              <a:gd name="T18" fmla="*/ 52 w 364"/>
              <a:gd name="T19" fmla="*/ 352 h 358"/>
              <a:gd name="T20" fmla="*/ 58 w 364"/>
              <a:gd name="T21" fmla="*/ 346 h 358"/>
              <a:gd name="T22" fmla="*/ 64 w 364"/>
              <a:gd name="T23" fmla="*/ 345 h 358"/>
              <a:gd name="T24" fmla="*/ 115 w 364"/>
              <a:gd name="T25" fmla="*/ 358 h 358"/>
              <a:gd name="T26" fmla="*/ 186 w 364"/>
              <a:gd name="T27" fmla="*/ 329 h 358"/>
              <a:gd name="T28" fmla="*/ 266 w 364"/>
              <a:gd name="T29" fmla="*/ 250 h 358"/>
              <a:gd name="T30" fmla="*/ 355 w 364"/>
              <a:gd name="T31" fmla="*/ 163 h 358"/>
              <a:gd name="T32" fmla="*/ 355 w 364"/>
              <a:gd name="T33" fmla="*/ 134 h 358"/>
              <a:gd name="T34" fmla="*/ 233 w 364"/>
              <a:gd name="T35" fmla="*/ 9 h 358"/>
              <a:gd name="T36" fmla="*/ 314 w 364"/>
              <a:gd name="T37" fmla="*/ 154 h 358"/>
              <a:gd name="T38" fmla="*/ 207 w 364"/>
              <a:gd name="T39" fmla="*/ 259 h 358"/>
              <a:gd name="T40" fmla="*/ 200 w 364"/>
              <a:gd name="T41" fmla="*/ 259 h 358"/>
              <a:gd name="T42" fmla="*/ 192 w 364"/>
              <a:gd name="T43" fmla="*/ 251 h 358"/>
              <a:gd name="T44" fmla="*/ 192 w 364"/>
              <a:gd name="T45" fmla="*/ 251 h 358"/>
              <a:gd name="T46" fmla="*/ 114 w 364"/>
              <a:gd name="T47" fmla="*/ 167 h 358"/>
              <a:gd name="T48" fmla="*/ 114 w 364"/>
              <a:gd name="T49" fmla="*/ 167 h 358"/>
              <a:gd name="T50" fmla="*/ 106 w 364"/>
              <a:gd name="T51" fmla="*/ 158 h 358"/>
              <a:gd name="T52" fmla="*/ 106 w 364"/>
              <a:gd name="T53" fmla="*/ 153 h 358"/>
              <a:gd name="T54" fmla="*/ 121 w 364"/>
              <a:gd name="T55" fmla="*/ 153 h 358"/>
              <a:gd name="T56" fmla="*/ 133 w 364"/>
              <a:gd name="T57" fmla="*/ 165 h 358"/>
              <a:gd name="T58" fmla="*/ 145 w 364"/>
              <a:gd name="T59" fmla="*/ 164 h 358"/>
              <a:gd name="T60" fmla="*/ 145 w 364"/>
              <a:gd name="T61" fmla="*/ 152 h 358"/>
              <a:gd name="T62" fmla="*/ 129 w 364"/>
              <a:gd name="T63" fmla="*/ 136 h 358"/>
              <a:gd name="T64" fmla="*/ 129 w 364"/>
              <a:gd name="T65" fmla="*/ 131 h 358"/>
              <a:gd name="T66" fmla="*/ 145 w 364"/>
              <a:gd name="T67" fmla="*/ 116 h 358"/>
              <a:gd name="T68" fmla="*/ 149 w 364"/>
              <a:gd name="T69" fmla="*/ 116 h 358"/>
              <a:gd name="T70" fmla="*/ 165 w 364"/>
              <a:gd name="T71" fmla="*/ 132 h 358"/>
              <a:gd name="T72" fmla="*/ 178 w 364"/>
              <a:gd name="T73" fmla="*/ 131 h 358"/>
              <a:gd name="T74" fmla="*/ 178 w 364"/>
              <a:gd name="T75" fmla="*/ 120 h 358"/>
              <a:gd name="T76" fmla="*/ 161 w 364"/>
              <a:gd name="T77" fmla="*/ 103 h 358"/>
              <a:gd name="T78" fmla="*/ 161 w 364"/>
              <a:gd name="T79" fmla="*/ 99 h 358"/>
              <a:gd name="T80" fmla="*/ 178 w 364"/>
              <a:gd name="T81" fmla="*/ 83 h 358"/>
              <a:gd name="T82" fmla="*/ 181 w 364"/>
              <a:gd name="T83" fmla="*/ 84 h 358"/>
              <a:gd name="T84" fmla="*/ 197 w 364"/>
              <a:gd name="T85" fmla="*/ 100 h 358"/>
              <a:gd name="T86" fmla="*/ 210 w 364"/>
              <a:gd name="T87" fmla="*/ 100 h 358"/>
              <a:gd name="T88" fmla="*/ 210 w 364"/>
              <a:gd name="T89" fmla="*/ 87 h 358"/>
              <a:gd name="T90" fmla="*/ 194 w 364"/>
              <a:gd name="T91" fmla="*/ 71 h 358"/>
              <a:gd name="T92" fmla="*/ 194 w 364"/>
              <a:gd name="T93" fmla="*/ 67 h 358"/>
              <a:gd name="T94" fmla="*/ 217 w 364"/>
              <a:gd name="T95" fmla="*/ 44 h 358"/>
              <a:gd name="T96" fmla="*/ 223 w 364"/>
              <a:gd name="T97" fmla="*/ 44 h 358"/>
              <a:gd name="T98" fmla="*/ 314 w 364"/>
              <a:gd name="T99" fmla="*/ 138 h 358"/>
              <a:gd name="T100" fmla="*/ 321 w 364"/>
              <a:gd name="T101" fmla="*/ 146 h 358"/>
              <a:gd name="T102" fmla="*/ 314 w 364"/>
              <a:gd name="T103" fmla="*/ 154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4" h="358">
                <a:moveTo>
                  <a:pt x="233" y="9"/>
                </a:moveTo>
                <a:cubicBezTo>
                  <a:pt x="224" y="0"/>
                  <a:pt x="212" y="0"/>
                  <a:pt x="204" y="9"/>
                </a:cubicBezTo>
                <a:cubicBezTo>
                  <a:pt x="149" y="62"/>
                  <a:pt x="95" y="115"/>
                  <a:pt x="41" y="169"/>
                </a:cubicBezTo>
                <a:cubicBezTo>
                  <a:pt x="34" y="175"/>
                  <a:pt x="27" y="182"/>
                  <a:pt x="21" y="190"/>
                </a:cubicBezTo>
                <a:cubicBezTo>
                  <a:pt x="0" y="222"/>
                  <a:pt x="0" y="256"/>
                  <a:pt x="13" y="290"/>
                </a:cubicBezTo>
                <a:cubicBezTo>
                  <a:pt x="16" y="298"/>
                  <a:pt x="17" y="303"/>
                  <a:pt x="9" y="308"/>
                </a:cubicBezTo>
                <a:cubicBezTo>
                  <a:pt x="9" y="308"/>
                  <a:pt x="9" y="308"/>
                  <a:pt x="9" y="308"/>
                </a:cubicBezTo>
                <a:cubicBezTo>
                  <a:pt x="6" y="311"/>
                  <a:pt x="6" y="314"/>
                  <a:pt x="9" y="317"/>
                </a:cubicBezTo>
                <a:cubicBezTo>
                  <a:pt x="20" y="329"/>
                  <a:pt x="31" y="341"/>
                  <a:pt x="43" y="352"/>
                </a:cubicBezTo>
                <a:cubicBezTo>
                  <a:pt x="46" y="355"/>
                  <a:pt x="49" y="355"/>
                  <a:pt x="52" y="352"/>
                </a:cubicBezTo>
                <a:cubicBezTo>
                  <a:pt x="54" y="350"/>
                  <a:pt x="56" y="348"/>
                  <a:pt x="58" y="346"/>
                </a:cubicBezTo>
                <a:cubicBezTo>
                  <a:pt x="60" y="344"/>
                  <a:pt x="62" y="344"/>
                  <a:pt x="64" y="345"/>
                </a:cubicBezTo>
                <a:cubicBezTo>
                  <a:pt x="81" y="354"/>
                  <a:pt x="98" y="358"/>
                  <a:pt x="115" y="358"/>
                </a:cubicBezTo>
                <a:cubicBezTo>
                  <a:pt x="143" y="358"/>
                  <a:pt x="166" y="348"/>
                  <a:pt x="186" y="329"/>
                </a:cubicBezTo>
                <a:cubicBezTo>
                  <a:pt x="213" y="303"/>
                  <a:pt x="240" y="276"/>
                  <a:pt x="266" y="250"/>
                </a:cubicBezTo>
                <a:cubicBezTo>
                  <a:pt x="296" y="221"/>
                  <a:pt x="326" y="192"/>
                  <a:pt x="355" y="163"/>
                </a:cubicBezTo>
                <a:cubicBezTo>
                  <a:pt x="364" y="154"/>
                  <a:pt x="364" y="143"/>
                  <a:pt x="355" y="134"/>
                </a:cubicBezTo>
                <a:cubicBezTo>
                  <a:pt x="314" y="92"/>
                  <a:pt x="274" y="51"/>
                  <a:pt x="233" y="9"/>
                </a:cubicBezTo>
                <a:close/>
                <a:moveTo>
                  <a:pt x="314" y="154"/>
                </a:moveTo>
                <a:cubicBezTo>
                  <a:pt x="279" y="189"/>
                  <a:pt x="243" y="224"/>
                  <a:pt x="207" y="259"/>
                </a:cubicBezTo>
                <a:cubicBezTo>
                  <a:pt x="204" y="262"/>
                  <a:pt x="203" y="262"/>
                  <a:pt x="200" y="259"/>
                </a:cubicBezTo>
                <a:cubicBezTo>
                  <a:pt x="197" y="256"/>
                  <a:pt x="195" y="254"/>
                  <a:pt x="192" y="251"/>
                </a:cubicBezTo>
                <a:cubicBezTo>
                  <a:pt x="192" y="251"/>
                  <a:pt x="192" y="251"/>
                  <a:pt x="192" y="251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2" y="164"/>
                  <a:pt x="109" y="161"/>
                  <a:pt x="106" y="158"/>
                </a:cubicBezTo>
                <a:cubicBezTo>
                  <a:pt x="105" y="156"/>
                  <a:pt x="104" y="155"/>
                  <a:pt x="106" y="153"/>
                </a:cubicBezTo>
                <a:cubicBezTo>
                  <a:pt x="114" y="146"/>
                  <a:pt x="114" y="146"/>
                  <a:pt x="121" y="153"/>
                </a:cubicBezTo>
                <a:cubicBezTo>
                  <a:pt x="125" y="157"/>
                  <a:pt x="129" y="161"/>
                  <a:pt x="133" y="165"/>
                </a:cubicBezTo>
                <a:cubicBezTo>
                  <a:pt x="137" y="169"/>
                  <a:pt x="140" y="169"/>
                  <a:pt x="145" y="164"/>
                </a:cubicBezTo>
                <a:cubicBezTo>
                  <a:pt x="149" y="159"/>
                  <a:pt x="149" y="156"/>
                  <a:pt x="145" y="152"/>
                </a:cubicBezTo>
                <a:cubicBezTo>
                  <a:pt x="140" y="147"/>
                  <a:pt x="134" y="141"/>
                  <a:pt x="129" y="136"/>
                </a:cubicBezTo>
                <a:cubicBezTo>
                  <a:pt x="127" y="134"/>
                  <a:pt x="127" y="133"/>
                  <a:pt x="129" y="131"/>
                </a:cubicBezTo>
                <a:cubicBezTo>
                  <a:pt x="134" y="126"/>
                  <a:pt x="139" y="121"/>
                  <a:pt x="145" y="116"/>
                </a:cubicBezTo>
                <a:cubicBezTo>
                  <a:pt x="146" y="114"/>
                  <a:pt x="147" y="114"/>
                  <a:pt x="149" y="116"/>
                </a:cubicBezTo>
                <a:cubicBezTo>
                  <a:pt x="154" y="121"/>
                  <a:pt x="159" y="127"/>
                  <a:pt x="165" y="132"/>
                </a:cubicBezTo>
                <a:cubicBezTo>
                  <a:pt x="170" y="137"/>
                  <a:pt x="172" y="137"/>
                  <a:pt x="178" y="131"/>
                </a:cubicBezTo>
                <a:cubicBezTo>
                  <a:pt x="182" y="127"/>
                  <a:pt x="182" y="124"/>
                  <a:pt x="178" y="120"/>
                </a:cubicBezTo>
                <a:cubicBezTo>
                  <a:pt x="172" y="114"/>
                  <a:pt x="167" y="109"/>
                  <a:pt x="161" y="103"/>
                </a:cubicBezTo>
                <a:cubicBezTo>
                  <a:pt x="160" y="102"/>
                  <a:pt x="160" y="101"/>
                  <a:pt x="161" y="99"/>
                </a:cubicBezTo>
                <a:cubicBezTo>
                  <a:pt x="167" y="94"/>
                  <a:pt x="172" y="89"/>
                  <a:pt x="178" y="83"/>
                </a:cubicBezTo>
                <a:cubicBezTo>
                  <a:pt x="179" y="81"/>
                  <a:pt x="180" y="82"/>
                  <a:pt x="181" y="84"/>
                </a:cubicBezTo>
                <a:cubicBezTo>
                  <a:pt x="187" y="89"/>
                  <a:pt x="192" y="95"/>
                  <a:pt x="197" y="100"/>
                </a:cubicBezTo>
                <a:cubicBezTo>
                  <a:pt x="202" y="105"/>
                  <a:pt x="205" y="105"/>
                  <a:pt x="210" y="100"/>
                </a:cubicBezTo>
                <a:cubicBezTo>
                  <a:pt x="215" y="95"/>
                  <a:pt x="215" y="92"/>
                  <a:pt x="210" y="87"/>
                </a:cubicBezTo>
                <a:cubicBezTo>
                  <a:pt x="205" y="82"/>
                  <a:pt x="200" y="77"/>
                  <a:pt x="194" y="71"/>
                </a:cubicBezTo>
                <a:cubicBezTo>
                  <a:pt x="193" y="70"/>
                  <a:pt x="192" y="69"/>
                  <a:pt x="194" y="67"/>
                </a:cubicBezTo>
                <a:cubicBezTo>
                  <a:pt x="202" y="59"/>
                  <a:pt x="210" y="52"/>
                  <a:pt x="217" y="44"/>
                </a:cubicBezTo>
                <a:cubicBezTo>
                  <a:pt x="219" y="42"/>
                  <a:pt x="220" y="42"/>
                  <a:pt x="223" y="44"/>
                </a:cubicBezTo>
                <a:cubicBezTo>
                  <a:pt x="253" y="75"/>
                  <a:pt x="284" y="106"/>
                  <a:pt x="314" y="138"/>
                </a:cubicBezTo>
                <a:cubicBezTo>
                  <a:pt x="317" y="140"/>
                  <a:pt x="321" y="143"/>
                  <a:pt x="321" y="146"/>
                </a:cubicBezTo>
                <a:cubicBezTo>
                  <a:pt x="322" y="149"/>
                  <a:pt x="317" y="151"/>
                  <a:pt x="314" y="154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2">
            <a:extLst>
              <a:ext uri="{FF2B5EF4-FFF2-40B4-BE49-F238E27FC236}">
                <a16:creationId xmlns:a16="http://schemas.microsoft.com/office/drawing/2014/main" id="{FA63ABDB-F7C9-410E-9AAC-6D9F4970396E}"/>
              </a:ext>
            </a:extLst>
          </p:cNvPr>
          <p:cNvSpPr>
            <a:spLocks/>
          </p:cNvSpPr>
          <p:nvPr/>
        </p:nvSpPr>
        <p:spPr bwMode="auto">
          <a:xfrm>
            <a:off x="4454525" y="422275"/>
            <a:ext cx="636587" cy="639763"/>
          </a:xfrm>
          <a:custGeom>
            <a:avLst/>
            <a:gdLst>
              <a:gd name="T0" fmla="*/ 163 w 168"/>
              <a:gd name="T1" fmla="*/ 140 h 169"/>
              <a:gd name="T2" fmla="*/ 141 w 168"/>
              <a:gd name="T3" fmla="*/ 118 h 169"/>
              <a:gd name="T4" fmla="*/ 30 w 168"/>
              <a:gd name="T5" fmla="*/ 5 h 169"/>
              <a:gd name="T6" fmla="*/ 21 w 168"/>
              <a:gd name="T7" fmla="*/ 0 h 169"/>
              <a:gd name="T8" fmla="*/ 14 w 168"/>
              <a:gd name="T9" fmla="*/ 3 h 169"/>
              <a:gd name="T10" fmla="*/ 7 w 168"/>
              <a:gd name="T11" fmla="*/ 10 h 169"/>
              <a:gd name="T12" fmla="*/ 7 w 168"/>
              <a:gd name="T13" fmla="*/ 29 h 169"/>
              <a:gd name="T14" fmla="*/ 43 w 168"/>
              <a:gd name="T15" fmla="*/ 66 h 169"/>
              <a:gd name="T16" fmla="*/ 139 w 168"/>
              <a:gd name="T17" fmla="*/ 163 h 169"/>
              <a:gd name="T18" fmla="*/ 156 w 168"/>
              <a:gd name="T19" fmla="*/ 163 h 169"/>
              <a:gd name="T20" fmla="*/ 163 w 168"/>
              <a:gd name="T21" fmla="*/ 157 h 169"/>
              <a:gd name="T22" fmla="*/ 163 w 168"/>
              <a:gd name="T23" fmla="*/ 14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8" h="169">
                <a:moveTo>
                  <a:pt x="163" y="140"/>
                </a:moveTo>
                <a:cubicBezTo>
                  <a:pt x="156" y="133"/>
                  <a:pt x="148" y="126"/>
                  <a:pt x="141" y="118"/>
                </a:cubicBezTo>
                <a:cubicBezTo>
                  <a:pt x="104" y="80"/>
                  <a:pt x="67" y="43"/>
                  <a:pt x="30" y="5"/>
                </a:cubicBezTo>
                <a:cubicBezTo>
                  <a:pt x="28" y="2"/>
                  <a:pt x="25" y="1"/>
                  <a:pt x="21" y="0"/>
                </a:cubicBezTo>
                <a:cubicBezTo>
                  <a:pt x="18" y="0"/>
                  <a:pt x="16" y="1"/>
                  <a:pt x="14" y="3"/>
                </a:cubicBezTo>
                <a:cubicBezTo>
                  <a:pt x="11" y="6"/>
                  <a:pt x="9" y="8"/>
                  <a:pt x="7" y="10"/>
                </a:cubicBezTo>
                <a:cubicBezTo>
                  <a:pt x="0" y="17"/>
                  <a:pt x="0" y="22"/>
                  <a:pt x="7" y="29"/>
                </a:cubicBezTo>
                <a:cubicBezTo>
                  <a:pt x="19" y="41"/>
                  <a:pt x="31" y="53"/>
                  <a:pt x="43" y="66"/>
                </a:cubicBezTo>
                <a:cubicBezTo>
                  <a:pt x="75" y="98"/>
                  <a:pt x="107" y="131"/>
                  <a:pt x="139" y="163"/>
                </a:cubicBezTo>
                <a:cubicBezTo>
                  <a:pt x="145" y="169"/>
                  <a:pt x="150" y="169"/>
                  <a:pt x="156" y="163"/>
                </a:cubicBezTo>
                <a:cubicBezTo>
                  <a:pt x="159" y="161"/>
                  <a:pt x="161" y="159"/>
                  <a:pt x="163" y="157"/>
                </a:cubicBezTo>
                <a:cubicBezTo>
                  <a:pt x="168" y="152"/>
                  <a:pt x="168" y="146"/>
                  <a:pt x="163" y="140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3">
            <a:extLst>
              <a:ext uri="{FF2B5EF4-FFF2-40B4-BE49-F238E27FC236}">
                <a16:creationId xmlns:a16="http://schemas.microsoft.com/office/drawing/2014/main" id="{BDDD05EB-FFAB-4B79-8022-0BE4BDC626E7}"/>
              </a:ext>
            </a:extLst>
          </p:cNvPr>
          <p:cNvSpPr>
            <a:spLocks/>
          </p:cNvSpPr>
          <p:nvPr/>
        </p:nvSpPr>
        <p:spPr bwMode="auto">
          <a:xfrm>
            <a:off x="2824163" y="2046288"/>
            <a:ext cx="620712" cy="571500"/>
          </a:xfrm>
          <a:custGeom>
            <a:avLst/>
            <a:gdLst>
              <a:gd name="T0" fmla="*/ 161 w 164"/>
              <a:gd name="T1" fmla="*/ 12 h 151"/>
              <a:gd name="T2" fmla="*/ 153 w 164"/>
              <a:gd name="T3" fmla="*/ 4 h 151"/>
              <a:gd name="T4" fmla="*/ 143 w 164"/>
              <a:gd name="T5" fmla="*/ 5 h 151"/>
              <a:gd name="T6" fmla="*/ 23 w 164"/>
              <a:gd name="T7" fmla="*/ 124 h 151"/>
              <a:gd name="T8" fmla="*/ 0 w 164"/>
              <a:gd name="T9" fmla="*/ 147 h 151"/>
              <a:gd name="T10" fmla="*/ 23 w 164"/>
              <a:gd name="T11" fmla="*/ 150 h 151"/>
              <a:gd name="T12" fmla="*/ 30 w 164"/>
              <a:gd name="T13" fmla="*/ 148 h 151"/>
              <a:gd name="T14" fmla="*/ 104 w 164"/>
              <a:gd name="T15" fmla="*/ 75 h 151"/>
              <a:gd name="T16" fmla="*/ 161 w 164"/>
              <a:gd name="T17" fmla="*/ 19 h 151"/>
              <a:gd name="T18" fmla="*/ 161 w 164"/>
              <a:gd name="T19" fmla="*/ 12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4" h="151">
                <a:moveTo>
                  <a:pt x="161" y="12"/>
                </a:moveTo>
                <a:cubicBezTo>
                  <a:pt x="158" y="10"/>
                  <a:pt x="156" y="7"/>
                  <a:pt x="153" y="4"/>
                </a:cubicBezTo>
                <a:cubicBezTo>
                  <a:pt x="148" y="0"/>
                  <a:pt x="148" y="0"/>
                  <a:pt x="143" y="5"/>
                </a:cubicBezTo>
                <a:cubicBezTo>
                  <a:pt x="103" y="44"/>
                  <a:pt x="63" y="84"/>
                  <a:pt x="23" y="124"/>
                </a:cubicBezTo>
                <a:cubicBezTo>
                  <a:pt x="16" y="131"/>
                  <a:pt x="8" y="139"/>
                  <a:pt x="0" y="147"/>
                </a:cubicBezTo>
                <a:cubicBezTo>
                  <a:pt x="9" y="148"/>
                  <a:pt x="16" y="149"/>
                  <a:pt x="23" y="150"/>
                </a:cubicBezTo>
                <a:cubicBezTo>
                  <a:pt x="26" y="151"/>
                  <a:pt x="28" y="150"/>
                  <a:pt x="30" y="148"/>
                </a:cubicBezTo>
                <a:cubicBezTo>
                  <a:pt x="55" y="124"/>
                  <a:pt x="79" y="99"/>
                  <a:pt x="104" y="75"/>
                </a:cubicBezTo>
                <a:cubicBezTo>
                  <a:pt x="123" y="56"/>
                  <a:pt x="142" y="37"/>
                  <a:pt x="161" y="19"/>
                </a:cubicBezTo>
                <a:cubicBezTo>
                  <a:pt x="163" y="16"/>
                  <a:pt x="164" y="15"/>
                  <a:pt x="161" y="12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4">
            <a:extLst>
              <a:ext uri="{FF2B5EF4-FFF2-40B4-BE49-F238E27FC236}">
                <a16:creationId xmlns:a16="http://schemas.microsoft.com/office/drawing/2014/main" id="{98014F8D-CD84-477C-B2CA-F613B3262AED}"/>
              </a:ext>
            </a:extLst>
          </p:cNvPr>
          <p:cNvSpPr>
            <a:spLocks/>
          </p:cNvSpPr>
          <p:nvPr/>
        </p:nvSpPr>
        <p:spPr bwMode="auto">
          <a:xfrm>
            <a:off x="4440238" y="755650"/>
            <a:ext cx="317500" cy="314325"/>
          </a:xfrm>
          <a:custGeom>
            <a:avLst/>
            <a:gdLst>
              <a:gd name="T0" fmla="*/ 50 w 84"/>
              <a:gd name="T1" fmla="*/ 1 h 83"/>
              <a:gd name="T2" fmla="*/ 48 w 84"/>
              <a:gd name="T3" fmla="*/ 0 h 83"/>
              <a:gd name="T4" fmla="*/ 46 w 84"/>
              <a:gd name="T5" fmla="*/ 1 h 83"/>
              <a:gd name="T6" fmla="*/ 2 w 84"/>
              <a:gd name="T7" fmla="*/ 45 h 83"/>
              <a:gd name="T8" fmla="*/ 1 w 84"/>
              <a:gd name="T9" fmla="*/ 48 h 83"/>
              <a:gd name="T10" fmla="*/ 34 w 84"/>
              <a:gd name="T11" fmla="*/ 82 h 83"/>
              <a:gd name="T12" fmla="*/ 38 w 84"/>
              <a:gd name="T13" fmla="*/ 82 h 83"/>
              <a:gd name="T14" fmla="*/ 82 w 84"/>
              <a:gd name="T15" fmla="*/ 38 h 83"/>
              <a:gd name="T16" fmla="*/ 82 w 84"/>
              <a:gd name="T17" fmla="*/ 34 h 83"/>
              <a:gd name="T18" fmla="*/ 50 w 84"/>
              <a:gd name="T19" fmla="*/ 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4" h="83">
                <a:moveTo>
                  <a:pt x="50" y="1"/>
                </a:moveTo>
                <a:cubicBezTo>
                  <a:pt x="49" y="1"/>
                  <a:pt x="49" y="0"/>
                  <a:pt x="48" y="0"/>
                </a:cubicBezTo>
                <a:cubicBezTo>
                  <a:pt x="47" y="0"/>
                  <a:pt x="47" y="1"/>
                  <a:pt x="46" y="1"/>
                </a:cubicBezTo>
                <a:cubicBezTo>
                  <a:pt x="31" y="16"/>
                  <a:pt x="16" y="30"/>
                  <a:pt x="2" y="45"/>
                </a:cubicBezTo>
                <a:cubicBezTo>
                  <a:pt x="0" y="46"/>
                  <a:pt x="0" y="47"/>
                  <a:pt x="1" y="48"/>
                </a:cubicBezTo>
                <a:cubicBezTo>
                  <a:pt x="12" y="60"/>
                  <a:pt x="23" y="71"/>
                  <a:pt x="34" y="82"/>
                </a:cubicBezTo>
                <a:cubicBezTo>
                  <a:pt x="36" y="83"/>
                  <a:pt x="37" y="83"/>
                  <a:pt x="38" y="82"/>
                </a:cubicBezTo>
                <a:cubicBezTo>
                  <a:pt x="53" y="67"/>
                  <a:pt x="67" y="53"/>
                  <a:pt x="82" y="38"/>
                </a:cubicBezTo>
                <a:cubicBezTo>
                  <a:pt x="84" y="37"/>
                  <a:pt x="84" y="36"/>
                  <a:pt x="82" y="34"/>
                </a:cubicBezTo>
                <a:cubicBezTo>
                  <a:pt x="71" y="23"/>
                  <a:pt x="61" y="12"/>
                  <a:pt x="50" y="1"/>
                </a:cubicBezTo>
                <a:close/>
              </a:path>
            </a:pathLst>
          </a:custGeom>
          <a:solidFill>
            <a:srgbClr val="0E477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93EFCD08-016F-4C4B-A65C-361B0DAC31EF}"/>
              </a:ext>
            </a:extLst>
          </p:cNvPr>
          <p:cNvGrpSpPr/>
          <p:nvPr/>
        </p:nvGrpSpPr>
        <p:grpSpPr>
          <a:xfrm rot="17721273">
            <a:off x="4514423" y="826294"/>
            <a:ext cx="3579813" cy="3582988"/>
            <a:chOff x="6386512" y="235473"/>
            <a:chExt cx="3579813" cy="3582988"/>
          </a:xfrm>
        </p:grpSpPr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68863534-7348-4986-83CA-05C762020B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6512" y="235473"/>
              <a:ext cx="3579813" cy="3582988"/>
            </a:xfrm>
            <a:custGeom>
              <a:avLst/>
              <a:gdLst>
                <a:gd name="T0" fmla="*/ 15 w 1760"/>
                <a:gd name="T1" fmla="*/ 1763 h 1763"/>
                <a:gd name="T2" fmla="*/ 355 w 1760"/>
                <a:gd name="T3" fmla="*/ 1386 h 1763"/>
                <a:gd name="T4" fmla="*/ 333 w 1760"/>
                <a:gd name="T5" fmla="*/ 1291 h 1763"/>
                <a:gd name="T6" fmla="*/ 444 w 1760"/>
                <a:gd name="T7" fmla="*/ 1153 h 1763"/>
                <a:gd name="T8" fmla="*/ 425 w 1760"/>
                <a:gd name="T9" fmla="*/ 1037 h 1763"/>
                <a:gd name="T10" fmla="*/ 1093 w 1760"/>
                <a:gd name="T11" fmla="*/ 369 h 1763"/>
                <a:gd name="T12" fmla="*/ 1021 w 1760"/>
                <a:gd name="T13" fmla="*/ 271 h 1763"/>
                <a:gd name="T14" fmla="*/ 1288 w 1760"/>
                <a:gd name="T15" fmla="*/ 353 h 1763"/>
                <a:gd name="T16" fmla="*/ 1443 w 1760"/>
                <a:gd name="T17" fmla="*/ 79 h 1763"/>
                <a:gd name="T18" fmla="*/ 1760 w 1760"/>
                <a:gd name="T19" fmla="*/ 236 h 1763"/>
                <a:gd name="T20" fmla="*/ 1629 w 1760"/>
                <a:gd name="T21" fmla="*/ 250 h 1763"/>
                <a:gd name="T22" fmla="*/ 1584 w 1760"/>
                <a:gd name="T23" fmla="*/ 643 h 1763"/>
                <a:gd name="T24" fmla="*/ 1404 w 1760"/>
                <a:gd name="T25" fmla="*/ 649 h 1763"/>
                <a:gd name="T26" fmla="*/ 722 w 1760"/>
                <a:gd name="T27" fmla="*/ 1332 h 1763"/>
                <a:gd name="T28" fmla="*/ 602 w 1760"/>
                <a:gd name="T29" fmla="*/ 1313 h 1763"/>
                <a:gd name="T30" fmla="*/ 470 w 1760"/>
                <a:gd name="T31" fmla="*/ 1425 h 1763"/>
                <a:gd name="T32" fmla="*/ 374 w 1760"/>
                <a:gd name="T33" fmla="*/ 1404 h 1763"/>
                <a:gd name="T34" fmla="*/ 1120 w 1760"/>
                <a:gd name="T35" fmla="*/ 382 h 1763"/>
                <a:gd name="T36" fmla="*/ 445 w 1760"/>
                <a:gd name="T37" fmla="*/ 1075 h 1763"/>
                <a:gd name="T38" fmla="*/ 713 w 1760"/>
                <a:gd name="T39" fmla="*/ 1303 h 1763"/>
                <a:gd name="T40" fmla="*/ 1379 w 1760"/>
                <a:gd name="T41" fmla="*/ 637 h 1763"/>
                <a:gd name="T42" fmla="*/ 1544 w 1760"/>
                <a:gd name="T43" fmla="*/ 648 h 1763"/>
                <a:gd name="T44" fmla="*/ 1062 w 1760"/>
                <a:gd name="T45" fmla="*/ 268 h 1763"/>
                <a:gd name="T46" fmla="*/ 1544 w 1760"/>
                <a:gd name="T47" fmla="*/ 648 h 1763"/>
                <a:gd name="T48" fmla="*/ 1386 w 1760"/>
                <a:gd name="T49" fmla="*/ 443 h 1763"/>
                <a:gd name="T50" fmla="*/ 1525 w 1760"/>
                <a:gd name="T51" fmla="*/ 159 h 1763"/>
                <a:gd name="T52" fmla="*/ 457 w 1760"/>
                <a:gd name="T53" fmla="*/ 1205 h 1763"/>
                <a:gd name="T54" fmla="*/ 357 w 1760"/>
                <a:gd name="T55" fmla="*/ 1323 h 1763"/>
                <a:gd name="T56" fmla="*/ 458 w 1760"/>
                <a:gd name="T57" fmla="*/ 1396 h 1763"/>
                <a:gd name="T58" fmla="*/ 566 w 1760"/>
                <a:gd name="T59" fmla="*/ 1296 h 1763"/>
                <a:gd name="T60" fmla="*/ 457 w 1760"/>
                <a:gd name="T61" fmla="*/ 1205 h 1763"/>
                <a:gd name="T62" fmla="*/ 1725 w 1760"/>
                <a:gd name="T63" fmla="*/ 238 h 1763"/>
                <a:gd name="T64" fmla="*/ 1482 w 1760"/>
                <a:gd name="T65" fmla="*/ 72 h 1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60" h="1763">
                  <a:moveTo>
                    <a:pt x="374" y="1404"/>
                  </a:moveTo>
                  <a:cubicBezTo>
                    <a:pt x="257" y="1521"/>
                    <a:pt x="137" y="1641"/>
                    <a:pt x="15" y="1763"/>
                  </a:cubicBezTo>
                  <a:cubicBezTo>
                    <a:pt x="10" y="1755"/>
                    <a:pt x="5" y="1748"/>
                    <a:pt x="0" y="1740"/>
                  </a:cubicBezTo>
                  <a:cubicBezTo>
                    <a:pt x="118" y="1623"/>
                    <a:pt x="238" y="1503"/>
                    <a:pt x="355" y="1386"/>
                  </a:cubicBezTo>
                  <a:cubicBezTo>
                    <a:pt x="344" y="1360"/>
                    <a:pt x="334" y="1338"/>
                    <a:pt x="326" y="1315"/>
                  </a:cubicBezTo>
                  <a:cubicBezTo>
                    <a:pt x="324" y="1308"/>
                    <a:pt x="328" y="1297"/>
                    <a:pt x="333" y="1291"/>
                  </a:cubicBezTo>
                  <a:cubicBezTo>
                    <a:pt x="368" y="1255"/>
                    <a:pt x="403" y="1219"/>
                    <a:pt x="439" y="1185"/>
                  </a:cubicBezTo>
                  <a:cubicBezTo>
                    <a:pt x="450" y="1174"/>
                    <a:pt x="450" y="1167"/>
                    <a:pt x="444" y="1153"/>
                  </a:cubicBezTo>
                  <a:cubicBezTo>
                    <a:pt x="432" y="1125"/>
                    <a:pt x="425" y="1096"/>
                    <a:pt x="415" y="1068"/>
                  </a:cubicBezTo>
                  <a:cubicBezTo>
                    <a:pt x="411" y="1055"/>
                    <a:pt x="416" y="1046"/>
                    <a:pt x="425" y="1037"/>
                  </a:cubicBezTo>
                  <a:cubicBezTo>
                    <a:pt x="562" y="900"/>
                    <a:pt x="699" y="764"/>
                    <a:pt x="835" y="627"/>
                  </a:cubicBezTo>
                  <a:cubicBezTo>
                    <a:pt x="921" y="541"/>
                    <a:pt x="1007" y="455"/>
                    <a:pt x="1093" y="369"/>
                  </a:cubicBezTo>
                  <a:cubicBezTo>
                    <a:pt x="1097" y="365"/>
                    <a:pt x="1101" y="361"/>
                    <a:pt x="1107" y="355"/>
                  </a:cubicBezTo>
                  <a:cubicBezTo>
                    <a:pt x="1077" y="326"/>
                    <a:pt x="1048" y="298"/>
                    <a:pt x="1021" y="271"/>
                  </a:cubicBezTo>
                  <a:cubicBezTo>
                    <a:pt x="1053" y="239"/>
                    <a:pt x="1083" y="209"/>
                    <a:pt x="1114" y="178"/>
                  </a:cubicBezTo>
                  <a:cubicBezTo>
                    <a:pt x="1171" y="235"/>
                    <a:pt x="1230" y="294"/>
                    <a:pt x="1288" y="353"/>
                  </a:cubicBezTo>
                  <a:cubicBezTo>
                    <a:pt x="1361" y="280"/>
                    <a:pt x="1432" y="208"/>
                    <a:pt x="1504" y="136"/>
                  </a:cubicBezTo>
                  <a:cubicBezTo>
                    <a:pt x="1484" y="118"/>
                    <a:pt x="1463" y="98"/>
                    <a:pt x="1443" y="79"/>
                  </a:cubicBezTo>
                  <a:cubicBezTo>
                    <a:pt x="1473" y="50"/>
                    <a:pt x="1499" y="24"/>
                    <a:pt x="1524" y="0"/>
                  </a:cubicBezTo>
                  <a:cubicBezTo>
                    <a:pt x="1601" y="77"/>
                    <a:pt x="1681" y="157"/>
                    <a:pt x="1760" y="236"/>
                  </a:cubicBezTo>
                  <a:cubicBezTo>
                    <a:pt x="1737" y="259"/>
                    <a:pt x="1711" y="284"/>
                    <a:pt x="1685" y="311"/>
                  </a:cubicBezTo>
                  <a:cubicBezTo>
                    <a:pt x="1667" y="292"/>
                    <a:pt x="1647" y="270"/>
                    <a:pt x="1629" y="250"/>
                  </a:cubicBezTo>
                  <a:cubicBezTo>
                    <a:pt x="1553" y="326"/>
                    <a:pt x="1481" y="398"/>
                    <a:pt x="1409" y="471"/>
                  </a:cubicBezTo>
                  <a:cubicBezTo>
                    <a:pt x="1466" y="526"/>
                    <a:pt x="1525" y="585"/>
                    <a:pt x="1584" y="643"/>
                  </a:cubicBezTo>
                  <a:cubicBezTo>
                    <a:pt x="1550" y="676"/>
                    <a:pt x="1520" y="706"/>
                    <a:pt x="1488" y="737"/>
                  </a:cubicBezTo>
                  <a:cubicBezTo>
                    <a:pt x="1461" y="709"/>
                    <a:pt x="1433" y="680"/>
                    <a:pt x="1404" y="649"/>
                  </a:cubicBezTo>
                  <a:cubicBezTo>
                    <a:pt x="1356" y="697"/>
                    <a:pt x="1311" y="743"/>
                    <a:pt x="1266" y="788"/>
                  </a:cubicBezTo>
                  <a:cubicBezTo>
                    <a:pt x="1085" y="969"/>
                    <a:pt x="903" y="1151"/>
                    <a:pt x="722" y="1332"/>
                  </a:cubicBezTo>
                  <a:cubicBezTo>
                    <a:pt x="711" y="1344"/>
                    <a:pt x="701" y="1347"/>
                    <a:pt x="687" y="1343"/>
                  </a:cubicBezTo>
                  <a:cubicBezTo>
                    <a:pt x="659" y="1333"/>
                    <a:pt x="630" y="1324"/>
                    <a:pt x="602" y="1313"/>
                  </a:cubicBezTo>
                  <a:cubicBezTo>
                    <a:pt x="590" y="1308"/>
                    <a:pt x="584" y="1309"/>
                    <a:pt x="575" y="1318"/>
                  </a:cubicBezTo>
                  <a:cubicBezTo>
                    <a:pt x="540" y="1354"/>
                    <a:pt x="504" y="1389"/>
                    <a:pt x="470" y="1425"/>
                  </a:cubicBezTo>
                  <a:cubicBezTo>
                    <a:pt x="461" y="1433"/>
                    <a:pt x="453" y="1437"/>
                    <a:pt x="442" y="1432"/>
                  </a:cubicBezTo>
                  <a:cubicBezTo>
                    <a:pt x="420" y="1423"/>
                    <a:pt x="398" y="1414"/>
                    <a:pt x="374" y="1404"/>
                  </a:cubicBezTo>
                  <a:close/>
                  <a:moveTo>
                    <a:pt x="1123" y="380"/>
                  </a:moveTo>
                  <a:cubicBezTo>
                    <a:pt x="1122" y="381"/>
                    <a:pt x="1121" y="381"/>
                    <a:pt x="1120" y="382"/>
                  </a:cubicBezTo>
                  <a:cubicBezTo>
                    <a:pt x="897" y="605"/>
                    <a:pt x="674" y="828"/>
                    <a:pt x="451" y="1051"/>
                  </a:cubicBezTo>
                  <a:cubicBezTo>
                    <a:pt x="446" y="1056"/>
                    <a:pt x="443" y="1068"/>
                    <a:pt x="445" y="1075"/>
                  </a:cubicBezTo>
                  <a:cubicBezTo>
                    <a:pt x="478" y="1199"/>
                    <a:pt x="555" y="1278"/>
                    <a:pt x="678" y="1312"/>
                  </a:cubicBezTo>
                  <a:cubicBezTo>
                    <a:pt x="693" y="1317"/>
                    <a:pt x="702" y="1314"/>
                    <a:pt x="713" y="1303"/>
                  </a:cubicBezTo>
                  <a:cubicBezTo>
                    <a:pt x="895" y="1120"/>
                    <a:pt x="1078" y="937"/>
                    <a:pt x="1261" y="754"/>
                  </a:cubicBezTo>
                  <a:cubicBezTo>
                    <a:pt x="1301" y="714"/>
                    <a:pt x="1341" y="675"/>
                    <a:pt x="1379" y="637"/>
                  </a:cubicBezTo>
                  <a:cubicBezTo>
                    <a:pt x="1293" y="551"/>
                    <a:pt x="1209" y="466"/>
                    <a:pt x="1123" y="380"/>
                  </a:cubicBezTo>
                  <a:close/>
                  <a:moveTo>
                    <a:pt x="1544" y="648"/>
                  </a:moveTo>
                  <a:cubicBezTo>
                    <a:pt x="1399" y="503"/>
                    <a:pt x="1255" y="359"/>
                    <a:pt x="1114" y="218"/>
                  </a:cubicBezTo>
                  <a:cubicBezTo>
                    <a:pt x="1096" y="235"/>
                    <a:pt x="1078" y="253"/>
                    <a:pt x="1062" y="268"/>
                  </a:cubicBezTo>
                  <a:cubicBezTo>
                    <a:pt x="1205" y="411"/>
                    <a:pt x="1348" y="555"/>
                    <a:pt x="1491" y="698"/>
                  </a:cubicBezTo>
                  <a:cubicBezTo>
                    <a:pt x="1508" y="682"/>
                    <a:pt x="1526" y="665"/>
                    <a:pt x="1544" y="648"/>
                  </a:cubicBezTo>
                  <a:close/>
                  <a:moveTo>
                    <a:pt x="1314" y="370"/>
                  </a:moveTo>
                  <a:cubicBezTo>
                    <a:pt x="1339" y="396"/>
                    <a:pt x="1364" y="421"/>
                    <a:pt x="1386" y="443"/>
                  </a:cubicBezTo>
                  <a:cubicBezTo>
                    <a:pt x="1457" y="373"/>
                    <a:pt x="1529" y="301"/>
                    <a:pt x="1598" y="233"/>
                  </a:cubicBezTo>
                  <a:cubicBezTo>
                    <a:pt x="1574" y="208"/>
                    <a:pt x="1549" y="183"/>
                    <a:pt x="1525" y="159"/>
                  </a:cubicBezTo>
                  <a:cubicBezTo>
                    <a:pt x="1454" y="229"/>
                    <a:pt x="1383" y="301"/>
                    <a:pt x="1314" y="370"/>
                  </a:cubicBezTo>
                  <a:close/>
                  <a:moveTo>
                    <a:pt x="457" y="1205"/>
                  </a:moveTo>
                  <a:cubicBezTo>
                    <a:pt x="430" y="1231"/>
                    <a:pt x="396" y="1266"/>
                    <a:pt x="362" y="1301"/>
                  </a:cubicBezTo>
                  <a:cubicBezTo>
                    <a:pt x="357" y="1306"/>
                    <a:pt x="355" y="1317"/>
                    <a:pt x="357" y="1323"/>
                  </a:cubicBezTo>
                  <a:cubicBezTo>
                    <a:pt x="370" y="1362"/>
                    <a:pt x="397" y="1389"/>
                    <a:pt x="436" y="1402"/>
                  </a:cubicBezTo>
                  <a:cubicBezTo>
                    <a:pt x="442" y="1404"/>
                    <a:pt x="453" y="1401"/>
                    <a:pt x="458" y="1396"/>
                  </a:cubicBezTo>
                  <a:cubicBezTo>
                    <a:pt x="481" y="1374"/>
                    <a:pt x="503" y="1351"/>
                    <a:pt x="526" y="1329"/>
                  </a:cubicBezTo>
                  <a:cubicBezTo>
                    <a:pt x="539" y="1317"/>
                    <a:pt x="553" y="1307"/>
                    <a:pt x="566" y="1296"/>
                  </a:cubicBezTo>
                  <a:cubicBezTo>
                    <a:pt x="561" y="1297"/>
                    <a:pt x="556" y="1298"/>
                    <a:pt x="552" y="1299"/>
                  </a:cubicBezTo>
                  <a:cubicBezTo>
                    <a:pt x="521" y="1268"/>
                    <a:pt x="490" y="1237"/>
                    <a:pt x="457" y="1205"/>
                  </a:cubicBezTo>
                  <a:close/>
                  <a:moveTo>
                    <a:pt x="1683" y="272"/>
                  </a:moveTo>
                  <a:cubicBezTo>
                    <a:pt x="1698" y="260"/>
                    <a:pt x="1713" y="248"/>
                    <a:pt x="1725" y="238"/>
                  </a:cubicBezTo>
                  <a:cubicBezTo>
                    <a:pt x="1656" y="169"/>
                    <a:pt x="1589" y="101"/>
                    <a:pt x="1524" y="36"/>
                  </a:cubicBezTo>
                  <a:cubicBezTo>
                    <a:pt x="1510" y="47"/>
                    <a:pt x="1496" y="60"/>
                    <a:pt x="1482" y="72"/>
                  </a:cubicBezTo>
                  <a:cubicBezTo>
                    <a:pt x="1551" y="141"/>
                    <a:pt x="1618" y="208"/>
                    <a:pt x="1683" y="272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8D158833-E157-4438-9192-927AC2919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0287" y="1788049"/>
              <a:ext cx="1033463" cy="1033463"/>
            </a:xfrm>
            <a:custGeom>
              <a:avLst/>
              <a:gdLst>
                <a:gd name="T0" fmla="*/ 307 w 508"/>
                <a:gd name="T1" fmla="*/ 0 h 508"/>
                <a:gd name="T2" fmla="*/ 508 w 508"/>
                <a:gd name="T3" fmla="*/ 202 h 508"/>
                <a:gd name="T4" fmla="*/ 449 w 508"/>
                <a:gd name="T5" fmla="*/ 256 h 508"/>
                <a:gd name="T6" fmla="*/ 210 w 508"/>
                <a:gd name="T7" fmla="*/ 495 h 508"/>
                <a:gd name="T8" fmla="*/ 178 w 508"/>
                <a:gd name="T9" fmla="*/ 503 h 508"/>
                <a:gd name="T10" fmla="*/ 2 w 508"/>
                <a:gd name="T11" fmla="*/ 323 h 508"/>
                <a:gd name="T12" fmla="*/ 6 w 508"/>
                <a:gd name="T13" fmla="*/ 300 h 508"/>
                <a:gd name="T14" fmla="*/ 301 w 508"/>
                <a:gd name="T15" fmla="*/ 5 h 508"/>
                <a:gd name="T16" fmla="*/ 307 w 508"/>
                <a:gd name="T17" fmla="*/ 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8" h="508">
                  <a:moveTo>
                    <a:pt x="307" y="0"/>
                  </a:moveTo>
                  <a:cubicBezTo>
                    <a:pt x="373" y="66"/>
                    <a:pt x="439" y="132"/>
                    <a:pt x="508" y="202"/>
                  </a:cubicBezTo>
                  <a:cubicBezTo>
                    <a:pt x="489" y="219"/>
                    <a:pt x="468" y="237"/>
                    <a:pt x="449" y="256"/>
                  </a:cubicBezTo>
                  <a:cubicBezTo>
                    <a:pt x="369" y="335"/>
                    <a:pt x="290" y="415"/>
                    <a:pt x="210" y="495"/>
                  </a:cubicBezTo>
                  <a:cubicBezTo>
                    <a:pt x="200" y="505"/>
                    <a:pt x="191" y="508"/>
                    <a:pt x="178" y="503"/>
                  </a:cubicBezTo>
                  <a:cubicBezTo>
                    <a:pt x="90" y="471"/>
                    <a:pt x="30" y="412"/>
                    <a:pt x="2" y="323"/>
                  </a:cubicBezTo>
                  <a:cubicBezTo>
                    <a:pt x="0" y="316"/>
                    <a:pt x="2" y="305"/>
                    <a:pt x="6" y="300"/>
                  </a:cubicBezTo>
                  <a:cubicBezTo>
                    <a:pt x="104" y="201"/>
                    <a:pt x="203" y="103"/>
                    <a:pt x="301" y="5"/>
                  </a:cubicBezTo>
                  <a:cubicBezTo>
                    <a:pt x="303" y="3"/>
                    <a:pt x="306" y="1"/>
                    <a:pt x="307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16795FEC-5EDE-46D3-8F6F-59F40AC3F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0550" y="1729311"/>
              <a:ext cx="261938" cy="258763"/>
            </a:xfrm>
            <a:custGeom>
              <a:avLst/>
              <a:gdLst>
                <a:gd name="T0" fmla="*/ 0 w 129"/>
                <a:gd name="T1" fmla="*/ 11 h 127"/>
                <a:gd name="T2" fmla="*/ 14 w 129"/>
                <a:gd name="T3" fmla="*/ 0 h 127"/>
                <a:gd name="T4" fmla="*/ 129 w 129"/>
                <a:gd name="T5" fmla="*/ 115 h 127"/>
                <a:gd name="T6" fmla="*/ 114 w 129"/>
                <a:gd name="T7" fmla="*/ 127 h 127"/>
                <a:gd name="T8" fmla="*/ 0 w 129"/>
                <a:gd name="T9" fmla="*/ 1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27">
                  <a:moveTo>
                    <a:pt x="0" y="11"/>
                  </a:moveTo>
                  <a:cubicBezTo>
                    <a:pt x="4" y="8"/>
                    <a:pt x="9" y="4"/>
                    <a:pt x="14" y="0"/>
                  </a:cubicBezTo>
                  <a:cubicBezTo>
                    <a:pt x="51" y="37"/>
                    <a:pt x="89" y="75"/>
                    <a:pt x="129" y="115"/>
                  </a:cubicBezTo>
                  <a:cubicBezTo>
                    <a:pt x="125" y="118"/>
                    <a:pt x="119" y="123"/>
                    <a:pt x="114" y="127"/>
                  </a:cubicBezTo>
                  <a:cubicBezTo>
                    <a:pt x="76" y="89"/>
                    <a:pt x="38" y="50"/>
                    <a:pt x="0" y="11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958817F4-E36A-437A-BBBA-77461A79A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2" y="1583261"/>
              <a:ext cx="254000" cy="260350"/>
            </a:xfrm>
            <a:custGeom>
              <a:avLst/>
              <a:gdLst>
                <a:gd name="T0" fmla="*/ 0 w 125"/>
                <a:gd name="T1" fmla="*/ 13 h 128"/>
                <a:gd name="T2" fmla="*/ 11 w 125"/>
                <a:gd name="T3" fmla="*/ 0 h 128"/>
                <a:gd name="T4" fmla="*/ 125 w 125"/>
                <a:gd name="T5" fmla="*/ 117 h 128"/>
                <a:gd name="T6" fmla="*/ 115 w 125"/>
                <a:gd name="T7" fmla="*/ 128 h 128"/>
                <a:gd name="T8" fmla="*/ 0 w 125"/>
                <a:gd name="T9" fmla="*/ 1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8">
                  <a:moveTo>
                    <a:pt x="0" y="13"/>
                  </a:moveTo>
                  <a:cubicBezTo>
                    <a:pt x="3" y="9"/>
                    <a:pt x="7" y="5"/>
                    <a:pt x="11" y="0"/>
                  </a:cubicBezTo>
                  <a:cubicBezTo>
                    <a:pt x="49" y="39"/>
                    <a:pt x="86" y="78"/>
                    <a:pt x="125" y="117"/>
                  </a:cubicBezTo>
                  <a:cubicBezTo>
                    <a:pt x="123" y="119"/>
                    <a:pt x="119" y="124"/>
                    <a:pt x="115" y="128"/>
                  </a:cubicBezTo>
                  <a:cubicBezTo>
                    <a:pt x="76" y="89"/>
                    <a:pt x="38" y="52"/>
                    <a:pt x="0" y="1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9A12E147-B587-4C61-9B8E-ED4A315BD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8862" y="1256236"/>
              <a:ext cx="260350" cy="261938"/>
            </a:xfrm>
            <a:custGeom>
              <a:avLst/>
              <a:gdLst>
                <a:gd name="T0" fmla="*/ 0 w 128"/>
                <a:gd name="T1" fmla="*/ 13 h 129"/>
                <a:gd name="T2" fmla="*/ 13 w 128"/>
                <a:gd name="T3" fmla="*/ 0 h 129"/>
                <a:gd name="T4" fmla="*/ 128 w 128"/>
                <a:gd name="T5" fmla="*/ 116 h 129"/>
                <a:gd name="T6" fmla="*/ 116 w 128"/>
                <a:gd name="T7" fmla="*/ 129 h 129"/>
                <a:gd name="T8" fmla="*/ 0 w 128"/>
                <a:gd name="T9" fmla="*/ 1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29">
                  <a:moveTo>
                    <a:pt x="0" y="13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52" y="39"/>
                    <a:pt x="89" y="77"/>
                    <a:pt x="128" y="116"/>
                  </a:cubicBezTo>
                  <a:cubicBezTo>
                    <a:pt x="125" y="119"/>
                    <a:pt x="120" y="125"/>
                    <a:pt x="116" y="129"/>
                  </a:cubicBezTo>
                  <a:cubicBezTo>
                    <a:pt x="77" y="90"/>
                    <a:pt x="40" y="53"/>
                    <a:pt x="0" y="1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D8AFF4E5-C39B-4045-A0E3-665D19FB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0112" y="1419749"/>
              <a:ext cx="254000" cy="260350"/>
            </a:xfrm>
            <a:custGeom>
              <a:avLst/>
              <a:gdLst>
                <a:gd name="T0" fmla="*/ 0 w 125"/>
                <a:gd name="T1" fmla="*/ 11 h 128"/>
                <a:gd name="T2" fmla="*/ 11 w 125"/>
                <a:gd name="T3" fmla="*/ 0 h 128"/>
                <a:gd name="T4" fmla="*/ 125 w 125"/>
                <a:gd name="T5" fmla="*/ 116 h 128"/>
                <a:gd name="T6" fmla="*/ 114 w 125"/>
                <a:gd name="T7" fmla="*/ 128 h 128"/>
                <a:gd name="T8" fmla="*/ 0 w 125"/>
                <a:gd name="T9" fmla="*/ 1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8">
                  <a:moveTo>
                    <a:pt x="0" y="11"/>
                  </a:moveTo>
                  <a:cubicBezTo>
                    <a:pt x="2" y="9"/>
                    <a:pt x="7" y="4"/>
                    <a:pt x="11" y="0"/>
                  </a:cubicBezTo>
                  <a:cubicBezTo>
                    <a:pt x="49" y="38"/>
                    <a:pt x="86" y="76"/>
                    <a:pt x="125" y="116"/>
                  </a:cubicBezTo>
                  <a:cubicBezTo>
                    <a:pt x="123" y="118"/>
                    <a:pt x="118" y="124"/>
                    <a:pt x="114" y="128"/>
                  </a:cubicBezTo>
                  <a:cubicBezTo>
                    <a:pt x="76" y="90"/>
                    <a:pt x="39" y="51"/>
                    <a:pt x="0" y="11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900" name="Grupo 899">
            <a:extLst>
              <a:ext uri="{FF2B5EF4-FFF2-40B4-BE49-F238E27FC236}">
                <a16:creationId xmlns:a16="http://schemas.microsoft.com/office/drawing/2014/main" id="{73D1D0B3-4F6B-4BB6-BF66-5FF189D2B3CB}"/>
              </a:ext>
            </a:extLst>
          </p:cNvPr>
          <p:cNvGrpSpPr/>
          <p:nvPr/>
        </p:nvGrpSpPr>
        <p:grpSpPr>
          <a:xfrm>
            <a:off x="7498214" y="1718210"/>
            <a:ext cx="1439021" cy="3258646"/>
            <a:chOff x="7784688" y="1645651"/>
            <a:chExt cx="1068387" cy="2419350"/>
          </a:xfrm>
          <a:solidFill>
            <a:srgbClr val="0E4776"/>
          </a:solidFill>
        </p:grpSpPr>
        <p:sp>
          <p:nvSpPr>
            <p:cNvPr id="898" name="Freeform 57">
              <a:extLst>
                <a:ext uri="{FF2B5EF4-FFF2-40B4-BE49-F238E27FC236}">
                  <a16:creationId xmlns:a16="http://schemas.microsoft.com/office/drawing/2014/main" id="{16880B72-34BC-4A42-9984-D5C0EE1CA8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86350" y="1645651"/>
              <a:ext cx="466725" cy="2419350"/>
            </a:xfrm>
            <a:custGeom>
              <a:avLst/>
              <a:gdLst>
                <a:gd name="T0" fmla="*/ 66 w 123"/>
                <a:gd name="T1" fmla="*/ 143 h 640"/>
                <a:gd name="T2" fmla="*/ 71 w 123"/>
                <a:gd name="T3" fmla="*/ 159 h 640"/>
                <a:gd name="T4" fmla="*/ 73 w 123"/>
                <a:gd name="T5" fmla="*/ 199 h 640"/>
                <a:gd name="T6" fmla="*/ 80 w 123"/>
                <a:gd name="T7" fmla="*/ 211 h 640"/>
                <a:gd name="T8" fmla="*/ 109 w 123"/>
                <a:gd name="T9" fmla="*/ 255 h 640"/>
                <a:gd name="T10" fmla="*/ 110 w 123"/>
                <a:gd name="T11" fmla="*/ 350 h 640"/>
                <a:gd name="T12" fmla="*/ 110 w 123"/>
                <a:gd name="T13" fmla="*/ 503 h 640"/>
                <a:gd name="T14" fmla="*/ 118 w 123"/>
                <a:gd name="T15" fmla="*/ 508 h 640"/>
                <a:gd name="T16" fmla="*/ 105 w 123"/>
                <a:gd name="T17" fmla="*/ 523 h 640"/>
                <a:gd name="T18" fmla="*/ 85 w 123"/>
                <a:gd name="T19" fmla="*/ 529 h 640"/>
                <a:gd name="T20" fmla="*/ 85 w 123"/>
                <a:gd name="T21" fmla="*/ 576 h 640"/>
                <a:gd name="T22" fmla="*/ 90 w 123"/>
                <a:gd name="T23" fmla="*/ 620 h 640"/>
                <a:gd name="T24" fmla="*/ 109 w 123"/>
                <a:gd name="T25" fmla="*/ 625 h 640"/>
                <a:gd name="T26" fmla="*/ 108 w 123"/>
                <a:gd name="T27" fmla="*/ 636 h 640"/>
                <a:gd name="T28" fmla="*/ 33 w 123"/>
                <a:gd name="T29" fmla="*/ 638 h 640"/>
                <a:gd name="T30" fmla="*/ 12 w 123"/>
                <a:gd name="T31" fmla="*/ 635 h 640"/>
                <a:gd name="T32" fmla="*/ 12 w 123"/>
                <a:gd name="T33" fmla="*/ 624 h 640"/>
                <a:gd name="T34" fmla="*/ 34 w 123"/>
                <a:gd name="T35" fmla="*/ 618 h 640"/>
                <a:gd name="T36" fmla="*/ 37 w 123"/>
                <a:gd name="T37" fmla="*/ 538 h 640"/>
                <a:gd name="T38" fmla="*/ 27 w 123"/>
                <a:gd name="T39" fmla="*/ 521 h 640"/>
                <a:gd name="T40" fmla="*/ 2 w 123"/>
                <a:gd name="T41" fmla="*/ 517 h 640"/>
                <a:gd name="T42" fmla="*/ 9 w 123"/>
                <a:gd name="T43" fmla="*/ 505 h 640"/>
                <a:gd name="T44" fmla="*/ 12 w 123"/>
                <a:gd name="T45" fmla="*/ 442 h 640"/>
                <a:gd name="T46" fmla="*/ 12 w 123"/>
                <a:gd name="T47" fmla="*/ 299 h 640"/>
                <a:gd name="T48" fmla="*/ 39 w 123"/>
                <a:gd name="T49" fmla="*/ 212 h 640"/>
                <a:gd name="T50" fmla="*/ 49 w 123"/>
                <a:gd name="T51" fmla="*/ 201 h 640"/>
                <a:gd name="T52" fmla="*/ 53 w 123"/>
                <a:gd name="T53" fmla="*/ 154 h 640"/>
                <a:gd name="T54" fmla="*/ 57 w 123"/>
                <a:gd name="T55" fmla="*/ 112 h 640"/>
                <a:gd name="T56" fmla="*/ 56 w 123"/>
                <a:gd name="T57" fmla="*/ 10 h 640"/>
                <a:gd name="T58" fmla="*/ 58 w 123"/>
                <a:gd name="T59" fmla="*/ 0 h 640"/>
                <a:gd name="T60" fmla="*/ 65 w 123"/>
                <a:gd name="T61" fmla="*/ 14 h 640"/>
                <a:gd name="T62" fmla="*/ 65 w 123"/>
                <a:gd name="T63" fmla="*/ 79 h 640"/>
                <a:gd name="T64" fmla="*/ 61 w 123"/>
                <a:gd name="T65" fmla="*/ 468 h 640"/>
                <a:gd name="T66" fmla="*/ 78 w 123"/>
                <a:gd name="T67" fmla="*/ 463 h 640"/>
                <a:gd name="T68" fmla="*/ 92 w 123"/>
                <a:gd name="T69" fmla="*/ 452 h 640"/>
                <a:gd name="T70" fmla="*/ 87 w 123"/>
                <a:gd name="T71" fmla="*/ 428 h 640"/>
                <a:gd name="T72" fmla="*/ 63 w 123"/>
                <a:gd name="T73" fmla="*/ 426 h 640"/>
                <a:gd name="T74" fmla="*/ 68 w 123"/>
                <a:gd name="T75" fmla="*/ 418 h 640"/>
                <a:gd name="T76" fmla="*/ 91 w 123"/>
                <a:gd name="T77" fmla="*/ 413 h 640"/>
                <a:gd name="T78" fmla="*/ 82 w 123"/>
                <a:gd name="T79" fmla="*/ 384 h 640"/>
                <a:gd name="T80" fmla="*/ 63 w 123"/>
                <a:gd name="T81" fmla="*/ 384 h 640"/>
                <a:gd name="T82" fmla="*/ 64 w 123"/>
                <a:gd name="T83" fmla="*/ 377 h 640"/>
                <a:gd name="T84" fmla="*/ 86 w 123"/>
                <a:gd name="T85" fmla="*/ 376 h 640"/>
                <a:gd name="T86" fmla="*/ 92 w 123"/>
                <a:gd name="T87" fmla="*/ 348 h 640"/>
                <a:gd name="T88" fmla="*/ 70 w 123"/>
                <a:gd name="T89" fmla="*/ 342 h 640"/>
                <a:gd name="T90" fmla="*/ 59 w 123"/>
                <a:gd name="T91" fmla="*/ 337 h 640"/>
                <a:gd name="T92" fmla="*/ 68 w 123"/>
                <a:gd name="T93" fmla="*/ 332 h 640"/>
                <a:gd name="T94" fmla="*/ 92 w 123"/>
                <a:gd name="T95" fmla="*/ 326 h 640"/>
                <a:gd name="T96" fmla="*/ 79 w 123"/>
                <a:gd name="T97" fmla="*/ 297 h 640"/>
                <a:gd name="T98" fmla="*/ 60 w 123"/>
                <a:gd name="T99" fmla="*/ 295 h 640"/>
                <a:gd name="T100" fmla="*/ 68 w 123"/>
                <a:gd name="T101" fmla="*/ 289 h 640"/>
                <a:gd name="T102" fmla="*/ 92 w 123"/>
                <a:gd name="T103" fmla="*/ 282 h 640"/>
                <a:gd name="T104" fmla="*/ 89 w 123"/>
                <a:gd name="T105" fmla="*/ 243 h 640"/>
                <a:gd name="T106" fmla="*/ 31 w 123"/>
                <a:gd name="T107" fmla="*/ 250 h 640"/>
                <a:gd name="T108" fmla="*/ 30 w 123"/>
                <a:gd name="T109" fmla="*/ 323 h 640"/>
                <a:gd name="T110" fmla="*/ 31 w 123"/>
                <a:gd name="T111" fmla="*/ 501 h 640"/>
                <a:gd name="T112" fmla="*/ 88 w 123"/>
                <a:gd name="T113" fmla="*/ 505 h 640"/>
                <a:gd name="T114" fmla="*/ 91 w 123"/>
                <a:gd name="T115" fmla="*/ 474 h 640"/>
                <a:gd name="T116" fmla="*/ 75 w 123"/>
                <a:gd name="T117" fmla="*/ 472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640">
                  <a:moveTo>
                    <a:pt x="66" y="79"/>
                  </a:moveTo>
                  <a:cubicBezTo>
                    <a:pt x="66" y="100"/>
                    <a:pt x="66" y="121"/>
                    <a:pt x="66" y="143"/>
                  </a:cubicBezTo>
                  <a:cubicBezTo>
                    <a:pt x="66" y="146"/>
                    <a:pt x="65" y="149"/>
                    <a:pt x="66" y="151"/>
                  </a:cubicBezTo>
                  <a:cubicBezTo>
                    <a:pt x="67" y="154"/>
                    <a:pt x="69" y="156"/>
                    <a:pt x="71" y="159"/>
                  </a:cubicBezTo>
                  <a:cubicBezTo>
                    <a:pt x="72" y="160"/>
                    <a:pt x="73" y="162"/>
                    <a:pt x="73" y="163"/>
                  </a:cubicBezTo>
                  <a:cubicBezTo>
                    <a:pt x="73" y="175"/>
                    <a:pt x="73" y="187"/>
                    <a:pt x="73" y="199"/>
                  </a:cubicBezTo>
                  <a:cubicBezTo>
                    <a:pt x="73" y="201"/>
                    <a:pt x="73" y="203"/>
                    <a:pt x="74" y="204"/>
                  </a:cubicBezTo>
                  <a:cubicBezTo>
                    <a:pt x="74" y="208"/>
                    <a:pt x="76" y="210"/>
                    <a:pt x="80" y="211"/>
                  </a:cubicBezTo>
                  <a:cubicBezTo>
                    <a:pt x="88" y="212"/>
                    <a:pt x="94" y="218"/>
                    <a:pt x="98" y="224"/>
                  </a:cubicBezTo>
                  <a:cubicBezTo>
                    <a:pt x="104" y="233"/>
                    <a:pt x="107" y="244"/>
                    <a:pt x="109" y="255"/>
                  </a:cubicBezTo>
                  <a:cubicBezTo>
                    <a:pt x="112" y="277"/>
                    <a:pt x="110" y="299"/>
                    <a:pt x="110" y="321"/>
                  </a:cubicBezTo>
                  <a:cubicBezTo>
                    <a:pt x="110" y="331"/>
                    <a:pt x="110" y="341"/>
                    <a:pt x="110" y="350"/>
                  </a:cubicBezTo>
                  <a:cubicBezTo>
                    <a:pt x="109" y="393"/>
                    <a:pt x="109" y="435"/>
                    <a:pt x="109" y="478"/>
                  </a:cubicBezTo>
                  <a:cubicBezTo>
                    <a:pt x="109" y="486"/>
                    <a:pt x="110" y="495"/>
                    <a:pt x="110" y="503"/>
                  </a:cubicBezTo>
                  <a:cubicBezTo>
                    <a:pt x="110" y="504"/>
                    <a:pt x="110" y="505"/>
                    <a:pt x="112" y="505"/>
                  </a:cubicBezTo>
                  <a:cubicBezTo>
                    <a:pt x="114" y="506"/>
                    <a:pt x="116" y="507"/>
                    <a:pt x="118" y="508"/>
                  </a:cubicBezTo>
                  <a:cubicBezTo>
                    <a:pt x="122" y="511"/>
                    <a:pt x="123" y="515"/>
                    <a:pt x="119" y="518"/>
                  </a:cubicBezTo>
                  <a:cubicBezTo>
                    <a:pt x="115" y="522"/>
                    <a:pt x="110" y="522"/>
                    <a:pt x="105" y="523"/>
                  </a:cubicBezTo>
                  <a:cubicBezTo>
                    <a:pt x="100" y="523"/>
                    <a:pt x="95" y="522"/>
                    <a:pt x="91" y="523"/>
                  </a:cubicBezTo>
                  <a:cubicBezTo>
                    <a:pt x="86" y="523"/>
                    <a:pt x="85" y="525"/>
                    <a:pt x="85" y="529"/>
                  </a:cubicBezTo>
                  <a:cubicBezTo>
                    <a:pt x="85" y="534"/>
                    <a:pt x="85" y="540"/>
                    <a:pt x="85" y="545"/>
                  </a:cubicBezTo>
                  <a:cubicBezTo>
                    <a:pt x="85" y="555"/>
                    <a:pt x="85" y="566"/>
                    <a:pt x="85" y="576"/>
                  </a:cubicBezTo>
                  <a:cubicBezTo>
                    <a:pt x="85" y="590"/>
                    <a:pt x="86" y="603"/>
                    <a:pt x="87" y="617"/>
                  </a:cubicBezTo>
                  <a:cubicBezTo>
                    <a:pt x="87" y="618"/>
                    <a:pt x="88" y="619"/>
                    <a:pt x="90" y="620"/>
                  </a:cubicBezTo>
                  <a:cubicBezTo>
                    <a:pt x="95" y="621"/>
                    <a:pt x="100" y="622"/>
                    <a:pt x="105" y="623"/>
                  </a:cubicBezTo>
                  <a:cubicBezTo>
                    <a:pt x="106" y="623"/>
                    <a:pt x="108" y="624"/>
                    <a:pt x="109" y="625"/>
                  </a:cubicBezTo>
                  <a:cubicBezTo>
                    <a:pt x="112" y="626"/>
                    <a:pt x="114" y="627"/>
                    <a:pt x="113" y="630"/>
                  </a:cubicBezTo>
                  <a:cubicBezTo>
                    <a:pt x="113" y="633"/>
                    <a:pt x="110" y="636"/>
                    <a:pt x="108" y="636"/>
                  </a:cubicBezTo>
                  <a:cubicBezTo>
                    <a:pt x="104" y="637"/>
                    <a:pt x="100" y="638"/>
                    <a:pt x="96" y="638"/>
                  </a:cubicBezTo>
                  <a:cubicBezTo>
                    <a:pt x="75" y="639"/>
                    <a:pt x="54" y="640"/>
                    <a:pt x="33" y="638"/>
                  </a:cubicBezTo>
                  <a:cubicBezTo>
                    <a:pt x="27" y="638"/>
                    <a:pt x="22" y="637"/>
                    <a:pt x="16" y="636"/>
                  </a:cubicBezTo>
                  <a:cubicBezTo>
                    <a:pt x="15" y="636"/>
                    <a:pt x="13" y="636"/>
                    <a:pt x="12" y="635"/>
                  </a:cubicBezTo>
                  <a:cubicBezTo>
                    <a:pt x="10" y="634"/>
                    <a:pt x="8" y="632"/>
                    <a:pt x="8" y="629"/>
                  </a:cubicBezTo>
                  <a:cubicBezTo>
                    <a:pt x="8" y="626"/>
                    <a:pt x="10" y="625"/>
                    <a:pt x="12" y="624"/>
                  </a:cubicBezTo>
                  <a:cubicBezTo>
                    <a:pt x="18" y="623"/>
                    <a:pt x="24" y="622"/>
                    <a:pt x="30" y="621"/>
                  </a:cubicBezTo>
                  <a:cubicBezTo>
                    <a:pt x="33" y="621"/>
                    <a:pt x="34" y="620"/>
                    <a:pt x="34" y="618"/>
                  </a:cubicBezTo>
                  <a:cubicBezTo>
                    <a:pt x="36" y="610"/>
                    <a:pt x="37" y="602"/>
                    <a:pt x="38" y="593"/>
                  </a:cubicBezTo>
                  <a:cubicBezTo>
                    <a:pt x="38" y="575"/>
                    <a:pt x="37" y="556"/>
                    <a:pt x="37" y="538"/>
                  </a:cubicBezTo>
                  <a:cubicBezTo>
                    <a:pt x="37" y="534"/>
                    <a:pt x="36" y="531"/>
                    <a:pt x="36" y="527"/>
                  </a:cubicBezTo>
                  <a:cubicBezTo>
                    <a:pt x="35" y="523"/>
                    <a:pt x="32" y="521"/>
                    <a:pt x="27" y="521"/>
                  </a:cubicBezTo>
                  <a:cubicBezTo>
                    <a:pt x="25" y="522"/>
                    <a:pt x="22" y="522"/>
                    <a:pt x="19" y="522"/>
                  </a:cubicBezTo>
                  <a:cubicBezTo>
                    <a:pt x="13" y="523"/>
                    <a:pt x="7" y="522"/>
                    <a:pt x="2" y="517"/>
                  </a:cubicBezTo>
                  <a:cubicBezTo>
                    <a:pt x="0" y="514"/>
                    <a:pt x="0" y="512"/>
                    <a:pt x="3" y="509"/>
                  </a:cubicBezTo>
                  <a:cubicBezTo>
                    <a:pt x="5" y="507"/>
                    <a:pt x="7" y="506"/>
                    <a:pt x="9" y="505"/>
                  </a:cubicBezTo>
                  <a:cubicBezTo>
                    <a:pt x="10" y="504"/>
                    <a:pt x="11" y="502"/>
                    <a:pt x="12" y="501"/>
                  </a:cubicBezTo>
                  <a:cubicBezTo>
                    <a:pt x="14" y="481"/>
                    <a:pt x="13" y="462"/>
                    <a:pt x="12" y="442"/>
                  </a:cubicBezTo>
                  <a:cubicBezTo>
                    <a:pt x="12" y="433"/>
                    <a:pt x="12" y="425"/>
                    <a:pt x="12" y="416"/>
                  </a:cubicBezTo>
                  <a:cubicBezTo>
                    <a:pt x="12" y="377"/>
                    <a:pt x="12" y="338"/>
                    <a:pt x="12" y="299"/>
                  </a:cubicBezTo>
                  <a:cubicBezTo>
                    <a:pt x="12" y="282"/>
                    <a:pt x="12" y="264"/>
                    <a:pt x="14" y="247"/>
                  </a:cubicBezTo>
                  <a:cubicBezTo>
                    <a:pt x="16" y="231"/>
                    <a:pt x="24" y="219"/>
                    <a:pt x="39" y="212"/>
                  </a:cubicBezTo>
                  <a:cubicBezTo>
                    <a:pt x="41" y="211"/>
                    <a:pt x="43" y="211"/>
                    <a:pt x="44" y="210"/>
                  </a:cubicBezTo>
                  <a:cubicBezTo>
                    <a:pt x="48" y="208"/>
                    <a:pt x="50" y="205"/>
                    <a:pt x="49" y="201"/>
                  </a:cubicBezTo>
                  <a:cubicBezTo>
                    <a:pt x="49" y="193"/>
                    <a:pt x="48" y="185"/>
                    <a:pt x="48" y="177"/>
                  </a:cubicBezTo>
                  <a:cubicBezTo>
                    <a:pt x="48" y="169"/>
                    <a:pt x="49" y="162"/>
                    <a:pt x="53" y="154"/>
                  </a:cubicBezTo>
                  <a:cubicBezTo>
                    <a:pt x="56" y="150"/>
                    <a:pt x="56" y="145"/>
                    <a:pt x="57" y="140"/>
                  </a:cubicBezTo>
                  <a:cubicBezTo>
                    <a:pt x="57" y="131"/>
                    <a:pt x="57" y="122"/>
                    <a:pt x="57" y="112"/>
                  </a:cubicBezTo>
                  <a:cubicBezTo>
                    <a:pt x="57" y="94"/>
                    <a:pt x="56" y="75"/>
                    <a:pt x="56" y="56"/>
                  </a:cubicBezTo>
                  <a:cubicBezTo>
                    <a:pt x="56" y="41"/>
                    <a:pt x="56" y="26"/>
                    <a:pt x="56" y="10"/>
                  </a:cubicBezTo>
                  <a:cubicBezTo>
                    <a:pt x="56" y="7"/>
                    <a:pt x="57" y="5"/>
                    <a:pt x="57" y="2"/>
                  </a:cubicBezTo>
                  <a:cubicBezTo>
                    <a:pt x="57" y="1"/>
                    <a:pt x="57" y="0"/>
                    <a:pt x="58" y="0"/>
                  </a:cubicBezTo>
                  <a:cubicBezTo>
                    <a:pt x="59" y="0"/>
                    <a:pt x="60" y="0"/>
                    <a:pt x="60" y="1"/>
                  </a:cubicBezTo>
                  <a:cubicBezTo>
                    <a:pt x="64" y="4"/>
                    <a:pt x="66" y="9"/>
                    <a:pt x="65" y="14"/>
                  </a:cubicBezTo>
                  <a:cubicBezTo>
                    <a:pt x="65" y="32"/>
                    <a:pt x="65" y="51"/>
                    <a:pt x="65" y="69"/>
                  </a:cubicBezTo>
                  <a:cubicBezTo>
                    <a:pt x="65" y="72"/>
                    <a:pt x="65" y="76"/>
                    <a:pt x="65" y="79"/>
                  </a:cubicBezTo>
                  <a:cubicBezTo>
                    <a:pt x="65" y="79"/>
                    <a:pt x="65" y="79"/>
                    <a:pt x="66" y="79"/>
                  </a:cubicBezTo>
                  <a:close/>
                  <a:moveTo>
                    <a:pt x="61" y="468"/>
                  </a:moveTo>
                  <a:cubicBezTo>
                    <a:pt x="63" y="462"/>
                    <a:pt x="67" y="461"/>
                    <a:pt x="73" y="462"/>
                  </a:cubicBezTo>
                  <a:cubicBezTo>
                    <a:pt x="75" y="462"/>
                    <a:pt x="77" y="462"/>
                    <a:pt x="78" y="463"/>
                  </a:cubicBezTo>
                  <a:cubicBezTo>
                    <a:pt x="83" y="464"/>
                    <a:pt x="86" y="463"/>
                    <a:pt x="90" y="460"/>
                  </a:cubicBezTo>
                  <a:cubicBezTo>
                    <a:pt x="93" y="458"/>
                    <a:pt x="92" y="455"/>
                    <a:pt x="92" y="452"/>
                  </a:cubicBezTo>
                  <a:cubicBezTo>
                    <a:pt x="92" y="445"/>
                    <a:pt x="92" y="438"/>
                    <a:pt x="91" y="431"/>
                  </a:cubicBezTo>
                  <a:cubicBezTo>
                    <a:pt x="91" y="428"/>
                    <a:pt x="89" y="427"/>
                    <a:pt x="87" y="428"/>
                  </a:cubicBezTo>
                  <a:cubicBezTo>
                    <a:pt x="82" y="428"/>
                    <a:pt x="76" y="428"/>
                    <a:pt x="71" y="428"/>
                  </a:cubicBezTo>
                  <a:cubicBezTo>
                    <a:pt x="68" y="427"/>
                    <a:pt x="65" y="427"/>
                    <a:pt x="63" y="426"/>
                  </a:cubicBezTo>
                  <a:cubicBezTo>
                    <a:pt x="60" y="425"/>
                    <a:pt x="59" y="422"/>
                    <a:pt x="62" y="420"/>
                  </a:cubicBezTo>
                  <a:cubicBezTo>
                    <a:pt x="63" y="419"/>
                    <a:pt x="66" y="418"/>
                    <a:pt x="68" y="418"/>
                  </a:cubicBezTo>
                  <a:cubicBezTo>
                    <a:pt x="73" y="418"/>
                    <a:pt x="79" y="418"/>
                    <a:pt x="84" y="418"/>
                  </a:cubicBezTo>
                  <a:cubicBezTo>
                    <a:pt x="88" y="418"/>
                    <a:pt x="91" y="416"/>
                    <a:pt x="91" y="413"/>
                  </a:cubicBezTo>
                  <a:cubicBezTo>
                    <a:pt x="93" y="405"/>
                    <a:pt x="93" y="397"/>
                    <a:pt x="90" y="390"/>
                  </a:cubicBezTo>
                  <a:cubicBezTo>
                    <a:pt x="89" y="386"/>
                    <a:pt x="86" y="384"/>
                    <a:pt x="82" y="384"/>
                  </a:cubicBezTo>
                  <a:cubicBezTo>
                    <a:pt x="79" y="384"/>
                    <a:pt x="76" y="385"/>
                    <a:pt x="74" y="385"/>
                  </a:cubicBezTo>
                  <a:cubicBezTo>
                    <a:pt x="70" y="385"/>
                    <a:pt x="67" y="384"/>
                    <a:pt x="63" y="384"/>
                  </a:cubicBezTo>
                  <a:cubicBezTo>
                    <a:pt x="62" y="383"/>
                    <a:pt x="61" y="381"/>
                    <a:pt x="61" y="380"/>
                  </a:cubicBezTo>
                  <a:cubicBezTo>
                    <a:pt x="61" y="379"/>
                    <a:pt x="63" y="377"/>
                    <a:pt x="64" y="377"/>
                  </a:cubicBezTo>
                  <a:cubicBezTo>
                    <a:pt x="66" y="376"/>
                    <a:pt x="68" y="376"/>
                    <a:pt x="70" y="376"/>
                  </a:cubicBezTo>
                  <a:cubicBezTo>
                    <a:pt x="75" y="375"/>
                    <a:pt x="81" y="376"/>
                    <a:pt x="86" y="376"/>
                  </a:cubicBezTo>
                  <a:cubicBezTo>
                    <a:pt x="90" y="375"/>
                    <a:pt x="92" y="374"/>
                    <a:pt x="93" y="370"/>
                  </a:cubicBezTo>
                  <a:cubicBezTo>
                    <a:pt x="93" y="362"/>
                    <a:pt x="93" y="355"/>
                    <a:pt x="92" y="348"/>
                  </a:cubicBezTo>
                  <a:cubicBezTo>
                    <a:pt x="92" y="342"/>
                    <a:pt x="90" y="341"/>
                    <a:pt x="84" y="341"/>
                  </a:cubicBezTo>
                  <a:cubicBezTo>
                    <a:pt x="79" y="341"/>
                    <a:pt x="75" y="342"/>
                    <a:pt x="70" y="342"/>
                  </a:cubicBezTo>
                  <a:cubicBezTo>
                    <a:pt x="67" y="342"/>
                    <a:pt x="64" y="341"/>
                    <a:pt x="62" y="340"/>
                  </a:cubicBezTo>
                  <a:cubicBezTo>
                    <a:pt x="61" y="340"/>
                    <a:pt x="59" y="338"/>
                    <a:pt x="59" y="337"/>
                  </a:cubicBezTo>
                  <a:cubicBezTo>
                    <a:pt x="59" y="335"/>
                    <a:pt x="61" y="334"/>
                    <a:pt x="62" y="333"/>
                  </a:cubicBezTo>
                  <a:cubicBezTo>
                    <a:pt x="63" y="332"/>
                    <a:pt x="66" y="332"/>
                    <a:pt x="68" y="332"/>
                  </a:cubicBezTo>
                  <a:cubicBezTo>
                    <a:pt x="73" y="332"/>
                    <a:pt x="79" y="332"/>
                    <a:pt x="85" y="332"/>
                  </a:cubicBezTo>
                  <a:cubicBezTo>
                    <a:pt x="90" y="332"/>
                    <a:pt x="92" y="331"/>
                    <a:pt x="92" y="326"/>
                  </a:cubicBezTo>
                  <a:cubicBezTo>
                    <a:pt x="93" y="320"/>
                    <a:pt x="92" y="314"/>
                    <a:pt x="92" y="308"/>
                  </a:cubicBezTo>
                  <a:cubicBezTo>
                    <a:pt x="92" y="300"/>
                    <a:pt x="87" y="296"/>
                    <a:pt x="79" y="297"/>
                  </a:cubicBezTo>
                  <a:cubicBezTo>
                    <a:pt x="74" y="297"/>
                    <a:pt x="69" y="298"/>
                    <a:pt x="65" y="298"/>
                  </a:cubicBezTo>
                  <a:cubicBezTo>
                    <a:pt x="62" y="299"/>
                    <a:pt x="60" y="298"/>
                    <a:pt x="60" y="295"/>
                  </a:cubicBezTo>
                  <a:cubicBezTo>
                    <a:pt x="59" y="292"/>
                    <a:pt x="60" y="290"/>
                    <a:pt x="63" y="289"/>
                  </a:cubicBezTo>
                  <a:cubicBezTo>
                    <a:pt x="65" y="289"/>
                    <a:pt x="66" y="289"/>
                    <a:pt x="68" y="289"/>
                  </a:cubicBezTo>
                  <a:cubicBezTo>
                    <a:pt x="73" y="289"/>
                    <a:pt x="79" y="289"/>
                    <a:pt x="84" y="289"/>
                  </a:cubicBezTo>
                  <a:cubicBezTo>
                    <a:pt x="90" y="289"/>
                    <a:pt x="91" y="287"/>
                    <a:pt x="92" y="282"/>
                  </a:cubicBezTo>
                  <a:cubicBezTo>
                    <a:pt x="93" y="281"/>
                    <a:pt x="93" y="280"/>
                    <a:pt x="93" y="279"/>
                  </a:cubicBezTo>
                  <a:cubicBezTo>
                    <a:pt x="94" y="267"/>
                    <a:pt x="92" y="255"/>
                    <a:pt x="89" y="243"/>
                  </a:cubicBezTo>
                  <a:cubicBezTo>
                    <a:pt x="86" y="232"/>
                    <a:pt x="76" y="224"/>
                    <a:pt x="65" y="223"/>
                  </a:cubicBezTo>
                  <a:cubicBezTo>
                    <a:pt x="47" y="221"/>
                    <a:pt x="34" y="234"/>
                    <a:pt x="31" y="250"/>
                  </a:cubicBezTo>
                  <a:cubicBezTo>
                    <a:pt x="30" y="258"/>
                    <a:pt x="29" y="267"/>
                    <a:pt x="29" y="275"/>
                  </a:cubicBezTo>
                  <a:cubicBezTo>
                    <a:pt x="29" y="291"/>
                    <a:pt x="30" y="307"/>
                    <a:pt x="30" y="323"/>
                  </a:cubicBezTo>
                  <a:cubicBezTo>
                    <a:pt x="30" y="368"/>
                    <a:pt x="29" y="412"/>
                    <a:pt x="29" y="457"/>
                  </a:cubicBezTo>
                  <a:cubicBezTo>
                    <a:pt x="30" y="472"/>
                    <a:pt x="30" y="486"/>
                    <a:pt x="31" y="501"/>
                  </a:cubicBezTo>
                  <a:cubicBezTo>
                    <a:pt x="31" y="505"/>
                    <a:pt x="31" y="505"/>
                    <a:pt x="35" y="505"/>
                  </a:cubicBezTo>
                  <a:cubicBezTo>
                    <a:pt x="53" y="505"/>
                    <a:pt x="70" y="505"/>
                    <a:pt x="88" y="505"/>
                  </a:cubicBezTo>
                  <a:cubicBezTo>
                    <a:pt x="91" y="505"/>
                    <a:pt x="92" y="503"/>
                    <a:pt x="92" y="501"/>
                  </a:cubicBezTo>
                  <a:cubicBezTo>
                    <a:pt x="92" y="492"/>
                    <a:pt x="91" y="483"/>
                    <a:pt x="91" y="474"/>
                  </a:cubicBezTo>
                  <a:cubicBezTo>
                    <a:pt x="91" y="472"/>
                    <a:pt x="90" y="472"/>
                    <a:pt x="88" y="472"/>
                  </a:cubicBezTo>
                  <a:cubicBezTo>
                    <a:pt x="84" y="472"/>
                    <a:pt x="80" y="472"/>
                    <a:pt x="75" y="472"/>
                  </a:cubicBezTo>
                  <a:cubicBezTo>
                    <a:pt x="70" y="472"/>
                    <a:pt x="65" y="471"/>
                    <a:pt x="61" y="4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99" name="Freeform 58">
              <a:extLst>
                <a:ext uri="{FF2B5EF4-FFF2-40B4-BE49-F238E27FC236}">
                  <a16:creationId xmlns:a16="http://schemas.microsoft.com/office/drawing/2014/main" id="{74046AA0-A971-486F-9985-40402D9D76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4688" y="2983914"/>
              <a:ext cx="531812" cy="1077913"/>
            </a:xfrm>
            <a:custGeom>
              <a:avLst/>
              <a:gdLst>
                <a:gd name="T0" fmla="*/ 24 w 140"/>
                <a:gd name="T1" fmla="*/ 48 h 285"/>
                <a:gd name="T2" fmla="*/ 20 w 140"/>
                <a:gd name="T3" fmla="*/ 46 h 285"/>
                <a:gd name="T4" fmla="*/ 15 w 140"/>
                <a:gd name="T5" fmla="*/ 41 h 285"/>
                <a:gd name="T6" fmla="*/ 14 w 140"/>
                <a:gd name="T7" fmla="*/ 10 h 285"/>
                <a:gd name="T8" fmla="*/ 24 w 140"/>
                <a:gd name="T9" fmla="*/ 1 h 285"/>
                <a:gd name="T10" fmla="*/ 37 w 140"/>
                <a:gd name="T11" fmla="*/ 0 h 285"/>
                <a:gd name="T12" fmla="*/ 79 w 140"/>
                <a:gd name="T13" fmla="*/ 0 h 285"/>
                <a:gd name="T14" fmla="*/ 116 w 140"/>
                <a:gd name="T15" fmla="*/ 2 h 285"/>
                <a:gd name="T16" fmla="*/ 125 w 140"/>
                <a:gd name="T17" fmla="*/ 8 h 285"/>
                <a:gd name="T18" fmla="*/ 120 w 140"/>
                <a:gd name="T19" fmla="*/ 47 h 285"/>
                <a:gd name="T20" fmla="*/ 119 w 140"/>
                <a:gd name="T21" fmla="*/ 52 h 285"/>
                <a:gd name="T22" fmla="*/ 123 w 140"/>
                <a:gd name="T23" fmla="*/ 58 h 285"/>
                <a:gd name="T24" fmla="*/ 137 w 140"/>
                <a:gd name="T25" fmla="*/ 92 h 285"/>
                <a:gd name="T26" fmla="*/ 139 w 140"/>
                <a:gd name="T27" fmla="*/ 157 h 285"/>
                <a:gd name="T28" fmla="*/ 139 w 140"/>
                <a:gd name="T29" fmla="*/ 202 h 285"/>
                <a:gd name="T30" fmla="*/ 138 w 140"/>
                <a:gd name="T31" fmla="*/ 252 h 285"/>
                <a:gd name="T32" fmla="*/ 136 w 140"/>
                <a:gd name="T33" fmla="*/ 266 h 285"/>
                <a:gd name="T34" fmla="*/ 120 w 140"/>
                <a:gd name="T35" fmla="*/ 283 h 285"/>
                <a:gd name="T36" fmla="*/ 107 w 140"/>
                <a:gd name="T37" fmla="*/ 285 h 285"/>
                <a:gd name="T38" fmla="*/ 43 w 140"/>
                <a:gd name="T39" fmla="*/ 284 h 285"/>
                <a:gd name="T40" fmla="*/ 21 w 140"/>
                <a:gd name="T41" fmla="*/ 283 h 285"/>
                <a:gd name="T42" fmla="*/ 2 w 140"/>
                <a:gd name="T43" fmla="*/ 261 h 285"/>
                <a:gd name="T44" fmla="*/ 1 w 140"/>
                <a:gd name="T45" fmla="*/ 224 h 285"/>
                <a:gd name="T46" fmla="*/ 0 w 140"/>
                <a:gd name="T47" fmla="*/ 134 h 285"/>
                <a:gd name="T48" fmla="*/ 5 w 140"/>
                <a:gd name="T49" fmla="*/ 81 h 285"/>
                <a:gd name="T50" fmla="*/ 21 w 140"/>
                <a:gd name="T51" fmla="*/ 53 h 285"/>
                <a:gd name="T52" fmla="*/ 24 w 140"/>
                <a:gd name="T53" fmla="*/ 48 h 285"/>
                <a:gd name="T54" fmla="*/ 18 w 140"/>
                <a:gd name="T55" fmla="*/ 182 h 285"/>
                <a:gd name="T56" fmla="*/ 18 w 140"/>
                <a:gd name="T57" fmla="*/ 182 h 285"/>
                <a:gd name="T58" fmla="*/ 18 w 140"/>
                <a:gd name="T59" fmla="*/ 225 h 285"/>
                <a:gd name="T60" fmla="*/ 20 w 140"/>
                <a:gd name="T61" fmla="*/ 261 h 285"/>
                <a:gd name="T62" fmla="*/ 23 w 140"/>
                <a:gd name="T63" fmla="*/ 267 h 285"/>
                <a:gd name="T64" fmla="*/ 32 w 140"/>
                <a:gd name="T65" fmla="*/ 268 h 285"/>
                <a:gd name="T66" fmla="*/ 50 w 140"/>
                <a:gd name="T67" fmla="*/ 268 h 285"/>
                <a:gd name="T68" fmla="*/ 110 w 140"/>
                <a:gd name="T69" fmla="*/ 267 h 285"/>
                <a:gd name="T70" fmla="*/ 122 w 140"/>
                <a:gd name="T71" fmla="*/ 255 h 285"/>
                <a:gd name="T72" fmla="*/ 121 w 140"/>
                <a:gd name="T73" fmla="*/ 240 h 285"/>
                <a:gd name="T74" fmla="*/ 123 w 140"/>
                <a:gd name="T75" fmla="*/ 171 h 285"/>
                <a:gd name="T76" fmla="*/ 119 w 140"/>
                <a:gd name="T77" fmla="*/ 92 h 285"/>
                <a:gd name="T78" fmla="*/ 113 w 140"/>
                <a:gd name="T79" fmla="*/ 71 h 285"/>
                <a:gd name="T80" fmla="*/ 33 w 140"/>
                <a:gd name="T81" fmla="*/ 65 h 285"/>
                <a:gd name="T82" fmla="*/ 18 w 140"/>
                <a:gd name="T83" fmla="*/ 110 h 285"/>
                <a:gd name="T84" fmla="*/ 18 w 140"/>
                <a:gd name="T85" fmla="*/ 182 h 285"/>
                <a:gd name="T86" fmla="*/ 108 w 140"/>
                <a:gd name="T87" fmla="*/ 19 h 285"/>
                <a:gd name="T88" fmla="*/ 106 w 140"/>
                <a:gd name="T89" fmla="*/ 18 h 285"/>
                <a:gd name="T90" fmla="*/ 49 w 140"/>
                <a:gd name="T91" fmla="*/ 18 h 285"/>
                <a:gd name="T92" fmla="*/ 33 w 140"/>
                <a:gd name="T93" fmla="*/ 19 h 285"/>
                <a:gd name="T94" fmla="*/ 29 w 140"/>
                <a:gd name="T95" fmla="*/ 23 h 285"/>
                <a:gd name="T96" fmla="*/ 31 w 140"/>
                <a:gd name="T97" fmla="*/ 28 h 285"/>
                <a:gd name="T98" fmla="*/ 39 w 140"/>
                <a:gd name="T99" fmla="*/ 31 h 285"/>
                <a:gd name="T100" fmla="*/ 74 w 140"/>
                <a:gd name="T101" fmla="*/ 31 h 285"/>
                <a:gd name="T102" fmla="*/ 101 w 140"/>
                <a:gd name="T103" fmla="*/ 30 h 285"/>
                <a:gd name="T104" fmla="*/ 108 w 140"/>
                <a:gd name="T105" fmla="*/ 19 h 285"/>
                <a:gd name="T106" fmla="*/ 108 w 140"/>
                <a:gd name="T107" fmla="*/ 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0" h="285">
                  <a:moveTo>
                    <a:pt x="24" y="48"/>
                  </a:moveTo>
                  <a:cubicBezTo>
                    <a:pt x="22" y="48"/>
                    <a:pt x="21" y="47"/>
                    <a:pt x="20" y="46"/>
                  </a:cubicBezTo>
                  <a:cubicBezTo>
                    <a:pt x="17" y="45"/>
                    <a:pt x="15" y="43"/>
                    <a:pt x="15" y="41"/>
                  </a:cubicBezTo>
                  <a:cubicBezTo>
                    <a:pt x="14" y="30"/>
                    <a:pt x="12" y="20"/>
                    <a:pt x="14" y="10"/>
                  </a:cubicBezTo>
                  <a:cubicBezTo>
                    <a:pt x="15" y="4"/>
                    <a:pt x="18" y="1"/>
                    <a:pt x="24" y="1"/>
                  </a:cubicBezTo>
                  <a:cubicBezTo>
                    <a:pt x="28" y="0"/>
                    <a:pt x="33" y="0"/>
                    <a:pt x="37" y="0"/>
                  </a:cubicBezTo>
                  <a:cubicBezTo>
                    <a:pt x="51" y="0"/>
                    <a:pt x="65" y="0"/>
                    <a:pt x="79" y="0"/>
                  </a:cubicBezTo>
                  <a:cubicBezTo>
                    <a:pt x="91" y="0"/>
                    <a:pt x="104" y="1"/>
                    <a:pt x="116" y="2"/>
                  </a:cubicBezTo>
                  <a:cubicBezTo>
                    <a:pt x="120" y="2"/>
                    <a:pt x="123" y="4"/>
                    <a:pt x="125" y="8"/>
                  </a:cubicBezTo>
                  <a:cubicBezTo>
                    <a:pt x="129" y="22"/>
                    <a:pt x="129" y="35"/>
                    <a:pt x="120" y="47"/>
                  </a:cubicBezTo>
                  <a:cubicBezTo>
                    <a:pt x="119" y="48"/>
                    <a:pt x="119" y="50"/>
                    <a:pt x="119" y="52"/>
                  </a:cubicBezTo>
                  <a:cubicBezTo>
                    <a:pt x="120" y="54"/>
                    <a:pt x="121" y="56"/>
                    <a:pt x="123" y="58"/>
                  </a:cubicBezTo>
                  <a:cubicBezTo>
                    <a:pt x="131" y="67"/>
                    <a:pt x="135" y="79"/>
                    <a:pt x="137" y="92"/>
                  </a:cubicBezTo>
                  <a:cubicBezTo>
                    <a:pt x="140" y="113"/>
                    <a:pt x="140" y="135"/>
                    <a:pt x="139" y="157"/>
                  </a:cubicBezTo>
                  <a:cubicBezTo>
                    <a:pt x="139" y="172"/>
                    <a:pt x="140" y="187"/>
                    <a:pt x="139" y="202"/>
                  </a:cubicBezTo>
                  <a:cubicBezTo>
                    <a:pt x="139" y="219"/>
                    <a:pt x="138" y="236"/>
                    <a:pt x="138" y="252"/>
                  </a:cubicBezTo>
                  <a:cubicBezTo>
                    <a:pt x="138" y="257"/>
                    <a:pt x="137" y="261"/>
                    <a:pt x="136" y="266"/>
                  </a:cubicBezTo>
                  <a:cubicBezTo>
                    <a:pt x="135" y="275"/>
                    <a:pt x="129" y="281"/>
                    <a:pt x="120" y="283"/>
                  </a:cubicBezTo>
                  <a:cubicBezTo>
                    <a:pt x="116" y="284"/>
                    <a:pt x="112" y="284"/>
                    <a:pt x="107" y="285"/>
                  </a:cubicBezTo>
                  <a:cubicBezTo>
                    <a:pt x="86" y="285"/>
                    <a:pt x="65" y="285"/>
                    <a:pt x="43" y="284"/>
                  </a:cubicBezTo>
                  <a:cubicBezTo>
                    <a:pt x="36" y="284"/>
                    <a:pt x="28" y="284"/>
                    <a:pt x="21" y="283"/>
                  </a:cubicBezTo>
                  <a:cubicBezTo>
                    <a:pt x="11" y="281"/>
                    <a:pt x="2" y="271"/>
                    <a:pt x="2" y="261"/>
                  </a:cubicBezTo>
                  <a:cubicBezTo>
                    <a:pt x="1" y="249"/>
                    <a:pt x="1" y="237"/>
                    <a:pt x="1" y="224"/>
                  </a:cubicBezTo>
                  <a:cubicBezTo>
                    <a:pt x="1" y="194"/>
                    <a:pt x="0" y="164"/>
                    <a:pt x="0" y="134"/>
                  </a:cubicBezTo>
                  <a:cubicBezTo>
                    <a:pt x="0" y="116"/>
                    <a:pt x="2" y="99"/>
                    <a:pt x="5" y="81"/>
                  </a:cubicBezTo>
                  <a:cubicBezTo>
                    <a:pt x="7" y="70"/>
                    <a:pt x="13" y="61"/>
                    <a:pt x="21" y="53"/>
                  </a:cubicBezTo>
                  <a:cubicBezTo>
                    <a:pt x="22" y="52"/>
                    <a:pt x="23" y="50"/>
                    <a:pt x="24" y="48"/>
                  </a:cubicBezTo>
                  <a:close/>
                  <a:moveTo>
                    <a:pt x="18" y="182"/>
                  </a:moveTo>
                  <a:cubicBezTo>
                    <a:pt x="18" y="182"/>
                    <a:pt x="18" y="182"/>
                    <a:pt x="18" y="182"/>
                  </a:cubicBezTo>
                  <a:cubicBezTo>
                    <a:pt x="18" y="196"/>
                    <a:pt x="18" y="211"/>
                    <a:pt x="18" y="225"/>
                  </a:cubicBezTo>
                  <a:cubicBezTo>
                    <a:pt x="19" y="237"/>
                    <a:pt x="19" y="249"/>
                    <a:pt x="20" y="261"/>
                  </a:cubicBezTo>
                  <a:cubicBezTo>
                    <a:pt x="20" y="264"/>
                    <a:pt x="21" y="266"/>
                    <a:pt x="23" y="267"/>
                  </a:cubicBezTo>
                  <a:cubicBezTo>
                    <a:pt x="26" y="267"/>
                    <a:pt x="29" y="268"/>
                    <a:pt x="32" y="268"/>
                  </a:cubicBezTo>
                  <a:cubicBezTo>
                    <a:pt x="38" y="268"/>
                    <a:pt x="44" y="268"/>
                    <a:pt x="50" y="268"/>
                  </a:cubicBezTo>
                  <a:cubicBezTo>
                    <a:pt x="70" y="268"/>
                    <a:pt x="90" y="269"/>
                    <a:pt x="110" y="267"/>
                  </a:cubicBezTo>
                  <a:cubicBezTo>
                    <a:pt x="120" y="266"/>
                    <a:pt x="121" y="265"/>
                    <a:pt x="122" y="255"/>
                  </a:cubicBezTo>
                  <a:cubicBezTo>
                    <a:pt x="122" y="250"/>
                    <a:pt x="121" y="245"/>
                    <a:pt x="121" y="240"/>
                  </a:cubicBezTo>
                  <a:cubicBezTo>
                    <a:pt x="122" y="217"/>
                    <a:pt x="123" y="194"/>
                    <a:pt x="123" y="171"/>
                  </a:cubicBezTo>
                  <a:cubicBezTo>
                    <a:pt x="124" y="145"/>
                    <a:pt x="123" y="119"/>
                    <a:pt x="119" y="92"/>
                  </a:cubicBezTo>
                  <a:cubicBezTo>
                    <a:pt x="118" y="85"/>
                    <a:pt x="117" y="77"/>
                    <a:pt x="113" y="71"/>
                  </a:cubicBezTo>
                  <a:cubicBezTo>
                    <a:pt x="96" y="43"/>
                    <a:pt x="55" y="38"/>
                    <a:pt x="33" y="65"/>
                  </a:cubicBezTo>
                  <a:cubicBezTo>
                    <a:pt x="22" y="78"/>
                    <a:pt x="18" y="93"/>
                    <a:pt x="18" y="110"/>
                  </a:cubicBezTo>
                  <a:cubicBezTo>
                    <a:pt x="18" y="134"/>
                    <a:pt x="18" y="158"/>
                    <a:pt x="18" y="182"/>
                  </a:cubicBezTo>
                  <a:close/>
                  <a:moveTo>
                    <a:pt x="108" y="19"/>
                  </a:moveTo>
                  <a:cubicBezTo>
                    <a:pt x="107" y="18"/>
                    <a:pt x="107" y="18"/>
                    <a:pt x="106" y="18"/>
                  </a:cubicBezTo>
                  <a:cubicBezTo>
                    <a:pt x="87" y="18"/>
                    <a:pt x="68" y="18"/>
                    <a:pt x="49" y="18"/>
                  </a:cubicBezTo>
                  <a:cubicBezTo>
                    <a:pt x="43" y="18"/>
                    <a:pt x="38" y="19"/>
                    <a:pt x="33" y="19"/>
                  </a:cubicBezTo>
                  <a:cubicBezTo>
                    <a:pt x="31" y="19"/>
                    <a:pt x="29" y="21"/>
                    <a:pt x="29" y="23"/>
                  </a:cubicBezTo>
                  <a:cubicBezTo>
                    <a:pt x="29" y="25"/>
                    <a:pt x="30" y="27"/>
                    <a:pt x="31" y="28"/>
                  </a:cubicBezTo>
                  <a:cubicBezTo>
                    <a:pt x="34" y="29"/>
                    <a:pt x="37" y="31"/>
                    <a:pt x="39" y="31"/>
                  </a:cubicBezTo>
                  <a:cubicBezTo>
                    <a:pt x="51" y="31"/>
                    <a:pt x="62" y="31"/>
                    <a:pt x="74" y="31"/>
                  </a:cubicBezTo>
                  <a:cubicBezTo>
                    <a:pt x="83" y="31"/>
                    <a:pt x="92" y="31"/>
                    <a:pt x="101" y="30"/>
                  </a:cubicBezTo>
                  <a:cubicBezTo>
                    <a:pt x="110" y="29"/>
                    <a:pt x="111" y="27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908" name="Grupo 907">
            <a:extLst>
              <a:ext uri="{FF2B5EF4-FFF2-40B4-BE49-F238E27FC236}">
                <a16:creationId xmlns:a16="http://schemas.microsoft.com/office/drawing/2014/main" id="{BCF37B97-1D9F-4061-99C7-5760CA25F8C7}"/>
              </a:ext>
            </a:extLst>
          </p:cNvPr>
          <p:cNvGrpSpPr/>
          <p:nvPr/>
        </p:nvGrpSpPr>
        <p:grpSpPr>
          <a:xfrm rot="1800000">
            <a:off x="6309493" y="453983"/>
            <a:ext cx="2407658" cy="2390774"/>
            <a:chOff x="6340475" y="493713"/>
            <a:chExt cx="2263776" cy="2247901"/>
          </a:xfrm>
        </p:grpSpPr>
        <p:sp>
          <p:nvSpPr>
            <p:cNvPr id="905" name="Freeform 62">
              <a:extLst>
                <a:ext uri="{FF2B5EF4-FFF2-40B4-BE49-F238E27FC236}">
                  <a16:creationId xmlns:a16="http://schemas.microsoft.com/office/drawing/2014/main" id="{B5A034E4-CE20-44E8-BB94-286C93407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8913" y="687388"/>
              <a:ext cx="1554163" cy="1555750"/>
            </a:xfrm>
            <a:custGeom>
              <a:avLst/>
              <a:gdLst>
                <a:gd name="T0" fmla="*/ 1006 w 1098"/>
                <a:gd name="T1" fmla="*/ 1053 h 1098"/>
                <a:gd name="T2" fmla="*/ 746 w 1098"/>
                <a:gd name="T3" fmla="*/ 1022 h 1098"/>
                <a:gd name="T4" fmla="*/ 129 w 1098"/>
                <a:gd name="T5" fmla="*/ 408 h 1098"/>
                <a:gd name="T6" fmla="*/ 49 w 1098"/>
                <a:gd name="T7" fmla="*/ 433 h 1098"/>
                <a:gd name="T8" fmla="*/ 6 w 1098"/>
                <a:gd name="T9" fmla="*/ 385 h 1098"/>
                <a:gd name="T10" fmla="*/ 353 w 1098"/>
                <a:gd name="T11" fmla="*/ 29 h 1098"/>
                <a:gd name="T12" fmla="*/ 422 w 1098"/>
                <a:gd name="T13" fmla="*/ 13 h 1098"/>
                <a:gd name="T14" fmla="*/ 391 w 1098"/>
                <a:gd name="T15" fmla="*/ 95 h 1098"/>
                <a:gd name="T16" fmla="*/ 589 w 1098"/>
                <a:gd name="T17" fmla="*/ 310 h 1098"/>
                <a:gd name="T18" fmla="*/ 1036 w 1098"/>
                <a:gd name="T19" fmla="*/ 754 h 1098"/>
                <a:gd name="T20" fmla="*/ 627 w 1098"/>
                <a:gd name="T21" fmla="*/ 430 h 1098"/>
                <a:gd name="T22" fmla="*/ 596 w 1098"/>
                <a:gd name="T23" fmla="*/ 420 h 1098"/>
                <a:gd name="T24" fmla="*/ 524 w 1098"/>
                <a:gd name="T25" fmla="*/ 514 h 1098"/>
                <a:gd name="T26" fmla="*/ 617 w 1098"/>
                <a:gd name="T27" fmla="*/ 449 h 1098"/>
                <a:gd name="T28" fmla="*/ 443 w 1098"/>
                <a:gd name="T29" fmla="*/ 248 h 1098"/>
                <a:gd name="T30" fmla="*/ 410 w 1098"/>
                <a:gd name="T31" fmla="*/ 240 h 1098"/>
                <a:gd name="T32" fmla="*/ 342 w 1098"/>
                <a:gd name="T33" fmla="*/ 334 h 1098"/>
                <a:gd name="T34" fmla="*/ 436 w 1098"/>
                <a:gd name="T35" fmla="*/ 262 h 1098"/>
                <a:gd name="T36" fmla="*/ 902 w 1098"/>
                <a:gd name="T37" fmla="*/ 699 h 1098"/>
                <a:gd name="T38" fmla="*/ 870 w 1098"/>
                <a:gd name="T39" fmla="*/ 694 h 1098"/>
                <a:gd name="T40" fmla="*/ 800 w 1098"/>
                <a:gd name="T41" fmla="*/ 788 h 1098"/>
                <a:gd name="T42" fmla="*/ 895 w 1098"/>
                <a:gd name="T43" fmla="*/ 717 h 1098"/>
                <a:gd name="T44" fmla="*/ 811 w 1098"/>
                <a:gd name="T45" fmla="*/ 612 h 1098"/>
                <a:gd name="T46" fmla="*/ 780 w 1098"/>
                <a:gd name="T47" fmla="*/ 602 h 1098"/>
                <a:gd name="T48" fmla="*/ 709 w 1098"/>
                <a:gd name="T49" fmla="*/ 697 h 1098"/>
                <a:gd name="T50" fmla="*/ 804 w 1098"/>
                <a:gd name="T51" fmla="*/ 625 h 1098"/>
                <a:gd name="T52" fmla="*/ 534 w 1098"/>
                <a:gd name="T53" fmla="*/ 339 h 1098"/>
                <a:gd name="T54" fmla="*/ 506 w 1098"/>
                <a:gd name="T55" fmla="*/ 328 h 1098"/>
                <a:gd name="T56" fmla="*/ 434 w 1098"/>
                <a:gd name="T57" fmla="*/ 425 h 1098"/>
                <a:gd name="T58" fmla="*/ 526 w 1098"/>
                <a:gd name="T59" fmla="*/ 355 h 1098"/>
                <a:gd name="T60" fmla="*/ 994 w 1098"/>
                <a:gd name="T61" fmla="*/ 795 h 1098"/>
                <a:gd name="T62" fmla="*/ 962 w 1098"/>
                <a:gd name="T63" fmla="*/ 787 h 1098"/>
                <a:gd name="T64" fmla="*/ 893 w 1098"/>
                <a:gd name="T65" fmla="*/ 879 h 1098"/>
                <a:gd name="T66" fmla="*/ 987 w 1098"/>
                <a:gd name="T67" fmla="*/ 809 h 1098"/>
                <a:gd name="T68" fmla="*/ 718 w 1098"/>
                <a:gd name="T69" fmla="*/ 520 h 1098"/>
                <a:gd name="T70" fmla="*/ 688 w 1098"/>
                <a:gd name="T71" fmla="*/ 511 h 1098"/>
                <a:gd name="T72" fmla="*/ 617 w 1098"/>
                <a:gd name="T73" fmla="*/ 606 h 1098"/>
                <a:gd name="T74" fmla="*/ 709 w 1098"/>
                <a:gd name="T75" fmla="*/ 537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8" h="1098">
                  <a:moveTo>
                    <a:pt x="1093" y="928"/>
                  </a:moveTo>
                  <a:cubicBezTo>
                    <a:pt x="1087" y="968"/>
                    <a:pt x="1057" y="1017"/>
                    <a:pt x="1006" y="1053"/>
                  </a:cubicBezTo>
                  <a:cubicBezTo>
                    <a:pt x="961" y="1086"/>
                    <a:pt x="910" y="1098"/>
                    <a:pt x="855" y="1088"/>
                  </a:cubicBezTo>
                  <a:cubicBezTo>
                    <a:pt x="811" y="1079"/>
                    <a:pt x="777" y="1052"/>
                    <a:pt x="746" y="1022"/>
                  </a:cubicBezTo>
                  <a:cubicBezTo>
                    <a:pt x="656" y="932"/>
                    <a:pt x="566" y="842"/>
                    <a:pt x="475" y="753"/>
                  </a:cubicBezTo>
                  <a:cubicBezTo>
                    <a:pt x="360" y="638"/>
                    <a:pt x="244" y="523"/>
                    <a:pt x="129" y="408"/>
                  </a:cubicBezTo>
                  <a:cubicBezTo>
                    <a:pt x="106" y="385"/>
                    <a:pt x="106" y="385"/>
                    <a:pt x="82" y="408"/>
                  </a:cubicBezTo>
                  <a:cubicBezTo>
                    <a:pt x="72" y="417"/>
                    <a:pt x="64" y="429"/>
                    <a:pt x="49" y="433"/>
                  </a:cubicBezTo>
                  <a:cubicBezTo>
                    <a:pt x="34" y="437"/>
                    <a:pt x="21" y="435"/>
                    <a:pt x="11" y="423"/>
                  </a:cubicBezTo>
                  <a:cubicBezTo>
                    <a:pt x="2" y="412"/>
                    <a:pt x="0" y="399"/>
                    <a:pt x="6" y="385"/>
                  </a:cubicBezTo>
                  <a:cubicBezTo>
                    <a:pt x="10" y="377"/>
                    <a:pt x="16" y="370"/>
                    <a:pt x="23" y="363"/>
                  </a:cubicBezTo>
                  <a:cubicBezTo>
                    <a:pt x="133" y="252"/>
                    <a:pt x="243" y="140"/>
                    <a:pt x="353" y="29"/>
                  </a:cubicBezTo>
                  <a:cubicBezTo>
                    <a:pt x="360" y="22"/>
                    <a:pt x="367" y="15"/>
                    <a:pt x="375" y="9"/>
                  </a:cubicBezTo>
                  <a:cubicBezTo>
                    <a:pt x="389" y="0"/>
                    <a:pt x="411" y="2"/>
                    <a:pt x="422" y="13"/>
                  </a:cubicBezTo>
                  <a:cubicBezTo>
                    <a:pt x="433" y="25"/>
                    <a:pt x="435" y="46"/>
                    <a:pt x="424" y="61"/>
                  </a:cubicBezTo>
                  <a:cubicBezTo>
                    <a:pt x="414" y="73"/>
                    <a:pt x="403" y="84"/>
                    <a:pt x="391" y="95"/>
                  </a:cubicBezTo>
                  <a:cubicBezTo>
                    <a:pt x="383" y="103"/>
                    <a:pt x="384" y="107"/>
                    <a:pt x="391" y="115"/>
                  </a:cubicBezTo>
                  <a:cubicBezTo>
                    <a:pt x="458" y="179"/>
                    <a:pt x="524" y="244"/>
                    <a:pt x="589" y="310"/>
                  </a:cubicBezTo>
                  <a:cubicBezTo>
                    <a:pt x="684" y="403"/>
                    <a:pt x="778" y="497"/>
                    <a:pt x="872" y="591"/>
                  </a:cubicBezTo>
                  <a:cubicBezTo>
                    <a:pt x="927" y="646"/>
                    <a:pt x="981" y="700"/>
                    <a:pt x="1036" y="754"/>
                  </a:cubicBezTo>
                  <a:cubicBezTo>
                    <a:pt x="1078" y="796"/>
                    <a:pt x="1098" y="846"/>
                    <a:pt x="1093" y="928"/>
                  </a:cubicBezTo>
                  <a:close/>
                  <a:moveTo>
                    <a:pt x="627" y="430"/>
                  </a:moveTo>
                  <a:cubicBezTo>
                    <a:pt x="626" y="423"/>
                    <a:pt x="622" y="418"/>
                    <a:pt x="615" y="415"/>
                  </a:cubicBezTo>
                  <a:cubicBezTo>
                    <a:pt x="607" y="411"/>
                    <a:pt x="601" y="415"/>
                    <a:pt x="596" y="420"/>
                  </a:cubicBezTo>
                  <a:cubicBezTo>
                    <a:pt x="574" y="442"/>
                    <a:pt x="552" y="463"/>
                    <a:pt x="531" y="485"/>
                  </a:cubicBezTo>
                  <a:cubicBezTo>
                    <a:pt x="522" y="493"/>
                    <a:pt x="514" y="502"/>
                    <a:pt x="524" y="514"/>
                  </a:cubicBezTo>
                  <a:cubicBezTo>
                    <a:pt x="534" y="526"/>
                    <a:pt x="545" y="520"/>
                    <a:pt x="554" y="510"/>
                  </a:cubicBezTo>
                  <a:cubicBezTo>
                    <a:pt x="576" y="490"/>
                    <a:pt x="594" y="468"/>
                    <a:pt x="617" y="449"/>
                  </a:cubicBezTo>
                  <a:cubicBezTo>
                    <a:pt x="622" y="445"/>
                    <a:pt x="627" y="438"/>
                    <a:pt x="627" y="430"/>
                  </a:cubicBezTo>
                  <a:close/>
                  <a:moveTo>
                    <a:pt x="443" y="248"/>
                  </a:moveTo>
                  <a:cubicBezTo>
                    <a:pt x="443" y="241"/>
                    <a:pt x="439" y="237"/>
                    <a:pt x="434" y="234"/>
                  </a:cubicBezTo>
                  <a:cubicBezTo>
                    <a:pt x="425" y="230"/>
                    <a:pt x="417" y="233"/>
                    <a:pt x="410" y="240"/>
                  </a:cubicBezTo>
                  <a:cubicBezTo>
                    <a:pt x="388" y="262"/>
                    <a:pt x="366" y="284"/>
                    <a:pt x="344" y="306"/>
                  </a:cubicBezTo>
                  <a:cubicBezTo>
                    <a:pt x="335" y="315"/>
                    <a:pt x="333" y="325"/>
                    <a:pt x="342" y="334"/>
                  </a:cubicBezTo>
                  <a:cubicBezTo>
                    <a:pt x="352" y="343"/>
                    <a:pt x="361" y="338"/>
                    <a:pt x="368" y="330"/>
                  </a:cubicBezTo>
                  <a:cubicBezTo>
                    <a:pt x="391" y="308"/>
                    <a:pt x="413" y="285"/>
                    <a:pt x="436" y="262"/>
                  </a:cubicBezTo>
                  <a:cubicBezTo>
                    <a:pt x="439" y="258"/>
                    <a:pt x="443" y="254"/>
                    <a:pt x="443" y="248"/>
                  </a:cubicBezTo>
                  <a:close/>
                  <a:moveTo>
                    <a:pt x="902" y="699"/>
                  </a:moveTo>
                  <a:cubicBezTo>
                    <a:pt x="902" y="696"/>
                    <a:pt x="898" y="692"/>
                    <a:pt x="891" y="689"/>
                  </a:cubicBezTo>
                  <a:cubicBezTo>
                    <a:pt x="882" y="683"/>
                    <a:pt x="876" y="689"/>
                    <a:pt x="870" y="694"/>
                  </a:cubicBezTo>
                  <a:cubicBezTo>
                    <a:pt x="848" y="716"/>
                    <a:pt x="826" y="738"/>
                    <a:pt x="805" y="760"/>
                  </a:cubicBezTo>
                  <a:cubicBezTo>
                    <a:pt x="797" y="768"/>
                    <a:pt x="790" y="778"/>
                    <a:pt x="800" y="788"/>
                  </a:cubicBezTo>
                  <a:cubicBezTo>
                    <a:pt x="810" y="797"/>
                    <a:pt x="820" y="793"/>
                    <a:pt x="829" y="784"/>
                  </a:cubicBezTo>
                  <a:cubicBezTo>
                    <a:pt x="851" y="761"/>
                    <a:pt x="873" y="740"/>
                    <a:pt x="895" y="717"/>
                  </a:cubicBezTo>
                  <a:cubicBezTo>
                    <a:pt x="899" y="714"/>
                    <a:pt x="903" y="710"/>
                    <a:pt x="902" y="699"/>
                  </a:cubicBezTo>
                  <a:close/>
                  <a:moveTo>
                    <a:pt x="811" y="612"/>
                  </a:moveTo>
                  <a:cubicBezTo>
                    <a:pt x="810" y="606"/>
                    <a:pt x="806" y="600"/>
                    <a:pt x="800" y="598"/>
                  </a:cubicBezTo>
                  <a:cubicBezTo>
                    <a:pt x="792" y="594"/>
                    <a:pt x="786" y="596"/>
                    <a:pt x="780" y="602"/>
                  </a:cubicBezTo>
                  <a:cubicBezTo>
                    <a:pt x="757" y="626"/>
                    <a:pt x="733" y="649"/>
                    <a:pt x="710" y="673"/>
                  </a:cubicBezTo>
                  <a:cubicBezTo>
                    <a:pt x="703" y="680"/>
                    <a:pt x="701" y="689"/>
                    <a:pt x="709" y="697"/>
                  </a:cubicBezTo>
                  <a:cubicBezTo>
                    <a:pt x="717" y="706"/>
                    <a:pt x="726" y="705"/>
                    <a:pt x="734" y="696"/>
                  </a:cubicBezTo>
                  <a:cubicBezTo>
                    <a:pt x="757" y="672"/>
                    <a:pt x="781" y="649"/>
                    <a:pt x="804" y="625"/>
                  </a:cubicBezTo>
                  <a:cubicBezTo>
                    <a:pt x="808" y="622"/>
                    <a:pt x="810" y="618"/>
                    <a:pt x="811" y="612"/>
                  </a:cubicBezTo>
                  <a:close/>
                  <a:moveTo>
                    <a:pt x="534" y="339"/>
                  </a:moveTo>
                  <a:cubicBezTo>
                    <a:pt x="534" y="332"/>
                    <a:pt x="530" y="327"/>
                    <a:pt x="524" y="323"/>
                  </a:cubicBezTo>
                  <a:cubicBezTo>
                    <a:pt x="517" y="320"/>
                    <a:pt x="511" y="324"/>
                    <a:pt x="506" y="328"/>
                  </a:cubicBezTo>
                  <a:cubicBezTo>
                    <a:pt x="482" y="351"/>
                    <a:pt x="459" y="375"/>
                    <a:pt x="435" y="399"/>
                  </a:cubicBezTo>
                  <a:cubicBezTo>
                    <a:pt x="427" y="407"/>
                    <a:pt x="424" y="416"/>
                    <a:pt x="434" y="425"/>
                  </a:cubicBezTo>
                  <a:cubicBezTo>
                    <a:pt x="443" y="433"/>
                    <a:pt x="452" y="429"/>
                    <a:pt x="460" y="421"/>
                  </a:cubicBezTo>
                  <a:cubicBezTo>
                    <a:pt x="482" y="399"/>
                    <a:pt x="504" y="377"/>
                    <a:pt x="526" y="355"/>
                  </a:cubicBezTo>
                  <a:cubicBezTo>
                    <a:pt x="531" y="350"/>
                    <a:pt x="534" y="345"/>
                    <a:pt x="534" y="339"/>
                  </a:cubicBezTo>
                  <a:close/>
                  <a:moveTo>
                    <a:pt x="994" y="795"/>
                  </a:moveTo>
                  <a:cubicBezTo>
                    <a:pt x="994" y="788"/>
                    <a:pt x="991" y="783"/>
                    <a:pt x="985" y="781"/>
                  </a:cubicBezTo>
                  <a:cubicBezTo>
                    <a:pt x="976" y="777"/>
                    <a:pt x="968" y="780"/>
                    <a:pt x="962" y="787"/>
                  </a:cubicBezTo>
                  <a:cubicBezTo>
                    <a:pt x="940" y="809"/>
                    <a:pt x="918" y="831"/>
                    <a:pt x="896" y="853"/>
                  </a:cubicBezTo>
                  <a:cubicBezTo>
                    <a:pt x="888" y="861"/>
                    <a:pt x="883" y="870"/>
                    <a:pt x="893" y="879"/>
                  </a:cubicBezTo>
                  <a:cubicBezTo>
                    <a:pt x="902" y="888"/>
                    <a:pt x="911" y="886"/>
                    <a:pt x="919" y="878"/>
                  </a:cubicBezTo>
                  <a:cubicBezTo>
                    <a:pt x="941" y="854"/>
                    <a:pt x="967" y="834"/>
                    <a:pt x="987" y="809"/>
                  </a:cubicBezTo>
                  <a:cubicBezTo>
                    <a:pt x="990" y="805"/>
                    <a:pt x="993" y="800"/>
                    <a:pt x="994" y="795"/>
                  </a:cubicBezTo>
                  <a:close/>
                  <a:moveTo>
                    <a:pt x="718" y="520"/>
                  </a:moveTo>
                  <a:cubicBezTo>
                    <a:pt x="717" y="514"/>
                    <a:pt x="714" y="509"/>
                    <a:pt x="709" y="506"/>
                  </a:cubicBezTo>
                  <a:cubicBezTo>
                    <a:pt x="701" y="503"/>
                    <a:pt x="694" y="505"/>
                    <a:pt x="688" y="511"/>
                  </a:cubicBezTo>
                  <a:cubicBezTo>
                    <a:pt x="665" y="535"/>
                    <a:pt x="641" y="559"/>
                    <a:pt x="618" y="584"/>
                  </a:cubicBezTo>
                  <a:cubicBezTo>
                    <a:pt x="611" y="591"/>
                    <a:pt x="609" y="599"/>
                    <a:pt x="617" y="606"/>
                  </a:cubicBezTo>
                  <a:cubicBezTo>
                    <a:pt x="625" y="614"/>
                    <a:pt x="633" y="613"/>
                    <a:pt x="641" y="605"/>
                  </a:cubicBezTo>
                  <a:cubicBezTo>
                    <a:pt x="664" y="582"/>
                    <a:pt x="686" y="560"/>
                    <a:pt x="709" y="537"/>
                  </a:cubicBezTo>
                  <a:cubicBezTo>
                    <a:pt x="714" y="533"/>
                    <a:pt x="718" y="528"/>
                    <a:pt x="718" y="52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6" name="Freeform 63">
              <a:extLst>
                <a:ext uri="{FF2B5EF4-FFF2-40B4-BE49-F238E27FC236}">
                  <a16:creationId xmlns:a16="http://schemas.microsoft.com/office/drawing/2014/main" id="{080F0A7E-F807-4A27-9B8E-8E65FE2BA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493713"/>
              <a:ext cx="542925" cy="542925"/>
            </a:xfrm>
            <a:custGeom>
              <a:avLst/>
              <a:gdLst>
                <a:gd name="T0" fmla="*/ 314 w 383"/>
                <a:gd name="T1" fmla="*/ 35 h 384"/>
                <a:gd name="T2" fmla="*/ 296 w 383"/>
                <a:gd name="T3" fmla="*/ 73 h 384"/>
                <a:gd name="T4" fmla="*/ 266 w 383"/>
                <a:gd name="T5" fmla="*/ 108 h 384"/>
                <a:gd name="T6" fmla="*/ 296 w 383"/>
                <a:gd name="T7" fmla="*/ 141 h 384"/>
                <a:gd name="T8" fmla="*/ 374 w 383"/>
                <a:gd name="T9" fmla="*/ 218 h 384"/>
                <a:gd name="T10" fmla="*/ 374 w 383"/>
                <a:gd name="T11" fmla="*/ 238 h 384"/>
                <a:gd name="T12" fmla="*/ 241 w 383"/>
                <a:gd name="T13" fmla="*/ 373 h 384"/>
                <a:gd name="T14" fmla="*/ 214 w 383"/>
                <a:gd name="T15" fmla="*/ 372 h 384"/>
                <a:gd name="T16" fmla="*/ 119 w 383"/>
                <a:gd name="T17" fmla="*/ 276 h 384"/>
                <a:gd name="T18" fmla="*/ 92 w 383"/>
                <a:gd name="T19" fmla="*/ 277 h 384"/>
                <a:gd name="T20" fmla="*/ 66 w 383"/>
                <a:gd name="T21" fmla="*/ 305 h 384"/>
                <a:gd name="T22" fmla="*/ 16 w 383"/>
                <a:gd name="T23" fmla="*/ 309 h 384"/>
                <a:gd name="T24" fmla="*/ 13 w 383"/>
                <a:gd name="T25" fmla="*/ 261 h 384"/>
                <a:gd name="T26" fmla="*/ 82 w 383"/>
                <a:gd name="T27" fmla="*/ 187 h 384"/>
                <a:gd name="T28" fmla="*/ 249 w 383"/>
                <a:gd name="T29" fmla="*/ 18 h 384"/>
                <a:gd name="T30" fmla="*/ 292 w 383"/>
                <a:gd name="T31" fmla="*/ 7 h 384"/>
                <a:gd name="T32" fmla="*/ 314 w 383"/>
                <a:gd name="T33" fmla="*/ 3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3" h="384">
                  <a:moveTo>
                    <a:pt x="314" y="35"/>
                  </a:moveTo>
                  <a:cubicBezTo>
                    <a:pt x="315" y="54"/>
                    <a:pt x="305" y="63"/>
                    <a:pt x="296" y="73"/>
                  </a:cubicBezTo>
                  <a:cubicBezTo>
                    <a:pt x="285" y="85"/>
                    <a:pt x="265" y="94"/>
                    <a:pt x="266" y="108"/>
                  </a:cubicBezTo>
                  <a:cubicBezTo>
                    <a:pt x="267" y="119"/>
                    <a:pt x="285" y="130"/>
                    <a:pt x="296" y="141"/>
                  </a:cubicBezTo>
                  <a:cubicBezTo>
                    <a:pt x="322" y="167"/>
                    <a:pt x="348" y="193"/>
                    <a:pt x="374" y="218"/>
                  </a:cubicBezTo>
                  <a:cubicBezTo>
                    <a:pt x="383" y="226"/>
                    <a:pt x="382" y="230"/>
                    <a:pt x="374" y="238"/>
                  </a:cubicBezTo>
                  <a:cubicBezTo>
                    <a:pt x="329" y="282"/>
                    <a:pt x="284" y="327"/>
                    <a:pt x="241" y="373"/>
                  </a:cubicBezTo>
                  <a:cubicBezTo>
                    <a:pt x="230" y="384"/>
                    <a:pt x="224" y="383"/>
                    <a:pt x="214" y="372"/>
                  </a:cubicBezTo>
                  <a:cubicBezTo>
                    <a:pt x="183" y="340"/>
                    <a:pt x="150" y="309"/>
                    <a:pt x="119" y="276"/>
                  </a:cubicBezTo>
                  <a:cubicBezTo>
                    <a:pt x="107" y="265"/>
                    <a:pt x="101" y="267"/>
                    <a:pt x="92" y="277"/>
                  </a:cubicBezTo>
                  <a:cubicBezTo>
                    <a:pt x="84" y="287"/>
                    <a:pt x="75" y="296"/>
                    <a:pt x="66" y="305"/>
                  </a:cubicBezTo>
                  <a:cubicBezTo>
                    <a:pt x="50" y="320"/>
                    <a:pt x="31" y="322"/>
                    <a:pt x="16" y="309"/>
                  </a:cubicBezTo>
                  <a:cubicBezTo>
                    <a:pt x="1" y="297"/>
                    <a:pt x="0" y="281"/>
                    <a:pt x="13" y="261"/>
                  </a:cubicBezTo>
                  <a:cubicBezTo>
                    <a:pt x="32" y="232"/>
                    <a:pt x="59" y="211"/>
                    <a:pt x="82" y="187"/>
                  </a:cubicBezTo>
                  <a:cubicBezTo>
                    <a:pt x="137" y="130"/>
                    <a:pt x="193" y="74"/>
                    <a:pt x="249" y="18"/>
                  </a:cubicBezTo>
                  <a:cubicBezTo>
                    <a:pt x="261" y="5"/>
                    <a:pt x="275" y="0"/>
                    <a:pt x="292" y="7"/>
                  </a:cubicBezTo>
                  <a:cubicBezTo>
                    <a:pt x="307" y="12"/>
                    <a:pt x="313" y="24"/>
                    <a:pt x="314" y="35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7" name="Freeform 64">
              <a:extLst>
                <a:ext uri="{FF2B5EF4-FFF2-40B4-BE49-F238E27FC236}">
                  <a16:creationId xmlns:a16="http://schemas.microsoft.com/office/drawing/2014/main" id="{17C16BC2-9200-4CDD-A495-700CA875A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5438" y="2085976"/>
              <a:ext cx="658813" cy="655638"/>
            </a:xfrm>
            <a:custGeom>
              <a:avLst/>
              <a:gdLst>
                <a:gd name="T0" fmla="*/ 113 w 465"/>
                <a:gd name="T1" fmla="*/ 0 h 463"/>
                <a:gd name="T2" fmla="*/ 206 w 465"/>
                <a:gd name="T3" fmla="*/ 100 h 463"/>
                <a:gd name="T4" fmla="*/ 213 w 465"/>
                <a:gd name="T5" fmla="*/ 156 h 463"/>
                <a:gd name="T6" fmla="*/ 221 w 465"/>
                <a:gd name="T7" fmla="*/ 182 h 463"/>
                <a:gd name="T8" fmla="*/ 438 w 465"/>
                <a:gd name="T9" fmla="*/ 397 h 463"/>
                <a:gd name="T10" fmla="*/ 454 w 465"/>
                <a:gd name="T11" fmla="*/ 414 h 463"/>
                <a:gd name="T12" fmla="*/ 453 w 465"/>
                <a:gd name="T13" fmla="*/ 451 h 463"/>
                <a:gd name="T14" fmla="*/ 414 w 465"/>
                <a:gd name="T15" fmla="*/ 451 h 463"/>
                <a:gd name="T16" fmla="*/ 308 w 465"/>
                <a:gd name="T17" fmla="*/ 345 h 463"/>
                <a:gd name="T18" fmla="*/ 178 w 465"/>
                <a:gd name="T19" fmla="*/ 216 h 463"/>
                <a:gd name="T20" fmla="*/ 164 w 465"/>
                <a:gd name="T21" fmla="*/ 211 h 463"/>
                <a:gd name="T22" fmla="*/ 71 w 465"/>
                <a:gd name="T23" fmla="*/ 184 h 463"/>
                <a:gd name="T24" fmla="*/ 7 w 465"/>
                <a:gd name="T25" fmla="*/ 121 h 463"/>
                <a:gd name="T26" fmla="*/ 9 w 465"/>
                <a:gd name="T27" fmla="*/ 108 h 463"/>
                <a:gd name="T28" fmla="*/ 113 w 465"/>
                <a:gd name="T29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5" h="463">
                  <a:moveTo>
                    <a:pt x="113" y="0"/>
                  </a:moveTo>
                  <a:cubicBezTo>
                    <a:pt x="143" y="36"/>
                    <a:pt x="182" y="61"/>
                    <a:pt x="206" y="100"/>
                  </a:cubicBezTo>
                  <a:cubicBezTo>
                    <a:pt x="217" y="118"/>
                    <a:pt x="219" y="137"/>
                    <a:pt x="213" y="156"/>
                  </a:cubicBezTo>
                  <a:cubicBezTo>
                    <a:pt x="210" y="167"/>
                    <a:pt x="213" y="174"/>
                    <a:pt x="221" y="182"/>
                  </a:cubicBezTo>
                  <a:cubicBezTo>
                    <a:pt x="293" y="253"/>
                    <a:pt x="366" y="325"/>
                    <a:pt x="438" y="397"/>
                  </a:cubicBezTo>
                  <a:cubicBezTo>
                    <a:pt x="443" y="402"/>
                    <a:pt x="449" y="408"/>
                    <a:pt x="454" y="414"/>
                  </a:cubicBezTo>
                  <a:cubicBezTo>
                    <a:pt x="465" y="427"/>
                    <a:pt x="465" y="439"/>
                    <a:pt x="453" y="451"/>
                  </a:cubicBezTo>
                  <a:cubicBezTo>
                    <a:pt x="442" y="462"/>
                    <a:pt x="427" y="463"/>
                    <a:pt x="414" y="451"/>
                  </a:cubicBezTo>
                  <a:cubicBezTo>
                    <a:pt x="379" y="416"/>
                    <a:pt x="343" y="381"/>
                    <a:pt x="308" y="345"/>
                  </a:cubicBezTo>
                  <a:cubicBezTo>
                    <a:pt x="265" y="302"/>
                    <a:pt x="221" y="259"/>
                    <a:pt x="178" y="216"/>
                  </a:cubicBezTo>
                  <a:cubicBezTo>
                    <a:pt x="174" y="212"/>
                    <a:pt x="170" y="209"/>
                    <a:pt x="164" y="211"/>
                  </a:cubicBezTo>
                  <a:cubicBezTo>
                    <a:pt x="126" y="226"/>
                    <a:pt x="97" y="208"/>
                    <a:pt x="71" y="184"/>
                  </a:cubicBezTo>
                  <a:cubicBezTo>
                    <a:pt x="49" y="164"/>
                    <a:pt x="29" y="142"/>
                    <a:pt x="7" y="121"/>
                  </a:cubicBezTo>
                  <a:cubicBezTo>
                    <a:pt x="1" y="116"/>
                    <a:pt x="0" y="113"/>
                    <a:pt x="9" y="108"/>
                  </a:cubicBezTo>
                  <a:cubicBezTo>
                    <a:pt x="53" y="83"/>
                    <a:pt x="87" y="47"/>
                    <a:pt x="113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845645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4" y="1119117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1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1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7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21" y="1139040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8" y="3464240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2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3" y="2658938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9" y="3460065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3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8" y="1154563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9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80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7"/>
            <a:ext cx="303110" cy="420181"/>
            <a:chOff x="-38860325" y="3221750"/>
            <a:chExt cx="228425" cy="316650"/>
          </a:xfrm>
          <a:solidFill>
            <a:srgbClr val="ED8984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3"/>
            <a:ext cx="483152" cy="480761"/>
            <a:chOff x="-38538975" y="3954250"/>
            <a:chExt cx="318225" cy="316650"/>
          </a:xfrm>
          <a:solidFill>
            <a:srgbClr val="ED8984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4"/>
            <a:ext cx="371546" cy="331550"/>
            <a:chOff x="-42996150" y="3612600"/>
            <a:chExt cx="323750" cy="288900"/>
          </a:xfrm>
          <a:solidFill>
            <a:srgbClr val="ED8984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2"/>
            <a:ext cx="372406" cy="364373"/>
            <a:chOff x="-41117650" y="3605525"/>
            <a:chExt cx="324500" cy="317500"/>
          </a:xfrm>
          <a:solidFill>
            <a:srgbClr val="ED8984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5" y="4157042"/>
            <a:ext cx="352265" cy="356769"/>
            <a:chOff x="-42617300" y="3587775"/>
            <a:chExt cx="306950" cy="310875"/>
          </a:xfrm>
          <a:solidFill>
            <a:srgbClr val="ED8984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2"/>
            <a:ext cx="365204" cy="332669"/>
            <a:chOff x="-40745125" y="3632900"/>
            <a:chExt cx="318225" cy="289875"/>
          </a:xfrm>
          <a:solidFill>
            <a:srgbClr val="ED8984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1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ED8984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ED8984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40" y="4193494"/>
            <a:ext cx="362507" cy="283867"/>
            <a:chOff x="-41526450" y="3653375"/>
            <a:chExt cx="315875" cy="247350"/>
          </a:xfrm>
          <a:solidFill>
            <a:srgbClr val="ED8984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7"/>
            <a:ext cx="360504" cy="414709"/>
            <a:chOff x="-42971725" y="3217825"/>
            <a:chExt cx="275675" cy="317125"/>
          </a:xfrm>
          <a:solidFill>
            <a:srgbClr val="ED8984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ED8984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4" y="1891744"/>
            <a:ext cx="480716" cy="415100"/>
            <a:chOff x="-42651700" y="3217825"/>
            <a:chExt cx="367600" cy="317425"/>
          </a:xfrm>
          <a:solidFill>
            <a:srgbClr val="ED8984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6"/>
            <a:ext cx="421868" cy="414479"/>
            <a:chOff x="-40748275" y="3238700"/>
            <a:chExt cx="322600" cy="316950"/>
          </a:xfrm>
          <a:solidFill>
            <a:srgbClr val="ED8984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ED8984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ED8984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4"/>
            <a:ext cx="418206" cy="413074"/>
            <a:chOff x="-41530375" y="3218800"/>
            <a:chExt cx="319800" cy="315875"/>
          </a:xfrm>
          <a:solidFill>
            <a:srgbClr val="ED8984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ED8984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9" y="2670650"/>
            <a:ext cx="395025" cy="395025"/>
            <a:chOff x="5660400" y="238125"/>
            <a:chExt cx="481825" cy="481825"/>
          </a:xfrm>
          <a:solidFill>
            <a:srgbClr val="ED8984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80" y="2726921"/>
            <a:ext cx="441296" cy="284451"/>
            <a:chOff x="1492675" y="1520750"/>
            <a:chExt cx="481825" cy="310575"/>
          </a:xfrm>
          <a:solidFill>
            <a:srgbClr val="ED8984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10" y="2748310"/>
            <a:ext cx="338933" cy="317742"/>
            <a:chOff x="4456875" y="2635825"/>
            <a:chExt cx="481825" cy="451700"/>
          </a:xfrm>
          <a:solidFill>
            <a:srgbClr val="ED8984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62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2" y="1179622"/>
            <a:ext cx="5793674" cy="3359816"/>
            <a:chOff x="4171826" y="1572826"/>
            <a:chExt cx="8233076" cy="4479755"/>
          </a:xfrm>
          <a:solidFill>
            <a:srgbClr val="ED8984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15091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8" y="124705"/>
            <a:ext cx="8679898" cy="543185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21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70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70" y="3486045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9" y="3416944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5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4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7" y="4275688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9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3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5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9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8" y="4333711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6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8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2" y="926485"/>
            <a:ext cx="425141" cy="424850"/>
            <a:chOff x="-34004625" y="3585850"/>
            <a:chExt cx="292225" cy="292025"/>
          </a:xfrm>
          <a:solidFill>
            <a:srgbClr val="ED8984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7" y="1728546"/>
            <a:ext cx="414065" cy="412966"/>
            <a:chOff x="-30345325" y="3184750"/>
            <a:chExt cx="292225" cy="291450"/>
          </a:xfrm>
          <a:solidFill>
            <a:srgbClr val="ED8984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6" y="3483025"/>
            <a:ext cx="381641" cy="422300"/>
            <a:chOff x="-30354000" y="3569100"/>
            <a:chExt cx="292250" cy="292225"/>
          </a:xfrm>
          <a:solidFill>
            <a:srgbClr val="ED8984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ED8984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8" y="2558381"/>
            <a:ext cx="453661" cy="454361"/>
            <a:chOff x="-31093575" y="3552550"/>
            <a:chExt cx="291450" cy="291900"/>
          </a:xfrm>
          <a:solidFill>
            <a:srgbClr val="ED8984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3" y="935257"/>
            <a:ext cx="374965" cy="450422"/>
            <a:chOff x="-35814600" y="3202075"/>
            <a:chExt cx="242625" cy="291450"/>
          </a:xfrm>
          <a:solidFill>
            <a:srgbClr val="ED8984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6" y="908464"/>
            <a:ext cx="450421" cy="450422"/>
            <a:chOff x="-34003850" y="3227275"/>
            <a:chExt cx="291450" cy="291450"/>
          </a:xfrm>
          <a:solidFill>
            <a:srgbClr val="ED8984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7"/>
            <a:ext cx="455290" cy="449186"/>
            <a:chOff x="-33645475" y="3228075"/>
            <a:chExt cx="294600" cy="290650"/>
          </a:xfrm>
          <a:solidFill>
            <a:srgbClr val="ED8984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ED8984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7"/>
            <a:ext cx="428514" cy="451040"/>
            <a:chOff x="-33277650" y="3226875"/>
            <a:chExt cx="277275" cy="291850"/>
          </a:xfrm>
          <a:solidFill>
            <a:srgbClr val="ED8984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ED8984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7"/>
            <a:ext cx="456488" cy="451079"/>
            <a:chOff x="-34408675" y="3202075"/>
            <a:chExt cx="295375" cy="291875"/>
          </a:xfrm>
          <a:solidFill>
            <a:srgbClr val="ED8984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ED8984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2" y="1707903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91"/>
            <a:ext cx="460833" cy="449225"/>
            <a:chOff x="-31817400" y="3910025"/>
            <a:chExt cx="301675" cy="294075"/>
          </a:xfrm>
          <a:solidFill>
            <a:srgbClr val="ED8984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70" y="1706598"/>
            <a:ext cx="450026" cy="448804"/>
            <a:chOff x="-31455100" y="3909350"/>
            <a:chExt cx="294600" cy="293800"/>
          </a:xfrm>
          <a:solidFill>
            <a:srgbClr val="ED8984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2" y="1725784"/>
            <a:ext cx="446398" cy="447620"/>
            <a:chOff x="-32927950" y="3944800"/>
            <a:chExt cx="292225" cy="293025"/>
          </a:xfrm>
          <a:solidFill>
            <a:srgbClr val="ED8984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ED8984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3" y="1707955"/>
            <a:ext cx="469273" cy="446093"/>
            <a:chOff x="-32576675" y="3944600"/>
            <a:chExt cx="307200" cy="292025"/>
          </a:xfrm>
          <a:solidFill>
            <a:srgbClr val="ED8984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ED8984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5" y="2577098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6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ED898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5" y="2589236"/>
            <a:ext cx="461288" cy="462005"/>
            <a:chOff x="-38538975" y="3954250"/>
            <a:chExt cx="318225" cy="316650"/>
          </a:xfrm>
          <a:solidFill>
            <a:srgbClr val="ED8984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7"/>
            <a:ext cx="465818" cy="464303"/>
            <a:chOff x="-37385100" y="3949908"/>
            <a:chExt cx="321350" cy="318225"/>
          </a:xfrm>
          <a:solidFill>
            <a:srgbClr val="ED8984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50" y="3495290"/>
            <a:ext cx="406289" cy="408912"/>
            <a:chOff x="-40011050" y="3972375"/>
            <a:chExt cx="316650" cy="316625"/>
          </a:xfrm>
          <a:solidFill>
            <a:srgbClr val="ED8984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11"/>
            <a:ext cx="272918" cy="462005"/>
            <a:chOff x="-38109725" y="3955025"/>
            <a:chExt cx="188275" cy="316650"/>
          </a:xfrm>
          <a:solidFill>
            <a:srgbClr val="ED8984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7" y="2604498"/>
            <a:ext cx="454439" cy="462589"/>
            <a:chOff x="-39647175" y="3972000"/>
            <a:chExt cx="313500" cy="317050"/>
          </a:xfrm>
          <a:solidFill>
            <a:srgbClr val="ED8984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8"/>
            <a:ext cx="456722" cy="464303"/>
            <a:chOff x="-37804925" y="3953450"/>
            <a:chExt cx="315075" cy="318225"/>
          </a:xfrm>
          <a:solidFill>
            <a:srgbClr val="ED8984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ED8984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7" y="2595845"/>
            <a:ext cx="556457" cy="457373"/>
            <a:chOff x="6234950" y="3255925"/>
            <a:chExt cx="483250" cy="397200"/>
          </a:xfrm>
          <a:solidFill>
            <a:srgbClr val="ED8984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88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3"/>
          <p:cNvSpPr txBox="1">
            <a:spLocks noGrp="1"/>
          </p:cNvSpPr>
          <p:nvPr>
            <p:ph type="title"/>
          </p:nvPr>
        </p:nvSpPr>
        <p:spPr>
          <a:xfrm>
            <a:off x="4572000" y="1878250"/>
            <a:ext cx="27432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975" name="Google Shape;975;p33"/>
          <p:cNvSpPr txBox="1">
            <a:spLocks noGrp="1"/>
          </p:cNvSpPr>
          <p:nvPr>
            <p:ph type="subTitle" idx="1"/>
          </p:nvPr>
        </p:nvSpPr>
        <p:spPr>
          <a:xfrm>
            <a:off x="4572000" y="2672780"/>
            <a:ext cx="2743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976" name="Google Shape;976;p33"/>
          <p:cNvGrpSpPr/>
          <p:nvPr/>
        </p:nvGrpSpPr>
        <p:grpSpPr>
          <a:xfrm>
            <a:off x="4651973" y="3437699"/>
            <a:ext cx="449351" cy="134550"/>
            <a:chOff x="826998" y="3699099"/>
            <a:chExt cx="449351" cy="134550"/>
          </a:xfrm>
        </p:grpSpPr>
        <p:sp>
          <p:nvSpPr>
            <p:cNvPr id="977" name="Google Shape;977;p33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" name="Google Shape;980;p33"/>
          <p:cNvGrpSpPr/>
          <p:nvPr/>
        </p:nvGrpSpPr>
        <p:grpSpPr>
          <a:xfrm>
            <a:off x="2225512" y="1032074"/>
            <a:ext cx="1909765" cy="2715006"/>
            <a:chOff x="2408825" y="3738750"/>
            <a:chExt cx="366150" cy="520525"/>
          </a:xfrm>
        </p:grpSpPr>
        <p:sp>
          <p:nvSpPr>
            <p:cNvPr id="981" name="Google Shape;981;p33"/>
            <p:cNvSpPr/>
            <p:nvPr/>
          </p:nvSpPr>
          <p:spPr>
            <a:xfrm>
              <a:off x="2611725" y="4236675"/>
              <a:ext cx="106550" cy="17100"/>
            </a:xfrm>
            <a:custGeom>
              <a:avLst/>
              <a:gdLst/>
              <a:ahLst/>
              <a:cxnLst/>
              <a:rect l="l" t="t" r="r" b="b"/>
              <a:pathLst>
                <a:path w="4262" h="684" extrusionOk="0">
                  <a:moveTo>
                    <a:pt x="343" y="0"/>
                  </a:moveTo>
                  <a:cubicBezTo>
                    <a:pt x="157" y="0"/>
                    <a:pt x="0" y="157"/>
                    <a:pt x="0" y="343"/>
                  </a:cubicBezTo>
                  <a:cubicBezTo>
                    <a:pt x="0" y="530"/>
                    <a:pt x="157" y="683"/>
                    <a:pt x="343" y="683"/>
                  </a:cubicBezTo>
                  <a:lnTo>
                    <a:pt x="3918" y="683"/>
                  </a:lnTo>
                  <a:cubicBezTo>
                    <a:pt x="4104" y="683"/>
                    <a:pt x="4261" y="530"/>
                    <a:pt x="4261" y="343"/>
                  </a:cubicBezTo>
                  <a:cubicBezTo>
                    <a:pt x="4261" y="157"/>
                    <a:pt x="4104" y="0"/>
                    <a:pt x="391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2" name="Google Shape;982;p33"/>
            <p:cNvGrpSpPr/>
            <p:nvPr/>
          </p:nvGrpSpPr>
          <p:grpSpPr>
            <a:xfrm>
              <a:off x="2612450" y="3738750"/>
              <a:ext cx="104975" cy="511550"/>
              <a:chOff x="2612450" y="3738750"/>
              <a:chExt cx="104975" cy="511550"/>
            </a:xfrm>
          </p:grpSpPr>
          <p:sp>
            <p:nvSpPr>
              <p:cNvPr id="983" name="Google Shape;983;p33"/>
              <p:cNvSpPr/>
              <p:nvPr/>
            </p:nvSpPr>
            <p:spPr>
              <a:xfrm>
                <a:off x="2663400" y="3738750"/>
                <a:ext cx="3100" cy="106925"/>
              </a:xfrm>
              <a:custGeom>
                <a:avLst/>
                <a:gdLst/>
                <a:ahLst/>
                <a:cxnLst/>
                <a:rect l="l" t="t" r="r" b="b"/>
                <a:pathLst>
                  <a:path w="124" h="4277" extrusionOk="0">
                    <a:moveTo>
                      <a:pt x="0" y="0"/>
                    </a:moveTo>
                    <a:lnTo>
                      <a:pt x="0" y="4276"/>
                    </a:lnTo>
                    <a:lnTo>
                      <a:pt x="123" y="4276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89B8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3"/>
              <p:cNvSpPr/>
              <p:nvPr/>
            </p:nvSpPr>
            <p:spPr>
              <a:xfrm>
                <a:off x="2630750" y="3849550"/>
                <a:ext cx="68400" cy="3098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2393" extrusionOk="0">
                    <a:moveTo>
                      <a:pt x="1198" y="1"/>
                    </a:moveTo>
                    <a:cubicBezTo>
                      <a:pt x="903" y="31"/>
                      <a:pt x="623" y="172"/>
                      <a:pt x="403" y="389"/>
                    </a:cubicBezTo>
                    <a:cubicBezTo>
                      <a:pt x="142" y="639"/>
                      <a:pt x="0" y="978"/>
                      <a:pt x="0" y="1352"/>
                    </a:cubicBezTo>
                    <a:lnTo>
                      <a:pt x="0" y="12377"/>
                    </a:lnTo>
                    <a:lnTo>
                      <a:pt x="2735" y="12392"/>
                    </a:lnTo>
                    <a:lnTo>
                      <a:pt x="2735" y="1352"/>
                    </a:lnTo>
                    <a:cubicBezTo>
                      <a:pt x="2735" y="870"/>
                      <a:pt x="2489" y="437"/>
                      <a:pt x="2082" y="187"/>
                    </a:cubicBezTo>
                    <a:cubicBezTo>
                      <a:pt x="1914" y="79"/>
                      <a:pt x="1728" y="16"/>
                      <a:pt x="1541" y="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3"/>
              <p:cNvSpPr/>
              <p:nvPr/>
            </p:nvSpPr>
            <p:spPr>
              <a:xfrm>
                <a:off x="2650600" y="3898150"/>
                <a:ext cx="28400" cy="34712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3885" extrusionOk="0">
                    <a:moveTo>
                      <a:pt x="1" y="1"/>
                    </a:moveTo>
                    <a:lnTo>
                      <a:pt x="1" y="13884"/>
                    </a:lnTo>
                    <a:lnTo>
                      <a:pt x="1135" y="13884"/>
                    </a:lnTo>
                    <a:lnTo>
                      <a:pt x="1135" y="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3"/>
              <p:cNvSpPr/>
              <p:nvPr/>
            </p:nvSpPr>
            <p:spPr>
              <a:xfrm>
                <a:off x="2618700" y="4240575"/>
                <a:ext cx="925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389" extrusionOk="0">
                    <a:moveTo>
                      <a:pt x="1" y="1"/>
                    </a:moveTo>
                    <a:lnTo>
                      <a:pt x="1" y="389"/>
                    </a:lnTo>
                    <a:lnTo>
                      <a:pt x="3702" y="389"/>
                    </a:lnTo>
                    <a:lnTo>
                      <a:pt x="3702" y="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3"/>
              <p:cNvSpPr/>
              <p:nvPr/>
            </p:nvSpPr>
            <p:spPr>
              <a:xfrm>
                <a:off x="2637750" y="3856175"/>
                <a:ext cx="54400" cy="148450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5938" extrusionOk="0">
                    <a:moveTo>
                      <a:pt x="1090" y="1"/>
                    </a:moveTo>
                    <a:cubicBezTo>
                      <a:pt x="481" y="1"/>
                      <a:pt x="0" y="497"/>
                      <a:pt x="0" y="1087"/>
                    </a:cubicBezTo>
                    <a:lnTo>
                      <a:pt x="0" y="5937"/>
                    </a:lnTo>
                    <a:lnTo>
                      <a:pt x="2175" y="5922"/>
                    </a:lnTo>
                    <a:lnTo>
                      <a:pt x="2175" y="1087"/>
                    </a:lnTo>
                    <a:cubicBezTo>
                      <a:pt x="2175" y="497"/>
                      <a:pt x="1694" y="1"/>
                      <a:pt x="1090" y="1"/>
                    </a:cubicBezTo>
                    <a:close/>
                  </a:path>
                </a:pathLst>
              </a:custGeom>
              <a:solidFill>
                <a:srgbClr val="F6AE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3"/>
              <p:cNvSpPr/>
              <p:nvPr/>
            </p:nvSpPr>
            <p:spPr>
              <a:xfrm>
                <a:off x="2612450" y="4157000"/>
                <a:ext cx="10497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4199" h="311" extrusionOk="0">
                    <a:moveTo>
                      <a:pt x="158" y="1"/>
                    </a:moveTo>
                    <a:cubicBezTo>
                      <a:pt x="79" y="1"/>
                      <a:pt x="1" y="60"/>
                      <a:pt x="1" y="154"/>
                    </a:cubicBezTo>
                    <a:cubicBezTo>
                      <a:pt x="1" y="247"/>
                      <a:pt x="79" y="310"/>
                      <a:pt x="158" y="310"/>
                    </a:cubicBezTo>
                    <a:lnTo>
                      <a:pt x="4027" y="310"/>
                    </a:lnTo>
                    <a:cubicBezTo>
                      <a:pt x="4120" y="310"/>
                      <a:pt x="4198" y="247"/>
                      <a:pt x="4198" y="154"/>
                    </a:cubicBezTo>
                    <a:cubicBezTo>
                      <a:pt x="4198" y="60"/>
                      <a:pt x="4120" y="1"/>
                      <a:pt x="4027" y="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3"/>
              <p:cNvSpPr/>
              <p:nvPr/>
            </p:nvSpPr>
            <p:spPr>
              <a:xfrm>
                <a:off x="2650600" y="4164750"/>
                <a:ext cx="287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452" extrusionOk="0">
                    <a:moveTo>
                      <a:pt x="1" y="0"/>
                    </a:moveTo>
                    <a:lnTo>
                      <a:pt x="1" y="452"/>
                    </a:lnTo>
                    <a:lnTo>
                      <a:pt x="1150" y="452"/>
                    </a:lnTo>
                    <a:lnTo>
                      <a:pt x="1150" y="0"/>
                    </a:lnTo>
                    <a:close/>
                  </a:path>
                </a:pathLst>
              </a:custGeom>
              <a:solidFill>
                <a:srgbClr val="F0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3"/>
              <p:cNvSpPr/>
              <p:nvPr/>
            </p:nvSpPr>
            <p:spPr>
              <a:xfrm>
                <a:off x="2650975" y="4232750"/>
                <a:ext cx="28025" cy="395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158" extrusionOk="0">
                    <a:moveTo>
                      <a:pt x="1" y="1"/>
                    </a:moveTo>
                    <a:lnTo>
                      <a:pt x="1" y="157"/>
                    </a:lnTo>
                    <a:lnTo>
                      <a:pt x="1120" y="157"/>
                    </a:lnTo>
                    <a:lnTo>
                      <a:pt x="1120" y="1"/>
                    </a:lnTo>
                    <a:close/>
                  </a:path>
                </a:pathLst>
              </a:custGeom>
              <a:solidFill>
                <a:srgbClr val="F0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3"/>
              <p:cNvSpPr/>
              <p:nvPr/>
            </p:nvSpPr>
            <p:spPr>
              <a:xfrm>
                <a:off x="2650600" y="4164750"/>
                <a:ext cx="8900" cy="6997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2799" extrusionOk="0">
                    <a:moveTo>
                      <a:pt x="1" y="0"/>
                    </a:moveTo>
                    <a:lnTo>
                      <a:pt x="1" y="2799"/>
                    </a:lnTo>
                    <a:lnTo>
                      <a:pt x="355" y="2799"/>
                    </a:ln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F0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3"/>
              <p:cNvSpPr/>
              <p:nvPr/>
            </p:nvSpPr>
            <p:spPr>
              <a:xfrm>
                <a:off x="2659100" y="3842575"/>
                <a:ext cx="113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280" extrusionOk="0">
                    <a:moveTo>
                      <a:pt x="79" y="0"/>
                    </a:moveTo>
                    <a:cubicBezTo>
                      <a:pt x="34" y="0"/>
                      <a:pt x="0" y="45"/>
                      <a:pt x="0" y="78"/>
                    </a:cubicBezTo>
                    <a:lnTo>
                      <a:pt x="0" y="202"/>
                    </a:lnTo>
                    <a:cubicBezTo>
                      <a:pt x="0" y="250"/>
                      <a:pt x="34" y="280"/>
                      <a:pt x="79" y="280"/>
                    </a:cubicBezTo>
                    <a:lnTo>
                      <a:pt x="389" y="280"/>
                    </a:lnTo>
                    <a:cubicBezTo>
                      <a:pt x="422" y="280"/>
                      <a:pt x="452" y="250"/>
                      <a:pt x="452" y="202"/>
                    </a:cubicBezTo>
                    <a:lnTo>
                      <a:pt x="452" y="78"/>
                    </a:lnTo>
                    <a:cubicBezTo>
                      <a:pt x="452" y="45"/>
                      <a:pt x="422" y="0"/>
                      <a:pt x="389" y="0"/>
                    </a:cubicBezTo>
                    <a:close/>
                  </a:path>
                </a:pathLst>
              </a:custGeom>
              <a:solidFill>
                <a:srgbClr val="6095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3"/>
              <p:cNvSpPr/>
              <p:nvPr/>
            </p:nvSpPr>
            <p:spPr>
              <a:xfrm>
                <a:off x="2630750" y="4004225"/>
                <a:ext cx="68400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422" extrusionOk="0">
                    <a:moveTo>
                      <a:pt x="0" y="0"/>
                    </a:moveTo>
                    <a:lnTo>
                      <a:pt x="0" y="422"/>
                    </a:lnTo>
                    <a:lnTo>
                      <a:pt x="2735" y="422"/>
                    </a:lnTo>
                    <a:lnTo>
                      <a:pt x="2735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3"/>
              <p:cNvSpPr/>
              <p:nvPr/>
            </p:nvSpPr>
            <p:spPr>
              <a:xfrm>
                <a:off x="2639325" y="4125850"/>
                <a:ext cx="12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" extrusionOk="0">
                    <a:moveTo>
                      <a:pt x="0" y="1"/>
                    </a:moveTo>
                    <a:lnTo>
                      <a:pt x="51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3"/>
              <p:cNvSpPr/>
              <p:nvPr/>
            </p:nvSpPr>
            <p:spPr>
              <a:xfrm>
                <a:off x="2639325" y="411382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3"/>
              <p:cNvSpPr/>
              <p:nvPr/>
            </p:nvSpPr>
            <p:spPr>
              <a:xfrm>
                <a:off x="2639325" y="41017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3"/>
              <p:cNvSpPr/>
              <p:nvPr/>
            </p:nvSpPr>
            <p:spPr>
              <a:xfrm>
                <a:off x="2639325" y="40893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33"/>
              <p:cNvSpPr/>
              <p:nvPr/>
            </p:nvSpPr>
            <p:spPr>
              <a:xfrm>
                <a:off x="2639325" y="40773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3"/>
              <p:cNvSpPr/>
              <p:nvPr/>
            </p:nvSpPr>
            <p:spPr>
              <a:xfrm>
                <a:off x="2639325" y="4065225"/>
                <a:ext cx="12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" extrusionOk="0">
                    <a:moveTo>
                      <a:pt x="0" y="0"/>
                    </a:moveTo>
                    <a:lnTo>
                      <a:pt x="51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3"/>
              <p:cNvSpPr/>
              <p:nvPr/>
            </p:nvSpPr>
            <p:spPr>
              <a:xfrm>
                <a:off x="2639325" y="405282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3"/>
              <p:cNvSpPr/>
              <p:nvPr/>
            </p:nvSpPr>
            <p:spPr>
              <a:xfrm>
                <a:off x="2639325" y="40407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3"/>
              <p:cNvSpPr/>
              <p:nvPr/>
            </p:nvSpPr>
            <p:spPr>
              <a:xfrm>
                <a:off x="2639325" y="40287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3"/>
              <p:cNvSpPr/>
              <p:nvPr/>
            </p:nvSpPr>
            <p:spPr>
              <a:xfrm>
                <a:off x="2639325" y="40162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3"/>
              <p:cNvSpPr/>
              <p:nvPr/>
            </p:nvSpPr>
            <p:spPr>
              <a:xfrm>
                <a:off x="2639325" y="4004225"/>
                <a:ext cx="12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" extrusionOk="0">
                    <a:moveTo>
                      <a:pt x="0" y="0"/>
                    </a:moveTo>
                    <a:lnTo>
                      <a:pt x="51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3"/>
              <p:cNvSpPr/>
              <p:nvPr/>
            </p:nvSpPr>
            <p:spPr>
              <a:xfrm>
                <a:off x="2639325" y="39921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3"/>
              <p:cNvSpPr/>
              <p:nvPr/>
            </p:nvSpPr>
            <p:spPr>
              <a:xfrm>
                <a:off x="2639325" y="39797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3"/>
              <p:cNvSpPr/>
              <p:nvPr/>
            </p:nvSpPr>
            <p:spPr>
              <a:xfrm>
                <a:off x="2639325" y="39677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3"/>
              <p:cNvSpPr/>
              <p:nvPr/>
            </p:nvSpPr>
            <p:spPr>
              <a:xfrm>
                <a:off x="2639325" y="395562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3"/>
              <p:cNvSpPr/>
              <p:nvPr/>
            </p:nvSpPr>
            <p:spPr>
              <a:xfrm>
                <a:off x="2639325" y="3943200"/>
                <a:ext cx="12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" extrusionOk="0">
                    <a:moveTo>
                      <a:pt x="0" y="1"/>
                    </a:moveTo>
                    <a:lnTo>
                      <a:pt x="51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3"/>
              <p:cNvSpPr/>
              <p:nvPr/>
            </p:nvSpPr>
            <p:spPr>
              <a:xfrm>
                <a:off x="2639325" y="393117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1"/>
                    </a:moveTo>
                    <a:lnTo>
                      <a:pt x="20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3"/>
              <p:cNvSpPr/>
              <p:nvPr/>
            </p:nvSpPr>
            <p:spPr>
              <a:xfrm>
                <a:off x="2639325" y="39191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3"/>
              <p:cNvSpPr/>
              <p:nvPr/>
            </p:nvSpPr>
            <p:spPr>
              <a:xfrm>
                <a:off x="2639325" y="3906650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3"/>
              <p:cNvSpPr/>
              <p:nvPr/>
            </p:nvSpPr>
            <p:spPr>
              <a:xfrm>
                <a:off x="2639325" y="3894625"/>
                <a:ext cx="50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" extrusionOk="0">
                    <a:moveTo>
                      <a:pt x="0" y="0"/>
                    </a:moveTo>
                    <a:lnTo>
                      <a:pt x="202" y="0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3"/>
              <p:cNvSpPr/>
              <p:nvPr/>
            </p:nvSpPr>
            <p:spPr>
              <a:xfrm>
                <a:off x="2639325" y="3882575"/>
                <a:ext cx="12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" extrusionOk="0">
                    <a:moveTo>
                      <a:pt x="0" y="1"/>
                    </a:moveTo>
                    <a:lnTo>
                      <a:pt x="512" y="1"/>
                    </a:lnTo>
                    <a:close/>
                  </a:path>
                </a:pathLst>
              </a:custGeom>
              <a:solidFill>
                <a:srgbClr val="02AC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15" name="Google Shape;1015;p33"/>
            <p:cNvSpPr/>
            <p:nvPr/>
          </p:nvSpPr>
          <p:spPr>
            <a:xfrm>
              <a:off x="2466375" y="4064100"/>
              <a:ext cx="121300" cy="190875"/>
            </a:xfrm>
            <a:custGeom>
              <a:avLst/>
              <a:gdLst/>
              <a:ahLst/>
              <a:cxnLst/>
              <a:rect l="l" t="t" r="r" b="b"/>
              <a:pathLst>
                <a:path w="4852" h="7635" extrusionOk="0">
                  <a:moveTo>
                    <a:pt x="654" y="1"/>
                  </a:moveTo>
                  <a:lnTo>
                    <a:pt x="654" y="325"/>
                  </a:lnTo>
                  <a:cubicBezTo>
                    <a:pt x="654" y="560"/>
                    <a:pt x="527" y="762"/>
                    <a:pt x="340" y="885"/>
                  </a:cubicBezTo>
                  <a:cubicBezTo>
                    <a:pt x="247" y="948"/>
                    <a:pt x="1" y="1165"/>
                    <a:pt x="1" y="1463"/>
                  </a:cubicBezTo>
                  <a:lnTo>
                    <a:pt x="1" y="6638"/>
                  </a:lnTo>
                  <a:cubicBezTo>
                    <a:pt x="1" y="7183"/>
                    <a:pt x="434" y="7635"/>
                    <a:pt x="993" y="7635"/>
                  </a:cubicBezTo>
                  <a:lnTo>
                    <a:pt x="3870" y="7635"/>
                  </a:lnTo>
                  <a:cubicBezTo>
                    <a:pt x="4415" y="7635"/>
                    <a:pt x="4851" y="7183"/>
                    <a:pt x="4851" y="6638"/>
                  </a:cubicBezTo>
                  <a:lnTo>
                    <a:pt x="4851" y="1463"/>
                  </a:lnTo>
                  <a:cubicBezTo>
                    <a:pt x="4851" y="1135"/>
                    <a:pt x="4710" y="963"/>
                    <a:pt x="4553" y="903"/>
                  </a:cubicBezTo>
                  <a:cubicBezTo>
                    <a:pt x="4336" y="792"/>
                    <a:pt x="4198" y="575"/>
                    <a:pt x="4198" y="325"/>
                  </a:cubicBezTo>
                  <a:lnTo>
                    <a:pt x="4198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2466375" y="4113825"/>
              <a:ext cx="121300" cy="141150"/>
            </a:xfrm>
            <a:custGeom>
              <a:avLst/>
              <a:gdLst/>
              <a:ahLst/>
              <a:cxnLst/>
              <a:rect l="l" t="t" r="r" b="b"/>
              <a:pathLst>
                <a:path w="4852" h="5646" extrusionOk="0">
                  <a:moveTo>
                    <a:pt x="1" y="0"/>
                  </a:moveTo>
                  <a:lnTo>
                    <a:pt x="1" y="4649"/>
                  </a:lnTo>
                  <a:cubicBezTo>
                    <a:pt x="1" y="5194"/>
                    <a:pt x="434" y="5646"/>
                    <a:pt x="993" y="5646"/>
                  </a:cubicBezTo>
                  <a:lnTo>
                    <a:pt x="3870" y="5646"/>
                  </a:lnTo>
                  <a:cubicBezTo>
                    <a:pt x="4415" y="5646"/>
                    <a:pt x="4851" y="5194"/>
                    <a:pt x="4851" y="4649"/>
                  </a:cubicBezTo>
                  <a:lnTo>
                    <a:pt x="4851" y="0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2474500" y="4089750"/>
              <a:ext cx="10575" cy="13275"/>
            </a:xfrm>
            <a:custGeom>
              <a:avLst/>
              <a:gdLst/>
              <a:ahLst/>
              <a:cxnLst/>
              <a:rect l="l" t="t" r="r" b="b"/>
              <a:pathLst>
                <a:path w="423" h="531" extrusionOk="0">
                  <a:moveTo>
                    <a:pt x="422" y="1"/>
                  </a:moveTo>
                  <a:lnTo>
                    <a:pt x="422" y="1"/>
                  </a:lnTo>
                  <a:cubicBezTo>
                    <a:pt x="30" y="109"/>
                    <a:pt x="0" y="530"/>
                    <a:pt x="0" y="530"/>
                  </a:cubicBezTo>
                  <a:lnTo>
                    <a:pt x="422" y="1"/>
                  </a:ln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2539425" y="4064100"/>
              <a:ext cx="48250" cy="49750"/>
            </a:xfrm>
            <a:custGeom>
              <a:avLst/>
              <a:gdLst/>
              <a:ahLst/>
              <a:cxnLst/>
              <a:rect l="l" t="t" r="r" b="b"/>
              <a:pathLst>
                <a:path w="1930" h="1990" extrusionOk="0">
                  <a:moveTo>
                    <a:pt x="15" y="1"/>
                  </a:moveTo>
                  <a:lnTo>
                    <a:pt x="0" y="1989"/>
                  </a:lnTo>
                  <a:lnTo>
                    <a:pt x="1929" y="1989"/>
                  </a:lnTo>
                  <a:lnTo>
                    <a:pt x="1929" y="1463"/>
                  </a:lnTo>
                  <a:cubicBezTo>
                    <a:pt x="1929" y="1135"/>
                    <a:pt x="1788" y="963"/>
                    <a:pt x="1631" y="903"/>
                  </a:cubicBezTo>
                  <a:cubicBezTo>
                    <a:pt x="1414" y="792"/>
                    <a:pt x="1276" y="575"/>
                    <a:pt x="1276" y="325"/>
                  </a:cubicBezTo>
                  <a:lnTo>
                    <a:pt x="1276" y="1"/>
                  </a:lnTo>
                  <a:close/>
                </a:path>
              </a:pathLst>
            </a:custGeom>
            <a:solidFill>
              <a:srgbClr val="E0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2537825" y="4113825"/>
              <a:ext cx="49850" cy="141150"/>
            </a:xfrm>
            <a:custGeom>
              <a:avLst/>
              <a:gdLst/>
              <a:ahLst/>
              <a:cxnLst/>
              <a:rect l="l" t="t" r="r" b="b"/>
              <a:pathLst>
                <a:path w="1994" h="5646" extrusionOk="0">
                  <a:moveTo>
                    <a:pt x="64" y="0"/>
                  </a:moveTo>
                  <a:lnTo>
                    <a:pt x="1" y="5646"/>
                  </a:lnTo>
                  <a:lnTo>
                    <a:pt x="1012" y="5646"/>
                  </a:lnTo>
                  <a:cubicBezTo>
                    <a:pt x="1557" y="5646"/>
                    <a:pt x="1993" y="5194"/>
                    <a:pt x="1993" y="4649"/>
                  </a:cubicBezTo>
                  <a:lnTo>
                    <a:pt x="1993" y="0"/>
                  </a:lnTo>
                  <a:close/>
                </a:path>
              </a:pathLst>
            </a:custGeom>
            <a:solidFill>
              <a:srgbClr val="E9A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2465925" y="4137975"/>
              <a:ext cx="121750" cy="73800"/>
            </a:xfrm>
            <a:custGeom>
              <a:avLst/>
              <a:gdLst/>
              <a:ahLst/>
              <a:cxnLst/>
              <a:rect l="l" t="t" r="r" b="b"/>
              <a:pathLst>
                <a:path w="4870" h="2952" extrusionOk="0">
                  <a:moveTo>
                    <a:pt x="0" y="1"/>
                  </a:moveTo>
                  <a:lnTo>
                    <a:pt x="0" y="2952"/>
                  </a:lnTo>
                  <a:lnTo>
                    <a:pt x="4869" y="2952"/>
                  </a:lnTo>
                  <a:lnTo>
                    <a:pt x="4869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2477575" y="4164750"/>
              <a:ext cx="12150" cy="14400"/>
            </a:xfrm>
            <a:custGeom>
              <a:avLst/>
              <a:gdLst/>
              <a:ahLst/>
              <a:cxnLst/>
              <a:rect l="l" t="t" r="r" b="b"/>
              <a:pathLst>
                <a:path w="486" h="576" extrusionOk="0">
                  <a:moveTo>
                    <a:pt x="1" y="0"/>
                  </a:moveTo>
                  <a:lnTo>
                    <a:pt x="187" y="575"/>
                  </a:lnTo>
                  <a:lnTo>
                    <a:pt x="265" y="575"/>
                  </a:lnTo>
                  <a:lnTo>
                    <a:pt x="486" y="0"/>
                  </a:lnTo>
                  <a:lnTo>
                    <a:pt x="407" y="0"/>
                  </a:lnTo>
                  <a:lnTo>
                    <a:pt x="299" y="280"/>
                  </a:lnTo>
                  <a:cubicBezTo>
                    <a:pt x="280" y="359"/>
                    <a:pt x="251" y="437"/>
                    <a:pt x="236" y="497"/>
                  </a:cubicBezTo>
                  <a:cubicBezTo>
                    <a:pt x="221" y="422"/>
                    <a:pt x="206" y="359"/>
                    <a:pt x="172" y="28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2488875" y="4164750"/>
              <a:ext cx="12050" cy="14400"/>
            </a:xfrm>
            <a:custGeom>
              <a:avLst/>
              <a:gdLst/>
              <a:ahLst/>
              <a:cxnLst/>
              <a:rect l="l" t="t" r="r" b="b"/>
              <a:pathLst>
                <a:path w="482" h="576" extrusionOk="0">
                  <a:moveTo>
                    <a:pt x="235" y="64"/>
                  </a:moveTo>
                  <a:cubicBezTo>
                    <a:pt x="250" y="94"/>
                    <a:pt x="250" y="124"/>
                    <a:pt x="265" y="172"/>
                  </a:cubicBezTo>
                  <a:lnTo>
                    <a:pt x="328" y="329"/>
                  </a:lnTo>
                  <a:lnTo>
                    <a:pt x="157" y="329"/>
                  </a:lnTo>
                  <a:lnTo>
                    <a:pt x="202" y="172"/>
                  </a:lnTo>
                  <a:cubicBezTo>
                    <a:pt x="220" y="124"/>
                    <a:pt x="220" y="94"/>
                    <a:pt x="235" y="64"/>
                  </a:cubicBezTo>
                  <a:close/>
                  <a:moveTo>
                    <a:pt x="187" y="0"/>
                  </a:moveTo>
                  <a:lnTo>
                    <a:pt x="0" y="575"/>
                  </a:lnTo>
                  <a:lnTo>
                    <a:pt x="78" y="575"/>
                  </a:lnTo>
                  <a:lnTo>
                    <a:pt x="142" y="389"/>
                  </a:lnTo>
                  <a:lnTo>
                    <a:pt x="343" y="389"/>
                  </a:lnTo>
                  <a:lnTo>
                    <a:pt x="407" y="575"/>
                  </a:lnTo>
                  <a:lnTo>
                    <a:pt x="481" y="575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2501725" y="4164375"/>
              <a:ext cx="10850" cy="14775"/>
            </a:xfrm>
            <a:custGeom>
              <a:avLst/>
              <a:gdLst/>
              <a:ahLst/>
              <a:cxnLst/>
              <a:rect l="l" t="t" r="r" b="b"/>
              <a:pathLst>
                <a:path w="434" h="591" extrusionOk="0">
                  <a:moveTo>
                    <a:pt x="311" y="1"/>
                  </a:moveTo>
                  <a:cubicBezTo>
                    <a:pt x="124" y="1"/>
                    <a:pt x="1" y="124"/>
                    <a:pt x="1" y="310"/>
                  </a:cubicBezTo>
                  <a:cubicBezTo>
                    <a:pt x="1" y="497"/>
                    <a:pt x="124" y="590"/>
                    <a:pt x="296" y="590"/>
                  </a:cubicBezTo>
                  <a:cubicBezTo>
                    <a:pt x="359" y="590"/>
                    <a:pt x="419" y="575"/>
                    <a:pt x="434" y="575"/>
                  </a:cubicBezTo>
                  <a:lnTo>
                    <a:pt x="419" y="512"/>
                  </a:lnTo>
                  <a:cubicBezTo>
                    <a:pt x="389" y="530"/>
                    <a:pt x="341" y="530"/>
                    <a:pt x="311" y="530"/>
                  </a:cubicBezTo>
                  <a:cubicBezTo>
                    <a:pt x="154" y="530"/>
                    <a:pt x="79" y="437"/>
                    <a:pt x="79" y="295"/>
                  </a:cubicBezTo>
                  <a:cubicBezTo>
                    <a:pt x="79" y="157"/>
                    <a:pt x="173" y="64"/>
                    <a:pt x="311" y="64"/>
                  </a:cubicBezTo>
                  <a:cubicBezTo>
                    <a:pt x="359" y="64"/>
                    <a:pt x="389" y="79"/>
                    <a:pt x="419" y="94"/>
                  </a:cubicBezTo>
                  <a:lnTo>
                    <a:pt x="434" y="30"/>
                  </a:lnTo>
                  <a:cubicBezTo>
                    <a:pt x="419" y="15"/>
                    <a:pt x="374" y="1"/>
                    <a:pt x="311" y="1"/>
                  </a:cubicBez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2513775" y="4164375"/>
              <a:ext cx="10925" cy="14775"/>
            </a:xfrm>
            <a:custGeom>
              <a:avLst/>
              <a:gdLst/>
              <a:ahLst/>
              <a:cxnLst/>
              <a:rect l="l" t="t" r="r" b="b"/>
              <a:pathLst>
                <a:path w="437" h="591" extrusionOk="0">
                  <a:moveTo>
                    <a:pt x="295" y="1"/>
                  </a:moveTo>
                  <a:cubicBezTo>
                    <a:pt x="123" y="1"/>
                    <a:pt x="0" y="124"/>
                    <a:pt x="0" y="310"/>
                  </a:cubicBezTo>
                  <a:cubicBezTo>
                    <a:pt x="0" y="497"/>
                    <a:pt x="123" y="590"/>
                    <a:pt x="280" y="590"/>
                  </a:cubicBezTo>
                  <a:cubicBezTo>
                    <a:pt x="358" y="590"/>
                    <a:pt x="403" y="575"/>
                    <a:pt x="437" y="575"/>
                  </a:cubicBezTo>
                  <a:lnTo>
                    <a:pt x="418" y="512"/>
                  </a:lnTo>
                  <a:cubicBezTo>
                    <a:pt x="388" y="530"/>
                    <a:pt x="344" y="530"/>
                    <a:pt x="295" y="530"/>
                  </a:cubicBezTo>
                  <a:cubicBezTo>
                    <a:pt x="157" y="530"/>
                    <a:pt x="79" y="437"/>
                    <a:pt x="79" y="295"/>
                  </a:cubicBezTo>
                  <a:cubicBezTo>
                    <a:pt x="79" y="157"/>
                    <a:pt x="172" y="64"/>
                    <a:pt x="295" y="64"/>
                  </a:cubicBezTo>
                  <a:cubicBezTo>
                    <a:pt x="358" y="64"/>
                    <a:pt x="388" y="79"/>
                    <a:pt x="418" y="94"/>
                  </a:cubicBezTo>
                  <a:lnTo>
                    <a:pt x="437" y="30"/>
                  </a:lnTo>
                  <a:cubicBezTo>
                    <a:pt x="418" y="15"/>
                    <a:pt x="373" y="1"/>
                    <a:pt x="295" y="1"/>
                  </a:cubicBez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2527025" y="4164750"/>
              <a:ext cx="1875" cy="14400"/>
            </a:xfrm>
            <a:custGeom>
              <a:avLst/>
              <a:gdLst/>
              <a:ahLst/>
              <a:cxnLst/>
              <a:rect l="l" t="t" r="r" b="b"/>
              <a:pathLst>
                <a:path w="75" h="576" extrusionOk="0">
                  <a:moveTo>
                    <a:pt x="0" y="0"/>
                  </a:moveTo>
                  <a:lnTo>
                    <a:pt x="0" y="575"/>
                  </a:lnTo>
                  <a:lnTo>
                    <a:pt x="75" y="57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2532050" y="4164750"/>
              <a:ext cx="10850" cy="14400"/>
            </a:xfrm>
            <a:custGeom>
              <a:avLst/>
              <a:gdLst/>
              <a:ahLst/>
              <a:cxnLst/>
              <a:rect l="l" t="t" r="r" b="b"/>
              <a:pathLst>
                <a:path w="434" h="576" extrusionOk="0">
                  <a:moveTo>
                    <a:pt x="1" y="0"/>
                  </a:moveTo>
                  <a:lnTo>
                    <a:pt x="1" y="575"/>
                  </a:lnTo>
                  <a:lnTo>
                    <a:pt x="79" y="575"/>
                  </a:lnTo>
                  <a:lnTo>
                    <a:pt x="79" y="329"/>
                  </a:lnTo>
                  <a:cubicBezTo>
                    <a:pt x="79" y="236"/>
                    <a:pt x="79" y="157"/>
                    <a:pt x="60" y="94"/>
                  </a:cubicBezTo>
                  <a:lnTo>
                    <a:pt x="79" y="94"/>
                  </a:lnTo>
                  <a:cubicBezTo>
                    <a:pt x="94" y="157"/>
                    <a:pt x="139" y="217"/>
                    <a:pt x="172" y="280"/>
                  </a:cubicBezTo>
                  <a:lnTo>
                    <a:pt x="359" y="575"/>
                  </a:lnTo>
                  <a:lnTo>
                    <a:pt x="433" y="575"/>
                  </a:lnTo>
                  <a:lnTo>
                    <a:pt x="433" y="0"/>
                  </a:lnTo>
                  <a:lnTo>
                    <a:pt x="374" y="0"/>
                  </a:lnTo>
                  <a:lnTo>
                    <a:pt x="374" y="236"/>
                  </a:lnTo>
                  <a:lnTo>
                    <a:pt x="374" y="467"/>
                  </a:lnTo>
                  <a:lnTo>
                    <a:pt x="374" y="482"/>
                  </a:lnTo>
                  <a:cubicBezTo>
                    <a:pt x="340" y="422"/>
                    <a:pt x="310" y="359"/>
                    <a:pt x="266" y="28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3"/>
            <p:cNvSpPr/>
            <p:nvPr/>
          </p:nvSpPr>
          <p:spPr>
            <a:xfrm>
              <a:off x="2546050" y="4164750"/>
              <a:ext cx="8125" cy="14400"/>
            </a:xfrm>
            <a:custGeom>
              <a:avLst/>
              <a:gdLst/>
              <a:ahLst/>
              <a:cxnLst/>
              <a:rect l="l" t="t" r="r" b="b"/>
              <a:pathLst>
                <a:path w="325" h="576" extrusionOk="0">
                  <a:moveTo>
                    <a:pt x="0" y="0"/>
                  </a:moveTo>
                  <a:lnTo>
                    <a:pt x="0" y="575"/>
                  </a:lnTo>
                  <a:lnTo>
                    <a:pt x="325" y="575"/>
                  </a:lnTo>
                  <a:lnTo>
                    <a:pt x="325" y="515"/>
                  </a:lnTo>
                  <a:lnTo>
                    <a:pt x="79" y="515"/>
                  </a:lnTo>
                  <a:lnTo>
                    <a:pt x="79" y="295"/>
                  </a:lnTo>
                  <a:lnTo>
                    <a:pt x="310" y="295"/>
                  </a:lnTo>
                  <a:lnTo>
                    <a:pt x="310" y="236"/>
                  </a:lnTo>
                  <a:lnTo>
                    <a:pt x="79" y="236"/>
                  </a:lnTo>
                  <a:lnTo>
                    <a:pt x="79" y="64"/>
                  </a:lnTo>
                  <a:lnTo>
                    <a:pt x="310" y="6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ED8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3"/>
            <p:cNvSpPr/>
            <p:nvPr/>
          </p:nvSpPr>
          <p:spPr>
            <a:xfrm>
              <a:off x="2511800" y="4188075"/>
              <a:ext cx="2750" cy="8600"/>
            </a:xfrm>
            <a:custGeom>
              <a:avLst/>
              <a:gdLst/>
              <a:ahLst/>
              <a:cxnLst/>
              <a:rect l="l" t="t" r="r" b="b"/>
              <a:pathLst>
                <a:path w="110" h="344" extrusionOk="0">
                  <a:moveTo>
                    <a:pt x="64" y="0"/>
                  </a:moveTo>
                  <a:lnTo>
                    <a:pt x="1" y="49"/>
                  </a:lnTo>
                  <a:lnTo>
                    <a:pt x="1" y="79"/>
                  </a:lnTo>
                  <a:lnTo>
                    <a:pt x="64" y="49"/>
                  </a:lnTo>
                  <a:lnTo>
                    <a:pt x="64" y="344"/>
                  </a:lnTo>
                  <a:lnTo>
                    <a:pt x="109" y="344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F5A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3"/>
            <p:cNvSpPr/>
            <p:nvPr/>
          </p:nvSpPr>
          <p:spPr>
            <a:xfrm>
              <a:off x="2517675" y="4188075"/>
              <a:ext cx="5450" cy="8600"/>
            </a:xfrm>
            <a:custGeom>
              <a:avLst/>
              <a:gdLst/>
              <a:ahLst/>
              <a:cxnLst/>
              <a:rect l="l" t="t" r="r" b="b"/>
              <a:pathLst>
                <a:path w="218" h="344" extrusionOk="0">
                  <a:moveTo>
                    <a:pt x="109" y="30"/>
                  </a:moveTo>
                  <a:cubicBezTo>
                    <a:pt x="154" y="30"/>
                    <a:pt x="169" y="94"/>
                    <a:pt x="169" y="172"/>
                  </a:cubicBezTo>
                  <a:cubicBezTo>
                    <a:pt x="169" y="265"/>
                    <a:pt x="154" y="310"/>
                    <a:pt x="109" y="310"/>
                  </a:cubicBezTo>
                  <a:cubicBezTo>
                    <a:pt x="61" y="310"/>
                    <a:pt x="31" y="265"/>
                    <a:pt x="31" y="172"/>
                  </a:cubicBezTo>
                  <a:cubicBezTo>
                    <a:pt x="31" y="79"/>
                    <a:pt x="61" y="30"/>
                    <a:pt x="109" y="30"/>
                  </a:cubicBezTo>
                  <a:close/>
                  <a:moveTo>
                    <a:pt x="109" y="0"/>
                  </a:moveTo>
                  <a:cubicBezTo>
                    <a:pt x="46" y="0"/>
                    <a:pt x="1" y="64"/>
                    <a:pt x="1" y="172"/>
                  </a:cubicBezTo>
                  <a:cubicBezTo>
                    <a:pt x="1" y="280"/>
                    <a:pt x="31" y="344"/>
                    <a:pt x="109" y="344"/>
                  </a:cubicBezTo>
                  <a:cubicBezTo>
                    <a:pt x="169" y="344"/>
                    <a:pt x="217" y="280"/>
                    <a:pt x="217" y="172"/>
                  </a:cubicBezTo>
                  <a:cubicBezTo>
                    <a:pt x="217" y="64"/>
                    <a:pt x="188" y="0"/>
                    <a:pt x="109" y="0"/>
                  </a:cubicBezTo>
                  <a:close/>
                </a:path>
              </a:pathLst>
            </a:custGeom>
            <a:solidFill>
              <a:srgbClr val="F5A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3"/>
            <p:cNvSpPr/>
            <p:nvPr/>
          </p:nvSpPr>
          <p:spPr>
            <a:xfrm>
              <a:off x="2527400" y="4190400"/>
              <a:ext cx="8975" cy="6275"/>
            </a:xfrm>
            <a:custGeom>
              <a:avLst/>
              <a:gdLst/>
              <a:ahLst/>
              <a:cxnLst/>
              <a:rect l="l" t="t" r="r" b="b"/>
              <a:pathLst>
                <a:path w="359" h="251" extrusionOk="0">
                  <a:moveTo>
                    <a:pt x="0" y="1"/>
                  </a:moveTo>
                  <a:lnTo>
                    <a:pt x="0" y="64"/>
                  </a:lnTo>
                  <a:lnTo>
                    <a:pt x="0" y="251"/>
                  </a:lnTo>
                  <a:lnTo>
                    <a:pt x="45" y="251"/>
                  </a:lnTo>
                  <a:lnTo>
                    <a:pt x="45" y="94"/>
                  </a:lnTo>
                  <a:lnTo>
                    <a:pt x="45" y="79"/>
                  </a:lnTo>
                  <a:cubicBezTo>
                    <a:pt x="45" y="49"/>
                    <a:pt x="78" y="30"/>
                    <a:pt x="108" y="30"/>
                  </a:cubicBezTo>
                  <a:cubicBezTo>
                    <a:pt x="138" y="30"/>
                    <a:pt x="153" y="64"/>
                    <a:pt x="153" y="94"/>
                  </a:cubicBezTo>
                  <a:lnTo>
                    <a:pt x="153" y="251"/>
                  </a:lnTo>
                  <a:lnTo>
                    <a:pt x="202" y="251"/>
                  </a:lnTo>
                  <a:lnTo>
                    <a:pt x="202" y="94"/>
                  </a:lnTo>
                  <a:lnTo>
                    <a:pt x="202" y="79"/>
                  </a:lnTo>
                  <a:cubicBezTo>
                    <a:pt x="202" y="49"/>
                    <a:pt x="231" y="30"/>
                    <a:pt x="246" y="30"/>
                  </a:cubicBezTo>
                  <a:cubicBezTo>
                    <a:pt x="295" y="30"/>
                    <a:pt x="310" y="64"/>
                    <a:pt x="310" y="109"/>
                  </a:cubicBezTo>
                  <a:lnTo>
                    <a:pt x="310" y="251"/>
                  </a:lnTo>
                  <a:lnTo>
                    <a:pt x="358" y="251"/>
                  </a:lnTo>
                  <a:lnTo>
                    <a:pt x="358" y="109"/>
                  </a:lnTo>
                  <a:cubicBezTo>
                    <a:pt x="358" y="15"/>
                    <a:pt x="310" y="1"/>
                    <a:pt x="265" y="1"/>
                  </a:cubicBezTo>
                  <a:cubicBezTo>
                    <a:pt x="246" y="1"/>
                    <a:pt x="231" y="1"/>
                    <a:pt x="216" y="15"/>
                  </a:cubicBezTo>
                  <a:cubicBezTo>
                    <a:pt x="202" y="15"/>
                    <a:pt x="202" y="30"/>
                    <a:pt x="187" y="49"/>
                  </a:cubicBezTo>
                  <a:cubicBezTo>
                    <a:pt x="172" y="15"/>
                    <a:pt x="153" y="1"/>
                    <a:pt x="123" y="1"/>
                  </a:cubicBezTo>
                  <a:cubicBezTo>
                    <a:pt x="78" y="1"/>
                    <a:pt x="45" y="15"/>
                    <a:pt x="30" y="49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5A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3"/>
            <p:cNvSpPr/>
            <p:nvPr/>
          </p:nvSpPr>
          <p:spPr>
            <a:xfrm>
              <a:off x="2538200" y="4187325"/>
              <a:ext cx="875" cy="9350"/>
            </a:xfrm>
            <a:custGeom>
              <a:avLst/>
              <a:gdLst/>
              <a:ahLst/>
              <a:cxnLst/>
              <a:rect l="l" t="t" r="r" b="b"/>
              <a:pathLst>
                <a:path w="35" h="374" extrusionOk="0">
                  <a:moveTo>
                    <a:pt x="1" y="0"/>
                  </a:moveTo>
                  <a:lnTo>
                    <a:pt x="1" y="374"/>
                  </a:lnTo>
                  <a:lnTo>
                    <a:pt x="34" y="37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A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2467125" y="4040025"/>
              <a:ext cx="119700" cy="31100"/>
            </a:xfrm>
            <a:custGeom>
              <a:avLst/>
              <a:gdLst/>
              <a:ahLst/>
              <a:cxnLst/>
              <a:rect l="l" t="t" r="r" b="b"/>
              <a:pathLst>
                <a:path w="4788" h="1244" extrusionOk="0">
                  <a:moveTo>
                    <a:pt x="482" y="1"/>
                  </a:moveTo>
                  <a:cubicBezTo>
                    <a:pt x="217" y="1"/>
                    <a:pt x="1" y="217"/>
                    <a:pt x="1" y="482"/>
                  </a:cubicBezTo>
                  <a:lnTo>
                    <a:pt x="1" y="762"/>
                  </a:lnTo>
                  <a:cubicBezTo>
                    <a:pt x="1" y="1027"/>
                    <a:pt x="217" y="1243"/>
                    <a:pt x="482" y="1243"/>
                  </a:cubicBezTo>
                  <a:lnTo>
                    <a:pt x="4306" y="1243"/>
                  </a:lnTo>
                  <a:cubicBezTo>
                    <a:pt x="4571" y="1243"/>
                    <a:pt x="4788" y="1027"/>
                    <a:pt x="4788" y="762"/>
                  </a:cubicBezTo>
                  <a:lnTo>
                    <a:pt x="4788" y="482"/>
                  </a:lnTo>
                  <a:cubicBezTo>
                    <a:pt x="4788" y="217"/>
                    <a:pt x="4571" y="1"/>
                    <a:pt x="4306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2532050" y="4040025"/>
              <a:ext cx="54775" cy="31100"/>
            </a:xfrm>
            <a:custGeom>
              <a:avLst/>
              <a:gdLst/>
              <a:ahLst/>
              <a:cxnLst/>
              <a:rect l="l" t="t" r="r" b="b"/>
              <a:pathLst>
                <a:path w="2191" h="1244" extrusionOk="0">
                  <a:moveTo>
                    <a:pt x="1" y="1"/>
                  </a:moveTo>
                  <a:lnTo>
                    <a:pt x="1" y="1243"/>
                  </a:lnTo>
                  <a:lnTo>
                    <a:pt x="1709" y="1243"/>
                  </a:lnTo>
                  <a:cubicBezTo>
                    <a:pt x="1974" y="1243"/>
                    <a:pt x="2191" y="1027"/>
                    <a:pt x="2191" y="762"/>
                  </a:cubicBezTo>
                  <a:lnTo>
                    <a:pt x="2191" y="482"/>
                  </a:lnTo>
                  <a:cubicBezTo>
                    <a:pt x="2191" y="217"/>
                    <a:pt x="1974" y="1"/>
                    <a:pt x="1709" y="1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2408825" y="4248325"/>
              <a:ext cx="366150" cy="10950"/>
            </a:xfrm>
            <a:custGeom>
              <a:avLst/>
              <a:gdLst/>
              <a:ahLst/>
              <a:cxnLst/>
              <a:rect l="l" t="t" r="r" b="b"/>
              <a:pathLst>
                <a:path w="14646" h="438" extrusionOk="0">
                  <a:moveTo>
                    <a:pt x="217" y="1"/>
                  </a:moveTo>
                  <a:cubicBezTo>
                    <a:pt x="109" y="1"/>
                    <a:pt x="1" y="94"/>
                    <a:pt x="1" y="217"/>
                  </a:cubicBezTo>
                  <a:cubicBezTo>
                    <a:pt x="1" y="344"/>
                    <a:pt x="109" y="437"/>
                    <a:pt x="217" y="437"/>
                  </a:cubicBezTo>
                  <a:lnTo>
                    <a:pt x="14429" y="437"/>
                  </a:lnTo>
                  <a:cubicBezTo>
                    <a:pt x="14552" y="437"/>
                    <a:pt x="14646" y="344"/>
                    <a:pt x="14646" y="217"/>
                  </a:cubicBezTo>
                  <a:cubicBezTo>
                    <a:pt x="14646" y="94"/>
                    <a:pt x="14552" y="1"/>
                    <a:pt x="14429" y="1"/>
                  </a:cubicBezTo>
                  <a:close/>
                </a:path>
              </a:pathLst>
            </a:custGeom>
            <a:solidFill>
              <a:srgbClr val="AAD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33"/>
          <p:cNvSpPr txBox="1">
            <a:spLocks noGrp="1"/>
          </p:cNvSpPr>
          <p:nvPr>
            <p:ph type="title" idx="2"/>
          </p:nvPr>
        </p:nvSpPr>
        <p:spPr>
          <a:xfrm>
            <a:off x="4571988" y="1350638"/>
            <a:ext cx="1203300" cy="83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4" name="Forma libre: forma 63">
            <a:extLst>
              <a:ext uri="{FF2B5EF4-FFF2-40B4-BE49-F238E27FC236}">
                <a16:creationId xmlns:a16="http://schemas.microsoft.com/office/drawing/2014/main" id="{B80F2971-F29C-40F5-A025-17AF56E6CAFD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F6A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C8B8F2B-15DB-4468-A2BF-07C41AB8E35D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65" name="Forma libre: forma 64">
              <a:extLst>
                <a:ext uri="{FF2B5EF4-FFF2-40B4-BE49-F238E27FC236}">
                  <a16:creationId xmlns:a16="http://schemas.microsoft.com/office/drawing/2014/main" id="{151195D6-E704-4BB6-BA3D-C1A222735BAF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D12D7705-9ECE-43CB-83C9-A0F26155F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678A360A-7906-43CD-A7AC-05CA8F2DD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C08CC915-BD13-4CA7-A81F-FD230D863A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id="{A19CA2FE-DCF0-4BD4-A6B0-6B05A02F5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6BA7DCFB-A522-46F7-8FD2-8BCC3EAFA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3F5DC11D-B9C6-4B0C-80AF-A0DA23D84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id="{16D4C744-2B54-458B-BF84-EEE1100EC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27">
              <a:extLst>
                <a:ext uri="{FF2B5EF4-FFF2-40B4-BE49-F238E27FC236}">
                  <a16:creationId xmlns:a16="http://schemas.microsoft.com/office/drawing/2014/main" id="{FA8CD013-2FB9-4211-A4A3-4EFAD283F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5D1427E7-314B-42A2-9F56-EABC55EC2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B5626BCB-A0A2-4C0D-9A46-9E904395D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30">
              <a:extLst>
                <a:ext uri="{FF2B5EF4-FFF2-40B4-BE49-F238E27FC236}">
                  <a16:creationId xmlns:a16="http://schemas.microsoft.com/office/drawing/2014/main" id="{F4AD24FC-2A38-465D-92A8-5604D6258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77" name="Conector recto 76">
              <a:extLst>
                <a:ext uri="{FF2B5EF4-FFF2-40B4-BE49-F238E27FC236}">
                  <a16:creationId xmlns:a16="http://schemas.microsoft.com/office/drawing/2014/main" id="{1B6AF2F7-01DE-4426-8F37-F86276167A02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51C884B2-B577-4976-9113-E3602D42D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Google Shape;1040;p34"/>
          <p:cNvSpPr txBox="1">
            <a:spLocks noGrp="1"/>
          </p:cNvSpPr>
          <p:nvPr>
            <p:ph type="title"/>
          </p:nvPr>
        </p:nvSpPr>
        <p:spPr>
          <a:xfrm>
            <a:off x="5942016" y="2675871"/>
            <a:ext cx="27117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INTRODUCTION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41" name="Google Shape;1041;p34"/>
          <p:cNvSpPr txBox="1">
            <a:spLocks noGrp="1"/>
          </p:cNvSpPr>
          <p:nvPr>
            <p:ph type="body" idx="1"/>
          </p:nvPr>
        </p:nvSpPr>
        <p:spPr>
          <a:xfrm>
            <a:off x="5942016" y="3470396"/>
            <a:ext cx="27117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Mercury is the closest planet to the Sun and the smallest one in the Solar System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042" name="Google Shape;1042;p34"/>
          <p:cNvGrpSpPr/>
          <p:nvPr/>
        </p:nvGrpSpPr>
        <p:grpSpPr>
          <a:xfrm>
            <a:off x="146549" y="95103"/>
            <a:ext cx="1134799" cy="339795"/>
            <a:chOff x="826998" y="3699099"/>
            <a:chExt cx="449351" cy="134550"/>
          </a:xfrm>
          <a:solidFill>
            <a:srgbClr val="0E4776"/>
          </a:solidFill>
        </p:grpSpPr>
        <p:sp>
          <p:nvSpPr>
            <p:cNvPr id="1043" name="Google Shape;1043;p34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4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4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166;p7">
            <a:extLst>
              <a:ext uri="{FF2B5EF4-FFF2-40B4-BE49-F238E27FC236}">
                <a16:creationId xmlns:a16="http://schemas.microsoft.com/office/drawing/2014/main" id="{758AB720-7945-4987-984D-B34A5E2787EC}"/>
              </a:ext>
            </a:extLst>
          </p:cNvPr>
          <p:cNvSpPr/>
          <p:nvPr/>
        </p:nvSpPr>
        <p:spPr>
          <a:xfrm>
            <a:off x="4302013" y="602250"/>
            <a:ext cx="591426" cy="435051"/>
          </a:xfrm>
          <a:custGeom>
            <a:avLst/>
            <a:gdLst/>
            <a:ahLst/>
            <a:cxnLst/>
            <a:rect l="l" t="t" r="r" b="b"/>
            <a:pathLst>
              <a:path w="624" h="459" extrusionOk="0">
                <a:moveTo>
                  <a:pt x="288" y="0"/>
                </a:moveTo>
                <a:cubicBezTo>
                  <a:pt x="214" y="0"/>
                  <a:pt x="143" y="38"/>
                  <a:pt x="94" y="108"/>
                </a:cubicBezTo>
                <a:cubicBezTo>
                  <a:pt x="16" y="216"/>
                  <a:pt x="1" y="402"/>
                  <a:pt x="187" y="402"/>
                </a:cubicBezTo>
                <a:cubicBezTo>
                  <a:pt x="270" y="412"/>
                  <a:pt x="376" y="458"/>
                  <a:pt x="459" y="458"/>
                </a:cubicBezTo>
                <a:cubicBezTo>
                  <a:pt x="500" y="458"/>
                  <a:pt x="535" y="448"/>
                  <a:pt x="560" y="417"/>
                </a:cubicBezTo>
                <a:cubicBezTo>
                  <a:pt x="624" y="309"/>
                  <a:pt x="531" y="108"/>
                  <a:pt x="422" y="44"/>
                </a:cubicBezTo>
                <a:cubicBezTo>
                  <a:pt x="380" y="14"/>
                  <a:pt x="334" y="0"/>
                  <a:pt x="288" y="0"/>
                </a:cubicBezTo>
                <a:close/>
              </a:path>
            </a:pathLst>
          </a:custGeom>
          <a:solidFill>
            <a:srgbClr val="F5AD9A">
              <a:alpha val="33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67;p7">
            <a:extLst>
              <a:ext uri="{FF2B5EF4-FFF2-40B4-BE49-F238E27FC236}">
                <a16:creationId xmlns:a16="http://schemas.microsoft.com/office/drawing/2014/main" id="{AEB11F6D-F197-45B5-9395-7A2BB6AD8442}"/>
              </a:ext>
            </a:extLst>
          </p:cNvPr>
          <p:cNvSpPr/>
          <p:nvPr/>
        </p:nvSpPr>
        <p:spPr>
          <a:xfrm rot="2832630">
            <a:off x="8077425" y="3442225"/>
            <a:ext cx="591425" cy="435051"/>
          </a:xfrm>
          <a:custGeom>
            <a:avLst/>
            <a:gdLst/>
            <a:ahLst/>
            <a:cxnLst/>
            <a:rect l="l" t="t" r="r" b="b"/>
            <a:pathLst>
              <a:path w="624" h="459" extrusionOk="0">
                <a:moveTo>
                  <a:pt x="288" y="0"/>
                </a:moveTo>
                <a:cubicBezTo>
                  <a:pt x="214" y="0"/>
                  <a:pt x="143" y="38"/>
                  <a:pt x="94" y="108"/>
                </a:cubicBezTo>
                <a:cubicBezTo>
                  <a:pt x="16" y="216"/>
                  <a:pt x="1" y="402"/>
                  <a:pt x="187" y="402"/>
                </a:cubicBezTo>
                <a:cubicBezTo>
                  <a:pt x="270" y="412"/>
                  <a:pt x="376" y="458"/>
                  <a:pt x="459" y="458"/>
                </a:cubicBezTo>
                <a:cubicBezTo>
                  <a:pt x="500" y="458"/>
                  <a:pt x="535" y="448"/>
                  <a:pt x="560" y="417"/>
                </a:cubicBezTo>
                <a:cubicBezTo>
                  <a:pt x="624" y="309"/>
                  <a:pt x="531" y="108"/>
                  <a:pt x="422" y="44"/>
                </a:cubicBezTo>
                <a:cubicBezTo>
                  <a:pt x="380" y="14"/>
                  <a:pt x="334" y="0"/>
                  <a:pt x="288" y="0"/>
                </a:cubicBezTo>
                <a:close/>
              </a:path>
            </a:pathLst>
          </a:custGeom>
          <a:solidFill>
            <a:srgbClr val="F5AD9A">
              <a:alpha val="33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68;p7">
            <a:extLst>
              <a:ext uri="{FF2B5EF4-FFF2-40B4-BE49-F238E27FC236}">
                <a16:creationId xmlns:a16="http://schemas.microsoft.com/office/drawing/2014/main" id="{75841F9A-90F5-4002-84E6-860F801A64BC}"/>
              </a:ext>
            </a:extLst>
          </p:cNvPr>
          <p:cNvSpPr/>
          <p:nvPr/>
        </p:nvSpPr>
        <p:spPr>
          <a:xfrm rot="-4073528">
            <a:off x="578413" y="2913425"/>
            <a:ext cx="591426" cy="435050"/>
          </a:xfrm>
          <a:custGeom>
            <a:avLst/>
            <a:gdLst/>
            <a:ahLst/>
            <a:cxnLst/>
            <a:rect l="l" t="t" r="r" b="b"/>
            <a:pathLst>
              <a:path w="624" h="459" extrusionOk="0">
                <a:moveTo>
                  <a:pt x="288" y="0"/>
                </a:moveTo>
                <a:cubicBezTo>
                  <a:pt x="214" y="0"/>
                  <a:pt x="143" y="38"/>
                  <a:pt x="94" y="108"/>
                </a:cubicBezTo>
                <a:cubicBezTo>
                  <a:pt x="16" y="216"/>
                  <a:pt x="1" y="402"/>
                  <a:pt x="187" y="402"/>
                </a:cubicBezTo>
                <a:cubicBezTo>
                  <a:pt x="270" y="412"/>
                  <a:pt x="376" y="458"/>
                  <a:pt x="459" y="458"/>
                </a:cubicBezTo>
                <a:cubicBezTo>
                  <a:pt x="500" y="458"/>
                  <a:pt x="535" y="448"/>
                  <a:pt x="560" y="417"/>
                </a:cubicBezTo>
                <a:cubicBezTo>
                  <a:pt x="624" y="309"/>
                  <a:pt x="531" y="108"/>
                  <a:pt x="422" y="44"/>
                </a:cubicBezTo>
                <a:cubicBezTo>
                  <a:pt x="380" y="14"/>
                  <a:pt x="334" y="0"/>
                  <a:pt x="288" y="0"/>
                </a:cubicBezTo>
                <a:close/>
              </a:path>
            </a:pathLst>
          </a:custGeom>
          <a:solidFill>
            <a:srgbClr val="F5AD9A">
              <a:alpha val="33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169;p7">
            <a:extLst>
              <a:ext uri="{FF2B5EF4-FFF2-40B4-BE49-F238E27FC236}">
                <a16:creationId xmlns:a16="http://schemas.microsoft.com/office/drawing/2014/main" id="{BD02E6FE-FA12-4128-9457-D51745BBA874}"/>
              </a:ext>
            </a:extLst>
          </p:cNvPr>
          <p:cNvGrpSpPr/>
          <p:nvPr/>
        </p:nvGrpSpPr>
        <p:grpSpPr>
          <a:xfrm rot="10800000">
            <a:off x="512305" y="1273976"/>
            <a:ext cx="8376625" cy="2423998"/>
            <a:chOff x="916725" y="1641996"/>
            <a:chExt cx="679700" cy="196689"/>
          </a:xfrm>
        </p:grpSpPr>
        <p:sp>
          <p:nvSpPr>
            <p:cNvPr id="38" name="Google Shape;170;p7">
              <a:extLst>
                <a:ext uri="{FF2B5EF4-FFF2-40B4-BE49-F238E27FC236}">
                  <a16:creationId xmlns:a16="http://schemas.microsoft.com/office/drawing/2014/main" id="{0CC2F271-9982-49AB-954D-0172ADAD7959}"/>
                </a:ext>
              </a:extLst>
            </p:cNvPr>
            <p:cNvSpPr/>
            <p:nvPr/>
          </p:nvSpPr>
          <p:spPr>
            <a:xfrm>
              <a:off x="924724" y="1743976"/>
              <a:ext cx="14025" cy="14400"/>
            </a:xfrm>
            <a:custGeom>
              <a:avLst/>
              <a:gdLst/>
              <a:ahLst/>
              <a:cxnLst/>
              <a:rect l="l" t="t" r="r" b="b"/>
              <a:pathLst>
                <a:path w="561" h="576" extrusionOk="0">
                  <a:moveTo>
                    <a:pt x="281" y="1"/>
                  </a:moveTo>
                  <a:cubicBezTo>
                    <a:pt x="124" y="1"/>
                    <a:pt x="1" y="124"/>
                    <a:pt x="1" y="296"/>
                  </a:cubicBezTo>
                  <a:cubicBezTo>
                    <a:pt x="1" y="452"/>
                    <a:pt x="124" y="576"/>
                    <a:pt x="281" y="576"/>
                  </a:cubicBezTo>
                  <a:cubicBezTo>
                    <a:pt x="434" y="576"/>
                    <a:pt x="560" y="452"/>
                    <a:pt x="560" y="296"/>
                  </a:cubicBezTo>
                  <a:cubicBezTo>
                    <a:pt x="560" y="124"/>
                    <a:pt x="434" y="1"/>
                    <a:pt x="281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1;p7">
              <a:extLst>
                <a:ext uri="{FF2B5EF4-FFF2-40B4-BE49-F238E27FC236}">
                  <a16:creationId xmlns:a16="http://schemas.microsoft.com/office/drawing/2014/main" id="{9EF3BFC7-2596-415C-AC4D-9758312A573D}"/>
                </a:ext>
              </a:extLst>
            </p:cNvPr>
            <p:cNvSpPr/>
            <p:nvPr/>
          </p:nvSpPr>
          <p:spPr>
            <a:xfrm>
              <a:off x="953903" y="1825237"/>
              <a:ext cx="9350" cy="9389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24" y="1"/>
                  </a:moveTo>
                  <a:cubicBezTo>
                    <a:pt x="60" y="1"/>
                    <a:pt x="0" y="61"/>
                    <a:pt x="0" y="124"/>
                  </a:cubicBezTo>
                  <a:cubicBezTo>
                    <a:pt x="0" y="187"/>
                    <a:pt x="60" y="247"/>
                    <a:pt x="124" y="247"/>
                  </a:cubicBezTo>
                  <a:cubicBezTo>
                    <a:pt x="187" y="247"/>
                    <a:pt x="247" y="187"/>
                    <a:pt x="247" y="124"/>
                  </a:cubicBezTo>
                  <a:cubicBezTo>
                    <a:pt x="247" y="61"/>
                    <a:pt x="187" y="1"/>
                    <a:pt x="124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2;p7">
              <a:extLst>
                <a:ext uri="{FF2B5EF4-FFF2-40B4-BE49-F238E27FC236}">
                  <a16:creationId xmlns:a16="http://schemas.microsoft.com/office/drawing/2014/main" id="{8C04FDC6-BB78-489E-9A6B-88B551C77659}"/>
                </a:ext>
              </a:extLst>
            </p:cNvPr>
            <p:cNvSpPr/>
            <p:nvPr/>
          </p:nvSpPr>
          <p:spPr>
            <a:xfrm>
              <a:off x="1586176" y="1752576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8" y="0"/>
                  </a:moveTo>
                  <a:cubicBezTo>
                    <a:pt x="64" y="0"/>
                    <a:pt x="1" y="45"/>
                    <a:pt x="1" y="109"/>
                  </a:cubicBezTo>
                  <a:cubicBezTo>
                    <a:pt x="1" y="187"/>
                    <a:pt x="64" y="232"/>
                    <a:pt x="128" y="232"/>
                  </a:cubicBezTo>
                  <a:cubicBezTo>
                    <a:pt x="187" y="232"/>
                    <a:pt x="251" y="187"/>
                    <a:pt x="251" y="109"/>
                  </a:cubicBezTo>
                  <a:cubicBezTo>
                    <a:pt x="251" y="45"/>
                    <a:pt x="187" y="0"/>
                    <a:pt x="12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3;p7">
              <a:extLst>
                <a:ext uri="{FF2B5EF4-FFF2-40B4-BE49-F238E27FC236}">
                  <a16:creationId xmlns:a16="http://schemas.microsoft.com/office/drawing/2014/main" id="{A7A054B1-EA3D-484C-962F-277F34210ECE}"/>
                </a:ext>
              </a:extLst>
            </p:cNvPr>
            <p:cNvSpPr/>
            <p:nvPr/>
          </p:nvSpPr>
          <p:spPr>
            <a:xfrm>
              <a:off x="943802" y="1682956"/>
              <a:ext cx="10100" cy="10100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202" y="0"/>
                  </a:moveTo>
                  <a:cubicBezTo>
                    <a:pt x="94" y="0"/>
                    <a:pt x="1" y="94"/>
                    <a:pt x="1" y="202"/>
                  </a:cubicBezTo>
                  <a:cubicBezTo>
                    <a:pt x="1" y="325"/>
                    <a:pt x="94" y="403"/>
                    <a:pt x="202" y="403"/>
                  </a:cubicBezTo>
                  <a:cubicBezTo>
                    <a:pt x="311" y="403"/>
                    <a:pt x="404" y="325"/>
                    <a:pt x="404" y="202"/>
                  </a:cubicBezTo>
                  <a:cubicBezTo>
                    <a:pt x="404" y="94"/>
                    <a:pt x="311" y="0"/>
                    <a:pt x="20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4;p7">
              <a:extLst>
                <a:ext uri="{FF2B5EF4-FFF2-40B4-BE49-F238E27FC236}">
                  <a16:creationId xmlns:a16="http://schemas.microsoft.com/office/drawing/2014/main" id="{C16A982B-0EDD-4056-91F9-25D523EB7E8D}"/>
                </a:ext>
              </a:extLst>
            </p:cNvPr>
            <p:cNvSpPr/>
            <p:nvPr/>
          </p:nvSpPr>
          <p:spPr>
            <a:xfrm>
              <a:off x="916725" y="1787725"/>
              <a:ext cx="5900" cy="6175"/>
            </a:xfrm>
            <a:custGeom>
              <a:avLst/>
              <a:gdLst/>
              <a:ahLst/>
              <a:cxnLst/>
              <a:rect l="l" t="t" r="r" b="b"/>
              <a:pathLst>
                <a:path w="236" h="247" extrusionOk="0">
                  <a:moveTo>
                    <a:pt x="109" y="0"/>
                  </a:moveTo>
                  <a:cubicBezTo>
                    <a:pt x="49" y="0"/>
                    <a:pt x="0" y="60"/>
                    <a:pt x="0" y="123"/>
                  </a:cubicBezTo>
                  <a:cubicBezTo>
                    <a:pt x="0" y="187"/>
                    <a:pt x="49" y="246"/>
                    <a:pt x="109" y="246"/>
                  </a:cubicBezTo>
                  <a:cubicBezTo>
                    <a:pt x="187" y="246"/>
                    <a:pt x="236" y="187"/>
                    <a:pt x="236" y="123"/>
                  </a:cubicBezTo>
                  <a:cubicBezTo>
                    <a:pt x="236" y="60"/>
                    <a:pt x="187" y="0"/>
                    <a:pt x="109" y="0"/>
                  </a:cubicBezTo>
                  <a:close/>
                </a:path>
              </a:pathLst>
            </a:custGeom>
            <a:solidFill>
              <a:srgbClr val="02A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5;p7">
              <a:extLst>
                <a:ext uri="{FF2B5EF4-FFF2-40B4-BE49-F238E27FC236}">
                  <a16:creationId xmlns:a16="http://schemas.microsoft.com/office/drawing/2014/main" id="{F0FAB95E-1E71-44E4-8866-EA25E6636FE2}"/>
                </a:ext>
              </a:extLst>
            </p:cNvPr>
            <p:cNvSpPr/>
            <p:nvPr/>
          </p:nvSpPr>
          <p:spPr>
            <a:xfrm>
              <a:off x="951477" y="1641996"/>
              <a:ext cx="6274" cy="6707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7"/>
                    <a:pt x="45" y="247"/>
                    <a:pt x="123" y="247"/>
                  </a:cubicBezTo>
                  <a:cubicBezTo>
                    <a:pt x="187" y="247"/>
                    <a:pt x="232" y="187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6;p7">
              <a:extLst>
                <a:ext uri="{FF2B5EF4-FFF2-40B4-BE49-F238E27FC236}">
                  <a16:creationId xmlns:a16="http://schemas.microsoft.com/office/drawing/2014/main" id="{30B5444E-7BC9-4934-9647-12E6C522CDB2}"/>
                </a:ext>
              </a:extLst>
            </p:cNvPr>
            <p:cNvSpPr/>
            <p:nvPr/>
          </p:nvSpPr>
          <p:spPr>
            <a:xfrm>
              <a:off x="1554877" y="1832883"/>
              <a:ext cx="5799" cy="5802"/>
            </a:xfrm>
            <a:custGeom>
              <a:avLst/>
              <a:gdLst/>
              <a:ahLst/>
              <a:cxnLst/>
              <a:rect l="l" t="t" r="r" b="b"/>
              <a:pathLst>
                <a:path w="232" h="248" extrusionOk="0">
                  <a:moveTo>
                    <a:pt x="123" y="1"/>
                  </a:moveTo>
                  <a:cubicBezTo>
                    <a:pt x="45" y="1"/>
                    <a:pt x="0" y="61"/>
                    <a:pt x="0" y="124"/>
                  </a:cubicBezTo>
                  <a:cubicBezTo>
                    <a:pt x="0" y="188"/>
                    <a:pt x="45" y="247"/>
                    <a:pt x="123" y="247"/>
                  </a:cubicBezTo>
                  <a:cubicBezTo>
                    <a:pt x="187" y="247"/>
                    <a:pt x="232" y="188"/>
                    <a:pt x="232" y="124"/>
                  </a:cubicBezTo>
                  <a:cubicBezTo>
                    <a:pt x="232" y="61"/>
                    <a:pt x="187" y="1"/>
                    <a:pt x="123" y="1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77;p7">
              <a:extLst>
                <a:ext uri="{FF2B5EF4-FFF2-40B4-BE49-F238E27FC236}">
                  <a16:creationId xmlns:a16="http://schemas.microsoft.com/office/drawing/2014/main" id="{6C4D54E1-9FB1-4F32-9661-77B0C4B20683}"/>
                </a:ext>
              </a:extLst>
            </p:cNvPr>
            <p:cNvSpPr/>
            <p:nvPr/>
          </p:nvSpPr>
          <p:spPr>
            <a:xfrm>
              <a:off x="1560676" y="1726789"/>
              <a:ext cx="6275" cy="6593"/>
            </a:xfrm>
            <a:custGeom>
              <a:avLst/>
              <a:gdLst/>
              <a:ahLst/>
              <a:cxnLst/>
              <a:rect l="l" t="t" r="r" b="b"/>
              <a:pathLst>
                <a:path w="374" h="393" extrusionOk="0">
                  <a:moveTo>
                    <a:pt x="187" y="1"/>
                  </a:moveTo>
                  <a:cubicBezTo>
                    <a:pt x="79" y="1"/>
                    <a:pt x="0" y="94"/>
                    <a:pt x="0" y="206"/>
                  </a:cubicBezTo>
                  <a:cubicBezTo>
                    <a:pt x="0" y="299"/>
                    <a:pt x="79" y="392"/>
                    <a:pt x="187" y="392"/>
                  </a:cubicBezTo>
                  <a:cubicBezTo>
                    <a:pt x="295" y="392"/>
                    <a:pt x="374" y="299"/>
                    <a:pt x="374" y="206"/>
                  </a:cubicBezTo>
                  <a:cubicBezTo>
                    <a:pt x="374" y="94"/>
                    <a:pt x="295" y="1"/>
                    <a:pt x="187" y="1"/>
                  </a:cubicBezTo>
                  <a:close/>
                </a:path>
              </a:pathLst>
            </a:custGeom>
            <a:solidFill>
              <a:srgbClr val="AADBEE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78;p7">
              <a:extLst>
                <a:ext uri="{FF2B5EF4-FFF2-40B4-BE49-F238E27FC236}">
                  <a16:creationId xmlns:a16="http://schemas.microsoft.com/office/drawing/2014/main" id="{D243F384-CBC7-4E75-84BA-4CA2102946BE}"/>
                </a:ext>
              </a:extLst>
            </p:cNvPr>
            <p:cNvSpPr/>
            <p:nvPr/>
          </p:nvSpPr>
          <p:spPr>
            <a:xfrm>
              <a:off x="1585975" y="1649033"/>
              <a:ext cx="10450" cy="10100"/>
            </a:xfrm>
            <a:custGeom>
              <a:avLst/>
              <a:gdLst/>
              <a:ahLst/>
              <a:cxnLst/>
              <a:rect l="l" t="t" r="r" b="b"/>
              <a:pathLst>
                <a:path w="418" h="404" extrusionOk="0">
                  <a:moveTo>
                    <a:pt x="216" y="0"/>
                  </a:moveTo>
                  <a:cubicBezTo>
                    <a:pt x="93" y="0"/>
                    <a:pt x="0" y="94"/>
                    <a:pt x="0" y="202"/>
                  </a:cubicBezTo>
                  <a:cubicBezTo>
                    <a:pt x="0" y="325"/>
                    <a:pt x="93" y="403"/>
                    <a:pt x="216" y="403"/>
                  </a:cubicBezTo>
                  <a:cubicBezTo>
                    <a:pt x="325" y="403"/>
                    <a:pt x="418" y="325"/>
                    <a:pt x="418" y="202"/>
                  </a:cubicBezTo>
                  <a:cubicBezTo>
                    <a:pt x="418" y="9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9;p7">
              <a:extLst>
                <a:ext uri="{FF2B5EF4-FFF2-40B4-BE49-F238E27FC236}">
                  <a16:creationId xmlns:a16="http://schemas.microsoft.com/office/drawing/2014/main" id="{3358D9F4-B52B-426A-A697-335FB627E42A}"/>
                </a:ext>
              </a:extLst>
            </p:cNvPr>
            <p:cNvSpPr/>
            <p:nvPr/>
          </p:nvSpPr>
          <p:spPr>
            <a:xfrm>
              <a:off x="1573297" y="1787725"/>
              <a:ext cx="6275" cy="6175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127" y="0"/>
                  </a:moveTo>
                  <a:cubicBezTo>
                    <a:pt x="64" y="0"/>
                    <a:pt x="0" y="60"/>
                    <a:pt x="0" y="123"/>
                  </a:cubicBezTo>
                  <a:cubicBezTo>
                    <a:pt x="0" y="187"/>
                    <a:pt x="64" y="246"/>
                    <a:pt x="127" y="246"/>
                  </a:cubicBezTo>
                  <a:cubicBezTo>
                    <a:pt x="187" y="246"/>
                    <a:pt x="250" y="187"/>
                    <a:pt x="250" y="123"/>
                  </a:cubicBezTo>
                  <a:cubicBezTo>
                    <a:pt x="250" y="60"/>
                    <a:pt x="187" y="0"/>
                    <a:pt x="127" y="0"/>
                  </a:cubicBezTo>
                  <a:close/>
                </a:path>
              </a:pathLst>
            </a:custGeom>
            <a:solidFill>
              <a:srgbClr val="02ACD0">
                <a:alpha val="61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180;p7">
            <a:extLst>
              <a:ext uri="{FF2B5EF4-FFF2-40B4-BE49-F238E27FC236}">
                <a16:creationId xmlns:a16="http://schemas.microsoft.com/office/drawing/2014/main" id="{C5663560-5CF7-4BE6-8DEB-3818242DEDF7}"/>
              </a:ext>
            </a:extLst>
          </p:cNvPr>
          <p:cNvSpPr/>
          <p:nvPr/>
        </p:nvSpPr>
        <p:spPr>
          <a:xfrm rot="10800000">
            <a:off x="512288" y="1329381"/>
            <a:ext cx="172844" cy="177466"/>
          </a:xfrm>
          <a:custGeom>
            <a:avLst/>
            <a:gdLst/>
            <a:ahLst/>
            <a:cxnLst/>
            <a:rect l="l" t="t" r="r" b="b"/>
            <a:pathLst>
              <a:path w="561" h="576" extrusionOk="0">
                <a:moveTo>
                  <a:pt x="281" y="1"/>
                </a:moveTo>
                <a:cubicBezTo>
                  <a:pt x="124" y="1"/>
                  <a:pt x="1" y="124"/>
                  <a:pt x="1" y="296"/>
                </a:cubicBezTo>
                <a:cubicBezTo>
                  <a:pt x="1" y="452"/>
                  <a:pt x="124" y="576"/>
                  <a:pt x="281" y="576"/>
                </a:cubicBezTo>
                <a:cubicBezTo>
                  <a:pt x="434" y="576"/>
                  <a:pt x="560" y="452"/>
                  <a:pt x="560" y="296"/>
                </a:cubicBezTo>
                <a:cubicBezTo>
                  <a:pt x="560" y="124"/>
                  <a:pt x="434" y="1"/>
                  <a:pt x="281" y="1"/>
                </a:cubicBezTo>
                <a:close/>
              </a:path>
            </a:pathLst>
          </a:cu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25F151E-1B6E-447C-9AE4-B6DAD6C48E62}"/>
              </a:ext>
            </a:extLst>
          </p:cNvPr>
          <p:cNvGrpSpPr/>
          <p:nvPr/>
        </p:nvGrpSpPr>
        <p:grpSpPr>
          <a:xfrm>
            <a:off x="6715351" y="1133700"/>
            <a:ext cx="1214439" cy="1600200"/>
            <a:chOff x="6713537" y="1039813"/>
            <a:chExt cx="1214439" cy="16002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07B870D-E116-4443-8661-542CD1106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7" y="1460500"/>
              <a:ext cx="633413" cy="1131887"/>
            </a:xfrm>
            <a:custGeom>
              <a:avLst/>
              <a:gdLst>
                <a:gd name="T0" fmla="*/ 74 w 266"/>
                <a:gd name="T1" fmla="*/ 0 h 476"/>
                <a:gd name="T2" fmla="*/ 192 w 266"/>
                <a:gd name="T3" fmla="*/ 0 h 476"/>
                <a:gd name="T4" fmla="*/ 239 w 266"/>
                <a:gd name="T5" fmla="*/ 62 h 476"/>
                <a:gd name="T6" fmla="*/ 266 w 266"/>
                <a:gd name="T7" fmla="*/ 101 h 476"/>
                <a:gd name="T8" fmla="*/ 266 w 266"/>
                <a:gd name="T9" fmla="*/ 429 h 476"/>
                <a:gd name="T10" fmla="*/ 222 w 266"/>
                <a:gd name="T11" fmla="*/ 475 h 476"/>
                <a:gd name="T12" fmla="*/ 44 w 266"/>
                <a:gd name="T13" fmla="*/ 475 h 476"/>
                <a:gd name="T14" fmla="*/ 0 w 266"/>
                <a:gd name="T15" fmla="*/ 429 h 476"/>
                <a:gd name="T16" fmla="*/ 0 w 266"/>
                <a:gd name="T17" fmla="*/ 101 h 476"/>
                <a:gd name="T18" fmla="*/ 29 w 266"/>
                <a:gd name="T19" fmla="*/ 61 h 476"/>
                <a:gd name="T20" fmla="*/ 74 w 266"/>
                <a:gd name="T21" fmla="*/ 0 h 476"/>
                <a:gd name="T22" fmla="*/ 225 w 266"/>
                <a:gd name="T23" fmla="*/ 121 h 476"/>
                <a:gd name="T24" fmla="*/ 41 w 266"/>
                <a:gd name="T25" fmla="*/ 121 h 476"/>
                <a:gd name="T26" fmla="*/ 42 w 266"/>
                <a:gd name="T27" fmla="*/ 336 h 476"/>
                <a:gd name="T28" fmla="*/ 59 w 266"/>
                <a:gd name="T29" fmla="*/ 346 h 476"/>
                <a:gd name="T30" fmla="*/ 202 w 266"/>
                <a:gd name="T31" fmla="*/ 347 h 476"/>
                <a:gd name="T32" fmla="*/ 225 w 266"/>
                <a:gd name="T33" fmla="*/ 323 h 476"/>
                <a:gd name="T34" fmla="*/ 225 w 266"/>
                <a:gd name="T35" fmla="*/ 281 h 476"/>
                <a:gd name="T36" fmla="*/ 225 w 266"/>
                <a:gd name="T37" fmla="*/ 121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6" h="476">
                  <a:moveTo>
                    <a:pt x="74" y="0"/>
                  </a:moveTo>
                  <a:cubicBezTo>
                    <a:pt x="114" y="0"/>
                    <a:pt x="152" y="0"/>
                    <a:pt x="192" y="0"/>
                  </a:cubicBezTo>
                  <a:cubicBezTo>
                    <a:pt x="189" y="36"/>
                    <a:pt x="208" y="53"/>
                    <a:pt x="239" y="62"/>
                  </a:cubicBezTo>
                  <a:cubicBezTo>
                    <a:pt x="258" y="68"/>
                    <a:pt x="266" y="82"/>
                    <a:pt x="266" y="101"/>
                  </a:cubicBezTo>
                  <a:cubicBezTo>
                    <a:pt x="266" y="211"/>
                    <a:pt x="266" y="320"/>
                    <a:pt x="266" y="429"/>
                  </a:cubicBezTo>
                  <a:cubicBezTo>
                    <a:pt x="266" y="457"/>
                    <a:pt x="250" y="475"/>
                    <a:pt x="222" y="475"/>
                  </a:cubicBezTo>
                  <a:cubicBezTo>
                    <a:pt x="163" y="476"/>
                    <a:pt x="103" y="476"/>
                    <a:pt x="44" y="475"/>
                  </a:cubicBezTo>
                  <a:cubicBezTo>
                    <a:pt x="16" y="475"/>
                    <a:pt x="0" y="457"/>
                    <a:pt x="0" y="429"/>
                  </a:cubicBezTo>
                  <a:cubicBezTo>
                    <a:pt x="0" y="320"/>
                    <a:pt x="1" y="210"/>
                    <a:pt x="0" y="101"/>
                  </a:cubicBezTo>
                  <a:cubicBezTo>
                    <a:pt x="0" y="80"/>
                    <a:pt x="10" y="67"/>
                    <a:pt x="29" y="61"/>
                  </a:cubicBezTo>
                  <a:cubicBezTo>
                    <a:pt x="59" y="52"/>
                    <a:pt x="77" y="35"/>
                    <a:pt x="74" y="0"/>
                  </a:cubicBezTo>
                  <a:close/>
                  <a:moveTo>
                    <a:pt x="225" y="121"/>
                  </a:moveTo>
                  <a:cubicBezTo>
                    <a:pt x="162" y="121"/>
                    <a:pt x="103" y="121"/>
                    <a:pt x="41" y="121"/>
                  </a:cubicBezTo>
                  <a:cubicBezTo>
                    <a:pt x="41" y="193"/>
                    <a:pt x="41" y="265"/>
                    <a:pt x="42" y="336"/>
                  </a:cubicBezTo>
                  <a:cubicBezTo>
                    <a:pt x="42" y="340"/>
                    <a:pt x="53" y="346"/>
                    <a:pt x="59" y="346"/>
                  </a:cubicBezTo>
                  <a:cubicBezTo>
                    <a:pt x="107" y="347"/>
                    <a:pt x="155" y="346"/>
                    <a:pt x="202" y="347"/>
                  </a:cubicBezTo>
                  <a:cubicBezTo>
                    <a:pt x="222" y="348"/>
                    <a:pt x="227" y="341"/>
                    <a:pt x="225" y="323"/>
                  </a:cubicBezTo>
                  <a:cubicBezTo>
                    <a:pt x="224" y="310"/>
                    <a:pt x="225" y="295"/>
                    <a:pt x="225" y="281"/>
                  </a:cubicBezTo>
                  <a:cubicBezTo>
                    <a:pt x="225" y="228"/>
                    <a:pt x="225" y="175"/>
                    <a:pt x="225" y="121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B2B5BA1-FAD7-4464-AFCB-C5B0C4232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1238" y="1265238"/>
              <a:ext cx="566738" cy="1374775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ECFB45E-B87A-42E9-9BD9-FE5BDECD4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75" y="1327150"/>
              <a:ext cx="365125" cy="101600"/>
            </a:xfrm>
            <a:custGeom>
              <a:avLst/>
              <a:gdLst>
                <a:gd name="T0" fmla="*/ 5 w 153"/>
                <a:gd name="T1" fmla="*/ 0 h 43"/>
                <a:gd name="T2" fmla="*/ 147 w 153"/>
                <a:gd name="T3" fmla="*/ 0 h 43"/>
                <a:gd name="T4" fmla="*/ 153 w 153"/>
                <a:gd name="T5" fmla="*/ 43 h 43"/>
                <a:gd name="T6" fmla="*/ 0 w 153"/>
                <a:gd name="T7" fmla="*/ 43 h 43"/>
                <a:gd name="T8" fmla="*/ 5 w 153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43">
                  <a:moveTo>
                    <a:pt x="5" y="0"/>
                  </a:moveTo>
                  <a:cubicBezTo>
                    <a:pt x="53" y="0"/>
                    <a:pt x="99" y="0"/>
                    <a:pt x="147" y="0"/>
                  </a:cubicBezTo>
                  <a:cubicBezTo>
                    <a:pt x="149" y="14"/>
                    <a:pt x="151" y="28"/>
                    <a:pt x="153" y="43"/>
                  </a:cubicBezTo>
                  <a:cubicBezTo>
                    <a:pt x="101" y="43"/>
                    <a:pt x="52" y="43"/>
                    <a:pt x="0" y="43"/>
                  </a:cubicBezTo>
                  <a:cubicBezTo>
                    <a:pt x="1" y="29"/>
                    <a:pt x="3" y="15"/>
                    <a:pt x="5" y="0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63157D7-B83C-42B0-9CBD-372DEB86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0913" y="1039813"/>
              <a:ext cx="93663" cy="211137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D45A767-5313-4AE3-89CF-07E65826F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42125" y="1774825"/>
              <a:ext cx="376238" cy="479425"/>
            </a:xfrm>
            <a:custGeom>
              <a:avLst/>
              <a:gdLst>
                <a:gd name="T0" fmla="*/ 0 w 158"/>
                <a:gd name="T1" fmla="*/ 202 h 202"/>
                <a:gd name="T2" fmla="*/ 0 w 158"/>
                <a:gd name="T3" fmla="*/ 0 h 202"/>
                <a:gd name="T4" fmla="*/ 158 w 158"/>
                <a:gd name="T5" fmla="*/ 0 h 202"/>
                <a:gd name="T6" fmla="*/ 158 w 158"/>
                <a:gd name="T7" fmla="*/ 202 h 202"/>
                <a:gd name="T8" fmla="*/ 0 w 158"/>
                <a:gd name="T9" fmla="*/ 202 h 202"/>
                <a:gd name="T10" fmla="*/ 25 w 158"/>
                <a:gd name="T11" fmla="*/ 77 h 202"/>
                <a:gd name="T12" fmla="*/ 131 w 158"/>
                <a:gd name="T13" fmla="*/ 77 h 202"/>
                <a:gd name="T14" fmla="*/ 25 w 158"/>
                <a:gd name="T15" fmla="*/ 77 h 202"/>
                <a:gd name="T16" fmla="*/ 117 w 158"/>
                <a:gd name="T17" fmla="*/ 122 h 202"/>
                <a:gd name="T18" fmla="*/ 39 w 158"/>
                <a:gd name="T19" fmla="*/ 122 h 202"/>
                <a:gd name="T20" fmla="*/ 117 w 158"/>
                <a:gd name="T21" fmla="*/ 12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8" h="202">
                  <a:moveTo>
                    <a:pt x="0" y="202"/>
                  </a:moveTo>
                  <a:cubicBezTo>
                    <a:pt x="0" y="134"/>
                    <a:pt x="0" y="67"/>
                    <a:pt x="0" y="0"/>
                  </a:cubicBezTo>
                  <a:cubicBezTo>
                    <a:pt x="52" y="0"/>
                    <a:pt x="105" y="0"/>
                    <a:pt x="158" y="0"/>
                  </a:cubicBezTo>
                  <a:cubicBezTo>
                    <a:pt x="158" y="67"/>
                    <a:pt x="158" y="134"/>
                    <a:pt x="158" y="202"/>
                  </a:cubicBezTo>
                  <a:cubicBezTo>
                    <a:pt x="106" y="202"/>
                    <a:pt x="54" y="202"/>
                    <a:pt x="0" y="202"/>
                  </a:cubicBezTo>
                  <a:close/>
                  <a:moveTo>
                    <a:pt x="25" y="77"/>
                  </a:moveTo>
                  <a:cubicBezTo>
                    <a:pt x="62" y="77"/>
                    <a:pt x="95" y="77"/>
                    <a:pt x="131" y="77"/>
                  </a:cubicBezTo>
                  <a:cubicBezTo>
                    <a:pt x="117" y="65"/>
                    <a:pt x="40" y="64"/>
                    <a:pt x="25" y="77"/>
                  </a:cubicBezTo>
                  <a:close/>
                  <a:moveTo>
                    <a:pt x="117" y="122"/>
                  </a:moveTo>
                  <a:cubicBezTo>
                    <a:pt x="103" y="109"/>
                    <a:pt x="53" y="109"/>
                    <a:pt x="39" y="122"/>
                  </a:cubicBezTo>
                  <a:cubicBezTo>
                    <a:pt x="65" y="122"/>
                    <a:pt x="90" y="122"/>
                    <a:pt x="117" y="122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5"/>
          <p:cNvSpPr txBox="1">
            <a:spLocks noGrp="1"/>
          </p:cNvSpPr>
          <p:nvPr>
            <p:ph type="title"/>
          </p:nvPr>
        </p:nvSpPr>
        <p:spPr>
          <a:xfrm>
            <a:off x="418634" y="348296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</a:t>
            </a:r>
            <a:endParaRPr dirty="0"/>
          </a:p>
        </p:txBody>
      </p:sp>
      <p:sp>
        <p:nvSpPr>
          <p:cNvPr id="1076" name="Google Shape;1076;p35"/>
          <p:cNvSpPr txBox="1">
            <a:spLocks noGrp="1"/>
          </p:cNvSpPr>
          <p:nvPr>
            <p:ph type="subTitle" idx="1"/>
          </p:nvPr>
        </p:nvSpPr>
        <p:spPr>
          <a:xfrm>
            <a:off x="724125" y="211851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077" name="Google Shape;1077;p35"/>
          <p:cNvSpPr txBox="1">
            <a:spLocks noGrp="1"/>
          </p:cNvSpPr>
          <p:nvPr>
            <p:ph type="title" idx="2"/>
          </p:nvPr>
        </p:nvSpPr>
        <p:spPr>
          <a:xfrm>
            <a:off x="724125" y="189167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078" name="Google Shape;1078;p35"/>
          <p:cNvSpPr txBox="1">
            <a:spLocks noGrp="1"/>
          </p:cNvSpPr>
          <p:nvPr>
            <p:ph type="title" idx="3"/>
          </p:nvPr>
        </p:nvSpPr>
        <p:spPr>
          <a:xfrm>
            <a:off x="724137" y="131592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079" name="Google Shape;1079;p35"/>
          <p:cNvSpPr txBox="1">
            <a:spLocks noGrp="1"/>
          </p:cNvSpPr>
          <p:nvPr>
            <p:ph type="subTitle" idx="4"/>
          </p:nvPr>
        </p:nvSpPr>
        <p:spPr>
          <a:xfrm>
            <a:off x="3413996" y="211851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080" name="Google Shape;1080;p35"/>
          <p:cNvSpPr txBox="1">
            <a:spLocks noGrp="1"/>
          </p:cNvSpPr>
          <p:nvPr>
            <p:ph type="title" idx="5"/>
          </p:nvPr>
        </p:nvSpPr>
        <p:spPr>
          <a:xfrm>
            <a:off x="3413999" y="189167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081" name="Google Shape;1081;p35"/>
          <p:cNvSpPr txBox="1">
            <a:spLocks noGrp="1"/>
          </p:cNvSpPr>
          <p:nvPr>
            <p:ph type="title" idx="6"/>
          </p:nvPr>
        </p:nvSpPr>
        <p:spPr>
          <a:xfrm>
            <a:off x="3414008" y="131592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082" name="Google Shape;1082;p35"/>
          <p:cNvSpPr txBox="1">
            <a:spLocks noGrp="1"/>
          </p:cNvSpPr>
          <p:nvPr>
            <p:ph type="subTitle" idx="7"/>
          </p:nvPr>
        </p:nvSpPr>
        <p:spPr>
          <a:xfrm>
            <a:off x="6103866" y="211851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biggest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5"/>
          <p:cNvSpPr txBox="1">
            <a:spLocks noGrp="1"/>
          </p:cNvSpPr>
          <p:nvPr>
            <p:ph type="title" idx="8"/>
          </p:nvPr>
        </p:nvSpPr>
        <p:spPr>
          <a:xfrm>
            <a:off x="6103872" y="189167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084" name="Google Shape;1084;p35"/>
          <p:cNvSpPr txBox="1">
            <a:spLocks noGrp="1"/>
          </p:cNvSpPr>
          <p:nvPr>
            <p:ph type="title" idx="9"/>
          </p:nvPr>
        </p:nvSpPr>
        <p:spPr>
          <a:xfrm>
            <a:off x="6103879" y="131592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085" name="Google Shape;1085;p35"/>
          <p:cNvSpPr txBox="1">
            <a:spLocks noGrp="1"/>
          </p:cNvSpPr>
          <p:nvPr>
            <p:ph type="subTitle" idx="13"/>
          </p:nvPr>
        </p:nvSpPr>
        <p:spPr>
          <a:xfrm>
            <a:off x="724125" y="367985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name, but it’s terribly hot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5"/>
          <p:cNvSpPr txBox="1">
            <a:spLocks noGrp="1"/>
          </p:cNvSpPr>
          <p:nvPr>
            <p:ph type="title" idx="14"/>
          </p:nvPr>
        </p:nvSpPr>
        <p:spPr>
          <a:xfrm>
            <a:off x="724125" y="345301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087" name="Google Shape;1087;p35"/>
          <p:cNvSpPr txBox="1">
            <a:spLocks noGrp="1"/>
          </p:cNvSpPr>
          <p:nvPr>
            <p:ph type="title" idx="15"/>
          </p:nvPr>
        </p:nvSpPr>
        <p:spPr>
          <a:xfrm>
            <a:off x="724137" y="287726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088" name="Google Shape;1088;p35"/>
          <p:cNvSpPr txBox="1">
            <a:spLocks noGrp="1"/>
          </p:cNvSpPr>
          <p:nvPr>
            <p:ph type="subTitle" idx="16"/>
          </p:nvPr>
        </p:nvSpPr>
        <p:spPr>
          <a:xfrm>
            <a:off x="3413996" y="367985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Saturn is the ringed one and a gas giant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5"/>
          <p:cNvSpPr txBox="1">
            <a:spLocks noGrp="1"/>
          </p:cNvSpPr>
          <p:nvPr>
            <p:ph type="title" idx="17"/>
          </p:nvPr>
        </p:nvSpPr>
        <p:spPr>
          <a:xfrm>
            <a:off x="3413999" y="345301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090" name="Google Shape;1090;p35"/>
          <p:cNvSpPr txBox="1">
            <a:spLocks noGrp="1"/>
          </p:cNvSpPr>
          <p:nvPr>
            <p:ph type="title" idx="18"/>
          </p:nvPr>
        </p:nvSpPr>
        <p:spPr>
          <a:xfrm>
            <a:off x="3414008" y="287726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091" name="Google Shape;1091;p35"/>
          <p:cNvSpPr txBox="1">
            <a:spLocks noGrp="1"/>
          </p:cNvSpPr>
          <p:nvPr>
            <p:ph type="subTitle" idx="19"/>
          </p:nvPr>
        </p:nvSpPr>
        <p:spPr>
          <a:xfrm>
            <a:off x="6103866" y="367985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 is the farthest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35"/>
          <p:cNvSpPr txBox="1">
            <a:spLocks noGrp="1"/>
          </p:cNvSpPr>
          <p:nvPr>
            <p:ph type="title" idx="20"/>
          </p:nvPr>
        </p:nvSpPr>
        <p:spPr>
          <a:xfrm>
            <a:off x="6103872" y="345301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093" name="Google Shape;1093;p35"/>
          <p:cNvSpPr txBox="1">
            <a:spLocks noGrp="1"/>
          </p:cNvSpPr>
          <p:nvPr>
            <p:ph type="title" idx="21"/>
          </p:nvPr>
        </p:nvSpPr>
        <p:spPr>
          <a:xfrm>
            <a:off x="6103879" y="287726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grpSp>
        <p:nvGrpSpPr>
          <p:cNvPr id="1094" name="Google Shape;1094;p35"/>
          <p:cNvGrpSpPr/>
          <p:nvPr/>
        </p:nvGrpSpPr>
        <p:grpSpPr>
          <a:xfrm>
            <a:off x="3880658" y="4663455"/>
            <a:ext cx="1382676" cy="414017"/>
            <a:chOff x="826998" y="3699099"/>
            <a:chExt cx="449351" cy="134550"/>
          </a:xfrm>
        </p:grpSpPr>
        <p:sp>
          <p:nvSpPr>
            <p:cNvPr id="1095" name="Google Shape;1095;p35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5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5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25133E-EE68-40EB-9C26-EA0759BE3317}"/>
              </a:ext>
            </a:extLst>
          </p:cNvPr>
          <p:cNvGrpSpPr/>
          <p:nvPr/>
        </p:nvGrpSpPr>
        <p:grpSpPr>
          <a:xfrm rot="17388892">
            <a:off x="7668210" y="3906763"/>
            <a:ext cx="733157" cy="1862520"/>
            <a:chOff x="7877175" y="88900"/>
            <a:chExt cx="1001713" cy="2544763"/>
          </a:xfrm>
        </p:grpSpPr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A665F89D-399E-4C14-8A83-8AFA07C6B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78365B45-7ABB-4665-90AD-30A5266F8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0D6CDF4-1CEE-4D84-862E-698C8F921A58}"/>
              </a:ext>
            </a:extLst>
          </p:cNvPr>
          <p:cNvGrpSpPr/>
          <p:nvPr/>
        </p:nvGrpSpPr>
        <p:grpSpPr>
          <a:xfrm rot="17388892" flipH="1" flipV="1">
            <a:off x="741507" y="3899515"/>
            <a:ext cx="788379" cy="2002807"/>
            <a:chOff x="7877175" y="88900"/>
            <a:chExt cx="1001713" cy="2544763"/>
          </a:xfrm>
        </p:grpSpPr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DF32DAB0-5A84-4416-9BBE-BF58A1DF6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85DD487-A7FD-4990-B7CC-285AFA26D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36"/>
          <p:cNvSpPr/>
          <p:nvPr/>
        </p:nvSpPr>
        <p:spPr>
          <a:xfrm>
            <a:off x="3859213" y="2927137"/>
            <a:ext cx="3222702" cy="2223847"/>
          </a:xfrm>
          <a:custGeom>
            <a:avLst/>
            <a:gdLst>
              <a:gd name="connsiteX0" fmla="*/ 6477 w 8742"/>
              <a:gd name="connsiteY0" fmla="*/ 0 h 9996"/>
              <a:gd name="connsiteX1" fmla="*/ 4023 w 8742"/>
              <a:gd name="connsiteY1" fmla="*/ 834 h 9996"/>
              <a:gd name="connsiteX2" fmla="*/ 3817 w 8742"/>
              <a:gd name="connsiteY2" fmla="*/ 844 h 9996"/>
              <a:gd name="connsiteX3" fmla="*/ 2655 w 8742"/>
              <a:gd name="connsiteY3" fmla="*/ 774 h 9996"/>
              <a:gd name="connsiteX4" fmla="*/ 1058 w 8742"/>
              <a:gd name="connsiteY4" fmla="*/ 1830 h 9996"/>
              <a:gd name="connsiteX5" fmla="*/ 193 w 8742"/>
              <a:gd name="connsiteY5" fmla="*/ 5904 h 9996"/>
              <a:gd name="connsiteX6" fmla="*/ 0 w 8742"/>
              <a:gd name="connsiteY6" fmla="*/ 9996 h 9996"/>
              <a:gd name="connsiteX7" fmla="*/ 7136 w 8742"/>
              <a:gd name="connsiteY7" fmla="*/ 9996 h 9996"/>
              <a:gd name="connsiteX8" fmla="*/ 8739 w 8742"/>
              <a:gd name="connsiteY8" fmla="*/ 8561 h 9996"/>
              <a:gd name="connsiteX9" fmla="*/ 7848 w 8742"/>
              <a:gd name="connsiteY9" fmla="*/ 7033 h 9996"/>
              <a:gd name="connsiteX10" fmla="*/ 6911 w 8742"/>
              <a:gd name="connsiteY10" fmla="*/ 6129 h 9996"/>
              <a:gd name="connsiteX11" fmla="*/ 7521 w 8742"/>
              <a:gd name="connsiteY11" fmla="*/ 4259 h 9996"/>
              <a:gd name="connsiteX12" fmla="*/ 7238 w 8742"/>
              <a:gd name="connsiteY12" fmla="*/ 275 h 9996"/>
              <a:gd name="connsiteX13" fmla="*/ 6477 w 8742"/>
              <a:gd name="connsiteY13" fmla="*/ 0 h 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742" h="9996" extrusionOk="0">
                <a:moveTo>
                  <a:pt x="6477" y="0"/>
                </a:moveTo>
                <a:cubicBezTo>
                  <a:pt x="5658" y="0"/>
                  <a:pt x="4776" y="738"/>
                  <a:pt x="4023" y="834"/>
                </a:cubicBezTo>
                <a:cubicBezTo>
                  <a:pt x="3956" y="840"/>
                  <a:pt x="3887" y="844"/>
                  <a:pt x="3817" y="844"/>
                </a:cubicBezTo>
                <a:cubicBezTo>
                  <a:pt x="3453" y="844"/>
                  <a:pt x="3049" y="774"/>
                  <a:pt x="2655" y="774"/>
                </a:cubicBezTo>
                <a:cubicBezTo>
                  <a:pt x="2035" y="774"/>
                  <a:pt x="1468" y="975"/>
                  <a:pt x="1058" y="1830"/>
                </a:cubicBezTo>
                <a:cubicBezTo>
                  <a:pt x="648" y="2685"/>
                  <a:pt x="193" y="4222"/>
                  <a:pt x="193" y="5904"/>
                </a:cubicBezTo>
                <a:cubicBezTo>
                  <a:pt x="193" y="7371"/>
                  <a:pt x="0" y="7154"/>
                  <a:pt x="0" y="9996"/>
                </a:cubicBezTo>
                <a:lnTo>
                  <a:pt x="7136" y="9996"/>
                </a:lnTo>
                <a:cubicBezTo>
                  <a:pt x="8189" y="9996"/>
                  <a:pt x="8702" y="9465"/>
                  <a:pt x="8739" y="8561"/>
                </a:cubicBezTo>
                <a:cubicBezTo>
                  <a:pt x="8779" y="7813"/>
                  <a:pt x="8432" y="7192"/>
                  <a:pt x="7848" y="7033"/>
                </a:cubicBezTo>
                <a:cubicBezTo>
                  <a:pt x="7502" y="6937"/>
                  <a:pt x="7014" y="6691"/>
                  <a:pt x="6911" y="6129"/>
                </a:cubicBezTo>
                <a:cubicBezTo>
                  <a:pt x="6770" y="5352"/>
                  <a:pt x="7316" y="4821"/>
                  <a:pt x="7521" y="4259"/>
                </a:cubicBezTo>
                <a:cubicBezTo>
                  <a:pt x="8028" y="2920"/>
                  <a:pt x="8066" y="924"/>
                  <a:pt x="7238" y="275"/>
                </a:cubicBezTo>
                <a:cubicBezTo>
                  <a:pt x="6994" y="76"/>
                  <a:pt x="6738" y="0"/>
                  <a:pt x="6477" y="0"/>
                </a:cubicBezTo>
                <a:close/>
              </a:path>
            </a:pathLst>
          </a:cu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4" name="Picture 6" descr="persona con camisa blanca de manga larga con mod tipo tubo plateado y negro">
            <a:extLst>
              <a:ext uri="{FF2B5EF4-FFF2-40B4-BE49-F238E27FC236}">
                <a16:creationId xmlns:a16="http://schemas.microsoft.com/office/drawing/2014/main" id="{0DD106F8-4F51-49C1-BAD0-3B957C274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921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3" name="Google Shape;1103;p36"/>
          <p:cNvSpPr txBox="1">
            <a:spLocks noGrp="1"/>
          </p:cNvSpPr>
          <p:nvPr>
            <p:ph type="title"/>
          </p:nvPr>
        </p:nvSpPr>
        <p:spPr>
          <a:xfrm>
            <a:off x="4572000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1104" name="Google Shape;1104;p36"/>
          <p:cNvSpPr txBox="1">
            <a:spLocks noGrp="1"/>
          </p:cNvSpPr>
          <p:nvPr>
            <p:ph type="subTitle" idx="3"/>
          </p:nvPr>
        </p:nvSpPr>
        <p:spPr>
          <a:xfrm>
            <a:off x="4572000" y="2661475"/>
            <a:ext cx="2743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1105" name="Google Shape;1105;p36"/>
          <p:cNvSpPr txBox="1">
            <a:spLocks noGrp="1"/>
          </p:cNvSpPr>
          <p:nvPr>
            <p:ph type="title" idx="4"/>
          </p:nvPr>
        </p:nvSpPr>
        <p:spPr>
          <a:xfrm>
            <a:off x="4572000" y="2434625"/>
            <a:ext cx="22284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06" name="Google Shape;1106;p36"/>
          <p:cNvSpPr txBox="1">
            <a:spLocks noGrp="1"/>
          </p:cNvSpPr>
          <p:nvPr>
            <p:ph type="title" idx="6"/>
          </p:nvPr>
        </p:nvSpPr>
        <p:spPr>
          <a:xfrm>
            <a:off x="4572000" y="3637775"/>
            <a:ext cx="22284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107" name="Google Shape;1107;p36"/>
          <p:cNvSpPr txBox="1">
            <a:spLocks noGrp="1"/>
          </p:cNvSpPr>
          <p:nvPr>
            <p:ph type="subTitle" idx="1"/>
          </p:nvPr>
        </p:nvSpPr>
        <p:spPr>
          <a:xfrm>
            <a:off x="4572000" y="1458325"/>
            <a:ext cx="2743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1108" name="Google Shape;1108;p36"/>
          <p:cNvSpPr txBox="1">
            <a:spLocks noGrp="1"/>
          </p:cNvSpPr>
          <p:nvPr>
            <p:ph type="title" idx="2"/>
          </p:nvPr>
        </p:nvSpPr>
        <p:spPr>
          <a:xfrm>
            <a:off x="4572000" y="1231475"/>
            <a:ext cx="22284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09" name="Google Shape;1109;p36"/>
          <p:cNvSpPr txBox="1">
            <a:spLocks noGrp="1"/>
          </p:cNvSpPr>
          <p:nvPr>
            <p:ph type="subTitle" idx="5"/>
          </p:nvPr>
        </p:nvSpPr>
        <p:spPr>
          <a:xfrm>
            <a:off x="4572000" y="3864625"/>
            <a:ext cx="2743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also the biggest planet in the entire Solar System</a:t>
            </a:r>
            <a:endParaRPr/>
          </a:p>
        </p:txBody>
      </p:sp>
      <p:grpSp>
        <p:nvGrpSpPr>
          <p:cNvPr id="1111" name="Google Shape;1111;p36"/>
          <p:cNvGrpSpPr/>
          <p:nvPr/>
        </p:nvGrpSpPr>
        <p:grpSpPr>
          <a:xfrm>
            <a:off x="5852873" y="832074"/>
            <a:ext cx="449351" cy="134550"/>
            <a:chOff x="826998" y="3699099"/>
            <a:chExt cx="449351" cy="134550"/>
          </a:xfrm>
        </p:grpSpPr>
        <p:sp>
          <p:nvSpPr>
            <p:cNvPr id="1112" name="Google Shape;1112;p36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6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6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EA5D7B5C-5C6E-710A-6866-CA37FB56B7D6}"/>
              </a:ext>
            </a:extLst>
          </p:cNvPr>
          <p:cNvGrpSpPr/>
          <p:nvPr/>
        </p:nvGrpSpPr>
        <p:grpSpPr>
          <a:xfrm>
            <a:off x="212726" y="3987800"/>
            <a:ext cx="1296988" cy="1100138"/>
            <a:chOff x="212726" y="3987800"/>
            <a:chExt cx="1296988" cy="1100138"/>
          </a:xfrm>
        </p:grpSpPr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6F4A1F1F-C9EB-413A-A445-844EEBD041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33FA14AE-F81D-461B-B0CB-B9BF6ED48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0925666E-C516-4864-80E6-EF59315CB1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E6DAA997-6362-4362-8917-9B5020200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8228718B-B814-4B6F-AD0F-08239F1DD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914C4C9F-D277-4DD8-B815-C95FFDAC9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7242E740-F629-4AB4-A897-146AAA76E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0975846A-8C60-4AE8-B150-8275379E4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9BA4FE77-8D3B-409F-87FE-ECAB8588A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B402B367-BBEB-403C-9D30-4502C98AC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754B05F-8731-4B0F-837F-F6AB3F78E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F28F519E-B4A1-441D-92F8-4F40A61FB59B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37"/>
          <p:cNvSpPr/>
          <p:nvPr/>
        </p:nvSpPr>
        <p:spPr>
          <a:xfrm>
            <a:off x="3567687" y="1543335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37"/>
          <p:cNvSpPr/>
          <p:nvPr/>
        </p:nvSpPr>
        <p:spPr>
          <a:xfrm>
            <a:off x="4985285" y="1543335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7"/>
          <p:cNvSpPr/>
          <p:nvPr/>
        </p:nvSpPr>
        <p:spPr>
          <a:xfrm>
            <a:off x="4985285" y="2691491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22" name="Google Shape;1122;p37"/>
          <p:cNvCxnSpPr>
            <a:stCxn id="1119" idx="6"/>
            <a:endCxn id="1120" idx="2"/>
          </p:cNvCxnSpPr>
          <p:nvPr/>
        </p:nvCxnSpPr>
        <p:spPr>
          <a:xfrm>
            <a:off x="4174587" y="1846785"/>
            <a:ext cx="810600" cy="600"/>
          </a:xfrm>
          <a:prstGeom prst="bentConnector3">
            <a:avLst>
              <a:gd name="adj1" fmla="val 49997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3" name="Google Shape;1123;p37"/>
          <p:cNvCxnSpPr>
            <a:stCxn id="1120" idx="4"/>
            <a:endCxn id="1124" idx="0"/>
          </p:cNvCxnSpPr>
          <p:nvPr/>
        </p:nvCxnSpPr>
        <p:spPr>
          <a:xfrm rot="5400000">
            <a:off x="4309385" y="1712085"/>
            <a:ext cx="541200" cy="1417500"/>
          </a:xfrm>
          <a:prstGeom prst="bentConnector3">
            <a:avLst>
              <a:gd name="adj1" fmla="val 50005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5" name="Google Shape;1125;p37"/>
          <p:cNvCxnSpPr>
            <a:stCxn id="1124" idx="6"/>
            <a:endCxn id="1121" idx="2"/>
          </p:cNvCxnSpPr>
          <p:nvPr/>
        </p:nvCxnSpPr>
        <p:spPr>
          <a:xfrm>
            <a:off x="4174587" y="2994941"/>
            <a:ext cx="810600" cy="600"/>
          </a:xfrm>
          <a:prstGeom prst="bentConnector3">
            <a:avLst>
              <a:gd name="adj1" fmla="val 49997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6" name="Google Shape;1126;p37"/>
          <p:cNvCxnSpPr>
            <a:stCxn id="1121" idx="4"/>
            <a:endCxn id="1127" idx="0"/>
          </p:cNvCxnSpPr>
          <p:nvPr/>
        </p:nvCxnSpPr>
        <p:spPr>
          <a:xfrm rot="5400000">
            <a:off x="4327535" y="2842091"/>
            <a:ext cx="504900" cy="1417500"/>
          </a:xfrm>
          <a:prstGeom prst="bentConnector3">
            <a:avLst>
              <a:gd name="adj1" fmla="val 50001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4" name="Google Shape;1124;p37"/>
          <p:cNvSpPr/>
          <p:nvPr/>
        </p:nvSpPr>
        <p:spPr>
          <a:xfrm>
            <a:off x="3567687" y="2691491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7"/>
          <p:cNvSpPr/>
          <p:nvPr/>
        </p:nvSpPr>
        <p:spPr>
          <a:xfrm>
            <a:off x="3567687" y="3803301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7"/>
          <p:cNvSpPr/>
          <p:nvPr/>
        </p:nvSpPr>
        <p:spPr>
          <a:xfrm>
            <a:off x="4985285" y="3803301"/>
            <a:ext cx="606900" cy="606900"/>
          </a:xfrm>
          <a:prstGeom prst="flowChartConnector">
            <a:avLst/>
          </a:prstGeom>
          <a:solidFill>
            <a:srgbClr val="AADBEE">
              <a:alpha val="57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29" name="Google Shape;1129;p37"/>
          <p:cNvCxnSpPr>
            <a:endCxn id="1128" idx="2"/>
          </p:cNvCxnSpPr>
          <p:nvPr/>
        </p:nvCxnSpPr>
        <p:spPr>
          <a:xfrm>
            <a:off x="4174385" y="4104351"/>
            <a:ext cx="810900" cy="2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30" name="Google Shape;1130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</a:t>
            </a:r>
            <a:endParaRPr/>
          </a:p>
        </p:txBody>
      </p:sp>
      <p:sp>
        <p:nvSpPr>
          <p:cNvPr id="1131" name="Google Shape;1131;p37"/>
          <p:cNvSpPr/>
          <p:nvPr/>
        </p:nvSpPr>
        <p:spPr>
          <a:xfrm>
            <a:off x="5125505" y="1662273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132;p37"/>
          <p:cNvGrpSpPr/>
          <p:nvPr/>
        </p:nvGrpSpPr>
        <p:grpSpPr>
          <a:xfrm>
            <a:off x="3746938" y="3955672"/>
            <a:ext cx="228045" cy="351880"/>
            <a:chOff x="-28032075" y="3916450"/>
            <a:chExt cx="191425" cy="295375"/>
          </a:xfrm>
        </p:grpSpPr>
        <p:sp>
          <p:nvSpPr>
            <p:cNvPr id="1133" name="Google Shape;1133;p37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" name="Google Shape;1136;p37"/>
          <p:cNvGrpSpPr/>
          <p:nvPr/>
        </p:nvGrpSpPr>
        <p:grpSpPr>
          <a:xfrm>
            <a:off x="5129231" y="2816271"/>
            <a:ext cx="345328" cy="352833"/>
            <a:chOff x="-24353875" y="3147725"/>
            <a:chExt cx="289875" cy="296175"/>
          </a:xfrm>
        </p:grpSpPr>
        <p:sp>
          <p:nvSpPr>
            <p:cNvPr id="1137" name="Google Shape;1137;p37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37"/>
          <p:cNvGrpSpPr/>
          <p:nvPr/>
        </p:nvGrpSpPr>
        <p:grpSpPr>
          <a:xfrm>
            <a:off x="5125512" y="3955654"/>
            <a:ext cx="329365" cy="351910"/>
            <a:chOff x="-24344425" y="3519475"/>
            <a:chExt cx="276475" cy="295400"/>
          </a:xfrm>
        </p:grpSpPr>
        <p:sp>
          <p:nvSpPr>
            <p:cNvPr id="1140" name="Google Shape;1140;p37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" name="Google Shape;1142;p37"/>
          <p:cNvGrpSpPr/>
          <p:nvPr/>
        </p:nvGrpSpPr>
        <p:grpSpPr>
          <a:xfrm>
            <a:off x="3683594" y="1742901"/>
            <a:ext cx="354710" cy="228015"/>
            <a:chOff x="-27721750" y="3598250"/>
            <a:chExt cx="297750" cy="191400"/>
          </a:xfrm>
        </p:grpSpPr>
        <p:sp>
          <p:nvSpPr>
            <p:cNvPr id="1143" name="Google Shape;1143;p37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" name="Google Shape;1145;p37"/>
          <p:cNvGrpSpPr/>
          <p:nvPr/>
        </p:nvGrpSpPr>
        <p:grpSpPr>
          <a:xfrm>
            <a:off x="3708164" y="2801969"/>
            <a:ext cx="351910" cy="351880"/>
            <a:chOff x="-25094250" y="3547050"/>
            <a:chExt cx="295400" cy="295375"/>
          </a:xfrm>
        </p:grpSpPr>
        <p:sp>
          <p:nvSpPr>
            <p:cNvPr id="1146" name="Google Shape;1146;p37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1" name="Google Shape;1151;p37"/>
          <p:cNvSpPr txBox="1"/>
          <p:nvPr/>
        </p:nvSpPr>
        <p:spPr>
          <a:xfrm>
            <a:off x="6084038" y="1777563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2" name="Google Shape;1152;p37"/>
          <p:cNvSpPr txBox="1"/>
          <p:nvPr/>
        </p:nvSpPr>
        <p:spPr>
          <a:xfrm>
            <a:off x="6084050" y="1543325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MERCURY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153" name="Google Shape;1153;p37"/>
          <p:cNvSpPr txBox="1"/>
          <p:nvPr/>
        </p:nvSpPr>
        <p:spPr>
          <a:xfrm>
            <a:off x="6084038" y="2854140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4" name="Google Shape;1154;p37"/>
          <p:cNvSpPr txBox="1"/>
          <p:nvPr/>
        </p:nvSpPr>
        <p:spPr>
          <a:xfrm>
            <a:off x="6084050" y="2619901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MARS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155" name="Google Shape;1155;p37"/>
          <p:cNvSpPr txBox="1"/>
          <p:nvPr/>
        </p:nvSpPr>
        <p:spPr>
          <a:xfrm>
            <a:off x="6084038" y="3930716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6" name="Google Shape;1156;p37"/>
          <p:cNvSpPr txBox="1"/>
          <p:nvPr/>
        </p:nvSpPr>
        <p:spPr>
          <a:xfrm>
            <a:off x="6084050" y="3696478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JUPITER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157" name="Google Shape;1157;p37"/>
          <p:cNvSpPr txBox="1"/>
          <p:nvPr/>
        </p:nvSpPr>
        <p:spPr>
          <a:xfrm>
            <a:off x="940825" y="3930716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terribly hot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8" name="Google Shape;1158;p37"/>
          <p:cNvSpPr txBox="1"/>
          <p:nvPr/>
        </p:nvSpPr>
        <p:spPr>
          <a:xfrm>
            <a:off x="940825" y="3696478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VENUS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159" name="Google Shape;1159;p37"/>
          <p:cNvSpPr txBox="1"/>
          <p:nvPr/>
        </p:nvSpPr>
        <p:spPr>
          <a:xfrm>
            <a:off x="940825" y="2854140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Saturn is the ringed one and a gas giant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0" name="Google Shape;1160;p37"/>
          <p:cNvSpPr txBox="1"/>
          <p:nvPr/>
        </p:nvSpPr>
        <p:spPr>
          <a:xfrm>
            <a:off x="940825" y="2619901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SATURN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1161" name="Google Shape;1161;p37"/>
          <p:cNvSpPr txBox="1"/>
          <p:nvPr/>
        </p:nvSpPr>
        <p:spPr>
          <a:xfrm>
            <a:off x="940825" y="1777563"/>
            <a:ext cx="2135100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2" name="Google Shape;1162;p37"/>
          <p:cNvSpPr txBox="1"/>
          <p:nvPr/>
        </p:nvSpPr>
        <p:spPr>
          <a:xfrm>
            <a:off x="940825" y="1543325"/>
            <a:ext cx="21351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E4776"/>
                </a:solidFill>
                <a:latin typeface="Mukta"/>
                <a:ea typeface="Mukta"/>
                <a:cs typeface="Mukta"/>
                <a:sym typeface="Mukta"/>
              </a:rPr>
              <a:t>NEPTUNE</a:t>
            </a:r>
            <a:endParaRPr sz="1800" b="1">
              <a:solidFill>
                <a:srgbClr val="0E4776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grpSp>
        <p:nvGrpSpPr>
          <p:cNvPr id="1163" name="Google Shape;1163;p37"/>
          <p:cNvGrpSpPr/>
          <p:nvPr/>
        </p:nvGrpSpPr>
        <p:grpSpPr>
          <a:xfrm>
            <a:off x="2477898" y="832074"/>
            <a:ext cx="449351" cy="134550"/>
            <a:chOff x="826998" y="3699099"/>
            <a:chExt cx="449351" cy="134550"/>
          </a:xfrm>
        </p:grpSpPr>
        <p:sp>
          <p:nvSpPr>
            <p:cNvPr id="1164" name="Google Shape;1164;p37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FCD380AA-D888-49E5-BFAA-9FBBDF627788}"/>
              </a:ext>
            </a:extLst>
          </p:cNvPr>
          <p:cNvSpPr/>
          <p:nvPr/>
        </p:nvSpPr>
        <p:spPr>
          <a:xfrm>
            <a:off x="-22302" y="-11151"/>
            <a:ext cx="5642517" cy="780585"/>
          </a:xfrm>
          <a:custGeom>
            <a:avLst/>
            <a:gdLst>
              <a:gd name="connsiteX0" fmla="*/ 11151 w 5642517"/>
              <a:gd name="connsiteY0" fmla="*/ 780585 h 780585"/>
              <a:gd name="connsiteX1" fmla="*/ 2141034 w 5642517"/>
              <a:gd name="connsiteY1" fmla="*/ 245327 h 780585"/>
              <a:gd name="connsiteX2" fmla="*/ 5642517 w 5642517"/>
              <a:gd name="connsiteY2" fmla="*/ 11151 h 780585"/>
              <a:gd name="connsiteX3" fmla="*/ 0 w 5642517"/>
              <a:gd name="connsiteY3" fmla="*/ 0 h 780585"/>
              <a:gd name="connsiteX4" fmla="*/ 11151 w 5642517"/>
              <a:gd name="connsiteY4" fmla="*/ 780585 h 7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2517" h="780585">
                <a:moveTo>
                  <a:pt x="11151" y="780585"/>
                </a:moveTo>
                <a:lnTo>
                  <a:pt x="2141034" y="245327"/>
                </a:lnTo>
                <a:lnTo>
                  <a:pt x="5642517" y="11151"/>
                </a:lnTo>
                <a:lnTo>
                  <a:pt x="0" y="0"/>
                </a:lnTo>
                <a:lnTo>
                  <a:pt x="11151" y="780585"/>
                </a:lnTo>
                <a:close/>
              </a:path>
            </a:pathLst>
          </a:custGeom>
          <a:solidFill>
            <a:srgbClr val="ED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09654491-30BE-431E-9574-C1E857E81BFD}"/>
              </a:ext>
            </a:extLst>
          </p:cNvPr>
          <p:cNvGrpSpPr/>
          <p:nvPr/>
        </p:nvGrpSpPr>
        <p:grpSpPr>
          <a:xfrm>
            <a:off x="212726" y="3987800"/>
            <a:ext cx="8931272" cy="1155345"/>
            <a:chOff x="212726" y="3987800"/>
            <a:chExt cx="8931272" cy="1155345"/>
          </a:xfrm>
        </p:grpSpPr>
        <p:sp>
          <p:nvSpPr>
            <p:cNvPr id="53" name="Forma libre: forma 52">
              <a:extLst>
                <a:ext uri="{FF2B5EF4-FFF2-40B4-BE49-F238E27FC236}">
                  <a16:creationId xmlns:a16="http://schemas.microsoft.com/office/drawing/2014/main" id="{24588259-6249-40B6-A33B-18FF3E669EBC}"/>
                </a:ext>
              </a:extLst>
            </p:cNvPr>
            <p:cNvSpPr/>
            <p:nvPr/>
          </p:nvSpPr>
          <p:spPr>
            <a:xfrm rot="10800000">
              <a:off x="8453435" y="4547830"/>
              <a:ext cx="690563" cy="595315"/>
            </a:xfrm>
            <a:custGeom>
              <a:avLst/>
              <a:gdLst>
                <a:gd name="connsiteX0" fmla="*/ 11151 w 5642517"/>
                <a:gd name="connsiteY0" fmla="*/ 780585 h 780585"/>
                <a:gd name="connsiteX1" fmla="*/ 2141034 w 5642517"/>
                <a:gd name="connsiteY1" fmla="*/ 245327 h 780585"/>
                <a:gd name="connsiteX2" fmla="*/ 5642517 w 5642517"/>
                <a:gd name="connsiteY2" fmla="*/ 11151 h 780585"/>
                <a:gd name="connsiteX3" fmla="*/ 0 w 5642517"/>
                <a:gd name="connsiteY3" fmla="*/ 0 h 780585"/>
                <a:gd name="connsiteX4" fmla="*/ 11151 w 5642517"/>
                <a:gd name="connsiteY4" fmla="*/ 780585 h 78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2517" h="780585">
                  <a:moveTo>
                    <a:pt x="11151" y="780585"/>
                  </a:moveTo>
                  <a:lnTo>
                    <a:pt x="2141034" y="245327"/>
                  </a:lnTo>
                  <a:lnTo>
                    <a:pt x="5642517" y="11151"/>
                  </a:lnTo>
                  <a:lnTo>
                    <a:pt x="0" y="0"/>
                  </a:lnTo>
                  <a:lnTo>
                    <a:pt x="11151" y="780585"/>
                  </a:ln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417C2AF6-9823-430E-BAFD-3ECC63C446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40BF89A2-5171-4AD4-8188-C3F254D1D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37915597-51BA-4213-AFBA-640CA75954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BB281B3E-53E1-49B7-B168-0B95AC8CC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24">
              <a:extLst>
                <a:ext uri="{FF2B5EF4-FFF2-40B4-BE49-F238E27FC236}">
                  <a16:creationId xmlns:a16="http://schemas.microsoft.com/office/drawing/2014/main" id="{A8DA86C5-7794-4D78-943F-AC91A7DA8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25">
              <a:extLst>
                <a:ext uri="{FF2B5EF4-FFF2-40B4-BE49-F238E27FC236}">
                  <a16:creationId xmlns:a16="http://schemas.microsoft.com/office/drawing/2014/main" id="{6B42AFB4-ACC5-432C-B78D-206169D29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26">
              <a:extLst>
                <a:ext uri="{FF2B5EF4-FFF2-40B4-BE49-F238E27FC236}">
                  <a16:creationId xmlns:a16="http://schemas.microsoft.com/office/drawing/2014/main" id="{C08467DD-1A37-4A8D-892D-B56205BAD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5829B65-EE79-42D1-8928-5AFFF707F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3D2B897-DA28-4C87-912F-EAC9E44CB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C6C267FD-1370-4220-AA97-E29D6817B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48ABD93B-6B53-4E49-AC38-FB684EF94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DFE5BC5B-E0F5-4E99-AA08-7D3B083D3941}"/>
                </a:ext>
              </a:extLst>
            </p:cNvPr>
            <p:cNvCxnSpPr/>
            <p:nvPr/>
          </p:nvCxnSpPr>
          <p:spPr>
            <a:xfrm>
              <a:off x="1631092" y="4960937"/>
              <a:ext cx="7117492" cy="0"/>
            </a:xfrm>
            <a:prstGeom prst="line">
              <a:avLst/>
            </a:prstGeom>
            <a:ln w="38100">
              <a:solidFill>
                <a:srgbClr val="0E4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38"/>
          <p:cNvSpPr txBox="1">
            <a:spLocks noGrp="1"/>
          </p:cNvSpPr>
          <p:nvPr>
            <p:ph type="title"/>
          </p:nvPr>
        </p:nvSpPr>
        <p:spPr>
          <a:xfrm>
            <a:off x="720000" y="197239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AND PUBLICATIONS</a:t>
            </a:r>
            <a:endParaRPr dirty="0"/>
          </a:p>
        </p:txBody>
      </p:sp>
      <p:sp>
        <p:nvSpPr>
          <p:cNvPr id="1172" name="Google Shape;1172;p38"/>
          <p:cNvSpPr txBox="1">
            <a:spLocks noGrp="1"/>
          </p:cNvSpPr>
          <p:nvPr>
            <p:ph type="subTitle" idx="4294967295"/>
          </p:nvPr>
        </p:nvSpPr>
        <p:spPr>
          <a:xfrm>
            <a:off x="764300" y="3079582"/>
            <a:ext cx="2276700" cy="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1173" name="Google Shape;1173;p38"/>
          <p:cNvSpPr txBox="1">
            <a:spLocks noGrp="1"/>
          </p:cNvSpPr>
          <p:nvPr>
            <p:ph type="title" idx="4294967295"/>
          </p:nvPr>
        </p:nvSpPr>
        <p:spPr>
          <a:xfrm>
            <a:off x="889363" y="3988282"/>
            <a:ext cx="20268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by VENUS</a:t>
            </a:r>
            <a:endParaRPr sz="1800"/>
          </a:p>
        </p:txBody>
      </p:sp>
      <p:sp>
        <p:nvSpPr>
          <p:cNvPr id="1174" name="Google Shape;1174;p38"/>
          <p:cNvSpPr txBox="1">
            <a:spLocks noGrp="1"/>
          </p:cNvSpPr>
          <p:nvPr>
            <p:ph type="subTitle" idx="4294967295"/>
          </p:nvPr>
        </p:nvSpPr>
        <p:spPr>
          <a:xfrm>
            <a:off x="3297466" y="3079582"/>
            <a:ext cx="2549400" cy="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1175" name="Google Shape;1175;p38"/>
          <p:cNvSpPr txBox="1">
            <a:spLocks noGrp="1"/>
          </p:cNvSpPr>
          <p:nvPr>
            <p:ph type="title" idx="4294967295"/>
          </p:nvPr>
        </p:nvSpPr>
        <p:spPr>
          <a:xfrm>
            <a:off x="3558614" y="3988282"/>
            <a:ext cx="20268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by MERCURY</a:t>
            </a:r>
            <a:endParaRPr sz="1800"/>
          </a:p>
        </p:txBody>
      </p:sp>
      <p:sp>
        <p:nvSpPr>
          <p:cNvPr id="1176" name="Google Shape;1176;p38"/>
          <p:cNvSpPr txBox="1">
            <a:spLocks noGrp="1"/>
          </p:cNvSpPr>
          <p:nvPr>
            <p:ph type="subTitle" idx="4294967295"/>
          </p:nvPr>
        </p:nvSpPr>
        <p:spPr>
          <a:xfrm>
            <a:off x="6102921" y="3079582"/>
            <a:ext cx="2276700" cy="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full of iron oxide dust, which gives the planet its reddish cast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38"/>
          <p:cNvSpPr txBox="1">
            <a:spLocks noGrp="1"/>
          </p:cNvSpPr>
          <p:nvPr>
            <p:ph type="title" idx="4294967295"/>
          </p:nvPr>
        </p:nvSpPr>
        <p:spPr>
          <a:xfrm>
            <a:off x="6227869" y="3988282"/>
            <a:ext cx="20268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by MARS</a:t>
            </a:r>
            <a:endParaRPr sz="1800"/>
          </a:p>
        </p:txBody>
      </p:sp>
      <p:grpSp>
        <p:nvGrpSpPr>
          <p:cNvPr id="1178" name="Google Shape;1178;p38"/>
          <p:cNvGrpSpPr/>
          <p:nvPr/>
        </p:nvGrpSpPr>
        <p:grpSpPr>
          <a:xfrm>
            <a:off x="5698498" y="836124"/>
            <a:ext cx="449351" cy="134550"/>
            <a:chOff x="826998" y="3699099"/>
            <a:chExt cx="449351" cy="134550"/>
          </a:xfrm>
        </p:grpSpPr>
        <p:sp>
          <p:nvSpPr>
            <p:cNvPr id="1179" name="Google Shape;1179;p38"/>
            <p:cNvSpPr/>
            <p:nvPr/>
          </p:nvSpPr>
          <p:spPr>
            <a:xfrm rot="6311946">
              <a:off x="834358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 rot="6311946">
              <a:off x="1156972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 rot="6311946">
              <a:off x="995665" y="3715925"/>
              <a:ext cx="112017" cy="100898"/>
            </a:xfrm>
            <a:custGeom>
              <a:avLst/>
              <a:gdLst/>
              <a:ahLst/>
              <a:cxnLst/>
              <a:rect l="l" t="t" r="r" b="b"/>
              <a:pathLst>
                <a:path w="633" h="570" extrusionOk="0">
                  <a:moveTo>
                    <a:pt x="342" y="1"/>
                  </a:moveTo>
                  <a:cubicBezTo>
                    <a:pt x="315" y="1"/>
                    <a:pt x="287" y="5"/>
                    <a:pt x="259" y="14"/>
                  </a:cubicBezTo>
                  <a:cubicBezTo>
                    <a:pt x="101" y="39"/>
                    <a:pt x="0" y="172"/>
                    <a:pt x="25" y="330"/>
                  </a:cubicBezTo>
                  <a:cubicBezTo>
                    <a:pt x="70" y="469"/>
                    <a:pt x="178" y="569"/>
                    <a:pt x="312" y="569"/>
                  </a:cubicBezTo>
                  <a:cubicBezTo>
                    <a:pt x="330" y="569"/>
                    <a:pt x="348" y="567"/>
                    <a:pt x="367" y="564"/>
                  </a:cubicBezTo>
                  <a:cubicBezTo>
                    <a:pt x="525" y="538"/>
                    <a:pt x="632" y="380"/>
                    <a:pt x="607" y="222"/>
                  </a:cubicBezTo>
                  <a:cubicBezTo>
                    <a:pt x="581" y="92"/>
                    <a:pt x="469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14F1841-D8A4-4155-9BB4-6146BE4D15FF}"/>
              </a:ext>
            </a:extLst>
          </p:cNvPr>
          <p:cNvGrpSpPr/>
          <p:nvPr/>
        </p:nvGrpSpPr>
        <p:grpSpPr>
          <a:xfrm rot="17388892">
            <a:off x="7608250" y="-515335"/>
            <a:ext cx="733157" cy="1862520"/>
            <a:chOff x="7877175" y="88900"/>
            <a:chExt cx="1001713" cy="2544763"/>
          </a:xfrm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8318E2AC-5B8B-4E7D-BBE8-9943BA97F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557EF17B-A78F-4961-8CF2-EF5F59D6B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82A3118-1D7D-4DFF-B165-25659A471486}"/>
              </a:ext>
            </a:extLst>
          </p:cNvPr>
          <p:cNvGrpSpPr/>
          <p:nvPr/>
        </p:nvGrpSpPr>
        <p:grpSpPr>
          <a:xfrm rot="17388892" flipH="1" flipV="1">
            <a:off x="681547" y="-522583"/>
            <a:ext cx="788379" cy="2002807"/>
            <a:chOff x="7877175" y="88900"/>
            <a:chExt cx="1001713" cy="2544763"/>
          </a:xfrm>
        </p:grpSpPr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F108D84A-5C63-4B32-99A4-F495ED7F1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5" y="449263"/>
              <a:ext cx="906463" cy="2184400"/>
            </a:xfrm>
            <a:custGeom>
              <a:avLst/>
              <a:gdLst>
                <a:gd name="T0" fmla="*/ 203 w 238"/>
                <a:gd name="T1" fmla="*/ 473 h 578"/>
                <a:gd name="T2" fmla="*/ 235 w 238"/>
                <a:gd name="T3" fmla="*/ 465 h 578"/>
                <a:gd name="T4" fmla="*/ 238 w 238"/>
                <a:gd name="T5" fmla="*/ 472 h 578"/>
                <a:gd name="T6" fmla="*/ 187 w 238"/>
                <a:gd name="T7" fmla="*/ 492 h 578"/>
                <a:gd name="T8" fmla="*/ 209 w 238"/>
                <a:gd name="T9" fmla="*/ 554 h 578"/>
                <a:gd name="T10" fmla="*/ 234 w 238"/>
                <a:gd name="T11" fmla="*/ 549 h 578"/>
                <a:gd name="T12" fmla="*/ 238 w 238"/>
                <a:gd name="T13" fmla="*/ 553 h 578"/>
                <a:gd name="T14" fmla="*/ 226 w 238"/>
                <a:gd name="T15" fmla="*/ 565 h 578"/>
                <a:gd name="T16" fmla="*/ 188 w 238"/>
                <a:gd name="T17" fmla="*/ 577 h 578"/>
                <a:gd name="T18" fmla="*/ 173 w 238"/>
                <a:gd name="T19" fmla="*/ 575 h 578"/>
                <a:gd name="T20" fmla="*/ 184 w 238"/>
                <a:gd name="T21" fmla="*/ 565 h 578"/>
                <a:gd name="T22" fmla="*/ 198 w 238"/>
                <a:gd name="T23" fmla="*/ 558 h 578"/>
                <a:gd name="T24" fmla="*/ 177 w 238"/>
                <a:gd name="T25" fmla="*/ 496 h 578"/>
                <a:gd name="T26" fmla="*/ 126 w 238"/>
                <a:gd name="T27" fmla="*/ 510 h 578"/>
                <a:gd name="T28" fmla="*/ 124 w 238"/>
                <a:gd name="T29" fmla="*/ 504 h 578"/>
                <a:gd name="T30" fmla="*/ 151 w 238"/>
                <a:gd name="T31" fmla="*/ 490 h 578"/>
                <a:gd name="T32" fmla="*/ 120 w 238"/>
                <a:gd name="T33" fmla="*/ 399 h 578"/>
                <a:gd name="T34" fmla="*/ 139 w 238"/>
                <a:gd name="T35" fmla="*/ 386 h 578"/>
                <a:gd name="T36" fmla="*/ 137 w 238"/>
                <a:gd name="T37" fmla="*/ 381 h 578"/>
                <a:gd name="T38" fmla="*/ 115 w 238"/>
                <a:gd name="T39" fmla="*/ 384 h 578"/>
                <a:gd name="T40" fmla="*/ 108 w 238"/>
                <a:gd name="T41" fmla="*/ 364 h 578"/>
                <a:gd name="T42" fmla="*/ 126 w 238"/>
                <a:gd name="T43" fmla="*/ 352 h 578"/>
                <a:gd name="T44" fmla="*/ 125 w 238"/>
                <a:gd name="T45" fmla="*/ 347 h 578"/>
                <a:gd name="T46" fmla="*/ 103 w 238"/>
                <a:gd name="T47" fmla="*/ 348 h 578"/>
                <a:gd name="T48" fmla="*/ 96 w 238"/>
                <a:gd name="T49" fmla="*/ 329 h 578"/>
                <a:gd name="T50" fmla="*/ 114 w 238"/>
                <a:gd name="T51" fmla="*/ 317 h 578"/>
                <a:gd name="T52" fmla="*/ 113 w 238"/>
                <a:gd name="T53" fmla="*/ 312 h 578"/>
                <a:gd name="T54" fmla="*/ 92 w 238"/>
                <a:gd name="T55" fmla="*/ 313 h 578"/>
                <a:gd name="T56" fmla="*/ 84 w 238"/>
                <a:gd name="T57" fmla="*/ 294 h 578"/>
                <a:gd name="T58" fmla="*/ 102 w 238"/>
                <a:gd name="T59" fmla="*/ 281 h 578"/>
                <a:gd name="T60" fmla="*/ 100 w 238"/>
                <a:gd name="T61" fmla="*/ 276 h 578"/>
                <a:gd name="T62" fmla="*/ 79 w 238"/>
                <a:gd name="T63" fmla="*/ 279 h 578"/>
                <a:gd name="T64" fmla="*/ 72 w 238"/>
                <a:gd name="T65" fmla="*/ 259 h 578"/>
                <a:gd name="T66" fmla="*/ 90 w 238"/>
                <a:gd name="T67" fmla="*/ 247 h 578"/>
                <a:gd name="T68" fmla="*/ 89 w 238"/>
                <a:gd name="T69" fmla="*/ 242 h 578"/>
                <a:gd name="T70" fmla="*/ 67 w 238"/>
                <a:gd name="T71" fmla="*/ 244 h 578"/>
                <a:gd name="T72" fmla="*/ 60 w 238"/>
                <a:gd name="T73" fmla="*/ 225 h 578"/>
                <a:gd name="T74" fmla="*/ 78 w 238"/>
                <a:gd name="T75" fmla="*/ 210 h 578"/>
                <a:gd name="T76" fmla="*/ 76 w 238"/>
                <a:gd name="T77" fmla="*/ 206 h 578"/>
                <a:gd name="T78" fmla="*/ 55 w 238"/>
                <a:gd name="T79" fmla="*/ 209 h 578"/>
                <a:gd name="T80" fmla="*/ 47 w 238"/>
                <a:gd name="T81" fmla="*/ 189 h 578"/>
                <a:gd name="T82" fmla="*/ 66 w 238"/>
                <a:gd name="T83" fmla="*/ 177 h 578"/>
                <a:gd name="T84" fmla="*/ 65 w 238"/>
                <a:gd name="T85" fmla="*/ 172 h 578"/>
                <a:gd name="T86" fmla="*/ 44 w 238"/>
                <a:gd name="T87" fmla="*/ 174 h 578"/>
                <a:gd name="T88" fmla="*/ 35 w 238"/>
                <a:gd name="T89" fmla="*/ 155 h 578"/>
                <a:gd name="T90" fmla="*/ 54 w 238"/>
                <a:gd name="T91" fmla="*/ 142 h 578"/>
                <a:gd name="T92" fmla="*/ 52 w 238"/>
                <a:gd name="T93" fmla="*/ 137 h 578"/>
                <a:gd name="T94" fmla="*/ 31 w 238"/>
                <a:gd name="T95" fmla="*/ 139 h 578"/>
                <a:gd name="T96" fmla="*/ 23 w 238"/>
                <a:gd name="T97" fmla="*/ 119 h 578"/>
                <a:gd name="T98" fmla="*/ 42 w 238"/>
                <a:gd name="T99" fmla="*/ 107 h 578"/>
                <a:gd name="T100" fmla="*/ 40 w 238"/>
                <a:gd name="T101" fmla="*/ 101 h 578"/>
                <a:gd name="T102" fmla="*/ 20 w 238"/>
                <a:gd name="T103" fmla="*/ 104 h 578"/>
                <a:gd name="T104" fmla="*/ 12 w 238"/>
                <a:gd name="T105" fmla="*/ 59 h 578"/>
                <a:gd name="T106" fmla="*/ 0 w 238"/>
                <a:gd name="T107" fmla="*/ 10 h 578"/>
                <a:gd name="T108" fmla="*/ 26 w 238"/>
                <a:gd name="T109" fmla="*/ 0 h 578"/>
                <a:gd name="T110" fmla="*/ 36 w 238"/>
                <a:gd name="T111" fmla="*/ 27 h 578"/>
                <a:gd name="T112" fmla="*/ 55 w 238"/>
                <a:gd name="T113" fmla="*/ 52 h 578"/>
                <a:gd name="T114" fmla="*/ 64 w 238"/>
                <a:gd name="T115" fmla="*/ 69 h 578"/>
                <a:gd name="T116" fmla="*/ 197 w 238"/>
                <a:gd name="T117" fmla="*/ 456 h 578"/>
                <a:gd name="T118" fmla="*/ 203 w 238"/>
                <a:gd name="T119" fmla="*/ 47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8" h="578">
                  <a:moveTo>
                    <a:pt x="203" y="473"/>
                  </a:moveTo>
                  <a:cubicBezTo>
                    <a:pt x="215" y="470"/>
                    <a:pt x="225" y="468"/>
                    <a:pt x="235" y="465"/>
                  </a:cubicBezTo>
                  <a:cubicBezTo>
                    <a:pt x="236" y="468"/>
                    <a:pt x="237" y="470"/>
                    <a:pt x="238" y="472"/>
                  </a:cubicBezTo>
                  <a:cubicBezTo>
                    <a:pt x="221" y="479"/>
                    <a:pt x="205" y="485"/>
                    <a:pt x="187" y="492"/>
                  </a:cubicBezTo>
                  <a:cubicBezTo>
                    <a:pt x="195" y="513"/>
                    <a:pt x="201" y="533"/>
                    <a:pt x="209" y="554"/>
                  </a:cubicBezTo>
                  <a:cubicBezTo>
                    <a:pt x="218" y="552"/>
                    <a:pt x="226" y="550"/>
                    <a:pt x="234" y="549"/>
                  </a:cubicBezTo>
                  <a:cubicBezTo>
                    <a:pt x="235" y="550"/>
                    <a:pt x="237" y="552"/>
                    <a:pt x="238" y="553"/>
                  </a:cubicBezTo>
                  <a:cubicBezTo>
                    <a:pt x="234" y="557"/>
                    <a:pt x="231" y="563"/>
                    <a:pt x="226" y="565"/>
                  </a:cubicBezTo>
                  <a:cubicBezTo>
                    <a:pt x="214" y="570"/>
                    <a:pt x="201" y="574"/>
                    <a:pt x="188" y="577"/>
                  </a:cubicBezTo>
                  <a:cubicBezTo>
                    <a:pt x="184" y="578"/>
                    <a:pt x="178" y="576"/>
                    <a:pt x="173" y="575"/>
                  </a:cubicBezTo>
                  <a:cubicBezTo>
                    <a:pt x="177" y="571"/>
                    <a:pt x="180" y="567"/>
                    <a:pt x="184" y="565"/>
                  </a:cubicBezTo>
                  <a:cubicBezTo>
                    <a:pt x="187" y="562"/>
                    <a:pt x="192" y="561"/>
                    <a:pt x="198" y="558"/>
                  </a:cubicBezTo>
                  <a:cubicBezTo>
                    <a:pt x="191" y="538"/>
                    <a:pt x="184" y="517"/>
                    <a:pt x="177" y="496"/>
                  </a:cubicBezTo>
                  <a:cubicBezTo>
                    <a:pt x="159" y="501"/>
                    <a:pt x="142" y="506"/>
                    <a:pt x="126" y="510"/>
                  </a:cubicBezTo>
                  <a:cubicBezTo>
                    <a:pt x="125" y="508"/>
                    <a:pt x="124" y="506"/>
                    <a:pt x="124" y="504"/>
                  </a:cubicBezTo>
                  <a:cubicBezTo>
                    <a:pt x="132" y="500"/>
                    <a:pt x="141" y="495"/>
                    <a:pt x="151" y="490"/>
                  </a:cubicBezTo>
                  <a:cubicBezTo>
                    <a:pt x="141" y="460"/>
                    <a:pt x="130" y="429"/>
                    <a:pt x="120" y="399"/>
                  </a:cubicBezTo>
                  <a:cubicBezTo>
                    <a:pt x="127" y="394"/>
                    <a:pt x="133" y="390"/>
                    <a:pt x="139" y="386"/>
                  </a:cubicBezTo>
                  <a:cubicBezTo>
                    <a:pt x="138" y="384"/>
                    <a:pt x="137" y="383"/>
                    <a:pt x="137" y="381"/>
                  </a:cubicBezTo>
                  <a:cubicBezTo>
                    <a:pt x="130" y="382"/>
                    <a:pt x="123" y="383"/>
                    <a:pt x="115" y="384"/>
                  </a:cubicBezTo>
                  <a:cubicBezTo>
                    <a:pt x="113" y="378"/>
                    <a:pt x="110" y="371"/>
                    <a:pt x="108" y="364"/>
                  </a:cubicBezTo>
                  <a:cubicBezTo>
                    <a:pt x="114" y="359"/>
                    <a:pt x="120" y="356"/>
                    <a:pt x="126" y="352"/>
                  </a:cubicBezTo>
                  <a:cubicBezTo>
                    <a:pt x="126" y="350"/>
                    <a:pt x="126" y="349"/>
                    <a:pt x="125" y="347"/>
                  </a:cubicBezTo>
                  <a:cubicBezTo>
                    <a:pt x="119" y="348"/>
                    <a:pt x="112" y="348"/>
                    <a:pt x="103" y="348"/>
                  </a:cubicBezTo>
                  <a:cubicBezTo>
                    <a:pt x="101" y="343"/>
                    <a:pt x="98" y="336"/>
                    <a:pt x="96" y="329"/>
                  </a:cubicBezTo>
                  <a:cubicBezTo>
                    <a:pt x="102" y="325"/>
                    <a:pt x="108" y="321"/>
                    <a:pt x="114" y="317"/>
                  </a:cubicBezTo>
                  <a:cubicBezTo>
                    <a:pt x="114" y="315"/>
                    <a:pt x="113" y="314"/>
                    <a:pt x="113" y="312"/>
                  </a:cubicBezTo>
                  <a:cubicBezTo>
                    <a:pt x="106" y="312"/>
                    <a:pt x="100" y="313"/>
                    <a:pt x="92" y="313"/>
                  </a:cubicBezTo>
                  <a:cubicBezTo>
                    <a:pt x="89" y="308"/>
                    <a:pt x="86" y="301"/>
                    <a:pt x="84" y="294"/>
                  </a:cubicBezTo>
                  <a:cubicBezTo>
                    <a:pt x="91" y="290"/>
                    <a:pt x="96" y="285"/>
                    <a:pt x="102" y="281"/>
                  </a:cubicBezTo>
                  <a:cubicBezTo>
                    <a:pt x="102" y="280"/>
                    <a:pt x="101" y="278"/>
                    <a:pt x="100" y="276"/>
                  </a:cubicBezTo>
                  <a:cubicBezTo>
                    <a:pt x="94" y="277"/>
                    <a:pt x="87" y="278"/>
                    <a:pt x="79" y="279"/>
                  </a:cubicBezTo>
                  <a:cubicBezTo>
                    <a:pt x="77" y="273"/>
                    <a:pt x="74" y="266"/>
                    <a:pt x="72" y="259"/>
                  </a:cubicBezTo>
                  <a:cubicBezTo>
                    <a:pt x="78" y="254"/>
                    <a:pt x="84" y="251"/>
                    <a:pt x="90" y="247"/>
                  </a:cubicBezTo>
                  <a:cubicBezTo>
                    <a:pt x="89" y="245"/>
                    <a:pt x="89" y="244"/>
                    <a:pt x="89" y="242"/>
                  </a:cubicBezTo>
                  <a:cubicBezTo>
                    <a:pt x="82" y="243"/>
                    <a:pt x="75" y="243"/>
                    <a:pt x="67" y="244"/>
                  </a:cubicBezTo>
                  <a:cubicBezTo>
                    <a:pt x="65" y="238"/>
                    <a:pt x="62" y="231"/>
                    <a:pt x="60" y="225"/>
                  </a:cubicBezTo>
                  <a:cubicBezTo>
                    <a:pt x="66" y="219"/>
                    <a:pt x="72" y="215"/>
                    <a:pt x="78" y="210"/>
                  </a:cubicBezTo>
                  <a:cubicBezTo>
                    <a:pt x="77" y="209"/>
                    <a:pt x="77" y="207"/>
                    <a:pt x="76" y="206"/>
                  </a:cubicBezTo>
                  <a:cubicBezTo>
                    <a:pt x="70" y="207"/>
                    <a:pt x="63" y="208"/>
                    <a:pt x="55" y="209"/>
                  </a:cubicBezTo>
                  <a:cubicBezTo>
                    <a:pt x="53" y="203"/>
                    <a:pt x="50" y="197"/>
                    <a:pt x="47" y="189"/>
                  </a:cubicBezTo>
                  <a:cubicBezTo>
                    <a:pt x="54" y="185"/>
                    <a:pt x="60" y="181"/>
                    <a:pt x="66" y="177"/>
                  </a:cubicBezTo>
                  <a:cubicBezTo>
                    <a:pt x="66" y="175"/>
                    <a:pt x="65" y="173"/>
                    <a:pt x="65" y="172"/>
                  </a:cubicBezTo>
                  <a:cubicBezTo>
                    <a:pt x="58" y="172"/>
                    <a:pt x="52" y="173"/>
                    <a:pt x="44" y="174"/>
                  </a:cubicBezTo>
                  <a:cubicBezTo>
                    <a:pt x="41" y="168"/>
                    <a:pt x="38" y="162"/>
                    <a:pt x="35" y="155"/>
                  </a:cubicBezTo>
                  <a:cubicBezTo>
                    <a:pt x="42" y="150"/>
                    <a:pt x="48" y="146"/>
                    <a:pt x="54" y="142"/>
                  </a:cubicBezTo>
                  <a:cubicBezTo>
                    <a:pt x="53" y="140"/>
                    <a:pt x="53" y="138"/>
                    <a:pt x="52" y="137"/>
                  </a:cubicBezTo>
                  <a:cubicBezTo>
                    <a:pt x="46" y="137"/>
                    <a:pt x="39" y="138"/>
                    <a:pt x="31" y="139"/>
                  </a:cubicBezTo>
                  <a:cubicBezTo>
                    <a:pt x="29" y="133"/>
                    <a:pt x="26" y="127"/>
                    <a:pt x="23" y="119"/>
                  </a:cubicBezTo>
                  <a:cubicBezTo>
                    <a:pt x="30" y="115"/>
                    <a:pt x="36" y="111"/>
                    <a:pt x="42" y="107"/>
                  </a:cubicBezTo>
                  <a:cubicBezTo>
                    <a:pt x="42" y="105"/>
                    <a:pt x="41" y="103"/>
                    <a:pt x="40" y="101"/>
                  </a:cubicBezTo>
                  <a:cubicBezTo>
                    <a:pt x="34" y="102"/>
                    <a:pt x="28" y="103"/>
                    <a:pt x="20" y="104"/>
                  </a:cubicBezTo>
                  <a:cubicBezTo>
                    <a:pt x="16" y="90"/>
                    <a:pt x="6" y="78"/>
                    <a:pt x="12" y="59"/>
                  </a:cubicBezTo>
                  <a:cubicBezTo>
                    <a:pt x="16" y="45"/>
                    <a:pt x="5" y="28"/>
                    <a:pt x="0" y="10"/>
                  </a:cubicBezTo>
                  <a:cubicBezTo>
                    <a:pt x="8" y="6"/>
                    <a:pt x="17" y="3"/>
                    <a:pt x="26" y="0"/>
                  </a:cubicBezTo>
                  <a:cubicBezTo>
                    <a:pt x="30" y="10"/>
                    <a:pt x="33" y="18"/>
                    <a:pt x="36" y="27"/>
                  </a:cubicBezTo>
                  <a:cubicBezTo>
                    <a:pt x="40" y="37"/>
                    <a:pt x="40" y="49"/>
                    <a:pt x="55" y="52"/>
                  </a:cubicBezTo>
                  <a:cubicBezTo>
                    <a:pt x="59" y="53"/>
                    <a:pt x="61" y="63"/>
                    <a:pt x="64" y="69"/>
                  </a:cubicBezTo>
                  <a:cubicBezTo>
                    <a:pt x="108" y="198"/>
                    <a:pt x="152" y="327"/>
                    <a:pt x="197" y="456"/>
                  </a:cubicBezTo>
                  <a:cubicBezTo>
                    <a:pt x="199" y="462"/>
                    <a:pt x="201" y="467"/>
                    <a:pt x="203" y="473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5C47FB36-F1CB-448C-B1FB-92CB07833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88900"/>
              <a:ext cx="147638" cy="336550"/>
            </a:xfrm>
            <a:custGeom>
              <a:avLst/>
              <a:gdLst>
                <a:gd name="T0" fmla="*/ 31 w 39"/>
                <a:gd name="T1" fmla="*/ 89 h 89"/>
                <a:gd name="T2" fmla="*/ 0 w 39"/>
                <a:gd name="T3" fmla="*/ 4 h 89"/>
                <a:gd name="T4" fmla="*/ 8 w 39"/>
                <a:gd name="T5" fmla="*/ 0 h 89"/>
                <a:gd name="T6" fmla="*/ 39 w 39"/>
                <a:gd name="T7" fmla="*/ 85 h 89"/>
                <a:gd name="T8" fmla="*/ 31 w 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89">
                  <a:moveTo>
                    <a:pt x="31" y="89"/>
                  </a:moveTo>
                  <a:cubicBezTo>
                    <a:pt x="17" y="62"/>
                    <a:pt x="9" y="33"/>
                    <a:pt x="0" y="4"/>
                  </a:cubicBezTo>
                  <a:cubicBezTo>
                    <a:pt x="3" y="3"/>
                    <a:pt x="6" y="2"/>
                    <a:pt x="8" y="0"/>
                  </a:cubicBezTo>
                  <a:cubicBezTo>
                    <a:pt x="18" y="29"/>
                    <a:pt x="29" y="57"/>
                    <a:pt x="39" y="85"/>
                  </a:cubicBezTo>
                  <a:cubicBezTo>
                    <a:pt x="36" y="87"/>
                    <a:pt x="34" y="88"/>
                    <a:pt x="31" y="89"/>
                  </a:cubicBezTo>
                  <a:close/>
                </a:path>
              </a:pathLst>
            </a:custGeom>
            <a:solidFill>
              <a:srgbClr val="ED89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801FF586-418A-DD4A-C535-34D5671F1672}"/>
              </a:ext>
            </a:extLst>
          </p:cNvPr>
          <p:cNvGrpSpPr/>
          <p:nvPr/>
        </p:nvGrpSpPr>
        <p:grpSpPr>
          <a:xfrm>
            <a:off x="212726" y="3987800"/>
            <a:ext cx="1296988" cy="1100138"/>
            <a:chOff x="212726" y="3987800"/>
            <a:chExt cx="1296988" cy="1100138"/>
          </a:xfrm>
        </p:grpSpPr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51866091-70DB-4A6A-A54F-E0D080201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3" y="4322763"/>
              <a:ext cx="1063625" cy="655638"/>
            </a:xfrm>
            <a:custGeom>
              <a:avLst/>
              <a:gdLst>
                <a:gd name="T0" fmla="*/ 490 w 1146"/>
                <a:gd name="T1" fmla="*/ 53 h 706"/>
                <a:gd name="T2" fmla="*/ 503 w 1146"/>
                <a:gd name="T3" fmla="*/ 403 h 706"/>
                <a:gd name="T4" fmla="*/ 481 w 1146"/>
                <a:gd name="T5" fmla="*/ 497 h 706"/>
                <a:gd name="T6" fmla="*/ 445 w 1146"/>
                <a:gd name="T7" fmla="*/ 593 h 706"/>
                <a:gd name="T8" fmla="*/ 506 w 1146"/>
                <a:gd name="T9" fmla="*/ 657 h 706"/>
                <a:gd name="T10" fmla="*/ 564 w 1146"/>
                <a:gd name="T11" fmla="*/ 673 h 706"/>
                <a:gd name="T12" fmla="*/ 557 w 1146"/>
                <a:gd name="T13" fmla="*/ 295 h 706"/>
                <a:gd name="T14" fmla="*/ 608 w 1146"/>
                <a:gd name="T15" fmla="*/ 177 h 706"/>
                <a:gd name="T16" fmla="*/ 585 w 1146"/>
                <a:gd name="T17" fmla="*/ 73 h 706"/>
                <a:gd name="T18" fmla="*/ 807 w 1146"/>
                <a:gd name="T19" fmla="*/ 41 h 706"/>
                <a:gd name="T20" fmla="*/ 845 w 1146"/>
                <a:gd name="T21" fmla="*/ 146 h 706"/>
                <a:gd name="T22" fmla="*/ 863 w 1146"/>
                <a:gd name="T23" fmla="*/ 222 h 706"/>
                <a:gd name="T24" fmla="*/ 890 w 1146"/>
                <a:gd name="T25" fmla="*/ 624 h 706"/>
                <a:gd name="T26" fmla="*/ 1040 w 1146"/>
                <a:gd name="T27" fmla="*/ 673 h 706"/>
                <a:gd name="T28" fmla="*/ 1146 w 1146"/>
                <a:gd name="T29" fmla="*/ 691 h 706"/>
                <a:gd name="T30" fmla="*/ 25 w 1146"/>
                <a:gd name="T31" fmla="*/ 706 h 706"/>
                <a:gd name="T32" fmla="*/ 26 w 1146"/>
                <a:gd name="T33" fmla="*/ 672 h 706"/>
                <a:gd name="T34" fmla="*/ 274 w 1146"/>
                <a:gd name="T35" fmla="*/ 656 h 706"/>
                <a:gd name="T36" fmla="*/ 337 w 1146"/>
                <a:gd name="T37" fmla="*/ 593 h 706"/>
                <a:gd name="T38" fmla="*/ 325 w 1146"/>
                <a:gd name="T39" fmla="*/ 497 h 706"/>
                <a:gd name="T40" fmla="*/ 258 w 1146"/>
                <a:gd name="T41" fmla="*/ 432 h 706"/>
                <a:gd name="T42" fmla="*/ 290 w 1146"/>
                <a:gd name="T43" fmla="*/ 381 h 706"/>
                <a:gd name="T44" fmla="*/ 331 w 1146"/>
                <a:gd name="T45" fmla="*/ 0 h 706"/>
                <a:gd name="T46" fmla="*/ 856 w 1146"/>
                <a:gd name="T47" fmla="*/ 637 h 706"/>
                <a:gd name="T48" fmla="*/ 857 w 1146"/>
                <a:gd name="T49" fmla="*/ 289 h 706"/>
                <a:gd name="T50" fmla="*/ 804 w 1146"/>
                <a:gd name="T51" fmla="*/ 172 h 706"/>
                <a:gd name="T52" fmla="*/ 661 w 1146"/>
                <a:gd name="T53" fmla="*/ 156 h 706"/>
                <a:gd name="T54" fmla="*/ 606 w 1146"/>
                <a:gd name="T55" fmla="*/ 246 h 706"/>
                <a:gd name="T56" fmla="*/ 590 w 1146"/>
                <a:gd name="T57" fmla="*/ 594 h 706"/>
                <a:gd name="T58" fmla="*/ 628 w 1146"/>
                <a:gd name="T59" fmla="*/ 672 h 706"/>
                <a:gd name="T60" fmla="*/ 856 w 1146"/>
                <a:gd name="T61" fmla="*/ 637 h 706"/>
                <a:gd name="T62" fmla="*/ 324 w 1146"/>
                <a:gd name="T63" fmla="*/ 383 h 706"/>
                <a:gd name="T64" fmla="*/ 446 w 1146"/>
                <a:gd name="T65" fmla="*/ 397 h 706"/>
                <a:gd name="T66" fmla="*/ 458 w 1146"/>
                <a:gd name="T67" fmla="*/ 54 h 706"/>
                <a:gd name="T68" fmla="*/ 349 w 1146"/>
                <a:gd name="T69" fmla="*/ 32 h 706"/>
                <a:gd name="T70" fmla="*/ 324 w 1146"/>
                <a:gd name="T71" fmla="*/ 217 h 706"/>
                <a:gd name="T72" fmla="*/ 807 w 1146"/>
                <a:gd name="T73" fmla="*/ 124 h 706"/>
                <a:gd name="T74" fmla="*/ 807 w 1146"/>
                <a:gd name="T75" fmla="*/ 73 h 706"/>
                <a:gd name="T76" fmla="*/ 614 w 1146"/>
                <a:gd name="T77" fmla="*/ 98 h 706"/>
                <a:gd name="T78" fmla="*/ 723 w 1146"/>
                <a:gd name="T79" fmla="*/ 124 h 706"/>
                <a:gd name="T80" fmla="*/ 473 w 1146"/>
                <a:gd name="T81" fmla="*/ 465 h 706"/>
                <a:gd name="T82" fmla="*/ 475 w 1146"/>
                <a:gd name="T83" fmla="*/ 431 h 706"/>
                <a:gd name="T84" fmla="*/ 290 w 1146"/>
                <a:gd name="T85" fmla="*/ 448 h 706"/>
                <a:gd name="T86" fmla="*/ 390 w 1146"/>
                <a:gd name="T87" fmla="*/ 464 h 706"/>
                <a:gd name="T88" fmla="*/ 458 w 1146"/>
                <a:gd name="T89" fmla="*/ 672 h 706"/>
                <a:gd name="T90" fmla="*/ 459 w 1146"/>
                <a:gd name="T91" fmla="*/ 639 h 706"/>
                <a:gd name="T92" fmla="*/ 307 w 1146"/>
                <a:gd name="T93" fmla="*/ 655 h 706"/>
                <a:gd name="T94" fmla="*/ 390 w 1146"/>
                <a:gd name="T95" fmla="*/ 672 h 706"/>
                <a:gd name="T96" fmla="*/ 411 w 1146"/>
                <a:gd name="T97" fmla="*/ 525 h 706"/>
                <a:gd name="T98" fmla="*/ 369 w 1146"/>
                <a:gd name="T99" fmla="*/ 507 h 706"/>
                <a:gd name="T100" fmla="*/ 374 w 1146"/>
                <a:gd name="T101" fmla="*/ 604 h 706"/>
                <a:gd name="T102" fmla="*/ 411 w 1146"/>
                <a:gd name="T103" fmla="*/ 582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46" h="706">
                  <a:moveTo>
                    <a:pt x="449" y="0"/>
                  </a:moveTo>
                  <a:cubicBezTo>
                    <a:pt x="479" y="9"/>
                    <a:pt x="490" y="23"/>
                    <a:pt x="490" y="53"/>
                  </a:cubicBezTo>
                  <a:cubicBezTo>
                    <a:pt x="490" y="162"/>
                    <a:pt x="490" y="271"/>
                    <a:pt x="490" y="381"/>
                  </a:cubicBezTo>
                  <a:cubicBezTo>
                    <a:pt x="490" y="391"/>
                    <a:pt x="491" y="398"/>
                    <a:pt x="503" y="403"/>
                  </a:cubicBezTo>
                  <a:cubicBezTo>
                    <a:pt x="522" y="412"/>
                    <a:pt x="529" y="438"/>
                    <a:pt x="522" y="467"/>
                  </a:cubicBezTo>
                  <a:cubicBezTo>
                    <a:pt x="517" y="487"/>
                    <a:pt x="504" y="496"/>
                    <a:pt x="481" y="497"/>
                  </a:cubicBezTo>
                  <a:cubicBezTo>
                    <a:pt x="445" y="497"/>
                    <a:pt x="445" y="497"/>
                    <a:pt x="445" y="533"/>
                  </a:cubicBezTo>
                  <a:cubicBezTo>
                    <a:pt x="445" y="553"/>
                    <a:pt x="446" y="573"/>
                    <a:pt x="445" y="593"/>
                  </a:cubicBezTo>
                  <a:cubicBezTo>
                    <a:pt x="444" y="603"/>
                    <a:pt x="448" y="605"/>
                    <a:pt x="457" y="605"/>
                  </a:cubicBezTo>
                  <a:cubicBezTo>
                    <a:pt x="494" y="607"/>
                    <a:pt x="507" y="620"/>
                    <a:pt x="506" y="657"/>
                  </a:cubicBezTo>
                  <a:cubicBezTo>
                    <a:pt x="506" y="669"/>
                    <a:pt x="508" y="674"/>
                    <a:pt x="521" y="673"/>
                  </a:cubicBezTo>
                  <a:cubicBezTo>
                    <a:pt x="534" y="671"/>
                    <a:pt x="549" y="673"/>
                    <a:pt x="564" y="673"/>
                  </a:cubicBezTo>
                  <a:cubicBezTo>
                    <a:pt x="555" y="652"/>
                    <a:pt x="557" y="631"/>
                    <a:pt x="557" y="610"/>
                  </a:cubicBezTo>
                  <a:cubicBezTo>
                    <a:pt x="557" y="505"/>
                    <a:pt x="558" y="400"/>
                    <a:pt x="557" y="295"/>
                  </a:cubicBezTo>
                  <a:cubicBezTo>
                    <a:pt x="557" y="266"/>
                    <a:pt x="565" y="241"/>
                    <a:pt x="585" y="220"/>
                  </a:cubicBezTo>
                  <a:cubicBezTo>
                    <a:pt x="596" y="208"/>
                    <a:pt x="603" y="193"/>
                    <a:pt x="608" y="177"/>
                  </a:cubicBezTo>
                  <a:cubicBezTo>
                    <a:pt x="611" y="164"/>
                    <a:pt x="612" y="153"/>
                    <a:pt x="598" y="143"/>
                  </a:cubicBezTo>
                  <a:cubicBezTo>
                    <a:pt x="580" y="129"/>
                    <a:pt x="576" y="97"/>
                    <a:pt x="585" y="73"/>
                  </a:cubicBezTo>
                  <a:cubicBezTo>
                    <a:pt x="593" y="52"/>
                    <a:pt x="611" y="41"/>
                    <a:pt x="637" y="41"/>
                  </a:cubicBezTo>
                  <a:cubicBezTo>
                    <a:pt x="694" y="41"/>
                    <a:pt x="750" y="41"/>
                    <a:pt x="807" y="41"/>
                  </a:cubicBezTo>
                  <a:cubicBezTo>
                    <a:pt x="835" y="41"/>
                    <a:pt x="853" y="51"/>
                    <a:pt x="861" y="73"/>
                  </a:cubicBezTo>
                  <a:cubicBezTo>
                    <a:pt x="871" y="99"/>
                    <a:pt x="865" y="131"/>
                    <a:pt x="845" y="146"/>
                  </a:cubicBezTo>
                  <a:cubicBezTo>
                    <a:pt x="836" y="153"/>
                    <a:pt x="835" y="159"/>
                    <a:pt x="837" y="169"/>
                  </a:cubicBezTo>
                  <a:cubicBezTo>
                    <a:pt x="841" y="189"/>
                    <a:pt x="849" y="207"/>
                    <a:pt x="863" y="222"/>
                  </a:cubicBezTo>
                  <a:cubicBezTo>
                    <a:pt x="882" y="242"/>
                    <a:pt x="890" y="266"/>
                    <a:pt x="890" y="294"/>
                  </a:cubicBezTo>
                  <a:cubicBezTo>
                    <a:pt x="889" y="404"/>
                    <a:pt x="889" y="514"/>
                    <a:pt x="890" y="624"/>
                  </a:cubicBezTo>
                  <a:cubicBezTo>
                    <a:pt x="890" y="640"/>
                    <a:pt x="890" y="656"/>
                    <a:pt x="881" y="673"/>
                  </a:cubicBezTo>
                  <a:cubicBezTo>
                    <a:pt x="935" y="673"/>
                    <a:pt x="988" y="673"/>
                    <a:pt x="1040" y="673"/>
                  </a:cubicBezTo>
                  <a:cubicBezTo>
                    <a:pt x="1067" y="673"/>
                    <a:pt x="1094" y="673"/>
                    <a:pt x="1122" y="672"/>
                  </a:cubicBezTo>
                  <a:cubicBezTo>
                    <a:pt x="1135" y="672"/>
                    <a:pt x="1146" y="677"/>
                    <a:pt x="1146" y="691"/>
                  </a:cubicBezTo>
                  <a:cubicBezTo>
                    <a:pt x="1146" y="706"/>
                    <a:pt x="1133" y="706"/>
                    <a:pt x="1122" y="706"/>
                  </a:cubicBezTo>
                  <a:cubicBezTo>
                    <a:pt x="757" y="706"/>
                    <a:pt x="391" y="706"/>
                    <a:pt x="25" y="706"/>
                  </a:cubicBezTo>
                  <a:cubicBezTo>
                    <a:pt x="13" y="706"/>
                    <a:pt x="0" y="705"/>
                    <a:pt x="1" y="690"/>
                  </a:cubicBezTo>
                  <a:cubicBezTo>
                    <a:pt x="1" y="674"/>
                    <a:pt x="13" y="672"/>
                    <a:pt x="26" y="672"/>
                  </a:cubicBezTo>
                  <a:cubicBezTo>
                    <a:pt x="103" y="673"/>
                    <a:pt x="180" y="672"/>
                    <a:pt x="256" y="673"/>
                  </a:cubicBezTo>
                  <a:cubicBezTo>
                    <a:pt x="269" y="673"/>
                    <a:pt x="275" y="672"/>
                    <a:pt x="274" y="656"/>
                  </a:cubicBezTo>
                  <a:cubicBezTo>
                    <a:pt x="273" y="621"/>
                    <a:pt x="288" y="607"/>
                    <a:pt x="325" y="605"/>
                  </a:cubicBezTo>
                  <a:cubicBezTo>
                    <a:pt x="334" y="605"/>
                    <a:pt x="338" y="603"/>
                    <a:pt x="337" y="593"/>
                  </a:cubicBezTo>
                  <a:cubicBezTo>
                    <a:pt x="337" y="565"/>
                    <a:pt x="337" y="537"/>
                    <a:pt x="337" y="509"/>
                  </a:cubicBezTo>
                  <a:cubicBezTo>
                    <a:pt x="337" y="500"/>
                    <a:pt x="335" y="495"/>
                    <a:pt x="325" y="497"/>
                  </a:cubicBezTo>
                  <a:cubicBezTo>
                    <a:pt x="322" y="497"/>
                    <a:pt x="318" y="497"/>
                    <a:pt x="315" y="497"/>
                  </a:cubicBezTo>
                  <a:cubicBezTo>
                    <a:pt x="257" y="500"/>
                    <a:pt x="256" y="471"/>
                    <a:pt x="258" y="432"/>
                  </a:cubicBezTo>
                  <a:cubicBezTo>
                    <a:pt x="259" y="419"/>
                    <a:pt x="266" y="408"/>
                    <a:pt x="277" y="404"/>
                  </a:cubicBezTo>
                  <a:cubicBezTo>
                    <a:pt x="290" y="399"/>
                    <a:pt x="290" y="392"/>
                    <a:pt x="290" y="381"/>
                  </a:cubicBezTo>
                  <a:cubicBezTo>
                    <a:pt x="290" y="273"/>
                    <a:pt x="290" y="164"/>
                    <a:pt x="290" y="55"/>
                  </a:cubicBezTo>
                  <a:cubicBezTo>
                    <a:pt x="290" y="24"/>
                    <a:pt x="301" y="10"/>
                    <a:pt x="331" y="0"/>
                  </a:cubicBezTo>
                  <a:cubicBezTo>
                    <a:pt x="370" y="0"/>
                    <a:pt x="410" y="0"/>
                    <a:pt x="449" y="0"/>
                  </a:cubicBezTo>
                  <a:close/>
                  <a:moveTo>
                    <a:pt x="856" y="637"/>
                  </a:moveTo>
                  <a:cubicBezTo>
                    <a:pt x="856" y="623"/>
                    <a:pt x="856" y="608"/>
                    <a:pt x="856" y="593"/>
                  </a:cubicBezTo>
                  <a:cubicBezTo>
                    <a:pt x="857" y="492"/>
                    <a:pt x="857" y="390"/>
                    <a:pt x="857" y="289"/>
                  </a:cubicBezTo>
                  <a:cubicBezTo>
                    <a:pt x="857" y="273"/>
                    <a:pt x="852" y="259"/>
                    <a:pt x="841" y="247"/>
                  </a:cubicBezTo>
                  <a:cubicBezTo>
                    <a:pt x="821" y="226"/>
                    <a:pt x="808" y="201"/>
                    <a:pt x="804" y="172"/>
                  </a:cubicBezTo>
                  <a:cubicBezTo>
                    <a:pt x="803" y="159"/>
                    <a:pt x="796" y="156"/>
                    <a:pt x="785" y="157"/>
                  </a:cubicBezTo>
                  <a:cubicBezTo>
                    <a:pt x="744" y="157"/>
                    <a:pt x="702" y="157"/>
                    <a:pt x="661" y="156"/>
                  </a:cubicBezTo>
                  <a:cubicBezTo>
                    <a:pt x="648" y="156"/>
                    <a:pt x="644" y="161"/>
                    <a:pt x="642" y="172"/>
                  </a:cubicBezTo>
                  <a:cubicBezTo>
                    <a:pt x="638" y="201"/>
                    <a:pt x="626" y="225"/>
                    <a:pt x="606" y="246"/>
                  </a:cubicBezTo>
                  <a:cubicBezTo>
                    <a:pt x="595" y="258"/>
                    <a:pt x="590" y="272"/>
                    <a:pt x="590" y="288"/>
                  </a:cubicBezTo>
                  <a:cubicBezTo>
                    <a:pt x="590" y="390"/>
                    <a:pt x="590" y="492"/>
                    <a:pt x="590" y="594"/>
                  </a:cubicBezTo>
                  <a:cubicBezTo>
                    <a:pt x="590" y="608"/>
                    <a:pt x="590" y="623"/>
                    <a:pt x="590" y="637"/>
                  </a:cubicBezTo>
                  <a:cubicBezTo>
                    <a:pt x="593" y="663"/>
                    <a:pt x="604" y="672"/>
                    <a:pt x="628" y="672"/>
                  </a:cubicBezTo>
                  <a:cubicBezTo>
                    <a:pt x="692" y="673"/>
                    <a:pt x="755" y="673"/>
                    <a:pt x="818" y="672"/>
                  </a:cubicBezTo>
                  <a:cubicBezTo>
                    <a:pt x="843" y="672"/>
                    <a:pt x="852" y="663"/>
                    <a:pt x="856" y="637"/>
                  </a:cubicBezTo>
                  <a:close/>
                  <a:moveTo>
                    <a:pt x="324" y="217"/>
                  </a:moveTo>
                  <a:cubicBezTo>
                    <a:pt x="324" y="272"/>
                    <a:pt x="324" y="327"/>
                    <a:pt x="324" y="383"/>
                  </a:cubicBezTo>
                  <a:cubicBezTo>
                    <a:pt x="324" y="391"/>
                    <a:pt x="323" y="398"/>
                    <a:pt x="336" y="397"/>
                  </a:cubicBezTo>
                  <a:cubicBezTo>
                    <a:pt x="373" y="396"/>
                    <a:pt x="409" y="397"/>
                    <a:pt x="446" y="397"/>
                  </a:cubicBezTo>
                  <a:cubicBezTo>
                    <a:pt x="457" y="397"/>
                    <a:pt x="458" y="393"/>
                    <a:pt x="458" y="384"/>
                  </a:cubicBezTo>
                  <a:cubicBezTo>
                    <a:pt x="457" y="274"/>
                    <a:pt x="457" y="164"/>
                    <a:pt x="458" y="54"/>
                  </a:cubicBezTo>
                  <a:cubicBezTo>
                    <a:pt x="458" y="38"/>
                    <a:pt x="450" y="32"/>
                    <a:pt x="434" y="32"/>
                  </a:cubicBezTo>
                  <a:cubicBezTo>
                    <a:pt x="406" y="33"/>
                    <a:pt x="377" y="33"/>
                    <a:pt x="349" y="32"/>
                  </a:cubicBezTo>
                  <a:cubicBezTo>
                    <a:pt x="330" y="32"/>
                    <a:pt x="324" y="39"/>
                    <a:pt x="324" y="57"/>
                  </a:cubicBezTo>
                  <a:cubicBezTo>
                    <a:pt x="325" y="110"/>
                    <a:pt x="324" y="163"/>
                    <a:pt x="324" y="217"/>
                  </a:cubicBezTo>
                  <a:close/>
                  <a:moveTo>
                    <a:pt x="723" y="124"/>
                  </a:moveTo>
                  <a:cubicBezTo>
                    <a:pt x="751" y="124"/>
                    <a:pt x="779" y="124"/>
                    <a:pt x="807" y="124"/>
                  </a:cubicBezTo>
                  <a:cubicBezTo>
                    <a:pt x="825" y="125"/>
                    <a:pt x="832" y="116"/>
                    <a:pt x="832" y="99"/>
                  </a:cubicBezTo>
                  <a:cubicBezTo>
                    <a:pt x="832" y="82"/>
                    <a:pt x="826" y="73"/>
                    <a:pt x="807" y="73"/>
                  </a:cubicBezTo>
                  <a:cubicBezTo>
                    <a:pt x="751" y="73"/>
                    <a:pt x="695" y="73"/>
                    <a:pt x="640" y="73"/>
                  </a:cubicBezTo>
                  <a:cubicBezTo>
                    <a:pt x="622" y="73"/>
                    <a:pt x="614" y="81"/>
                    <a:pt x="614" y="98"/>
                  </a:cubicBezTo>
                  <a:cubicBezTo>
                    <a:pt x="614" y="115"/>
                    <a:pt x="621" y="125"/>
                    <a:pt x="639" y="124"/>
                  </a:cubicBezTo>
                  <a:cubicBezTo>
                    <a:pt x="667" y="124"/>
                    <a:pt x="695" y="124"/>
                    <a:pt x="723" y="124"/>
                  </a:cubicBezTo>
                  <a:close/>
                  <a:moveTo>
                    <a:pt x="390" y="464"/>
                  </a:moveTo>
                  <a:cubicBezTo>
                    <a:pt x="418" y="464"/>
                    <a:pt x="446" y="464"/>
                    <a:pt x="473" y="465"/>
                  </a:cubicBezTo>
                  <a:cubicBezTo>
                    <a:pt x="487" y="465"/>
                    <a:pt x="490" y="460"/>
                    <a:pt x="490" y="447"/>
                  </a:cubicBezTo>
                  <a:cubicBezTo>
                    <a:pt x="490" y="435"/>
                    <a:pt x="487" y="431"/>
                    <a:pt x="475" y="431"/>
                  </a:cubicBezTo>
                  <a:cubicBezTo>
                    <a:pt x="418" y="431"/>
                    <a:pt x="362" y="431"/>
                    <a:pt x="305" y="431"/>
                  </a:cubicBezTo>
                  <a:cubicBezTo>
                    <a:pt x="292" y="431"/>
                    <a:pt x="290" y="437"/>
                    <a:pt x="290" y="448"/>
                  </a:cubicBezTo>
                  <a:cubicBezTo>
                    <a:pt x="290" y="460"/>
                    <a:pt x="293" y="465"/>
                    <a:pt x="306" y="465"/>
                  </a:cubicBezTo>
                  <a:cubicBezTo>
                    <a:pt x="334" y="464"/>
                    <a:pt x="362" y="464"/>
                    <a:pt x="390" y="464"/>
                  </a:cubicBezTo>
                  <a:close/>
                  <a:moveTo>
                    <a:pt x="390" y="672"/>
                  </a:moveTo>
                  <a:cubicBezTo>
                    <a:pt x="413" y="672"/>
                    <a:pt x="435" y="672"/>
                    <a:pt x="458" y="672"/>
                  </a:cubicBezTo>
                  <a:cubicBezTo>
                    <a:pt x="471" y="673"/>
                    <a:pt x="474" y="667"/>
                    <a:pt x="474" y="656"/>
                  </a:cubicBezTo>
                  <a:cubicBezTo>
                    <a:pt x="474" y="644"/>
                    <a:pt x="471" y="639"/>
                    <a:pt x="459" y="639"/>
                  </a:cubicBezTo>
                  <a:cubicBezTo>
                    <a:pt x="413" y="639"/>
                    <a:pt x="368" y="639"/>
                    <a:pt x="323" y="639"/>
                  </a:cubicBezTo>
                  <a:cubicBezTo>
                    <a:pt x="311" y="639"/>
                    <a:pt x="307" y="643"/>
                    <a:pt x="307" y="655"/>
                  </a:cubicBezTo>
                  <a:cubicBezTo>
                    <a:pt x="307" y="668"/>
                    <a:pt x="312" y="673"/>
                    <a:pt x="325" y="672"/>
                  </a:cubicBezTo>
                  <a:cubicBezTo>
                    <a:pt x="346" y="672"/>
                    <a:pt x="368" y="672"/>
                    <a:pt x="390" y="672"/>
                  </a:cubicBezTo>
                  <a:close/>
                  <a:moveTo>
                    <a:pt x="411" y="553"/>
                  </a:moveTo>
                  <a:cubicBezTo>
                    <a:pt x="411" y="543"/>
                    <a:pt x="411" y="534"/>
                    <a:pt x="411" y="525"/>
                  </a:cubicBezTo>
                  <a:cubicBezTo>
                    <a:pt x="411" y="495"/>
                    <a:pt x="411" y="495"/>
                    <a:pt x="381" y="496"/>
                  </a:cubicBezTo>
                  <a:cubicBezTo>
                    <a:pt x="373" y="497"/>
                    <a:pt x="369" y="498"/>
                    <a:pt x="369" y="507"/>
                  </a:cubicBezTo>
                  <a:cubicBezTo>
                    <a:pt x="370" y="537"/>
                    <a:pt x="370" y="566"/>
                    <a:pt x="370" y="595"/>
                  </a:cubicBezTo>
                  <a:cubicBezTo>
                    <a:pt x="370" y="598"/>
                    <a:pt x="368" y="604"/>
                    <a:pt x="374" y="604"/>
                  </a:cubicBezTo>
                  <a:cubicBezTo>
                    <a:pt x="385" y="605"/>
                    <a:pt x="397" y="607"/>
                    <a:pt x="407" y="604"/>
                  </a:cubicBezTo>
                  <a:cubicBezTo>
                    <a:pt x="416" y="601"/>
                    <a:pt x="410" y="590"/>
                    <a:pt x="411" y="582"/>
                  </a:cubicBezTo>
                  <a:cubicBezTo>
                    <a:pt x="412" y="573"/>
                    <a:pt x="411" y="563"/>
                    <a:pt x="411" y="553"/>
                  </a:cubicBezTo>
                  <a:close/>
                </a:path>
              </a:pathLst>
            </a:custGeom>
            <a:solidFill>
              <a:srgbClr val="0E4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8C16550F-C77F-4640-A1D7-F92A9B902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5010150"/>
              <a:ext cx="341313" cy="77788"/>
            </a:xfrm>
            <a:custGeom>
              <a:avLst/>
              <a:gdLst>
                <a:gd name="T0" fmla="*/ 185 w 367"/>
                <a:gd name="T1" fmla="*/ 0 h 84"/>
                <a:gd name="T2" fmla="*/ 341 w 367"/>
                <a:gd name="T3" fmla="*/ 0 h 84"/>
                <a:gd name="T4" fmla="*/ 367 w 367"/>
                <a:gd name="T5" fmla="*/ 15 h 84"/>
                <a:gd name="T6" fmla="*/ 341 w 367"/>
                <a:gd name="T7" fmla="*/ 33 h 84"/>
                <a:gd name="T8" fmla="*/ 235 w 367"/>
                <a:gd name="T9" fmla="*/ 33 h 84"/>
                <a:gd name="T10" fmla="*/ 219 w 367"/>
                <a:gd name="T11" fmla="*/ 41 h 84"/>
                <a:gd name="T12" fmla="*/ 234 w 367"/>
                <a:gd name="T13" fmla="*/ 48 h 84"/>
                <a:gd name="T14" fmla="*/ 286 w 367"/>
                <a:gd name="T15" fmla="*/ 48 h 84"/>
                <a:gd name="T16" fmla="*/ 308 w 367"/>
                <a:gd name="T17" fmla="*/ 66 h 84"/>
                <a:gd name="T18" fmla="*/ 288 w 367"/>
                <a:gd name="T19" fmla="*/ 84 h 84"/>
                <a:gd name="T20" fmla="*/ 88 w 367"/>
                <a:gd name="T21" fmla="*/ 84 h 84"/>
                <a:gd name="T22" fmla="*/ 68 w 367"/>
                <a:gd name="T23" fmla="*/ 67 h 84"/>
                <a:gd name="T24" fmla="*/ 89 w 367"/>
                <a:gd name="T25" fmla="*/ 48 h 84"/>
                <a:gd name="T26" fmla="*/ 133 w 367"/>
                <a:gd name="T27" fmla="*/ 48 h 84"/>
                <a:gd name="T28" fmla="*/ 148 w 367"/>
                <a:gd name="T29" fmla="*/ 41 h 84"/>
                <a:gd name="T30" fmla="*/ 132 w 367"/>
                <a:gd name="T31" fmla="*/ 33 h 84"/>
                <a:gd name="T32" fmla="*/ 24 w 367"/>
                <a:gd name="T33" fmla="*/ 33 h 84"/>
                <a:gd name="T34" fmla="*/ 0 w 367"/>
                <a:gd name="T35" fmla="*/ 15 h 84"/>
                <a:gd name="T36" fmla="*/ 24 w 367"/>
                <a:gd name="T37" fmla="*/ 0 h 84"/>
                <a:gd name="T38" fmla="*/ 185 w 367"/>
                <a:gd name="T3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7" h="84">
                  <a:moveTo>
                    <a:pt x="185" y="0"/>
                  </a:moveTo>
                  <a:cubicBezTo>
                    <a:pt x="237" y="0"/>
                    <a:pt x="289" y="0"/>
                    <a:pt x="341" y="0"/>
                  </a:cubicBezTo>
                  <a:cubicBezTo>
                    <a:pt x="354" y="0"/>
                    <a:pt x="366" y="0"/>
                    <a:pt x="367" y="15"/>
                  </a:cubicBezTo>
                  <a:cubicBezTo>
                    <a:pt x="367" y="32"/>
                    <a:pt x="354" y="33"/>
                    <a:pt x="341" y="33"/>
                  </a:cubicBezTo>
                  <a:cubicBezTo>
                    <a:pt x="306" y="32"/>
                    <a:pt x="271" y="32"/>
                    <a:pt x="235" y="33"/>
                  </a:cubicBezTo>
                  <a:cubicBezTo>
                    <a:pt x="229" y="33"/>
                    <a:pt x="219" y="29"/>
                    <a:pt x="219" y="41"/>
                  </a:cubicBezTo>
                  <a:cubicBezTo>
                    <a:pt x="219" y="52"/>
                    <a:pt x="229" y="48"/>
                    <a:pt x="234" y="48"/>
                  </a:cubicBezTo>
                  <a:cubicBezTo>
                    <a:pt x="252" y="49"/>
                    <a:pt x="269" y="49"/>
                    <a:pt x="286" y="48"/>
                  </a:cubicBezTo>
                  <a:cubicBezTo>
                    <a:pt x="299" y="48"/>
                    <a:pt x="308" y="52"/>
                    <a:pt x="308" y="66"/>
                  </a:cubicBezTo>
                  <a:cubicBezTo>
                    <a:pt x="308" y="79"/>
                    <a:pt x="298" y="84"/>
                    <a:pt x="288" y="84"/>
                  </a:cubicBezTo>
                  <a:cubicBezTo>
                    <a:pt x="221" y="84"/>
                    <a:pt x="154" y="84"/>
                    <a:pt x="88" y="84"/>
                  </a:cubicBezTo>
                  <a:cubicBezTo>
                    <a:pt x="77" y="84"/>
                    <a:pt x="68" y="80"/>
                    <a:pt x="68" y="67"/>
                  </a:cubicBezTo>
                  <a:cubicBezTo>
                    <a:pt x="68" y="53"/>
                    <a:pt x="76" y="48"/>
                    <a:pt x="89" y="48"/>
                  </a:cubicBezTo>
                  <a:cubicBezTo>
                    <a:pt x="103" y="49"/>
                    <a:pt x="118" y="49"/>
                    <a:pt x="133" y="48"/>
                  </a:cubicBezTo>
                  <a:cubicBezTo>
                    <a:pt x="138" y="48"/>
                    <a:pt x="148" y="52"/>
                    <a:pt x="148" y="41"/>
                  </a:cubicBezTo>
                  <a:cubicBezTo>
                    <a:pt x="148" y="29"/>
                    <a:pt x="138" y="33"/>
                    <a:pt x="132" y="33"/>
                  </a:cubicBezTo>
                  <a:cubicBezTo>
                    <a:pt x="96" y="32"/>
                    <a:pt x="60" y="32"/>
                    <a:pt x="24" y="33"/>
                  </a:cubicBezTo>
                  <a:cubicBezTo>
                    <a:pt x="11" y="33"/>
                    <a:pt x="0" y="30"/>
                    <a:pt x="0" y="15"/>
                  </a:cubicBezTo>
                  <a:cubicBezTo>
                    <a:pt x="1" y="2"/>
                    <a:pt x="12" y="0"/>
                    <a:pt x="24" y="0"/>
                  </a:cubicBezTo>
                  <a:cubicBezTo>
                    <a:pt x="78" y="0"/>
                    <a:pt x="132" y="0"/>
                    <a:pt x="185" y="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1AAC7FD3-ABD0-45AA-80B9-0E034FE0D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1" y="4129088"/>
              <a:ext cx="119063" cy="195263"/>
            </a:xfrm>
            <a:custGeom>
              <a:avLst/>
              <a:gdLst>
                <a:gd name="T0" fmla="*/ 105 w 127"/>
                <a:gd name="T1" fmla="*/ 43 h 210"/>
                <a:gd name="T2" fmla="*/ 90 w 127"/>
                <a:gd name="T3" fmla="*/ 16 h 210"/>
                <a:gd name="T4" fmla="*/ 85 w 127"/>
                <a:gd name="T5" fmla="*/ 13 h 210"/>
                <a:gd name="T6" fmla="*/ 78 w 127"/>
                <a:gd name="T7" fmla="*/ 6 h 210"/>
                <a:gd name="T8" fmla="*/ 73 w 127"/>
                <a:gd name="T9" fmla="*/ 0 h 210"/>
                <a:gd name="T10" fmla="*/ 43 w 127"/>
                <a:gd name="T11" fmla="*/ 9 h 210"/>
                <a:gd name="T12" fmla="*/ 14 w 127"/>
                <a:gd name="T13" fmla="*/ 54 h 210"/>
                <a:gd name="T14" fmla="*/ 11 w 127"/>
                <a:gd name="T15" fmla="*/ 109 h 210"/>
                <a:gd name="T16" fmla="*/ 0 w 127"/>
                <a:gd name="T17" fmla="*/ 150 h 210"/>
                <a:gd name="T18" fmla="*/ 0 w 127"/>
                <a:gd name="T19" fmla="*/ 208 h 210"/>
                <a:gd name="T20" fmla="*/ 118 w 127"/>
                <a:gd name="T21" fmla="*/ 208 h 210"/>
                <a:gd name="T22" fmla="*/ 105 w 127"/>
                <a:gd name="T23" fmla="*/ 43 h 210"/>
                <a:gd name="T24" fmla="*/ 82 w 127"/>
                <a:gd name="T25" fmla="*/ 200 h 210"/>
                <a:gd name="T26" fmla="*/ 63 w 127"/>
                <a:gd name="T27" fmla="*/ 205 h 210"/>
                <a:gd name="T28" fmla="*/ 35 w 127"/>
                <a:gd name="T29" fmla="*/ 177 h 210"/>
                <a:gd name="T30" fmla="*/ 45 w 127"/>
                <a:gd name="T31" fmla="*/ 123 h 210"/>
                <a:gd name="T32" fmla="*/ 47 w 127"/>
                <a:gd name="T33" fmla="*/ 68 h 210"/>
                <a:gd name="T34" fmla="*/ 47 w 127"/>
                <a:gd name="T35" fmla="*/ 50 h 210"/>
                <a:gd name="T36" fmla="*/ 60 w 127"/>
                <a:gd name="T37" fmla="*/ 41 h 210"/>
                <a:gd name="T38" fmla="*/ 71 w 127"/>
                <a:gd name="T39" fmla="*/ 51 h 210"/>
                <a:gd name="T40" fmla="*/ 71 w 127"/>
                <a:gd name="T41" fmla="*/ 86 h 210"/>
                <a:gd name="T42" fmla="*/ 81 w 127"/>
                <a:gd name="T43" fmla="*/ 137 h 210"/>
                <a:gd name="T44" fmla="*/ 82 w 127"/>
                <a:gd name="T45" fmla="*/ 20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" h="210">
                  <a:moveTo>
                    <a:pt x="105" y="43"/>
                  </a:moveTo>
                  <a:cubicBezTo>
                    <a:pt x="106" y="33"/>
                    <a:pt x="100" y="21"/>
                    <a:pt x="90" y="16"/>
                  </a:cubicBezTo>
                  <a:cubicBezTo>
                    <a:pt x="88" y="15"/>
                    <a:pt x="87" y="14"/>
                    <a:pt x="85" y="13"/>
                  </a:cubicBezTo>
                  <a:cubicBezTo>
                    <a:pt x="83" y="11"/>
                    <a:pt x="80" y="9"/>
                    <a:pt x="78" y="6"/>
                  </a:cubicBezTo>
                  <a:cubicBezTo>
                    <a:pt x="76" y="5"/>
                    <a:pt x="75" y="2"/>
                    <a:pt x="73" y="0"/>
                  </a:cubicBezTo>
                  <a:cubicBezTo>
                    <a:pt x="71" y="9"/>
                    <a:pt x="64" y="9"/>
                    <a:pt x="43" y="9"/>
                  </a:cubicBezTo>
                  <a:cubicBezTo>
                    <a:pt x="22" y="17"/>
                    <a:pt x="14" y="31"/>
                    <a:pt x="14" y="54"/>
                  </a:cubicBezTo>
                  <a:cubicBezTo>
                    <a:pt x="14" y="72"/>
                    <a:pt x="19" y="92"/>
                    <a:pt x="11" y="109"/>
                  </a:cubicBezTo>
                  <a:cubicBezTo>
                    <a:pt x="4" y="122"/>
                    <a:pt x="1" y="135"/>
                    <a:pt x="0" y="150"/>
                  </a:cubicBezTo>
                  <a:cubicBezTo>
                    <a:pt x="0" y="169"/>
                    <a:pt x="0" y="189"/>
                    <a:pt x="0" y="208"/>
                  </a:cubicBezTo>
                  <a:cubicBezTo>
                    <a:pt x="39" y="208"/>
                    <a:pt x="79" y="208"/>
                    <a:pt x="118" y="208"/>
                  </a:cubicBezTo>
                  <a:cubicBezTo>
                    <a:pt x="127" y="152"/>
                    <a:pt x="101" y="99"/>
                    <a:pt x="105" y="43"/>
                  </a:cubicBezTo>
                  <a:close/>
                  <a:moveTo>
                    <a:pt x="82" y="200"/>
                  </a:moveTo>
                  <a:cubicBezTo>
                    <a:pt x="81" y="209"/>
                    <a:pt x="70" y="205"/>
                    <a:pt x="63" y="205"/>
                  </a:cubicBezTo>
                  <a:cubicBezTo>
                    <a:pt x="30" y="205"/>
                    <a:pt x="34" y="210"/>
                    <a:pt x="35" y="177"/>
                  </a:cubicBezTo>
                  <a:cubicBezTo>
                    <a:pt x="35" y="159"/>
                    <a:pt x="32" y="142"/>
                    <a:pt x="45" y="123"/>
                  </a:cubicBezTo>
                  <a:cubicBezTo>
                    <a:pt x="53" y="110"/>
                    <a:pt x="47" y="87"/>
                    <a:pt x="47" y="68"/>
                  </a:cubicBezTo>
                  <a:cubicBezTo>
                    <a:pt x="47" y="62"/>
                    <a:pt x="47" y="56"/>
                    <a:pt x="47" y="50"/>
                  </a:cubicBezTo>
                  <a:cubicBezTo>
                    <a:pt x="48" y="43"/>
                    <a:pt x="53" y="41"/>
                    <a:pt x="60" y="41"/>
                  </a:cubicBezTo>
                  <a:cubicBezTo>
                    <a:pt x="67" y="41"/>
                    <a:pt x="71" y="43"/>
                    <a:pt x="71" y="51"/>
                  </a:cubicBezTo>
                  <a:cubicBezTo>
                    <a:pt x="71" y="62"/>
                    <a:pt x="71" y="74"/>
                    <a:pt x="71" y="86"/>
                  </a:cubicBezTo>
                  <a:cubicBezTo>
                    <a:pt x="73" y="103"/>
                    <a:pt x="70" y="119"/>
                    <a:pt x="81" y="137"/>
                  </a:cubicBezTo>
                  <a:cubicBezTo>
                    <a:pt x="90" y="154"/>
                    <a:pt x="84" y="179"/>
                    <a:pt x="82" y="200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73CC652A-600E-4911-B0BC-D862F1C2D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8" y="3987800"/>
              <a:ext cx="30163" cy="150813"/>
            </a:xfrm>
            <a:custGeom>
              <a:avLst/>
              <a:gdLst>
                <a:gd name="T0" fmla="*/ 33 w 33"/>
                <a:gd name="T1" fmla="*/ 15 h 162"/>
                <a:gd name="T2" fmla="*/ 33 w 33"/>
                <a:gd name="T3" fmla="*/ 129 h 162"/>
                <a:gd name="T4" fmla="*/ 1 w 33"/>
                <a:gd name="T5" fmla="*/ 161 h 162"/>
                <a:gd name="T6" fmla="*/ 0 w 33"/>
                <a:gd name="T7" fmla="*/ 23 h 162"/>
                <a:gd name="T8" fmla="*/ 14 w 33"/>
                <a:gd name="T9" fmla="*/ 2 h 162"/>
                <a:gd name="T10" fmla="*/ 33 w 33"/>
                <a:gd name="T11" fmla="*/ 1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62">
                  <a:moveTo>
                    <a:pt x="33" y="15"/>
                  </a:moveTo>
                  <a:cubicBezTo>
                    <a:pt x="33" y="53"/>
                    <a:pt x="33" y="91"/>
                    <a:pt x="33" y="129"/>
                  </a:cubicBezTo>
                  <a:cubicBezTo>
                    <a:pt x="33" y="162"/>
                    <a:pt x="33" y="162"/>
                    <a:pt x="1" y="161"/>
                  </a:cubicBezTo>
                  <a:cubicBezTo>
                    <a:pt x="1" y="115"/>
                    <a:pt x="1" y="69"/>
                    <a:pt x="0" y="23"/>
                  </a:cubicBezTo>
                  <a:cubicBezTo>
                    <a:pt x="0" y="12"/>
                    <a:pt x="4" y="4"/>
                    <a:pt x="14" y="2"/>
                  </a:cubicBezTo>
                  <a:cubicBezTo>
                    <a:pt x="24" y="0"/>
                    <a:pt x="31" y="5"/>
                    <a:pt x="33" y="1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C09A845A-3878-436E-8338-D4F5FE944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5010150"/>
              <a:ext cx="93663" cy="31750"/>
            </a:xfrm>
            <a:custGeom>
              <a:avLst/>
              <a:gdLst>
                <a:gd name="T0" fmla="*/ 49 w 100"/>
                <a:gd name="T1" fmla="*/ 32 h 33"/>
                <a:gd name="T2" fmla="*/ 18 w 100"/>
                <a:gd name="T3" fmla="*/ 32 h 33"/>
                <a:gd name="T4" fmla="*/ 0 w 100"/>
                <a:gd name="T5" fmla="*/ 15 h 33"/>
                <a:gd name="T6" fmla="*/ 17 w 100"/>
                <a:gd name="T7" fmla="*/ 0 h 33"/>
                <a:gd name="T8" fmla="*/ 82 w 100"/>
                <a:gd name="T9" fmla="*/ 0 h 33"/>
                <a:gd name="T10" fmla="*/ 100 w 100"/>
                <a:gd name="T11" fmla="*/ 16 h 33"/>
                <a:gd name="T12" fmla="*/ 81 w 100"/>
                <a:gd name="T13" fmla="*/ 33 h 33"/>
                <a:gd name="T14" fmla="*/ 49 w 100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3">
                  <a:moveTo>
                    <a:pt x="49" y="32"/>
                  </a:moveTo>
                  <a:cubicBezTo>
                    <a:pt x="39" y="32"/>
                    <a:pt x="28" y="33"/>
                    <a:pt x="18" y="32"/>
                  </a:cubicBezTo>
                  <a:cubicBezTo>
                    <a:pt x="6" y="32"/>
                    <a:pt x="0" y="27"/>
                    <a:pt x="0" y="15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9" y="0"/>
                    <a:pt x="60" y="0"/>
                    <a:pt x="82" y="0"/>
                  </a:cubicBezTo>
                  <a:cubicBezTo>
                    <a:pt x="93" y="0"/>
                    <a:pt x="100" y="4"/>
                    <a:pt x="100" y="16"/>
                  </a:cubicBezTo>
                  <a:cubicBezTo>
                    <a:pt x="99" y="28"/>
                    <a:pt x="92" y="33"/>
                    <a:pt x="81" y="33"/>
                  </a:cubicBezTo>
                  <a:cubicBezTo>
                    <a:pt x="71" y="32"/>
                    <a:pt x="60" y="33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90EC2347-FA42-453E-8B84-F185BC1D7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163" y="5010150"/>
              <a:ext cx="93663" cy="31750"/>
            </a:xfrm>
            <a:custGeom>
              <a:avLst/>
              <a:gdLst>
                <a:gd name="T0" fmla="*/ 49 w 101"/>
                <a:gd name="T1" fmla="*/ 32 h 33"/>
                <a:gd name="T2" fmla="*/ 17 w 101"/>
                <a:gd name="T3" fmla="*/ 32 h 33"/>
                <a:gd name="T4" fmla="*/ 0 w 101"/>
                <a:gd name="T5" fmla="*/ 15 h 33"/>
                <a:gd name="T6" fmla="*/ 17 w 101"/>
                <a:gd name="T7" fmla="*/ 0 h 33"/>
                <a:gd name="T8" fmla="*/ 83 w 101"/>
                <a:gd name="T9" fmla="*/ 0 h 33"/>
                <a:gd name="T10" fmla="*/ 100 w 101"/>
                <a:gd name="T11" fmla="*/ 17 h 33"/>
                <a:gd name="T12" fmla="*/ 83 w 101"/>
                <a:gd name="T13" fmla="*/ 32 h 33"/>
                <a:gd name="T14" fmla="*/ 49 w 101"/>
                <a:gd name="T15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33">
                  <a:moveTo>
                    <a:pt x="49" y="32"/>
                  </a:moveTo>
                  <a:cubicBezTo>
                    <a:pt x="39" y="32"/>
                    <a:pt x="28" y="33"/>
                    <a:pt x="17" y="32"/>
                  </a:cubicBezTo>
                  <a:cubicBezTo>
                    <a:pt x="6" y="32"/>
                    <a:pt x="0" y="26"/>
                    <a:pt x="0" y="15"/>
                  </a:cubicBezTo>
                  <a:cubicBezTo>
                    <a:pt x="0" y="4"/>
                    <a:pt x="7" y="0"/>
                    <a:pt x="17" y="0"/>
                  </a:cubicBezTo>
                  <a:cubicBezTo>
                    <a:pt x="39" y="0"/>
                    <a:pt x="61" y="0"/>
                    <a:pt x="83" y="0"/>
                  </a:cubicBezTo>
                  <a:cubicBezTo>
                    <a:pt x="94" y="0"/>
                    <a:pt x="101" y="6"/>
                    <a:pt x="100" y="17"/>
                  </a:cubicBezTo>
                  <a:cubicBezTo>
                    <a:pt x="100" y="27"/>
                    <a:pt x="93" y="32"/>
                    <a:pt x="83" y="32"/>
                  </a:cubicBezTo>
                  <a:cubicBezTo>
                    <a:pt x="72" y="33"/>
                    <a:pt x="60" y="32"/>
                    <a:pt x="49" y="32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310076AB-5C68-42DA-959F-A8335B26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6" y="4943475"/>
              <a:ext cx="55563" cy="34925"/>
            </a:xfrm>
            <a:custGeom>
              <a:avLst/>
              <a:gdLst>
                <a:gd name="T0" fmla="*/ 30 w 59"/>
                <a:gd name="T1" fmla="*/ 38 h 38"/>
                <a:gd name="T2" fmla="*/ 14 w 59"/>
                <a:gd name="T3" fmla="*/ 37 h 38"/>
                <a:gd name="T4" fmla="*/ 2 w 59"/>
                <a:gd name="T5" fmla="*/ 20 h 38"/>
                <a:gd name="T6" fmla="*/ 33 w 59"/>
                <a:gd name="T7" fmla="*/ 5 h 38"/>
                <a:gd name="T8" fmla="*/ 58 w 59"/>
                <a:gd name="T9" fmla="*/ 20 h 38"/>
                <a:gd name="T10" fmla="*/ 46 w 59"/>
                <a:gd name="T11" fmla="*/ 37 h 38"/>
                <a:gd name="T12" fmla="*/ 30 w 59"/>
                <a:gd name="T13" fmla="*/ 37 h 38"/>
                <a:gd name="T14" fmla="*/ 30 w 5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8">
                  <a:moveTo>
                    <a:pt x="30" y="38"/>
                  </a:moveTo>
                  <a:cubicBezTo>
                    <a:pt x="24" y="37"/>
                    <a:pt x="19" y="38"/>
                    <a:pt x="14" y="37"/>
                  </a:cubicBezTo>
                  <a:cubicBezTo>
                    <a:pt x="4" y="35"/>
                    <a:pt x="0" y="29"/>
                    <a:pt x="2" y="20"/>
                  </a:cubicBezTo>
                  <a:cubicBezTo>
                    <a:pt x="5" y="0"/>
                    <a:pt x="21" y="5"/>
                    <a:pt x="33" y="5"/>
                  </a:cubicBezTo>
                  <a:cubicBezTo>
                    <a:pt x="45" y="4"/>
                    <a:pt x="57" y="5"/>
                    <a:pt x="58" y="20"/>
                  </a:cubicBezTo>
                  <a:cubicBezTo>
                    <a:pt x="59" y="29"/>
                    <a:pt x="55" y="36"/>
                    <a:pt x="46" y="37"/>
                  </a:cubicBezTo>
                  <a:cubicBezTo>
                    <a:pt x="40" y="37"/>
                    <a:pt x="35" y="37"/>
                    <a:pt x="30" y="37"/>
                  </a:cubicBezTo>
                  <a:cubicBezTo>
                    <a:pt x="30" y="37"/>
                    <a:pt x="30" y="37"/>
                    <a:pt x="30" y="38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6F6D8319-1B70-493F-A3BC-A1B836ACE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01" y="4945063"/>
              <a:ext cx="53975" cy="33338"/>
            </a:xfrm>
            <a:custGeom>
              <a:avLst/>
              <a:gdLst>
                <a:gd name="T0" fmla="*/ 29 w 58"/>
                <a:gd name="T1" fmla="*/ 35 h 36"/>
                <a:gd name="T2" fmla="*/ 14 w 58"/>
                <a:gd name="T3" fmla="*/ 35 h 36"/>
                <a:gd name="T4" fmla="*/ 1 w 58"/>
                <a:gd name="T5" fmla="*/ 24 h 36"/>
                <a:gd name="T6" fmla="*/ 5 w 58"/>
                <a:gd name="T7" fmla="*/ 8 h 36"/>
                <a:gd name="T8" fmla="*/ 52 w 58"/>
                <a:gd name="T9" fmla="*/ 7 h 36"/>
                <a:gd name="T10" fmla="*/ 57 w 58"/>
                <a:gd name="T11" fmla="*/ 23 h 36"/>
                <a:gd name="T12" fmla="*/ 45 w 58"/>
                <a:gd name="T13" fmla="*/ 35 h 36"/>
                <a:gd name="T14" fmla="*/ 29 w 58"/>
                <a:gd name="T15" fmla="*/ 36 h 36"/>
                <a:gd name="T16" fmla="*/ 29 w 58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6">
                  <a:moveTo>
                    <a:pt x="29" y="35"/>
                  </a:moveTo>
                  <a:cubicBezTo>
                    <a:pt x="24" y="35"/>
                    <a:pt x="19" y="35"/>
                    <a:pt x="14" y="35"/>
                  </a:cubicBezTo>
                  <a:cubicBezTo>
                    <a:pt x="7" y="34"/>
                    <a:pt x="2" y="31"/>
                    <a:pt x="1" y="24"/>
                  </a:cubicBezTo>
                  <a:cubicBezTo>
                    <a:pt x="0" y="18"/>
                    <a:pt x="0" y="12"/>
                    <a:pt x="5" y="8"/>
                  </a:cubicBezTo>
                  <a:cubicBezTo>
                    <a:pt x="13" y="0"/>
                    <a:pt x="44" y="0"/>
                    <a:pt x="52" y="7"/>
                  </a:cubicBezTo>
                  <a:cubicBezTo>
                    <a:pt x="58" y="12"/>
                    <a:pt x="58" y="17"/>
                    <a:pt x="57" y="23"/>
                  </a:cubicBezTo>
                  <a:cubicBezTo>
                    <a:pt x="56" y="30"/>
                    <a:pt x="52" y="34"/>
                    <a:pt x="45" y="35"/>
                  </a:cubicBezTo>
                  <a:cubicBezTo>
                    <a:pt x="40" y="35"/>
                    <a:pt x="35" y="35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225BC907-4275-4646-85AA-34BBD5BAA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6" y="4946650"/>
              <a:ext cx="30163" cy="31750"/>
            </a:xfrm>
            <a:custGeom>
              <a:avLst/>
              <a:gdLst>
                <a:gd name="T0" fmla="*/ 17 w 33"/>
                <a:gd name="T1" fmla="*/ 0 h 34"/>
                <a:gd name="T2" fmla="*/ 33 w 33"/>
                <a:gd name="T3" fmla="*/ 17 h 34"/>
                <a:gd name="T4" fmla="*/ 17 w 33"/>
                <a:gd name="T5" fmla="*/ 33 h 34"/>
                <a:gd name="T6" fmla="*/ 0 w 33"/>
                <a:gd name="T7" fmla="*/ 17 h 34"/>
                <a:gd name="T8" fmla="*/ 17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17" y="0"/>
                  </a:moveTo>
                  <a:cubicBezTo>
                    <a:pt x="27" y="2"/>
                    <a:pt x="33" y="8"/>
                    <a:pt x="33" y="17"/>
                  </a:cubicBezTo>
                  <a:cubicBezTo>
                    <a:pt x="33" y="27"/>
                    <a:pt x="28" y="33"/>
                    <a:pt x="17" y="33"/>
                  </a:cubicBezTo>
                  <a:cubicBezTo>
                    <a:pt x="6" y="34"/>
                    <a:pt x="0" y="27"/>
                    <a:pt x="0" y="17"/>
                  </a:cubicBezTo>
                  <a:cubicBezTo>
                    <a:pt x="0" y="7"/>
                    <a:pt x="7" y="2"/>
                    <a:pt x="17" y="0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8D6EB262-6729-46A7-90C9-C9F2C254D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1" y="4948238"/>
              <a:ext cx="30163" cy="30163"/>
            </a:xfrm>
            <a:custGeom>
              <a:avLst/>
              <a:gdLst>
                <a:gd name="T0" fmla="*/ 17 w 33"/>
                <a:gd name="T1" fmla="*/ 32 h 33"/>
                <a:gd name="T2" fmla="*/ 0 w 33"/>
                <a:gd name="T3" fmla="*/ 18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2"/>
                  </a:moveTo>
                  <a:cubicBezTo>
                    <a:pt x="7" y="33"/>
                    <a:pt x="1" y="27"/>
                    <a:pt x="0" y="18"/>
                  </a:cubicBezTo>
                  <a:cubicBezTo>
                    <a:pt x="0" y="7"/>
                    <a:pt x="6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8" y="32"/>
                    <a:pt x="17" y="32"/>
                  </a:cubicBezTo>
                  <a:close/>
                </a:path>
              </a:pathLst>
            </a:custGeom>
            <a:solidFill>
              <a:srgbClr val="25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4CEB6D03-0C2F-4436-9B1F-516D34F4F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1" y="4873625"/>
              <a:ext cx="247650" cy="44450"/>
            </a:xfrm>
            <a:custGeom>
              <a:avLst/>
              <a:gdLst>
                <a:gd name="T0" fmla="*/ 0 w 266"/>
                <a:gd name="T1" fmla="*/ 1 h 48"/>
                <a:gd name="T2" fmla="*/ 23 w 266"/>
                <a:gd name="T3" fmla="*/ 12 h 48"/>
                <a:gd name="T4" fmla="*/ 244 w 266"/>
                <a:gd name="T5" fmla="*/ 12 h 48"/>
                <a:gd name="T6" fmla="*/ 266 w 266"/>
                <a:gd name="T7" fmla="*/ 0 h 48"/>
                <a:gd name="T8" fmla="*/ 266 w 266"/>
                <a:gd name="T9" fmla="*/ 44 h 48"/>
                <a:gd name="T10" fmla="*/ 247 w 266"/>
                <a:gd name="T11" fmla="*/ 47 h 48"/>
                <a:gd name="T12" fmla="*/ 20 w 266"/>
                <a:gd name="T13" fmla="*/ 47 h 48"/>
                <a:gd name="T14" fmla="*/ 0 w 266"/>
                <a:gd name="T15" fmla="*/ 44 h 48"/>
                <a:gd name="T16" fmla="*/ 0 w 266"/>
                <a:gd name="T17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48">
                  <a:moveTo>
                    <a:pt x="0" y="1"/>
                  </a:moveTo>
                  <a:cubicBezTo>
                    <a:pt x="5" y="10"/>
                    <a:pt x="13" y="12"/>
                    <a:pt x="23" y="12"/>
                  </a:cubicBezTo>
                  <a:cubicBezTo>
                    <a:pt x="97" y="12"/>
                    <a:pt x="170" y="12"/>
                    <a:pt x="244" y="12"/>
                  </a:cubicBezTo>
                  <a:cubicBezTo>
                    <a:pt x="255" y="12"/>
                    <a:pt x="262" y="9"/>
                    <a:pt x="266" y="0"/>
                  </a:cubicBezTo>
                  <a:cubicBezTo>
                    <a:pt x="266" y="15"/>
                    <a:pt x="266" y="30"/>
                    <a:pt x="266" y="44"/>
                  </a:cubicBezTo>
                  <a:cubicBezTo>
                    <a:pt x="260" y="45"/>
                    <a:pt x="253" y="47"/>
                    <a:pt x="247" y="47"/>
                  </a:cubicBezTo>
                  <a:cubicBezTo>
                    <a:pt x="171" y="48"/>
                    <a:pt x="95" y="48"/>
                    <a:pt x="20" y="47"/>
                  </a:cubicBezTo>
                  <a:cubicBezTo>
                    <a:pt x="13" y="47"/>
                    <a:pt x="7" y="45"/>
                    <a:pt x="0" y="44"/>
                  </a:cubicBezTo>
                  <a:cubicBezTo>
                    <a:pt x="0" y="30"/>
                    <a:pt x="0" y="15"/>
                    <a:pt x="0" y="1"/>
                  </a:cubicBezTo>
                  <a:close/>
                </a:path>
              </a:pathLst>
            </a:custGeom>
            <a:solidFill>
              <a:srgbClr val="F5AD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8E9D7B88-65F5-4433-9422-0230E4F4D222}"/>
              </a:ext>
            </a:extLst>
          </p:cNvPr>
          <p:cNvCxnSpPr/>
          <p:nvPr/>
        </p:nvCxnSpPr>
        <p:spPr>
          <a:xfrm>
            <a:off x="1631092" y="4960937"/>
            <a:ext cx="7117492" cy="0"/>
          </a:xfrm>
          <a:prstGeom prst="line">
            <a:avLst/>
          </a:prstGeom>
          <a:ln w="38100">
            <a:solidFill>
              <a:srgbClr val="0E4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B234C9A4-4DFE-4FD5-0617-6931A8A19024}"/>
              </a:ext>
            </a:extLst>
          </p:cNvPr>
          <p:cNvGrpSpPr/>
          <p:nvPr/>
        </p:nvGrpSpPr>
        <p:grpSpPr>
          <a:xfrm>
            <a:off x="371073" y="1457656"/>
            <a:ext cx="8281794" cy="1542961"/>
            <a:chOff x="371073" y="1457656"/>
            <a:chExt cx="8281794" cy="1542961"/>
          </a:xfrm>
        </p:grpSpPr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E5102865-B589-41D2-B5DF-C51B87B6E605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4662237" y="165659"/>
              <a:ext cx="1087510" cy="4061892"/>
            </a:xfrm>
            <a:custGeom>
              <a:avLst/>
              <a:gdLst>
                <a:gd name="T0" fmla="*/ 3 w 146"/>
                <a:gd name="T1" fmla="*/ 552 h 552"/>
                <a:gd name="T2" fmla="*/ 1 w 146"/>
                <a:gd name="T3" fmla="*/ 521 h 552"/>
                <a:gd name="T4" fmla="*/ 1 w 146"/>
                <a:gd name="T5" fmla="*/ 39 h 552"/>
                <a:gd name="T6" fmla="*/ 32 w 146"/>
                <a:gd name="T7" fmla="*/ 7 h 552"/>
                <a:gd name="T8" fmla="*/ 129 w 146"/>
                <a:gd name="T9" fmla="*/ 17 h 552"/>
                <a:gd name="T10" fmla="*/ 136 w 146"/>
                <a:gd name="T11" fmla="*/ 111 h 552"/>
                <a:gd name="T12" fmla="*/ 136 w 146"/>
                <a:gd name="T13" fmla="*/ 511 h 552"/>
                <a:gd name="T14" fmla="*/ 136 w 146"/>
                <a:gd name="T15" fmla="*/ 552 h 552"/>
                <a:gd name="T16" fmla="*/ 3 w 146"/>
                <a:gd name="T17" fmla="*/ 552 h 552"/>
                <a:gd name="T18" fmla="*/ 124 w 146"/>
                <a:gd name="T19" fmla="*/ 21 h 552"/>
                <a:gd name="T20" fmla="*/ 14 w 146"/>
                <a:gd name="T21" fmla="*/ 21 h 552"/>
                <a:gd name="T22" fmla="*/ 14 w 146"/>
                <a:gd name="T23" fmla="*/ 541 h 552"/>
                <a:gd name="T24" fmla="*/ 124 w 146"/>
                <a:gd name="T25" fmla="*/ 541 h 552"/>
                <a:gd name="T26" fmla="*/ 124 w 146"/>
                <a:gd name="T27" fmla="*/ 21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" h="552">
                  <a:moveTo>
                    <a:pt x="3" y="552"/>
                  </a:moveTo>
                  <a:cubicBezTo>
                    <a:pt x="2" y="540"/>
                    <a:pt x="1" y="531"/>
                    <a:pt x="1" y="521"/>
                  </a:cubicBezTo>
                  <a:cubicBezTo>
                    <a:pt x="1" y="361"/>
                    <a:pt x="1" y="200"/>
                    <a:pt x="1" y="39"/>
                  </a:cubicBezTo>
                  <a:cubicBezTo>
                    <a:pt x="0" y="15"/>
                    <a:pt x="7" y="5"/>
                    <a:pt x="32" y="7"/>
                  </a:cubicBezTo>
                  <a:cubicBezTo>
                    <a:pt x="65" y="11"/>
                    <a:pt x="109" y="0"/>
                    <a:pt x="129" y="17"/>
                  </a:cubicBezTo>
                  <a:cubicBezTo>
                    <a:pt x="146" y="32"/>
                    <a:pt x="136" y="78"/>
                    <a:pt x="136" y="111"/>
                  </a:cubicBezTo>
                  <a:cubicBezTo>
                    <a:pt x="136" y="244"/>
                    <a:pt x="136" y="377"/>
                    <a:pt x="136" y="511"/>
                  </a:cubicBezTo>
                  <a:cubicBezTo>
                    <a:pt x="136" y="524"/>
                    <a:pt x="136" y="537"/>
                    <a:pt x="136" y="552"/>
                  </a:cubicBezTo>
                  <a:cubicBezTo>
                    <a:pt x="90" y="552"/>
                    <a:pt x="47" y="552"/>
                    <a:pt x="3" y="552"/>
                  </a:cubicBezTo>
                  <a:close/>
                  <a:moveTo>
                    <a:pt x="124" y="21"/>
                  </a:moveTo>
                  <a:cubicBezTo>
                    <a:pt x="85" y="21"/>
                    <a:pt x="49" y="21"/>
                    <a:pt x="14" y="21"/>
                  </a:cubicBezTo>
                  <a:cubicBezTo>
                    <a:pt x="14" y="196"/>
                    <a:pt x="14" y="368"/>
                    <a:pt x="14" y="541"/>
                  </a:cubicBezTo>
                  <a:cubicBezTo>
                    <a:pt x="52" y="541"/>
                    <a:pt x="87" y="541"/>
                    <a:pt x="124" y="541"/>
                  </a:cubicBezTo>
                  <a:cubicBezTo>
                    <a:pt x="124" y="367"/>
                    <a:pt x="124" y="195"/>
                    <a:pt x="124" y="21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0A575AA9-5286-4B2C-A30F-C22BCED0E0C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737315" y="1843396"/>
              <a:ext cx="489534" cy="765285"/>
            </a:xfrm>
            <a:custGeom>
              <a:avLst/>
              <a:gdLst>
                <a:gd name="T0" fmla="*/ 0 w 66"/>
                <a:gd name="T1" fmla="*/ 0 h 104"/>
                <a:gd name="T2" fmla="*/ 66 w 66"/>
                <a:gd name="T3" fmla="*/ 0 h 104"/>
                <a:gd name="T4" fmla="*/ 66 w 66"/>
                <a:gd name="T5" fmla="*/ 104 h 104"/>
                <a:gd name="T6" fmla="*/ 0 w 66"/>
                <a:gd name="T7" fmla="*/ 104 h 104"/>
                <a:gd name="T8" fmla="*/ 0 w 66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04">
                  <a:moveTo>
                    <a:pt x="0" y="0"/>
                  </a:moveTo>
                  <a:cubicBezTo>
                    <a:pt x="23" y="0"/>
                    <a:pt x="44" y="0"/>
                    <a:pt x="66" y="0"/>
                  </a:cubicBezTo>
                  <a:cubicBezTo>
                    <a:pt x="66" y="35"/>
                    <a:pt x="66" y="68"/>
                    <a:pt x="66" y="104"/>
                  </a:cubicBezTo>
                  <a:cubicBezTo>
                    <a:pt x="44" y="104"/>
                    <a:pt x="23" y="104"/>
                    <a:pt x="0" y="104"/>
                  </a:cubicBezTo>
                  <a:cubicBezTo>
                    <a:pt x="0" y="70"/>
                    <a:pt x="0" y="36"/>
                    <a:pt x="0" y="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46">
              <a:extLst>
                <a:ext uri="{FF2B5EF4-FFF2-40B4-BE49-F238E27FC236}">
                  <a16:creationId xmlns:a16="http://schemas.microsoft.com/office/drawing/2014/main" id="{09434EE7-785F-4361-A307-8C8E5876C55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648334" y="1953386"/>
              <a:ext cx="396584" cy="539107"/>
            </a:xfrm>
            <a:custGeom>
              <a:avLst/>
              <a:gdLst>
                <a:gd name="T0" fmla="*/ 53 w 53"/>
                <a:gd name="T1" fmla="*/ 73 h 73"/>
                <a:gd name="T2" fmla="*/ 2 w 53"/>
                <a:gd name="T3" fmla="*/ 73 h 73"/>
                <a:gd name="T4" fmla="*/ 3 w 53"/>
                <a:gd name="T5" fmla="*/ 18 h 73"/>
                <a:gd name="T6" fmla="*/ 24 w 53"/>
                <a:gd name="T7" fmla="*/ 0 h 73"/>
                <a:gd name="T8" fmla="*/ 47 w 53"/>
                <a:gd name="T9" fmla="*/ 16 h 73"/>
                <a:gd name="T10" fmla="*/ 53 w 53"/>
                <a:gd name="T11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73">
                  <a:moveTo>
                    <a:pt x="53" y="73"/>
                  </a:moveTo>
                  <a:cubicBezTo>
                    <a:pt x="33" y="73"/>
                    <a:pt x="19" y="73"/>
                    <a:pt x="2" y="73"/>
                  </a:cubicBezTo>
                  <a:cubicBezTo>
                    <a:pt x="2" y="54"/>
                    <a:pt x="0" y="35"/>
                    <a:pt x="3" y="18"/>
                  </a:cubicBezTo>
                  <a:cubicBezTo>
                    <a:pt x="5" y="10"/>
                    <a:pt x="17" y="0"/>
                    <a:pt x="24" y="0"/>
                  </a:cubicBezTo>
                  <a:cubicBezTo>
                    <a:pt x="32" y="0"/>
                    <a:pt x="45" y="9"/>
                    <a:pt x="47" y="16"/>
                  </a:cubicBezTo>
                  <a:cubicBezTo>
                    <a:pt x="51" y="33"/>
                    <a:pt x="51" y="52"/>
                    <a:pt x="53" y="73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47">
              <a:extLst>
                <a:ext uri="{FF2B5EF4-FFF2-40B4-BE49-F238E27FC236}">
                  <a16:creationId xmlns:a16="http://schemas.microsoft.com/office/drawing/2014/main" id="{1CB94FC8-AB52-4943-A936-1611485DE2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640513" y="2202801"/>
              <a:ext cx="1542961" cy="52672"/>
            </a:xfrm>
            <a:custGeom>
              <a:avLst/>
              <a:gdLst>
                <a:gd name="T0" fmla="*/ 0 w 207"/>
                <a:gd name="T1" fmla="*/ 0 h 7"/>
                <a:gd name="T2" fmla="*/ 207 w 207"/>
                <a:gd name="T3" fmla="*/ 0 h 7"/>
                <a:gd name="T4" fmla="*/ 207 w 207"/>
                <a:gd name="T5" fmla="*/ 7 h 7"/>
                <a:gd name="T6" fmla="*/ 0 w 207"/>
                <a:gd name="T7" fmla="*/ 7 h 7"/>
                <a:gd name="T8" fmla="*/ 0 w 20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7">
                  <a:moveTo>
                    <a:pt x="0" y="0"/>
                  </a:moveTo>
                  <a:cubicBezTo>
                    <a:pt x="69" y="0"/>
                    <a:pt x="138" y="0"/>
                    <a:pt x="207" y="0"/>
                  </a:cubicBezTo>
                  <a:cubicBezTo>
                    <a:pt x="207" y="3"/>
                    <a:pt x="207" y="5"/>
                    <a:pt x="207" y="7"/>
                  </a:cubicBezTo>
                  <a:cubicBezTo>
                    <a:pt x="138" y="7"/>
                    <a:pt x="69" y="7"/>
                    <a:pt x="0" y="7"/>
                  </a:cubicBezTo>
                  <a:cubicBezTo>
                    <a:pt x="0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48">
              <a:extLst>
                <a:ext uri="{FF2B5EF4-FFF2-40B4-BE49-F238E27FC236}">
                  <a16:creationId xmlns:a16="http://schemas.microsoft.com/office/drawing/2014/main" id="{63048CDD-5FF9-4BCB-A8A5-13B11EB016D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034753" y="2143932"/>
              <a:ext cx="1093706" cy="142522"/>
            </a:xfrm>
            <a:custGeom>
              <a:avLst/>
              <a:gdLst>
                <a:gd name="T0" fmla="*/ 0 w 147"/>
                <a:gd name="T1" fmla="*/ 0 h 19"/>
                <a:gd name="T2" fmla="*/ 147 w 147"/>
                <a:gd name="T3" fmla="*/ 0 h 19"/>
                <a:gd name="T4" fmla="*/ 0 w 147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9">
                  <a:moveTo>
                    <a:pt x="0" y="0"/>
                  </a:moveTo>
                  <a:cubicBezTo>
                    <a:pt x="48" y="0"/>
                    <a:pt x="95" y="0"/>
                    <a:pt x="147" y="0"/>
                  </a:cubicBezTo>
                  <a:cubicBezTo>
                    <a:pt x="125" y="18"/>
                    <a:pt x="27" y="19"/>
                    <a:pt x="0" y="0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49">
              <a:extLst>
                <a:ext uri="{FF2B5EF4-FFF2-40B4-BE49-F238E27FC236}">
                  <a16:creationId xmlns:a16="http://schemas.microsoft.com/office/drawing/2014/main" id="{6B5D22D2-53DD-4055-82A1-3B999B72AC7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73536" y="1417377"/>
              <a:ext cx="21689" cy="1626616"/>
            </a:xfrm>
            <a:custGeom>
              <a:avLst/>
              <a:gdLst>
                <a:gd name="T0" fmla="*/ 0 w 3"/>
                <a:gd name="T1" fmla="*/ 221 h 221"/>
                <a:gd name="T2" fmla="*/ 0 w 3"/>
                <a:gd name="T3" fmla="*/ 0 h 221"/>
                <a:gd name="T4" fmla="*/ 3 w 3"/>
                <a:gd name="T5" fmla="*/ 0 h 221"/>
                <a:gd name="T6" fmla="*/ 3 w 3"/>
                <a:gd name="T7" fmla="*/ 221 h 221"/>
                <a:gd name="T8" fmla="*/ 0 w 3"/>
                <a:gd name="T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21">
                  <a:moveTo>
                    <a:pt x="0" y="221"/>
                  </a:moveTo>
                  <a:cubicBezTo>
                    <a:pt x="0" y="147"/>
                    <a:pt x="0" y="74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74"/>
                    <a:pt x="3" y="147"/>
                    <a:pt x="3" y="221"/>
                  </a:cubicBezTo>
                  <a:cubicBezTo>
                    <a:pt x="2" y="221"/>
                    <a:pt x="1" y="221"/>
                    <a:pt x="0" y="221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50">
              <a:extLst>
                <a:ext uri="{FF2B5EF4-FFF2-40B4-BE49-F238E27FC236}">
                  <a16:creationId xmlns:a16="http://schemas.microsoft.com/office/drawing/2014/main" id="{41EE0039-E413-4E54-9043-5050C4A29AD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186685" y="2049434"/>
              <a:ext cx="232375" cy="331521"/>
            </a:xfrm>
            <a:custGeom>
              <a:avLst/>
              <a:gdLst>
                <a:gd name="T0" fmla="*/ 31 w 31"/>
                <a:gd name="T1" fmla="*/ 9 h 45"/>
                <a:gd name="T2" fmla="*/ 14 w 31"/>
                <a:gd name="T3" fmla="*/ 45 h 45"/>
                <a:gd name="T4" fmla="*/ 1 w 31"/>
                <a:gd name="T5" fmla="*/ 26 h 45"/>
                <a:gd name="T6" fmla="*/ 16 w 31"/>
                <a:gd name="T7" fmla="*/ 0 h 45"/>
                <a:gd name="T8" fmla="*/ 31 w 31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5">
                  <a:moveTo>
                    <a:pt x="31" y="9"/>
                  </a:moveTo>
                  <a:cubicBezTo>
                    <a:pt x="26" y="21"/>
                    <a:pt x="20" y="33"/>
                    <a:pt x="14" y="45"/>
                  </a:cubicBezTo>
                  <a:cubicBezTo>
                    <a:pt x="9" y="38"/>
                    <a:pt x="0" y="31"/>
                    <a:pt x="1" y="26"/>
                  </a:cubicBezTo>
                  <a:cubicBezTo>
                    <a:pt x="2" y="17"/>
                    <a:pt x="10" y="9"/>
                    <a:pt x="16" y="0"/>
                  </a:cubicBezTo>
                  <a:cubicBezTo>
                    <a:pt x="21" y="3"/>
                    <a:pt x="26" y="6"/>
                    <a:pt x="31" y="9"/>
                  </a:cubicBezTo>
                  <a:close/>
                </a:path>
              </a:pathLst>
            </a:custGeom>
            <a:solidFill>
              <a:srgbClr val="F6AE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152" name="Rectángulo 1151">
            <a:extLst>
              <a:ext uri="{FF2B5EF4-FFF2-40B4-BE49-F238E27FC236}">
                <a16:creationId xmlns:a16="http://schemas.microsoft.com/office/drawing/2014/main" id="{7AAD0565-5439-4AE9-B43D-9912BF57B874}"/>
              </a:ext>
            </a:extLst>
          </p:cNvPr>
          <p:cNvSpPr/>
          <p:nvPr/>
        </p:nvSpPr>
        <p:spPr>
          <a:xfrm>
            <a:off x="4572000" y="1879375"/>
            <a:ext cx="2453537" cy="717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rie Breakthrough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E4776"/>
      </a:accent1>
      <a:accent2>
        <a:srgbClr val="02ACD0"/>
      </a:accent2>
      <a:accent3>
        <a:srgbClr val="AADBEE"/>
      </a:accent3>
      <a:accent4>
        <a:srgbClr val="F5AD9A"/>
      </a:accent4>
      <a:accent5>
        <a:srgbClr val="ED8984"/>
      </a:accent5>
      <a:accent6>
        <a:srgbClr val="EC686A"/>
      </a:accent6>
      <a:hlink>
        <a:srgbClr val="02ACD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1069</Words>
  <Application>Microsoft Office PowerPoint</Application>
  <PresentationFormat>Presentación en pantalla (16:9)</PresentationFormat>
  <Paragraphs>217</Paragraphs>
  <Slides>36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1" baseType="lpstr">
      <vt:lpstr>Cinzel Decorative</vt:lpstr>
      <vt:lpstr>Lato</vt:lpstr>
      <vt:lpstr>Patrick Hand</vt:lpstr>
      <vt:lpstr>Montserrat</vt:lpstr>
      <vt:lpstr>Roboto</vt:lpstr>
      <vt:lpstr>Bellota Text</vt:lpstr>
      <vt:lpstr>DM Sans</vt:lpstr>
      <vt:lpstr>Chewy</vt:lpstr>
      <vt:lpstr>Mukta</vt:lpstr>
      <vt:lpstr>Rubik</vt:lpstr>
      <vt:lpstr>맑은 고딕</vt:lpstr>
      <vt:lpstr>Amiri</vt:lpstr>
      <vt:lpstr>Arial</vt:lpstr>
      <vt:lpstr>FZShuTi</vt:lpstr>
      <vt:lpstr>Curie Breakthrough by Slidesgo</vt:lpstr>
      <vt:lpstr>SYRINGE AND AMPOULE  Free Template</vt:lpstr>
      <vt:lpstr>TABLE OF CONTENTS</vt:lpstr>
      <vt:lpstr>Presentación de PowerPoint</vt:lpstr>
      <vt:lpstr>OBJECTIVES</vt:lpstr>
      <vt:lpstr>INTRODUCTION</vt:lpstr>
      <vt:lpstr>BACKGROUND</vt:lpstr>
      <vt:lpstr>GOALS</vt:lpstr>
      <vt:lpstr>METHODS</vt:lpstr>
      <vt:lpstr>RESEARCH AND PUBLICATIONS</vt:lpstr>
      <vt:lpstr>Teddy bear story</vt:lpstr>
      <vt:lpstr>FACTORS TO CONSIDER</vt:lpstr>
      <vt:lpstr>CLINICAL TRIAL</vt:lpstr>
      <vt:lpstr>TRIAL TIMELINE</vt:lpstr>
      <vt:lpstr>PHASE 1</vt:lpstr>
      <vt:lpstr>Presentación de PowerPoint</vt:lpstr>
      <vt:lpstr>Choose your bear adjectives</vt:lpstr>
      <vt:lpstr>A picture is worth a thousand words</vt:lpstr>
      <vt:lpstr>New words that we are going to learn</vt:lpstr>
      <vt:lpstr>RESULTS</vt:lpstr>
      <vt:lpstr>Bring your teddy bear</vt:lpstr>
      <vt:lpstr>10,000,000</vt:lpstr>
      <vt:lpstr>SUCCESS RATE</vt:lpstr>
      <vt:lpstr>CONCLUSION</vt:lpstr>
      <vt:lpstr>Presentación de PowerPoint</vt:lpstr>
      <vt:lpstr>A picture always reinforces the concept</vt:lpstr>
      <vt:lpstr>A picture is worth a thousand words</vt:lpstr>
      <vt:lpstr>Parts of your teddy bear</vt:lpstr>
      <vt:lpstr>Roman empire</vt:lpstr>
      <vt:lpstr>THANKS!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jeringas y ampollas</dc:title>
  <dc:creator>Sr GRYM</dc:creator>
  <cp:lastModifiedBy>eduardo</cp:lastModifiedBy>
  <cp:revision>23</cp:revision>
  <dcterms:modified xsi:type="dcterms:W3CDTF">2026-01-21T08:01:04Z</dcterms:modified>
</cp:coreProperties>
</file>