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 id="2147483681" r:id="rId2"/>
  </p:sldMasterIdLst>
  <p:notesMasterIdLst>
    <p:notesMasterId r:id="rId53"/>
  </p:notesMasterIdLst>
  <p:sldIdLst>
    <p:sldId id="322" r:id="rId3"/>
    <p:sldId id="307" r:id="rId4"/>
    <p:sldId id="258" r:id="rId5"/>
    <p:sldId id="259" r:id="rId6"/>
    <p:sldId id="260" r:id="rId7"/>
    <p:sldId id="261" r:id="rId8"/>
    <p:sldId id="262" r:id="rId9"/>
    <p:sldId id="263" r:id="rId10"/>
    <p:sldId id="309" r:id="rId11"/>
    <p:sldId id="264" r:id="rId12"/>
    <p:sldId id="310" r:id="rId13"/>
    <p:sldId id="265" r:id="rId14"/>
    <p:sldId id="266" r:id="rId15"/>
    <p:sldId id="269" r:id="rId16"/>
    <p:sldId id="311" r:id="rId17"/>
    <p:sldId id="312" r:id="rId18"/>
    <p:sldId id="267" r:id="rId19"/>
    <p:sldId id="270" r:id="rId20"/>
    <p:sldId id="313" r:id="rId21"/>
    <p:sldId id="271" r:id="rId22"/>
    <p:sldId id="314" r:id="rId23"/>
    <p:sldId id="315" r:id="rId24"/>
    <p:sldId id="316" r:id="rId25"/>
    <p:sldId id="308" r:id="rId26"/>
    <p:sldId id="272" r:id="rId27"/>
    <p:sldId id="273" r:id="rId28"/>
    <p:sldId id="274" r:id="rId29"/>
    <p:sldId id="275" r:id="rId30"/>
    <p:sldId id="276" r:id="rId31"/>
    <p:sldId id="317" r:id="rId32"/>
    <p:sldId id="318" r:id="rId33"/>
    <p:sldId id="277" r:id="rId34"/>
    <p:sldId id="278" r:id="rId35"/>
    <p:sldId id="279" r:id="rId36"/>
    <p:sldId id="280" r:id="rId37"/>
    <p:sldId id="281" r:id="rId38"/>
    <p:sldId id="282" r:id="rId39"/>
    <p:sldId id="283" r:id="rId40"/>
    <p:sldId id="284" r:id="rId41"/>
    <p:sldId id="285" r:id="rId42"/>
    <p:sldId id="319" r:id="rId43"/>
    <p:sldId id="286" r:id="rId44"/>
    <p:sldId id="306" r:id="rId45"/>
    <p:sldId id="320" r:id="rId46"/>
    <p:sldId id="287" r:id="rId47"/>
    <p:sldId id="321" r:id="rId48"/>
    <p:sldId id="298" r:id="rId49"/>
    <p:sldId id="299" r:id="rId50"/>
    <p:sldId id="300" r:id="rId51"/>
    <p:sldId id="301" r:id="rId52"/>
  </p:sldIdLst>
  <p:sldSz cx="9144000" cy="5143500" type="screen16x9"/>
  <p:notesSz cx="6858000" cy="9144000"/>
  <p:embeddedFontLst>
    <p:embeddedFont>
      <p:font typeface="PT Sans" panose="020B0604020202020204" charset="0"/>
      <p:regular r:id="rId54"/>
      <p:bold r:id="rId55"/>
      <p:italic r:id="rId56"/>
      <p:boldItalic r:id="rId57"/>
    </p:embeddedFont>
    <p:embeddedFont>
      <p:font typeface="Montserrat Medium" pitchFamily="2" charset="0"/>
      <p:regular r:id="rId58"/>
      <p:bold r:id="rId59"/>
      <p:italic r:id="rId60"/>
      <p:boldItalic r:id="rId61"/>
    </p:embeddedFont>
    <p:embeddedFont>
      <p:font typeface="Montserrat" pitchFamily="2" charset="0"/>
      <p:regular r:id="rId62"/>
      <p:bold r:id="rId63"/>
      <p:italic r:id="rId64"/>
      <p:boldItalic r:id="rId65"/>
    </p:embeddedFont>
    <p:embeddedFont>
      <p:font typeface="Anton" panose="020B0604020202020204" charset="0"/>
      <p:regular r:id="rId66"/>
    </p:embeddedFont>
    <p:embeddedFont>
      <p:font typeface="Changa One" panose="020B0604020202020204" charset="0"/>
      <p:regular r:id="rId67"/>
      <p:italic r:id="rId68"/>
    </p:embeddedFont>
    <p:embeddedFont>
      <p:font typeface="Proxima Nova" panose="020B0604020202020204" charset="0"/>
      <p:regular r:id="rId69"/>
      <p:bold r:id="rId70"/>
      <p:italic r:id="rId71"/>
      <p:boldItalic r:id="rId72"/>
    </p:embeddedFont>
    <p:embeddedFont>
      <p:font typeface="Arial Rounded MT Bold" panose="020F0704030504030204" pitchFamily="34" charset="0"/>
      <p:regular r:id="rId73"/>
    </p:embeddedFont>
    <p:embeddedFont>
      <p:font typeface="Proxima Nova Semibold" panose="020B0604020202020204" charset="0"/>
      <p:regular r:id="rId74"/>
      <p:bold r:id="rId75"/>
      <p:boldItalic r:id="rId76"/>
    </p:embeddedFont>
    <p:embeddedFont>
      <p:font typeface="FZShuTi" panose="020B0604020202020204" charset="-122"/>
      <p:regular r:id="rId77"/>
    </p:embeddedFont>
    <p:embeddedFont>
      <p:font typeface="Open Sans" panose="020B0604020202020204" charset="0"/>
      <p:regular r:id="rId78"/>
      <p:bold r:id="rId79"/>
      <p:italic r:id="rId80"/>
      <p:boldItalic r:id="rId81"/>
    </p:embeddedFont>
    <p:embeddedFont>
      <p:font typeface="Bebas Neue" panose="020B0606020202050201" pitchFamily="34" charset="0"/>
      <p:regular r:id="rId82"/>
    </p:embeddedFont>
    <p:embeddedFont>
      <p:font typeface="맑은 고딕" panose="020B0503020000020004" pitchFamily="34" charset="-127"/>
      <p:regular r:id="rId83"/>
      <p:bold r:id="rId84"/>
    </p:embeddedFont>
    <p:embeddedFont>
      <p:font typeface="Cairo" panose="020B0604020202020204" charset="0"/>
      <p:regular r:id="rId85"/>
    </p:embeddedFont>
    <p:embeddedFont>
      <p:font typeface="Roboto Condensed Light" panose="020B0604020202020204" charset="0"/>
      <p:regular r:id="rId86"/>
      <p:italic r:id="rId8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5DA7"/>
    <a:srgbClr val="EC9BC2"/>
    <a:srgbClr val="B78CB9"/>
    <a:srgbClr val="F5EBE6"/>
    <a:srgbClr val="F9F9F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9BDB2C-774E-4218-BA72-305EEA98BC16}">
  <a:tblStyle styleId="{CA9BDB2C-774E-4218-BA72-305EEA98BC1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4" autoAdjust="0"/>
    <p:restoredTop sz="94707" autoAdjust="0"/>
  </p:normalViewPr>
  <p:slideViewPr>
    <p:cSldViewPr snapToGrid="0">
      <p:cViewPr varScale="1">
        <p:scale>
          <a:sx n="143" d="100"/>
          <a:sy n="143" d="100"/>
        </p:scale>
        <p:origin x="690" y="114"/>
      </p:cViewPr>
      <p:guideLst/>
    </p:cSldViewPr>
  </p:slideViewPr>
  <p:outlineViewPr>
    <p:cViewPr>
      <p:scale>
        <a:sx n="33" d="100"/>
        <a:sy n="33" d="100"/>
      </p:scale>
      <p:origin x="0" y="-12834"/>
    </p:cViewPr>
  </p:outlineViewPr>
  <p:notesTextViewPr>
    <p:cViewPr>
      <p:scale>
        <a:sx n="1" d="1"/>
        <a:sy n="1" d="1"/>
      </p:scale>
      <p:origin x="0" y="0"/>
    </p:cViewPr>
  </p:notesTextViewPr>
  <p:sorterViewPr>
    <p:cViewPr>
      <p:scale>
        <a:sx n="42" d="100"/>
        <a:sy n="4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font" Target="fonts/font2.fntdata"/><Relationship Id="rId63" Type="http://schemas.openxmlformats.org/officeDocument/2006/relationships/font" Target="fonts/font10.fntdata"/><Relationship Id="rId68" Type="http://schemas.openxmlformats.org/officeDocument/2006/relationships/font" Target="fonts/font15.fntdata"/><Relationship Id="rId76" Type="http://schemas.openxmlformats.org/officeDocument/2006/relationships/font" Target="fonts/font23.fntdata"/><Relationship Id="rId84" Type="http://schemas.openxmlformats.org/officeDocument/2006/relationships/font" Target="fonts/font31.fntdata"/><Relationship Id="rId89"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18.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font" Target="fonts/font13.fntdata"/><Relationship Id="rId74" Type="http://schemas.openxmlformats.org/officeDocument/2006/relationships/font" Target="fonts/font21.fntdata"/><Relationship Id="rId79" Type="http://schemas.openxmlformats.org/officeDocument/2006/relationships/font" Target="fonts/font26.fntdata"/><Relationship Id="rId87" Type="http://schemas.openxmlformats.org/officeDocument/2006/relationships/font" Target="fonts/font34.fntdata"/><Relationship Id="rId5" Type="http://schemas.openxmlformats.org/officeDocument/2006/relationships/slide" Target="slides/slide3.xml"/><Relationship Id="rId61" Type="http://schemas.openxmlformats.org/officeDocument/2006/relationships/font" Target="fonts/font8.fntdata"/><Relationship Id="rId82" Type="http://schemas.openxmlformats.org/officeDocument/2006/relationships/font" Target="fonts/font29.fntdata"/><Relationship Id="rId90"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77" Type="http://schemas.openxmlformats.org/officeDocument/2006/relationships/font" Target="fonts/font2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9.fntdata"/><Relationship Id="rId80" Type="http://schemas.openxmlformats.org/officeDocument/2006/relationships/font" Target="fonts/font27.fntdata"/><Relationship Id="rId85" Type="http://schemas.openxmlformats.org/officeDocument/2006/relationships/font" Target="fonts/font32.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font" Target="fonts/font22.fntdata"/><Relationship Id="rId83" Type="http://schemas.openxmlformats.org/officeDocument/2006/relationships/font" Target="fonts/font30.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78" Type="http://schemas.openxmlformats.org/officeDocument/2006/relationships/font" Target="fonts/font25.fntdata"/><Relationship Id="rId81" Type="http://schemas.openxmlformats.org/officeDocument/2006/relationships/font" Target="fonts/font28.fntdata"/><Relationship Id="rId86" Type="http://schemas.openxmlformats.org/officeDocument/2006/relationships/font" Target="fonts/font33.fntdata"/><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7604352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78bfbe0f1d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78bfbe0f1d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6863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1"/>
        <p:cNvGrpSpPr/>
        <p:nvPr/>
      </p:nvGrpSpPr>
      <p:grpSpPr>
        <a:xfrm>
          <a:off x="0" y="0"/>
          <a:ext cx="0" cy="0"/>
          <a:chOff x="0" y="0"/>
          <a:chExt cx="0" cy="0"/>
        </a:xfrm>
      </p:grpSpPr>
      <p:sp>
        <p:nvSpPr>
          <p:cNvPr id="1822" name="Google Shape;1822;g99f2f57a71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3" name="Google Shape;1823;g99f2f57a71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6514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1"/>
        <p:cNvGrpSpPr/>
        <p:nvPr/>
      </p:nvGrpSpPr>
      <p:grpSpPr>
        <a:xfrm>
          <a:off x="0" y="0"/>
          <a:ext cx="0" cy="0"/>
          <a:chOff x="0" y="0"/>
          <a:chExt cx="0" cy="0"/>
        </a:xfrm>
      </p:grpSpPr>
      <p:sp>
        <p:nvSpPr>
          <p:cNvPr id="1862" name="Google Shape;1862;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3" name="Google Shape;1863;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3840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1"/>
        <p:cNvGrpSpPr/>
        <p:nvPr/>
      </p:nvGrpSpPr>
      <p:grpSpPr>
        <a:xfrm>
          <a:off x="0" y="0"/>
          <a:ext cx="0" cy="0"/>
          <a:chOff x="0" y="0"/>
          <a:chExt cx="0" cy="0"/>
        </a:xfrm>
      </p:grpSpPr>
      <p:sp>
        <p:nvSpPr>
          <p:cNvPr id="1892" name="Google Shape;1892;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3" name="Google Shape;1893;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2883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bd6c00e730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6" name="Google Shape;1936;gbd6c00e730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1797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0"/>
        <p:cNvGrpSpPr/>
        <p:nvPr/>
      </p:nvGrpSpPr>
      <p:grpSpPr>
        <a:xfrm>
          <a:off x="0" y="0"/>
          <a:ext cx="0" cy="0"/>
          <a:chOff x="0" y="0"/>
          <a:chExt cx="0" cy="0"/>
        </a:xfrm>
      </p:grpSpPr>
      <p:sp>
        <p:nvSpPr>
          <p:cNvPr id="1961" name="Google Shape;1961;g101618d414f_2_4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2" name="Google Shape;1962;g101618d414f_2_4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90305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4"/>
        <p:cNvGrpSpPr/>
        <p:nvPr/>
      </p:nvGrpSpPr>
      <p:grpSpPr>
        <a:xfrm>
          <a:off x="0" y="0"/>
          <a:ext cx="0" cy="0"/>
          <a:chOff x="0" y="0"/>
          <a:chExt cx="0" cy="0"/>
        </a:xfrm>
      </p:grpSpPr>
      <p:sp>
        <p:nvSpPr>
          <p:cNvPr id="1995" name="Google Shape;1995;g101618d414f_2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6" name="Google Shape;1996;g101618d414f_2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192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1"/>
        <p:cNvGrpSpPr/>
        <p:nvPr/>
      </p:nvGrpSpPr>
      <p:grpSpPr>
        <a:xfrm>
          <a:off x="0" y="0"/>
          <a:ext cx="0" cy="0"/>
          <a:chOff x="0" y="0"/>
          <a:chExt cx="0" cy="0"/>
        </a:xfrm>
      </p:grpSpPr>
      <p:sp>
        <p:nvSpPr>
          <p:cNvPr id="2132" name="Google Shape;2132;g101618d414f_2_7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3" name="Google Shape;2133;g101618d414f_2_7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7363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aaf53fd43f_6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aaf53fd43f_6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3197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7"/>
        <p:cNvGrpSpPr/>
        <p:nvPr/>
      </p:nvGrpSpPr>
      <p:grpSpPr>
        <a:xfrm>
          <a:off x="0" y="0"/>
          <a:ext cx="0" cy="0"/>
          <a:chOff x="0" y="0"/>
          <a:chExt cx="0" cy="0"/>
        </a:xfrm>
      </p:grpSpPr>
      <p:sp>
        <p:nvSpPr>
          <p:cNvPr id="2188" name="Google Shape;2188;g101618d414f_2_8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9" name="Google Shape;2189;g101618d414f_2_8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1429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9"/>
        <p:cNvGrpSpPr/>
        <p:nvPr/>
      </p:nvGrpSpPr>
      <p:grpSpPr>
        <a:xfrm>
          <a:off x="0" y="0"/>
          <a:ext cx="0" cy="0"/>
          <a:chOff x="0" y="0"/>
          <a:chExt cx="0" cy="0"/>
        </a:xfrm>
      </p:grpSpPr>
      <p:sp>
        <p:nvSpPr>
          <p:cNvPr id="2210" name="Google Shape;2210;g101618d414f_2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1" name="Google Shape;2211;g101618d414f_2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47664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4"/>
        <p:cNvGrpSpPr/>
        <p:nvPr/>
      </p:nvGrpSpPr>
      <p:grpSpPr>
        <a:xfrm>
          <a:off x="0" y="0"/>
          <a:ext cx="0" cy="0"/>
          <a:chOff x="0" y="0"/>
          <a:chExt cx="0" cy="0"/>
        </a:xfrm>
      </p:grpSpPr>
      <p:sp>
        <p:nvSpPr>
          <p:cNvPr id="2335" name="Google Shape;2335;g101618d414f_2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6" name="Google Shape;2336;g101618d414f_2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9026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gaaf53fd43f_6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gaaf53fd43f_6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8074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aaf53fd43f_6_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aaf53fd43f_6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82835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9"/>
        <p:cNvGrpSpPr/>
        <p:nvPr/>
      </p:nvGrpSpPr>
      <p:grpSpPr>
        <a:xfrm>
          <a:off x="0" y="0"/>
          <a:ext cx="0" cy="0"/>
          <a:chOff x="0" y="0"/>
          <a:chExt cx="0" cy="0"/>
        </a:xfrm>
      </p:grpSpPr>
      <p:sp>
        <p:nvSpPr>
          <p:cNvPr id="2250" name="Google Shape;2250;g101618d414f_2_8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1" name="Google Shape;2251;g101618d414f_2_8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0836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9"/>
        <p:cNvGrpSpPr/>
        <p:nvPr/>
      </p:nvGrpSpPr>
      <p:grpSpPr>
        <a:xfrm>
          <a:off x="0" y="0"/>
          <a:ext cx="0" cy="0"/>
          <a:chOff x="0" y="0"/>
          <a:chExt cx="0" cy="0"/>
        </a:xfrm>
      </p:grpSpPr>
      <p:sp>
        <p:nvSpPr>
          <p:cNvPr id="2340" name="Google Shape;2340;g101618d414f_2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1" name="Google Shape;2341;g101618d414f_2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4035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gaaf53fd43f_6_7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9" name="Google Shape;829;gaaf53fd43f_6_7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8767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6"/>
        <p:cNvGrpSpPr/>
        <p:nvPr/>
      </p:nvGrpSpPr>
      <p:grpSpPr>
        <a:xfrm>
          <a:off x="0" y="0"/>
          <a:ext cx="0" cy="0"/>
          <a:chOff x="0" y="0"/>
          <a:chExt cx="0" cy="0"/>
        </a:xfrm>
      </p:grpSpPr>
      <p:sp>
        <p:nvSpPr>
          <p:cNvPr id="2357" name="Google Shape;2357;g101618d414f_2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8" name="Google Shape;2358;g101618d414f_2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4314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7"/>
        <p:cNvGrpSpPr/>
        <p:nvPr/>
      </p:nvGrpSpPr>
      <p:grpSpPr>
        <a:xfrm>
          <a:off x="0" y="0"/>
          <a:ext cx="0" cy="0"/>
          <a:chOff x="0" y="0"/>
          <a:chExt cx="0" cy="0"/>
        </a:xfrm>
      </p:grpSpPr>
      <p:sp>
        <p:nvSpPr>
          <p:cNvPr id="2388" name="Google Shape;2388;g101618d414f_2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9" name="Google Shape;2389;g101618d414f_2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244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6"/>
        <p:cNvGrpSpPr/>
        <p:nvPr/>
      </p:nvGrpSpPr>
      <p:grpSpPr>
        <a:xfrm>
          <a:off x="0" y="0"/>
          <a:ext cx="0" cy="0"/>
          <a:chOff x="0" y="0"/>
          <a:chExt cx="0" cy="0"/>
        </a:xfrm>
      </p:grpSpPr>
      <p:sp>
        <p:nvSpPr>
          <p:cNvPr id="2407" name="Google Shape;2407;g101618d414f_2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8" name="Google Shape;2408;g101618d414f_2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773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5"/>
        <p:cNvGrpSpPr/>
        <p:nvPr/>
      </p:nvGrpSpPr>
      <p:grpSpPr>
        <a:xfrm>
          <a:off x="0" y="0"/>
          <a:ext cx="0" cy="0"/>
          <a:chOff x="0" y="0"/>
          <a:chExt cx="0" cy="0"/>
        </a:xfrm>
      </p:grpSpPr>
      <p:sp>
        <p:nvSpPr>
          <p:cNvPr id="2436" name="Google Shape;2436;g101618d414f_2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7" name="Google Shape;2437;g101618d414f_2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1133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0"/>
        <p:cNvGrpSpPr/>
        <p:nvPr/>
      </p:nvGrpSpPr>
      <p:grpSpPr>
        <a:xfrm>
          <a:off x="0" y="0"/>
          <a:ext cx="0" cy="0"/>
          <a:chOff x="0" y="0"/>
          <a:chExt cx="0" cy="0"/>
        </a:xfrm>
      </p:grpSpPr>
      <p:sp>
        <p:nvSpPr>
          <p:cNvPr id="2441" name="Google Shape;2441;g101618d414f_2_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2" name="Google Shape;2442;g101618d414f_2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40170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1"/>
        <p:cNvGrpSpPr/>
        <p:nvPr/>
      </p:nvGrpSpPr>
      <p:grpSpPr>
        <a:xfrm>
          <a:off x="0" y="0"/>
          <a:ext cx="0" cy="0"/>
          <a:chOff x="0" y="0"/>
          <a:chExt cx="0" cy="0"/>
        </a:xfrm>
      </p:grpSpPr>
      <p:sp>
        <p:nvSpPr>
          <p:cNvPr id="2452" name="Google Shape;2452;g101618d414f_2_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3" name="Google Shape;2453;g101618d414f_2_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2399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aaf53fd43f_6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aaf53fd43f_6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9524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aaf53fd43f_6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aaf53fd43f_6_2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1594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4"/>
        <p:cNvGrpSpPr/>
        <p:nvPr/>
      </p:nvGrpSpPr>
      <p:grpSpPr>
        <a:xfrm>
          <a:off x="0" y="0"/>
          <a:ext cx="0" cy="0"/>
          <a:chOff x="0" y="0"/>
          <a:chExt cx="0" cy="0"/>
        </a:xfrm>
      </p:grpSpPr>
      <p:sp>
        <p:nvSpPr>
          <p:cNvPr id="2485" name="Google Shape;2485;g101618d414f_2_8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6" name="Google Shape;2486;g101618d414f_2_8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35540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1"/>
        <p:cNvGrpSpPr/>
        <p:nvPr/>
      </p:nvGrpSpPr>
      <p:grpSpPr>
        <a:xfrm>
          <a:off x="0" y="0"/>
          <a:ext cx="0" cy="0"/>
          <a:chOff x="0" y="0"/>
          <a:chExt cx="0" cy="0"/>
        </a:xfrm>
      </p:grpSpPr>
      <p:sp>
        <p:nvSpPr>
          <p:cNvPr id="2542" name="Google Shape;2542;g101618d414f_2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3" name="Google Shape;2543;g101618d414f_2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67760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7"/>
        <p:cNvGrpSpPr/>
        <p:nvPr/>
      </p:nvGrpSpPr>
      <p:grpSpPr>
        <a:xfrm>
          <a:off x="0" y="0"/>
          <a:ext cx="0" cy="0"/>
          <a:chOff x="0" y="0"/>
          <a:chExt cx="0" cy="0"/>
        </a:xfrm>
      </p:grpSpPr>
      <p:sp>
        <p:nvSpPr>
          <p:cNvPr id="2548" name="Google Shape;2548;g101618d414f_2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9" name="Google Shape;2549;g101618d414f_2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0435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3"/>
        <p:cNvGrpSpPr/>
        <p:nvPr/>
      </p:nvGrpSpPr>
      <p:grpSpPr>
        <a:xfrm>
          <a:off x="0" y="0"/>
          <a:ext cx="0" cy="0"/>
          <a:chOff x="0" y="0"/>
          <a:chExt cx="0" cy="0"/>
        </a:xfrm>
      </p:grpSpPr>
      <p:sp>
        <p:nvSpPr>
          <p:cNvPr id="2564" name="Google Shape;2564;g101618d414f_2_1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5" name="Google Shape;2565;g101618d414f_2_1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2720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2"/>
        <p:cNvGrpSpPr/>
        <p:nvPr/>
      </p:nvGrpSpPr>
      <p:grpSpPr>
        <a:xfrm>
          <a:off x="0" y="0"/>
          <a:ext cx="0" cy="0"/>
          <a:chOff x="0" y="0"/>
          <a:chExt cx="0" cy="0"/>
        </a:xfrm>
      </p:grpSpPr>
      <p:sp>
        <p:nvSpPr>
          <p:cNvPr id="2643" name="Google Shape;2643;g101618d414f_2_8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4" name="Google Shape;2644;g101618d414f_2_8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673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5"/>
        <p:cNvGrpSpPr/>
        <p:nvPr/>
      </p:nvGrpSpPr>
      <p:grpSpPr>
        <a:xfrm>
          <a:off x="0" y="0"/>
          <a:ext cx="0" cy="0"/>
          <a:chOff x="0" y="0"/>
          <a:chExt cx="0" cy="0"/>
        </a:xfrm>
      </p:grpSpPr>
      <p:sp>
        <p:nvSpPr>
          <p:cNvPr id="2686" name="Google Shape;2686;g101618d414f_2_9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7" name="Google Shape;2687;g101618d414f_2_9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24188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2"/>
        <p:cNvGrpSpPr/>
        <p:nvPr/>
      </p:nvGrpSpPr>
      <p:grpSpPr>
        <a:xfrm>
          <a:off x="0" y="0"/>
          <a:ext cx="0" cy="0"/>
          <a:chOff x="0" y="0"/>
          <a:chExt cx="0" cy="0"/>
        </a:xfrm>
      </p:grpSpPr>
      <p:sp>
        <p:nvSpPr>
          <p:cNvPr id="2693" name="Google Shape;2693;g101618d414f_2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4" name="Google Shape;2694;g101618d414f_2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4158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5"/>
        <p:cNvGrpSpPr/>
        <p:nvPr/>
      </p:nvGrpSpPr>
      <p:grpSpPr>
        <a:xfrm>
          <a:off x="0" y="0"/>
          <a:ext cx="0" cy="0"/>
          <a:chOff x="0" y="0"/>
          <a:chExt cx="0" cy="0"/>
        </a:xfrm>
      </p:grpSpPr>
      <p:sp>
        <p:nvSpPr>
          <p:cNvPr id="2746" name="Google Shape;2746;g101618d414f_2_15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7" name="Google Shape;2747;g101618d414f_2_15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647959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0"/>
        <p:cNvGrpSpPr/>
        <p:nvPr/>
      </p:nvGrpSpPr>
      <p:grpSpPr>
        <a:xfrm>
          <a:off x="0" y="0"/>
          <a:ext cx="0" cy="0"/>
          <a:chOff x="0" y="0"/>
          <a:chExt cx="0" cy="0"/>
        </a:xfrm>
      </p:grpSpPr>
      <p:sp>
        <p:nvSpPr>
          <p:cNvPr id="2761" name="Google Shape;2761;g101618d414f_2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2" name="Google Shape;2762;g101618d414f_2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9908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6"/>
        <p:cNvGrpSpPr/>
        <p:nvPr/>
      </p:nvGrpSpPr>
      <p:grpSpPr>
        <a:xfrm>
          <a:off x="0" y="0"/>
          <a:ext cx="0" cy="0"/>
          <a:chOff x="0" y="0"/>
          <a:chExt cx="0" cy="0"/>
        </a:xfrm>
      </p:grpSpPr>
      <p:sp>
        <p:nvSpPr>
          <p:cNvPr id="2797" name="Google Shape;2797;g101618d414f_2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8" name="Google Shape;2798;g101618d414f_2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56471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g101618d414f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6" name="Google Shape;3056;g101618d414f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038649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g101618d414f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6" name="Google Shape;3056;g101618d414f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0496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g101618d414f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6" name="Google Shape;3056;g101618d414f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94505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g101618d414f_2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6" name="Google Shape;3056;g101618d414f_2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632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6"/>
        <p:cNvGrpSpPr/>
        <p:nvPr/>
      </p:nvGrpSpPr>
      <p:grpSpPr>
        <a:xfrm>
          <a:off x="0" y="0"/>
          <a:ext cx="0" cy="0"/>
          <a:chOff x="0" y="0"/>
          <a:chExt cx="0" cy="0"/>
        </a:xfrm>
      </p:grpSpPr>
      <p:sp>
        <p:nvSpPr>
          <p:cNvPr id="7617" name="Google Shape;7617;g10184272f7c_0_54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18" name="Google Shape;7618;g10184272f7c_0_54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457535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0"/>
        <p:cNvGrpSpPr/>
        <p:nvPr/>
      </p:nvGrpSpPr>
      <p:grpSpPr>
        <a:xfrm>
          <a:off x="0" y="0"/>
          <a:ext cx="0" cy="0"/>
          <a:chOff x="0" y="0"/>
          <a:chExt cx="0" cy="0"/>
        </a:xfrm>
      </p:grpSpPr>
      <p:sp>
        <p:nvSpPr>
          <p:cNvPr id="8031" name="Google Shape;8031;g10184272f7c_0_58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32" name="Google Shape;8032;g10184272f7c_0_58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906475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1"/>
        <p:cNvGrpSpPr/>
        <p:nvPr/>
      </p:nvGrpSpPr>
      <p:grpSpPr>
        <a:xfrm>
          <a:off x="0" y="0"/>
          <a:ext cx="0" cy="0"/>
          <a:chOff x="0" y="0"/>
          <a:chExt cx="0" cy="0"/>
        </a:xfrm>
      </p:grpSpPr>
      <p:sp>
        <p:nvSpPr>
          <p:cNvPr id="8392" name="Google Shape;8392;g10184272f7c_0_6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3" name="Google Shape;8393;g10184272f7c_0_6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9217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1"/>
        <p:cNvGrpSpPr/>
        <p:nvPr/>
      </p:nvGrpSpPr>
      <p:grpSpPr>
        <a:xfrm>
          <a:off x="0" y="0"/>
          <a:ext cx="0" cy="0"/>
          <a:chOff x="0" y="0"/>
          <a:chExt cx="0" cy="0"/>
        </a:xfrm>
      </p:grpSpPr>
      <p:sp>
        <p:nvSpPr>
          <p:cNvPr id="8902" name="Google Shape;8902;g10184272f7c_0_67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3" name="Google Shape;8903;g10184272f7c_0_67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9922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892750" y="2176163"/>
            <a:ext cx="3538200" cy="15924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000">
                <a:solidFill>
                  <a:schemeClr val="dk2"/>
                </a:solidFill>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6113000" y="1173363"/>
            <a:ext cx="1097700" cy="692400"/>
          </a:xfrm>
          <a:prstGeom prst="rect">
            <a:avLst/>
          </a:prstGeom>
        </p:spPr>
        <p:txBody>
          <a:bodyPr spcFirstLastPara="1" wrap="square" lIns="91425" tIns="91425" rIns="91425" bIns="91425" anchor="ctr" anchorCtr="0">
            <a:noAutofit/>
          </a:bodyPr>
          <a:lstStyle>
            <a:lvl1pPr lvl="0" rtl="0">
              <a:spcBef>
                <a:spcPts val="0"/>
              </a:spcBef>
              <a:spcAft>
                <a:spcPts val="0"/>
              </a:spcAft>
              <a:buSzPts val="6000"/>
              <a:buNone/>
              <a:defRPr sz="6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6" name="Google Shape;16;p3"/>
          <p:cNvSpPr txBox="1">
            <a:spLocks noGrp="1"/>
          </p:cNvSpPr>
          <p:nvPr>
            <p:ph type="subTitle" idx="1"/>
          </p:nvPr>
        </p:nvSpPr>
        <p:spPr>
          <a:xfrm>
            <a:off x="4892750" y="3768388"/>
            <a:ext cx="3538200" cy="40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7"/>
        <p:cNvGrpSpPr/>
        <p:nvPr/>
      </p:nvGrpSpPr>
      <p:grpSpPr>
        <a:xfrm>
          <a:off x="0" y="0"/>
          <a:ext cx="0" cy="0"/>
          <a:chOff x="0" y="0"/>
          <a:chExt cx="0" cy="0"/>
        </a:xfrm>
      </p:grpSpPr>
      <p:sp>
        <p:nvSpPr>
          <p:cNvPr id="174" name="Google Shape;174;p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5" name="Google Shape;175;p5"/>
          <p:cNvSpPr txBox="1">
            <a:spLocks noGrp="1"/>
          </p:cNvSpPr>
          <p:nvPr>
            <p:ph type="title" idx="2"/>
          </p:nvPr>
        </p:nvSpPr>
        <p:spPr>
          <a:xfrm>
            <a:off x="1682875" y="1623375"/>
            <a:ext cx="2611200" cy="44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200" b="0">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6" name="Google Shape;176;p5"/>
          <p:cNvSpPr txBox="1">
            <a:spLocks noGrp="1"/>
          </p:cNvSpPr>
          <p:nvPr>
            <p:ph type="title" idx="3"/>
          </p:nvPr>
        </p:nvSpPr>
        <p:spPr>
          <a:xfrm>
            <a:off x="4849925" y="3032200"/>
            <a:ext cx="2611200" cy="448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200" b="0">
                <a:solidFill>
                  <a:schemeClr val="dk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7" name="Google Shape;177;p5"/>
          <p:cNvSpPr txBox="1">
            <a:spLocks noGrp="1"/>
          </p:cNvSpPr>
          <p:nvPr>
            <p:ph type="subTitle" idx="1"/>
          </p:nvPr>
        </p:nvSpPr>
        <p:spPr>
          <a:xfrm>
            <a:off x="4849925" y="3480550"/>
            <a:ext cx="2611200" cy="960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8" name="Google Shape;178;p5"/>
          <p:cNvSpPr txBox="1">
            <a:spLocks noGrp="1"/>
          </p:cNvSpPr>
          <p:nvPr>
            <p:ph type="subTitle" idx="4"/>
          </p:nvPr>
        </p:nvSpPr>
        <p:spPr>
          <a:xfrm>
            <a:off x="1682875" y="2071600"/>
            <a:ext cx="2611200" cy="960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53" name="Imagen 52"/>
          <p:cNvPicPr>
            <a:picLocks noChangeAspect="1"/>
          </p:cNvPicPr>
          <p:nvPr userDrawn="1"/>
        </p:nvPicPr>
        <p:blipFill>
          <a:blip r:embed="rId2"/>
          <a:stretch>
            <a:fillRect/>
          </a:stretch>
        </p:blipFill>
        <p:spPr>
          <a:xfrm>
            <a:off x="106987" y="887270"/>
            <a:ext cx="9037013" cy="27660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9"/>
        <p:cNvGrpSpPr/>
        <p:nvPr/>
      </p:nvGrpSpPr>
      <p:grpSpPr>
        <a:xfrm>
          <a:off x="0" y="0"/>
          <a:ext cx="0" cy="0"/>
          <a:chOff x="0" y="0"/>
          <a:chExt cx="0" cy="0"/>
        </a:xfrm>
      </p:grpSpPr>
      <p:sp>
        <p:nvSpPr>
          <p:cNvPr id="193" name="Google Shape;193;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6" name="Grupo 15"/>
          <p:cNvGrpSpPr/>
          <p:nvPr userDrawn="1"/>
        </p:nvGrpSpPr>
        <p:grpSpPr>
          <a:xfrm>
            <a:off x="182517" y="57098"/>
            <a:ext cx="8791605" cy="1098664"/>
            <a:chOff x="182517" y="57098"/>
            <a:chExt cx="8791605" cy="1098664"/>
          </a:xfrm>
        </p:grpSpPr>
        <p:pic>
          <p:nvPicPr>
            <p:cNvPr id="17" name="Imagen 16"/>
            <p:cNvPicPr>
              <a:picLocks noChangeAspect="1"/>
            </p:cNvPicPr>
            <p:nvPr/>
          </p:nvPicPr>
          <p:blipFill>
            <a:blip r:embed="rId2"/>
            <a:stretch>
              <a:fillRect/>
            </a:stretch>
          </p:blipFill>
          <p:spPr>
            <a:xfrm>
              <a:off x="182517" y="57098"/>
              <a:ext cx="485449" cy="1052945"/>
            </a:xfrm>
            <a:prstGeom prst="rect">
              <a:avLst/>
            </a:prstGeom>
          </p:spPr>
        </p:pic>
        <p:pic>
          <p:nvPicPr>
            <p:cNvPr id="18" name="Imagen 17"/>
            <p:cNvPicPr>
              <a:picLocks noChangeAspect="1"/>
            </p:cNvPicPr>
            <p:nvPr/>
          </p:nvPicPr>
          <p:blipFill>
            <a:blip r:embed="rId2"/>
            <a:stretch>
              <a:fillRect/>
            </a:stretch>
          </p:blipFill>
          <p:spPr>
            <a:xfrm flipH="1">
              <a:off x="8495631" y="72189"/>
              <a:ext cx="478491" cy="1037854"/>
            </a:xfrm>
            <a:prstGeom prst="rect">
              <a:avLst/>
            </a:prstGeom>
          </p:spPr>
        </p:pic>
        <p:sp>
          <p:nvSpPr>
            <p:cNvPr id="19" name="Rectángulo 18"/>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94"/>
        <p:cNvGrpSpPr/>
        <p:nvPr/>
      </p:nvGrpSpPr>
      <p:grpSpPr>
        <a:xfrm>
          <a:off x="0" y="0"/>
          <a:ext cx="0" cy="0"/>
          <a:chOff x="0" y="0"/>
          <a:chExt cx="0" cy="0"/>
        </a:xfrm>
      </p:grpSpPr>
      <p:sp>
        <p:nvSpPr>
          <p:cNvPr id="195" name="Google Shape;195;p7"/>
          <p:cNvSpPr txBox="1">
            <a:spLocks noGrp="1"/>
          </p:cNvSpPr>
          <p:nvPr>
            <p:ph type="body" idx="1"/>
          </p:nvPr>
        </p:nvSpPr>
        <p:spPr>
          <a:xfrm>
            <a:off x="720000" y="1989225"/>
            <a:ext cx="3518100" cy="24882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Clr>
                <a:schemeClr val="dk2"/>
              </a:buClr>
              <a:buSzPts val="1400"/>
              <a:buChar char="●"/>
              <a:defRPr/>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1600"/>
              </a:spcBef>
              <a:spcAft>
                <a:spcPts val="0"/>
              </a:spcAft>
              <a:buSzPts val="1400"/>
              <a:buChar char="■"/>
              <a:defRPr/>
            </a:lvl3pPr>
            <a:lvl4pPr marL="1828800" lvl="3" indent="-317500" rtl="0">
              <a:lnSpc>
                <a:spcPct val="115000"/>
              </a:lnSpc>
              <a:spcBef>
                <a:spcPts val="1600"/>
              </a:spcBef>
              <a:spcAft>
                <a:spcPts val="0"/>
              </a:spcAft>
              <a:buSzPts val="1400"/>
              <a:buChar char="●"/>
              <a:defRPr/>
            </a:lvl4pPr>
            <a:lvl5pPr marL="2286000" lvl="4" indent="-317500" rtl="0">
              <a:lnSpc>
                <a:spcPct val="115000"/>
              </a:lnSpc>
              <a:spcBef>
                <a:spcPts val="1600"/>
              </a:spcBef>
              <a:spcAft>
                <a:spcPts val="0"/>
              </a:spcAft>
              <a:buSzPts val="1400"/>
              <a:buChar char="○"/>
              <a:defRPr/>
            </a:lvl5pPr>
            <a:lvl6pPr marL="2743200" lvl="5" indent="-317500" rtl="0">
              <a:lnSpc>
                <a:spcPct val="115000"/>
              </a:lnSpc>
              <a:spcBef>
                <a:spcPts val="1600"/>
              </a:spcBef>
              <a:spcAft>
                <a:spcPts val="0"/>
              </a:spcAft>
              <a:buSzPts val="1400"/>
              <a:buChar char="■"/>
              <a:defRPr/>
            </a:lvl6pPr>
            <a:lvl7pPr marL="3200400" lvl="6" indent="-317500" rtl="0">
              <a:lnSpc>
                <a:spcPct val="115000"/>
              </a:lnSpc>
              <a:spcBef>
                <a:spcPts val="1600"/>
              </a:spcBef>
              <a:spcAft>
                <a:spcPts val="0"/>
              </a:spcAft>
              <a:buSzPts val="1400"/>
              <a:buChar char="●"/>
              <a:defRPr/>
            </a:lvl7pPr>
            <a:lvl8pPr marL="3657600" lvl="7" indent="-317500" rtl="0">
              <a:lnSpc>
                <a:spcPct val="115000"/>
              </a:lnSpc>
              <a:spcBef>
                <a:spcPts val="1600"/>
              </a:spcBef>
              <a:spcAft>
                <a:spcPts val="0"/>
              </a:spcAft>
              <a:buSzPts val="1400"/>
              <a:buChar char="○"/>
              <a:defRPr/>
            </a:lvl8pPr>
            <a:lvl9pPr marL="4114800" lvl="8" indent="-317500" rtl="0">
              <a:lnSpc>
                <a:spcPct val="115000"/>
              </a:lnSpc>
              <a:spcBef>
                <a:spcPts val="1600"/>
              </a:spcBef>
              <a:spcAft>
                <a:spcPts val="1600"/>
              </a:spcAft>
              <a:buSzPts val="1400"/>
              <a:buChar char="■"/>
              <a:defRPr/>
            </a:lvl9pPr>
          </a:lstStyle>
          <a:p>
            <a:endParaRPr/>
          </a:p>
        </p:txBody>
      </p:sp>
      <p:sp>
        <p:nvSpPr>
          <p:cNvPr id="196" name="Google Shape;196;p7"/>
          <p:cNvSpPr txBox="1">
            <a:spLocks noGrp="1"/>
          </p:cNvSpPr>
          <p:nvPr>
            <p:ph type="title"/>
          </p:nvPr>
        </p:nvSpPr>
        <p:spPr>
          <a:xfrm>
            <a:off x="720000" y="762425"/>
            <a:ext cx="3518100" cy="1226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40"/>
        <p:cNvGrpSpPr/>
        <p:nvPr/>
      </p:nvGrpSpPr>
      <p:grpSpPr>
        <a:xfrm>
          <a:off x="0" y="0"/>
          <a:ext cx="0" cy="0"/>
          <a:chOff x="0" y="0"/>
          <a:chExt cx="0" cy="0"/>
        </a:xfrm>
      </p:grpSpPr>
      <p:sp>
        <p:nvSpPr>
          <p:cNvPr id="241" name="Google Shape;241;p8"/>
          <p:cNvSpPr/>
          <p:nvPr/>
        </p:nvSpPr>
        <p:spPr>
          <a:xfrm>
            <a:off x="1399882" y="1074218"/>
            <a:ext cx="6843000" cy="31059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8"/>
          <p:cNvSpPr txBox="1">
            <a:spLocks noGrp="1"/>
          </p:cNvSpPr>
          <p:nvPr>
            <p:ph type="title"/>
          </p:nvPr>
        </p:nvSpPr>
        <p:spPr>
          <a:xfrm>
            <a:off x="1693350" y="1307100"/>
            <a:ext cx="57573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9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27"/>
        <p:cNvGrpSpPr/>
        <p:nvPr/>
      </p:nvGrpSpPr>
      <p:grpSpPr>
        <a:xfrm>
          <a:off x="0" y="0"/>
          <a:ext cx="0" cy="0"/>
          <a:chOff x="0" y="0"/>
          <a:chExt cx="0" cy="0"/>
        </a:xfrm>
      </p:grpSpPr>
      <p:sp>
        <p:nvSpPr>
          <p:cNvPr id="328" name="Google Shape;328;p9"/>
          <p:cNvSpPr txBox="1">
            <a:spLocks noGrp="1"/>
          </p:cNvSpPr>
          <p:nvPr>
            <p:ph type="title"/>
          </p:nvPr>
        </p:nvSpPr>
        <p:spPr>
          <a:xfrm>
            <a:off x="713100" y="1601175"/>
            <a:ext cx="3858900" cy="687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44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29" name="Google Shape;329;p9"/>
          <p:cNvSpPr txBox="1">
            <a:spLocks noGrp="1"/>
          </p:cNvSpPr>
          <p:nvPr>
            <p:ph type="subTitle" idx="1"/>
          </p:nvPr>
        </p:nvSpPr>
        <p:spPr>
          <a:xfrm>
            <a:off x="713100" y="2288025"/>
            <a:ext cx="3858900" cy="12543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78"/>
        <p:cNvGrpSpPr/>
        <p:nvPr/>
      </p:nvGrpSpPr>
      <p:grpSpPr>
        <a:xfrm>
          <a:off x="0" y="0"/>
          <a:ext cx="0" cy="0"/>
          <a:chOff x="0" y="0"/>
          <a:chExt cx="0" cy="0"/>
        </a:xfrm>
      </p:grpSpPr>
      <p:sp>
        <p:nvSpPr>
          <p:cNvPr id="379" name="Google Shape;379;p10"/>
          <p:cNvSpPr txBox="1">
            <a:spLocks noGrp="1"/>
          </p:cNvSpPr>
          <p:nvPr>
            <p:ph type="title"/>
          </p:nvPr>
        </p:nvSpPr>
        <p:spPr>
          <a:xfrm>
            <a:off x="4613750" y="917850"/>
            <a:ext cx="3669900" cy="330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1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93"/>
        <p:cNvGrpSpPr/>
        <p:nvPr/>
      </p:nvGrpSpPr>
      <p:grpSpPr>
        <a:xfrm>
          <a:off x="0" y="0"/>
          <a:ext cx="0" cy="0"/>
          <a:chOff x="0" y="0"/>
          <a:chExt cx="0" cy="0"/>
        </a:xfrm>
      </p:grpSpPr>
      <p:sp>
        <p:nvSpPr>
          <p:cNvPr id="479" name="Google Shape;479;p11"/>
          <p:cNvSpPr txBox="1">
            <a:spLocks noGrp="1"/>
          </p:cNvSpPr>
          <p:nvPr>
            <p:ph type="title" hasCustomPrompt="1"/>
          </p:nvPr>
        </p:nvSpPr>
        <p:spPr>
          <a:xfrm>
            <a:off x="1284000" y="1422825"/>
            <a:ext cx="6576000" cy="18009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17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80" name="Google Shape;480;p11"/>
          <p:cNvSpPr txBox="1">
            <a:spLocks noGrp="1"/>
          </p:cNvSpPr>
          <p:nvPr>
            <p:ph type="subTitle" idx="1"/>
          </p:nvPr>
        </p:nvSpPr>
        <p:spPr>
          <a:xfrm>
            <a:off x="1284000" y="3223575"/>
            <a:ext cx="6576000" cy="4971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1600"/>
              </a:spcBef>
              <a:spcAft>
                <a:spcPts val="0"/>
              </a:spcAft>
              <a:buSzPts val="1600"/>
              <a:buNone/>
              <a:defRPr sz="1600"/>
            </a:lvl3pPr>
            <a:lvl4pPr lvl="3" algn="ctr" rtl="0">
              <a:lnSpc>
                <a:spcPct val="100000"/>
              </a:lnSpc>
              <a:spcBef>
                <a:spcPts val="1600"/>
              </a:spcBef>
              <a:spcAft>
                <a:spcPts val="0"/>
              </a:spcAft>
              <a:buSzPts val="1600"/>
              <a:buNone/>
              <a:defRPr sz="1600"/>
            </a:lvl4pPr>
            <a:lvl5pPr lvl="4" algn="ctr" rtl="0">
              <a:lnSpc>
                <a:spcPct val="100000"/>
              </a:lnSpc>
              <a:spcBef>
                <a:spcPts val="1600"/>
              </a:spcBef>
              <a:spcAft>
                <a:spcPts val="0"/>
              </a:spcAft>
              <a:buSzPts val="1600"/>
              <a:buNone/>
              <a:defRPr sz="1600"/>
            </a:lvl5pPr>
            <a:lvl6pPr lvl="5" algn="ctr" rtl="0">
              <a:lnSpc>
                <a:spcPct val="100000"/>
              </a:lnSpc>
              <a:spcBef>
                <a:spcPts val="1600"/>
              </a:spcBef>
              <a:spcAft>
                <a:spcPts val="0"/>
              </a:spcAft>
              <a:buSzPts val="1600"/>
              <a:buNone/>
              <a:defRPr sz="1600"/>
            </a:lvl6pPr>
            <a:lvl7pPr lvl="6" algn="ctr" rtl="0">
              <a:lnSpc>
                <a:spcPct val="100000"/>
              </a:lnSpc>
              <a:spcBef>
                <a:spcPts val="1600"/>
              </a:spcBef>
              <a:spcAft>
                <a:spcPts val="0"/>
              </a:spcAft>
              <a:buSzPts val="1600"/>
              <a:buNone/>
              <a:defRPr sz="1600"/>
            </a:lvl7pPr>
            <a:lvl8pPr lvl="7" algn="ctr" rtl="0">
              <a:lnSpc>
                <a:spcPct val="100000"/>
              </a:lnSpc>
              <a:spcBef>
                <a:spcPts val="1600"/>
              </a:spcBef>
              <a:spcAft>
                <a:spcPts val="0"/>
              </a:spcAft>
              <a:buSzPts val="1600"/>
              <a:buNone/>
              <a:defRPr sz="1600"/>
            </a:lvl8pPr>
            <a:lvl9pPr lvl="8" algn="ctr" rtl="0">
              <a:lnSpc>
                <a:spcPct val="100000"/>
              </a:lnSpc>
              <a:spcBef>
                <a:spcPts val="1600"/>
              </a:spcBef>
              <a:spcAft>
                <a:spcPts val="1600"/>
              </a:spcAft>
              <a:buSzPts val="1600"/>
              <a:buNone/>
              <a:defRPr sz="1600"/>
            </a:lvl9pPr>
          </a:lstStyle>
          <a:p>
            <a:endParaRPr/>
          </a:p>
        </p:txBody>
      </p:sp>
      <p:grpSp>
        <p:nvGrpSpPr>
          <p:cNvPr id="89" name="Grupo 88"/>
          <p:cNvGrpSpPr/>
          <p:nvPr userDrawn="1"/>
        </p:nvGrpSpPr>
        <p:grpSpPr>
          <a:xfrm>
            <a:off x="176197" y="3836247"/>
            <a:ext cx="8791605" cy="1098664"/>
            <a:chOff x="182517" y="57098"/>
            <a:chExt cx="8791605" cy="1098664"/>
          </a:xfrm>
        </p:grpSpPr>
        <p:pic>
          <p:nvPicPr>
            <p:cNvPr id="90" name="Imagen 89"/>
            <p:cNvPicPr>
              <a:picLocks noChangeAspect="1"/>
            </p:cNvPicPr>
            <p:nvPr/>
          </p:nvPicPr>
          <p:blipFill>
            <a:blip r:embed="rId2"/>
            <a:stretch>
              <a:fillRect/>
            </a:stretch>
          </p:blipFill>
          <p:spPr>
            <a:xfrm>
              <a:off x="182517" y="57098"/>
              <a:ext cx="485449" cy="1052945"/>
            </a:xfrm>
            <a:prstGeom prst="rect">
              <a:avLst/>
            </a:prstGeom>
          </p:spPr>
        </p:pic>
        <p:pic>
          <p:nvPicPr>
            <p:cNvPr id="91" name="Imagen 90"/>
            <p:cNvPicPr>
              <a:picLocks noChangeAspect="1"/>
            </p:cNvPicPr>
            <p:nvPr/>
          </p:nvPicPr>
          <p:blipFill>
            <a:blip r:embed="rId2"/>
            <a:stretch>
              <a:fillRect/>
            </a:stretch>
          </p:blipFill>
          <p:spPr>
            <a:xfrm flipH="1">
              <a:off x="8495631" y="72189"/>
              <a:ext cx="478491" cy="1037854"/>
            </a:xfrm>
            <a:prstGeom prst="rect">
              <a:avLst/>
            </a:prstGeom>
          </p:spPr>
        </p:pic>
        <p:sp>
          <p:nvSpPr>
            <p:cNvPr id="92" name="Rectángulo 91"/>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93" name="Grupo 92"/>
          <p:cNvGrpSpPr/>
          <p:nvPr userDrawn="1"/>
        </p:nvGrpSpPr>
        <p:grpSpPr>
          <a:xfrm rot="10800000">
            <a:off x="176196" y="254308"/>
            <a:ext cx="8791605" cy="1098664"/>
            <a:chOff x="182517" y="57098"/>
            <a:chExt cx="8791605" cy="1098664"/>
          </a:xfrm>
        </p:grpSpPr>
        <p:pic>
          <p:nvPicPr>
            <p:cNvPr id="94" name="Imagen 93"/>
            <p:cNvPicPr>
              <a:picLocks noChangeAspect="1"/>
            </p:cNvPicPr>
            <p:nvPr/>
          </p:nvPicPr>
          <p:blipFill>
            <a:blip r:embed="rId2"/>
            <a:stretch>
              <a:fillRect/>
            </a:stretch>
          </p:blipFill>
          <p:spPr>
            <a:xfrm>
              <a:off x="182517" y="57098"/>
              <a:ext cx="485449" cy="1052945"/>
            </a:xfrm>
            <a:prstGeom prst="rect">
              <a:avLst/>
            </a:prstGeom>
          </p:spPr>
        </p:pic>
        <p:pic>
          <p:nvPicPr>
            <p:cNvPr id="95" name="Imagen 94"/>
            <p:cNvPicPr>
              <a:picLocks noChangeAspect="1"/>
            </p:cNvPicPr>
            <p:nvPr/>
          </p:nvPicPr>
          <p:blipFill>
            <a:blip r:embed="rId2"/>
            <a:stretch>
              <a:fillRect/>
            </a:stretch>
          </p:blipFill>
          <p:spPr>
            <a:xfrm flipH="1">
              <a:off x="8495631" y="72189"/>
              <a:ext cx="478491" cy="1037854"/>
            </a:xfrm>
            <a:prstGeom prst="rect">
              <a:avLst/>
            </a:prstGeom>
          </p:spPr>
        </p:pic>
        <p:sp>
          <p:nvSpPr>
            <p:cNvPr id="96" name="Rectángulo 95"/>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8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482"/>
        <p:cNvGrpSpPr/>
        <p:nvPr/>
      </p:nvGrpSpPr>
      <p:grpSpPr>
        <a:xfrm>
          <a:off x="0" y="0"/>
          <a:ext cx="0" cy="0"/>
          <a:chOff x="0" y="0"/>
          <a:chExt cx="0" cy="0"/>
        </a:xfrm>
      </p:grpSpPr>
      <p:pic>
        <p:nvPicPr>
          <p:cNvPr id="2" name="Imagen 1"/>
          <p:cNvPicPr>
            <a:picLocks noChangeAspect="1"/>
          </p:cNvPicPr>
          <p:nvPr userDrawn="1"/>
        </p:nvPicPr>
        <p:blipFill>
          <a:blip r:embed="rId2"/>
          <a:stretch>
            <a:fillRect/>
          </a:stretch>
        </p:blipFill>
        <p:spPr>
          <a:xfrm>
            <a:off x="106987" y="887270"/>
            <a:ext cx="9037013" cy="276606"/>
          </a:xfrm>
          <a:prstGeom prst="rect">
            <a:avLst/>
          </a:prstGeom>
        </p:spPr>
      </p:pic>
      <p:sp>
        <p:nvSpPr>
          <p:cNvPr id="526" name="Google Shape;526;p13"/>
          <p:cNvSpPr txBox="1">
            <a:spLocks noGrp="1"/>
          </p:cNvSpPr>
          <p:nvPr>
            <p:ph type="title"/>
          </p:nvPr>
        </p:nvSpPr>
        <p:spPr>
          <a:xfrm>
            <a:off x="720000" y="1742775"/>
            <a:ext cx="2296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27" name="Google Shape;527;p13"/>
          <p:cNvSpPr txBox="1">
            <a:spLocks noGrp="1"/>
          </p:cNvSpPr>
          <p:nvPr>
            <p:ph type="title" idx="2" hasCustomPrompt="1"/>
          </p:nvPr>
        </p:nvSpPr>
        <p:spPr>
          <a:xfrm>
            <a:off x="1421250" y="1237600"/>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528" name="Google Shape;528;p13"/>
          <p:cNvSpPr txBox="1">
            <a:spLocks noGrp="1"/>
          </p:cNvSpPr>
          <p:nvPr>
            <p:ph type="subTitle" idx="1"/>
          </p:nvPr>
        </p:nvSpPr>
        <p:spPr>
          <a:xfrm>
            <a:off x="720000" y="2270475"/>
            <a:ext cx="2296500" cy="45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529" name="Google Shape;529;p13"/>
          <p:cNvSpPr txBox="1">
            <a:spLocks noGrp="1"/>
          </p:cNvSpPr>
          <p:nvPr>
            <p:ph type="title" idx="3"/>
          </p:nvPr>
        </p:nvSpPr>
        <p:spPr>
          <a:xfrm>
            <a:off x="3423750" y="1742775"/>
            <a:ext cx="2296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30" name="Google Shape;530;p13"/>
          <p:cNvSpPr txBox="1">
            <a:spLocks noGrp="1"/>
          </p:cNvSpPr>
          <p:nvPr>
            <p:ph type="title" idx="4" hasCustomPrompt="1"/>
          </p:nvPr>
        </p:nvSpPr>
        <p:spPr>
          <a:xfrm>
            <a:off x="4125000" y="1237600"/>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531" name="Google Shape;531;p13"/>
          <p:cNvSpPr txBox="1">
            <a:spLocks noGrp="1"/>
          </p:cNvSpPr>
          <p:nvPr>
            <p:ph type="subTitle" idx="5"/>
          </p:nvPr>
        </p:nvSpPr>
        <p:spPr>
          <a:xfrm>
            <a:off x="3423750" y="2270475"/>
            <a:ext cx="2296500" cy="45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532" name="Google Shape;532;p13"/>
          <p:cNvSpPr txBox="1">
            <a:spLocks noGrp="1"/>
          </p:cNvSpPr>
          <p:nvPr>
            <p:ph type="title" idx="6"/>
          </p:nvPr>
        </p:nvSpPr>
        <p:spPr>
          <a:xfrm>
            <a:off x="6127500" y="1742775"/>
            <a:ext cx="2296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33" name="Google Shape;533;p13"/>
          <p:cNvSpPr txBox="1">
            <a:spLocks noGrp="1"/>
          </p:cNvSpPr>
          <p:nvPr>
            <p:ph type="title" idx="7" hasCustomPrompt="1"/>
          </p:nvPr>
        </p:nvSpPr>
        <p:spPr>
          <a:xfrm>
            <a:off x="6828750" y="1237600"/>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534" name="Google Shape;534;p13"/>
          <p:cNvSpPr txBox="1">
            <a:spLocks noGrp="1"/>
          </p:cNvSpPr>
          <p:nvPr>
            <p:ph type="subTitle" idx="8"/>
          </p:nvPr>
        </p:nvSpPr>
        <p:spPr>
          <a:xfrm>
            <a:off x="6127500" y="2270475"/>
            <a:ext cx="2296500" cy="45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535" name="Google Shape;535;p13"/>
          <p:cNvSpPr txBox="1">
            <a:spLocks noGrp="1"/>
          </p:cNvSpPr>
          <p:nvPr>
            <p:ph type="title" idx="9"/>
          </p:nvPr>
        </p:nvSpPr>
        <p:spPr>
          <a:xfrm>
            <a:off x="720000" y="3620975"/>
            <a:ext cx="2296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36" name="Google Shape;536;p13"/>
          <p:cNvSpPr txBox="1">
            <a:spLocks noGrp="1"/>
          </p:cNvSpPr>
          <p:nvPr>
            <p:ph type="title" idx="13" hasCustomPrompt="1"/>
          </p:nvPr>
        </p:nvSpPr>
        <p:spPr>
          <a:xfrm>
            <a:off x="1421250" y="31160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537" name="Google Shape;537;p13"/>
          <p:cNvSpPr txBox="1">
            <a:spLocks noGrp="1"/>
          </p:cNvSpPr>
          <p:nvPr>
            <p:ph type="subTitle" idx="14"/>
          </p:nvPr>
        </p:nvSpPr>
        <p:spPr>
          <a:xfrm>
            <a:off x="720000" y="4148700"/>
            <a:ext cx="2296500" cy="45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538" name="Google Shape;538;p13"/>
          <p:cNvSpPr txBox="1">
            <a:spLocks noGrp="1"/>
          </p:cNvSpPr>
          <p:nvPr>
            <p:ph type="title" idx="15"/>
          </p:nvPr>
        </p:nvSpPr>
        <p:spPr>
          <a:xfrm>
            <a:off x="3423750" y="3620975"/>
            <a:ext cx="22965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39" name="Google Shape;539;p13"/>
          <p:cNvSpPr txBox="1">
            <a:spLocks noGrp="1"/>
          </p:cNvSpPr>
          <p:nvPr>
            <p:ph type="title" idx="16" hasCustomPrompt="1"/>
          </p:nvPr>
        </p:nvSpPr>
        <p:spPr>
          <a:xfrm>
            <a:off x="4125000" y="3116025"/>
            <a:ext cx="894000" cy="3588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3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r>
              <a:t>xx%</a:t>
            </a:r>
          </a:p>
        </p:txBody>
      </p:sp>
      <p:sp>
        <p:nvSpPr>
          <p:cNvPr id="540" name="Google Shape;540;p13"/>
          <p:cNvSpPr txBox="1">
            <a:spLocks noGrp="1"/>
          </p:cNvSpPr>
          <p:nvPr>
            <p:ph type="subTitle" idx="17"/>
          </p:nvPr>
        </p:nvSpPr>
        <p:spPr>
          <a:xfrm>
            <a:off x="3423750" y="4148700"/>
            <a:ext cx="2296500" cy="455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541" name="Google Shape;541;p13"/>
          <p:cNvSpPr txBox="1">
            <a:spLocks noGrp="1"/>
          </p:cNvSpPr>
          <p:nvPr>
            <p:ph type="title" idx="18"/>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CUSTOM_1">
    <p:spTree>
      <p:nvGrpSpPr>
        <p:cNvPr id="1" name="Shape 542"/>
        <p:cNvGrpSpPr/>
        <p:nvPr/>
      </p:nvGrpSpPr>
      <p:grpSpPr>
        <a:xfrm>
          <a:off x="0" y="0"/>
          <a:ext cx="0" cy="0"/>
          <a:chOff x="0" y="0"/>
          <a:chExt cx="0" cy="0"/>
        </a:xfrm>
      </p:grpSpPr>
      <p:sp>
        <p:nvSpPr>
          <p:cNvPr id="543" name="Google Shape;543;p14"/>
          <p:cNvSpPr txBox="1">
            <a:spLocks noGrp="1"/>
          </p:cNvSpPr>
          <p:nvPr>
            <p:ph type="title"/>
          </p:nvPr>
        </p:nvSpPr>
        <p:spPr>
          <a:xfrm>
            <a:off x="4810800" y="1263150"/>
            <a:ext cx="3620100" cy="138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44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44" name="Google Shape;544;p14"/>
          <p:cNvSpPr txBox="1">
            <a:spLocks noGrp="1"/>
          </p:cNvSpPr>
          <p:nvPr>
            <p:ph type="subTitle" idx="1"/>
          </p:nvPr>
        </p:nvSpPr>
        <p:spPr>
          <a:xfrm>
            <a:off x="4810800" y="2645850"/>
            <a:ext cx="3620100" cy="12345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593"/>
        <p:cNvGrpSpPr/>
        <p:nvPr/>
      </p:nvGrpSpPr>
      <p:grpSpPr>
        <a:xfrm>
          <a:off x="0" y="0"/>
          <a:ext cx="0" cy="0"/>
          <a:chOff x="0" y="0"/>
          <a:chExt cx="0" cy="0"/>
        </a:xfrm>
      </p:grpSpPr>
      <p:sp>
        <p:nvSpPr>
          <p:cNvPr id="594" name="Google Shape;594;p15"/>
          <p:cNvSpPr txBox="1">
            <a:spLocks noGrp="1"/>
          </p:cNvSpPr>
          <p:nvPr>
            <p:ph type="title"/>
          </p:nvPr>
        </p:nvSpPr>
        <p:spPr>
          <a:xfrm>
            <a:off x="713100" y="2972500"/>
            <a:ext cx="4902600" cy="407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2500"/>
              <a:buNone/>
              <a:defRPr sz="22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595" name="Google Shape;595;p15"/>
          <p:cNvSpPr txBox="1">
            <a:spLocks noGrp="1"/>
          </p:cNvSpPr>
          <p:nvPr>
            <p:ph type="subTitle" idx="1"/>
          </p:nvPr>
        </p:nvSpPr>
        <p:spPr>
          <a:xfrm>
            <a:off x="713100" y="1763625"/>
            <a:ext cx="4902600" cy="1209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500"/>
              <a:buNone/>
              <a:defRPr sz="2200"/>
            </a:lvl1pPr>
            <a:lvl2pPr lvl="1" algn="ctr" rtl="0">
              <a:lnSpc>
                <a:spcPct val="100000"/>
              </a:lnSpc>
              <a:spcBef>
                <a:spcPts val="0"/>
              </a:spcBef>
              <a:spcAft>
                <a:spcPts val="0"/>
              </a:spcAft>
              <a:buSzPts val="2500"/>
              <a:buNone/>
              <a:defRPr sz="2500"/>
            </a:lvl2pPr>
            <a:lvl3pPr lvl="2" algn="ctr" rtl="0">
              <a:lnSpc>
                <a:spcPct val="100000"/>
              </a:lnSpc>
              <a:spcBef>
                <a:spcPts val="1600"/>
              </a:spcBef>
              <a:spcAft>
                <a:spcPts val="0"/>
              </a:spcAft>
              <a:buSzPts val="2500"/>
              <a:buNone/>
              <a:defRPr sz="2500"/>
            </a:lvl3pPr>
            <a:lvl4pPr lvl="3" algn="ctr" rtl="0">
              <a:lnSpc>
                <a:spcPct val="100000"/>
              </a:lnSpc>
              <a:spcBef>
                <a:spcPts val="1600"/>
              </a:spcBef>
              <a:spcAft>
                <a:spcPts val="0"/>
              </a:spcAft>
              <a:buSzPts val="2500"/>
              <a:buNone/>
              <a:defRPr sz="2500"/>
            </a:lvl4pPr>
            <a:lvl5pPr lvl="4" algn="ctr" rtl="0">
              <a:lnSpc>
                <a:spcPct val="100000"/>
              </a:lnSpc>
              <a:spcBef>
                <a:spcPts val="1600"/>
              </a:spcBef>
              <a:spcAft>
                <a:spcPts val="0"/>
              </a:spcAft>
              <a:buSzPts val="2500"/>
              <a:buNone/>
              <a:defRPr sz="2500"/>
            </a:lvl5pPr>
            <a:lvl6pPr lvl="5" algn="ctr" rtl="0">
              <a:lnSpc>
                <a:spcPct val="100000"/>
              </a:lnSpc>
              <a:spcBef>
                <a:spcPts val="1600"/>
              </a:spcBef>
              <a:spcAft>
                <a:spcPts val="0"/>
              </a:spcAft>
              <a:buSzPts val="2500"/>
              <a:buNone/>
              <a:defRPr sz="2500"/>
            </a:lvl6pPr>
            <a:lvl7pPr lvl="6" algn="ctr" rtl="0">
              <a:lnSpc>
                <a:spcPct val="100000"/>
              </a:lnSpc>
              <a:spcBef>
                <a:spcPts val="1600"/>
              </a:spcBef>
              <a:spcAft>
                <a:spcPts val="0"/>
              </a:spcAft>
              <a:buSzPts val="2500"/>
              <a:buNone/>
              <a:defRPr sz="2500"/>
            </a:lvl7pPr>
            <a:lvl8pPr lvl="7" algn="ctr" rtl="0">
              <a:lnSpc>
                <a:spcPct val="100000"/>
              </a:lnSpc>
              <a:spcBef>
                <a:spcPts val="1600"/>
              </a:spcBef>
              <a:spcAft>
                <a:spcPts val="0"/>
              </a:spcAft>
              <a:buSzPts val="2500"/>
              <a:buNone/>
              <a:defRPr sz="2500"/>
            </a:lvl8pPr>
            <a:lvl9pPr lvl="8" algn="ctr" rtl="0">
              <a:lnSpc>
                <a:spcPct val="100000"/>
              </a:lnSpc>
              <a:spcBef>
                <a:spcPts val="1600"/>
              </a:spcBef>
              <a:spcAft>
                <a:spcPts val="1600"/>
              </a:spcAft>
              <a:buSzPts val="2500"/>
              <a:buNone/>
              <a:defRPr sz="25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p:cSld name="CUSTOM">
    <p:spTree>
      <p:nvGrpSpPr>
        <p:cNvPr id="1" name="Shape 651"/>
        <p:cNvGrpSpPr/>
        <p:nvPr/>
      </p:nvGrpSpPr>
      <p:grpSpPr>
        <a:xfrm>
          <a:off x="0" y="0"/>
          <a:ext cx="0" cy="0"/>
          <a:chOff x="0" y="0"/>
          <a:chExt cx="0" cy="0"/>
        </a:xfrm>
      </p:grpSpPr>
      <p:sp>
        <p:nvSpPr>
          <p:cNvPr id="700" name="Google Shape;700;p16"/>
          <p:cNvSpPr txBox="1">
            <a:spLocks noGrp="1"/>
          </p:cNvSpPr>
          <p:nvPr>
            <p:ph type="title"/>
          </p:nvPr>
        </p:nvSpPr>
        <p:spPr>
          <a:xfrm flipH="1">
            <a:off x="4572000" y="1610600"/>
            <a:ext cx="3858900" cy="9177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sz="44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01" name="Google Shape;701;p16"/>
          <p:cNvSpPr txBox="1">
            <a:spLocks noGrp="1"/>
          </p:cNvSpPr>
          <p:nvPr>
            <p:ph type="subTitle" idx="1"/>
          </p:nvPr>
        </p:nvSpPr>
        <p:spPr>
          <a:xfrm flipH="1">
            <a:off x="4572000" y="2528200"/>
            <a:ext cx="3858900" cy="1004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grpSp>
        <p:nvGrpSpPr>
          <p:cNvPr id="14" name="Grupo 13"/>
          <p:cNvGrpSpPr/>
          <p:nvPr userDrawn="1"/>
        </p:nvGrpSpPr>
        <p:grpSpPr>
          <a:xfrm>
            <a:off x="86689" y="90064"/>
            <a:ext cx="8969763" cy="587374"/>
            <a:chOff x="38049" y="90064"/>
            <a:chExt cx="8969763" cy="587374"/>
          </a:xfrm>
        </p:grpSpPr>
        <p:grpSp>
          <p:nvGrpSpPr>
            <p:cNvPr id="13" name="Grupo 12"/>
            <p:cNvGrpSpPr/>
            <p:nvPr userDrawn="1"/>
          </p:nvGrpSpPr>
          <p:grpSpPr>
            <a:xfrm>
              <a:off x="38049" y="90064"/>
              <a:ext cx="1158875" cy="587374"/>
              <a:chOff x="38049" y="90064"/>
              <a:chExt cx="1158875" cy="587374"/>
            </a:xfrm>
          </p:grpSpPr>
          <p:sp>
            <p:nvSpPr>
              <p:cNvPr id="6" name="Freeform 6"/>
              <p:cNvSpPr>
                <a:spLocks/>
              </p:cNvSpPr>
              <p:nvPr userDrawn="1"/>
            </p:nvSpPr>
            <p:spPr bwMode="auto">
              <a:xfrm>
                <a:off x="38049" y="383751"/>
                <a:ext cx="125413" cy="127000"/>
              </a:xfrm>
              <a:custGeom>
                <a:avLst/>
                <a:gdLst>
                  <a:gd name="T0" fmla="*/ 1 w 33"/>
                  <a:gd name="T1" fmla="*/ 33 h 33"/>
                  <a:gd name="T2" fmla="*/ 1 w 33"/>
                  <a:gd name="T3" fmla="*/ 0 h 33"/>
                  <a:gd name="T4" fmla="*/ 27 w 33"/>
                  <a:gd name="T5" fmla="*/ 0 h 33"/>
                  <a:gd name="T6" fmla="*/ 33 w 33"/>
                  <a:gd name="T7" fmla="*/ 5 h 33"/>
                  <a:gd name="T8" fmla="*/ 33 w 33"/>
                  <a:gd name="T9" fmla="*/ 27 h 33"/>
                  <a:gd name="T10" fmla="*/ 28 w 33"/>
                  <a:gd name="T11" fmla="*/ 33 h 33"/>
                  <a:gd name="T12" fmla="*/ 1 w 33"/>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1" y="33"/>
                    </a:moveTo>
                    <a:cubicBezTo>
                      <a:pt x="0" y="22"/>
                      <a:pt x="1" y="11"/>
                      <a:pt x="1" y="0"/>
                    </a:cubicBezTo>
                    <a:cubicBezTo>
                      <a:pt x="10" y="0"/>
                      <a:pt x="19" y="0"/>
                      <a:pt x="27" y="0"/>
                    </a:cubicBezTo>
                    <a:cubicBezTo>
                      <a:pt x="31" y="0"/>
                      <a:pt x="33" y="1"/>
                      <a:pt x="33" y="5"/>
                    </a:cubicBezTo>
                    <a:cubicBezTo>
                      <a:pt x="33" y="13"/>
                      <a:pt x="33" y="20"/>
                      <a:pt x="33" y="27"/>
                    </a:cubicBezTo>
                    <a:cubicBezTo>
                      <a:pt x="33" y="31"/>
                      <a:pt x="32" y="33"/>
                      <a:pt x="28" y="33"/>
                    </a:cubicBezTo>
                    <a:cubicBezTo>
                      <a:pt x="19" y="32"/>
                      <a:pt x="10" y="33"/>
                      <a:pt x="1" y="33"/>
                    </a:cubicBezTo>
                    <a:close/>
                  </a:path>
                </a:pathLst>
              </a:custGeom>
              <a:solidFill>
                <a:srgbClr val="374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7" name="Freeform 7"/>
              <p:cNvSpPr>
                <a:spLocks noEditPoints="1"/>
              </p:cNvSpPr>
              <p:nvPr userDrawn="1"/>
            </p:nvSpPr>
            <p:spPr bwMode="auto">
              <a:xfrm>
                <a:off x="226962" y="90064"/>
                <a:ext cx="736600" cy="587374"/>
              </a:xfrm>
              <a:custGeom>
                <a:avLst/>
                <a:gdLst>
                  <a:gd name="T0" fmla="*/ 194 w 196"/>
                  <a:gd name="T1" fmla="*/ 141 h 154"/>
                  <a:gd name="T2" fmla="*/ 193 w 196"/>
                  <a:gd name="T3" fmla="*/ 38 h 154"/>
                  <a:gd name="T4" fmla="*/ 187 w 196"/>
                  <a:gd name="T5" fmla="*/ 31 h 154"/>
                  <a:gd name="T6" fmla="*/ 132 w 196"/>
                  <a:gd name="T7" fmla="*/ 31 h 154"/>
                  <a:gd name="T8" fmla="*/ 122 w 196"/>
                  <a:gd name="T9" fmla="*/ 21 h 154"/>
                  <a:gd name="T10" fmla="*/ 121 w 196"/>
                  <a:gd name="T11" fmla="*/ 4 h 154"/>
                  <a:gd name="T12" fmla="*/ 104 w 196"/>
                  <a:gd name="T13" fmla="*/ 3 h 154"/>
                  <a:gd name="T14" fmla="*/ 0 w 196"/>
                  <a:gd name="T15" fmla="*/ 3 h 154"/>
                  <a:gd name="T16" fmla="*/ 0 w 196"/>
                  <a:gd name="T17" fmla="*/ 124 h 154"/>
                  <a:gd name="T18" fmla="*/ 3 w 196"/>
                  <a:gd name="T19" fmla="*/ 124 h 154"/>
                  <a:gd name="T20" fmla="*/ 67 w 196"/>
                  <a:gd name="T21" fmla="*/ 124 h 154"/>
                  <a:gd name="T22" fmla="*/ 73 w 196"/>
                  <a:gd name="T23" fmla="*/ 130 h 154"/>
                  <a:gd name="T24" fmla="*/ 73 w 196"/>
                  <a:gd name="T25" fmla="*/ 144 h 154"/>
                  <a:gd name="T26" fmla="*/ 80 w 196"/>
                  <a:gd name="T27" fmla="*/ 151 h 154"/>
                  <a:gd name="T28" fmla="*/ 146 w 196"/>
                  <a:gd name="T29" fmla="*/ 151 h 154"/>
                  <a:gd name="T30" fmla="*/ 147 w 196"/>
                  <a:gd name="T31" fmla="*/ 152 h 154"/>
                  <a:gd name="T32" fmla="*/ 192 w 196"/>
                  <a:gd name="T33" fmla="*/ 152 h 154"/>
                  <a:gd name="T34" fmla="*/ 193 w 196"/>
                  <a:gd name="T35" fmla="*/ 151 h 154"/>
                  <a:gd name="T36" fmla="*/ 194 w 196"/>
                  <a:gd name="T37" fmla="*/ 141 h 154"/>
                  <a:gd name="T38" fmla="*/ 118 w 196"/>
                  <a:gd name="T39" fmla="*/ 30 h 154"/>
                  <a:gd name="T40" fmla="*/ 102 w 196"/>
                  <a:gd name="T41" fmla="*/ 31 h 154"/>
                  <a:gd name="T42" fmla="*/ 78 w 196"/>
                  <a:gd name="T43" fmla="*/ 31 h 154"/>
                  <a:gd name="T44" fmla="*/ 73 w 196"/>
                  <a:gd name="T45" fmla="*/ 37 h 154"/>
                  <a:gd name="T46" fmla="*/ 73 w 196"/>
                  <a:gd name="T47" fmla="*/ 116 h 154"/>
                  <a:gd name="T48" fmla="*/ 66 w 196"/>
                  <a:gd name="T49" fmla="*/ 123 h 154"/>
                  <a:gd name="T50" fmla="*/ 9 w 196"/>
                  <a:gd name="T51" fmla="*/ 122 h 154"/>
                  <a:gd name="T52" fmla="*/ 2 w 196"/>
                  <a:gd name="T53" fmla="*/ 116 h 154"/>
                  <a:gd name="T54" fmla="*/ 2 w 196"/>
                  <a:gd name="T55" fmla="*/ 63 h 154"/>
                  <a:gd name="T56" fmla="*/ 2 w 196"/>
                  <a:gd name="T57" fmla="*/ 63 h 154"/>
                  <a:gd name="T58" fmla="*/ 2 w 196"/>
                  <a:gd name="T59" fmla="*/ 11 h 154"/>
                  <a:gd name="T60" fmla="*/ 8 w 196"/>
                  <a:gd name="T61" fmla="*/ 5 h 154"/>
                  <a:gd name="T62" fmla="*/ 112 w 196"/>
                  <a:gd name="T63" fmla="*/ 5 h 154"/>
                  <a:gd name="T64" fmla="*/ 119 w 196"/>
                  <a:gd name="T65" fmla="*/ 13 h 154"/>
                  <a:gd name="T66" fmla="*/ 118 w 196"/>
                  <a:gd name="T67"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6" h="154">
                    <a:moveTo>
                      <a:pt x="194" y="141"/>
                    </a:moveTo>
                    <a:cubicBezTo>
                      <a:pt x="193" y="107"/>
                      <a:pt x="196" y="72"/>
                      <a:pt x="193" y="38"/>
                    </a:cubicBezTo>
                    <a:cubicBezTo>
                      <a:pt x="193" y="33"/>
                      <a:pt x="192" y="31"/>
                      <a:pt x="187" y="31"/>
                    </a:cubicBezTo>
                    <a:cubicBezTo>
                      <a:pt x="168" y="31"/>
                      <a:pt x="150" y="31"/>
                      <a:pt x="132" y="31"/>
                    </a:cubicBezTo>
                    <a:cubicBezTo>
                      <a:pt x="122" y="31"/>
                      <a:pt x="122" y="31"/>
                      <a:pt x="122" y="21"/>
                    </a:cubicBezTo>
                    <a:cubicBezTo>
                      <a:pt x="122" y="15"/>
                      <a:pt x="125" y="8"/>
                      <a:pt x="121" y="4"/>
                    </a:cubicBezTo>
                    <a:cubicBezTo>
                      <a:pt x="117" y="0"/>
                      <a:pt x="110" y="3"/>
                      <a:pt x="104" y="3"/>
                    </a:cubicBezTo>
                    <a:cubicBezTo>
                      <a:pt x="69" y="3"/>
                      <a:pt x="35" y="3"/>
                      <a:pt x="0" y="3"/>
                    </a:cubicBezTo>
                    <a:cubicBezTo>
                      <a:pt x="0" y="43"/>
                      <a:pt x="0" y="84"/>
                      <a:pt x="0" y="124"/>
                    </a:cubicBezTo>
                    <a:cubicBezTo>
                      <a:pt x="1" y="124"/>
                      <a:pt x="2" y="124"/>
                      <a:pt x="3" y="124"/>
                    </a:cubicBezTo>
                    <a:cubicBezTo>
                      <a:pt x="25" y="124"/>
                      <a:pt x="46" y="124"/>
                      <a:pt x="67" y="124"/>
                    </a:cubicBezTo>
                    <a:cubicBezTo>
                      <a:pt x="71" y="124"/>
                      <a:pt x="73" y="125"/>
                      <a:pt x="73" y="130"/>
                    </a:cubicBezTo>
                    <a:cubicBezTo>
                      <a:pt x="72" y="134"/>
                      <a:pt x="73" y="139"/>
                      <a:pt x="73" y="144"/>
                    </a:cubicBezTo>
                    <a:cubicBezTo>
                      <a:pt x="72" y="149"/>
                      <a:pt x="74" y="151"/>
                      <a:pt x="80" y="151"/>
                    </a:cubicBezTo>
                    <a:cubicBezTo>
                      <a:pt x="102" y="151"/>
                      <a:pt x="124" y="151"/>
                      <a:pt x="146" y="151"/>
                    </a:cubicBezTo>
                    <a:cubicBezTo>
                      <a:pt x="146" y="152"/>
                      <a:pt x="146" y="152"/>
                      <a:pt x="147" y="152"/>
                    </a:cubicBezTo>
                    <a:cubicBezTo>
                      <a:pt x="162" y="154"/>
                      <a:pt x="177" y="154"/>
                      <a:pt x="192" y="152"/>
                    </a:cubicBezTo>
                    <a:cubicBezTo>
                      <a:pt x="192" y="152"/>
                      <a:pt x="192" y="152"/>
                      <a:pt x="193" y="151"/>
                    </a:cubicBezTo>
                    <a:cubicBezTo>
                      <a:pt x="195" y="148"/>
                      <a:pt x="194" y="144"/>
                      <a:pt x="194" y="141"/>
                    </a:cubicBezTo>
                    <a:close/>
                    <a:moveTo>
                      <a:pt x="118" y="30"/>
                    </a:moveTo>
                    <a:cubicBezTo>
                      <a:pt x="115" y="34"/>
                      <a:pt x="107" y="31"/>
                      <a:pt x="102" y="31"/>
                    </a:cubicBezTo>
                    <a:cubicBezTo>
                      <a:pt x="94" y="31"/>
                      <a:pt x="86" y="31"/>
                      <a:pt x="78" y="31"/>
                    </a:cubicBezTo>
                    <a:cubicBezTo>
                      <a:pt x="74" y="31"/>
                      <a:pt x="73" y="33"/>
                      <a:pt x="73" y="37"/>
                    </a:cubicBezTo>
                    <a:cubicBezTo>
                      <a:pt x="73" y="63"/>
                      <a:pt x="73" y="89"/>
                      <a:pt x="73" y="116"/>
                    </a:cubicBezTo>
                    <a:cubicBezTo>
                      <a:pt x="73" y="121"/>
                      <a:pt x="71" y="123"/>
                      <a:pt x="66" y="123"/>
                    </a:cubicBezTo>
                    <a:cubicBezTo>
                      <a:pt x="47" y="122"/>
                      <a:pt x="28" y="122"/>
                      <a:pt x="9" y="122"/>
                    </a:cubicBezTo>
                    <a:cubicBezTo>
                      <a:pt x="4" y="123"/>
                      <a:pt x="2" y="121"/>
                      <a:pt x="2" y="116"/>
                    </a:cubicBezTo>
                    <a:cubicBezTo>
                      <a:pt x="2" y="98"/>
                      <a:pt x="2" y="81"/>
                      <a:pt x="2" y="63"/>
                    </a:cubicBezTo>
                    <a:cubicBezTo>
                      <a:pt x="2" y="63"/>
                      <a:pt x="2" y="63"/>
                      <a:pt x="2" y="63"/>
                    </a:cubicBezTo>
                    <a:cubicBezTo>
                      <a:pt x="2" y="46"/>
                      <a:pt x="2" y="28"/>
                      <a:pt x="2" y="11"/>
                    </a:cubicBezTo>
                    <a:cubicBezTo>
                      <a:pt x="2" y="6"/>
                      <a:pt x="3" y="5"/>
                      <a:pt x="8" y="5"/>
                    </a:cubicBezTo>
                    <a:cubicBezTo>
                      <a:pt x="42" y="5"/>
                      <a:pt x="77" y="5"/>
                      <a:pt x="112" y="5"/>
                    </a:cubicBezTo>
                    <a:cubicBezTo>
                      <a:pt x="118" y="5"/>
                      <a:pt x="120" y="7"/>
                      <a:pt x="119" y="13"/>
                    </a:cubicBezTo>
                    <a:cubicBezTo>
                      <a:pt x="119" y="19"/>
                      <a:pt x="122" y="26"/>
                      <a:pt x="118" y="30"/>
                    </a:cubicBezTo>
                    <a:close/>
                  </a:path>
                </a:pathLst>
              </a:custGeom>
              <a:solidFill>
                <a:srgbClr val="364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8" name="Freeform 8"/>
              <p:cNvSpPr>
                <a:spLocks/>
              </p:cNvSpPr>
              <p:nvPr userDrawn="1"/>
            </p:nvSpPr>
            <p:spPr bwMode="auto">
              <a:xfrm>
                <a:off x="1109612" y="456776"/>
                <a:ext cx="63500" cy="84137"/>
              </a:xfrm>
              <a:custGeom>
                <a:avLst/>
                <a:gdLst>
                  <a:gd name="T0" fmla="*/ 17 w 17"/>
                  <a:gd name="T1" fmla="*/ 1 h 22"/>
                  <a:gd name="T2" fmla="*/ 1 w 17"/>
                  <a:gd name="T3" fmla="*/ 22 h 22"/>
                  <a:gd name="T4" fmla="*/ 0 w 17"/>
                  <a:gd name="T5" fmla="*/ 21 h 22"/>
                  <a:gd name="T6" fmla="*/ 16 w 17"/>
                  <a:gd name="T7" fmla="*/ 0 h 22"/>
                  <a:gd name="T8" fmla="*/ 17 w 17"/>
                  <a:gd name="T9" fmla="*/ 1 h 22"/>
                </a:gdLst>
                <a:ahLst/>
                <a:cxnLst>
                  <a:cxn ang="0">
                    <a:pos x="T0" y="T1"/>
                  </a:cxn>
                  <a:cxn ang="0">
                    <a:pos x="T2" y="T3"/>
                  </a:cxn>
                  <a:cxn ang="0">
                    <a:pos x="T4" y="T5"/>
                  </a:cxn>
                  <a:cxn ang="0">
                    <a:pos x="T6" y="T7"/>
                  </a:cxn>
                  <a:cxn ang="0">
                    <a:pos x="T8" y="T9"/>
                  </a:cxn>
                </a:cxnLst>
                <a:rect l="0" t="0" r="r" b="b"/>
                <a:pathLst>
                  <a:path w="17" h="22">
                    <a:moveTo>
                      <a:pt x="17" y="1"/>
                    </a:moveTo>
                    <a:cubicBezTo>
                      <a:pt x="13" y="9"/>
                      <a:pt x="7" y="15"/>
                      <a:pt x="1" y="22"/>
                    </a:cubicBezTo>
                    <a:cubicBezTo>
                      <a:pt x="1" y="22"/>
                      <a:pt x="0" y="21"/>
                      <a:pt x="0" y="21"/>
                    </a:cubicBezTo>
                    <a:cubicBezTo>
                      <a:pt x="5" y="14"/>
                      <a:pt x="10" y="7"/>
                      <a:pt x="16" y="0"/>
                    </a:cubicBezTo>
                    <a:cubicBezTo>
                      <a:pt x="16" y="0"/>
                      <a:pt x="17" y="1"/>
                      <a:pt x="17"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9" name="Freeform 9"/>
              <p:cNvSpPr>
                <a:spLocks/>
              </p:cNvSpPr>
              <p:nvPr userDrawn="1"/>
            </p:nvSpPr>
            <p:spPr bwMode="auto">
              <a:xfrm>
                <a:off x="1139774" y="456776"/>
                <a:ext cx="57150" cy="84137"/>
              </a:xfrm>
              <a:custGeom>
                <a:avLst/>
                <a:gdLst>
                  <a:gd name="T0" fmla="*/ 15 w 15"/>
                  <a:gd name="T1" fmla="*/ 1 h 22"/>
                  <a:gd name="T2" fmla="*/ 0 w 15"/>
                  <a:gd name="T3" fmla="*/ 22 h 22"/>
                  <a:gd name="T4" fmla="*/ 14 w 15"/>
                  <a:gd name="T5" fmla="*/ 0 h 22"/>
                  <a:gd name="T6" fmla="*/ 15 w 15"/>
                  <a:gd name="T7" fmla="*/ 1 h 22"/>
                </a:gdLst>
                <a:ahLst/>
                <a:cxnLst>
                  <a:cxn ang="0">
                    <a:pos x="T0" y="T1"/>
                  </a:cxn>
                  <a:cxn ang="0">
                    <a:pos x="T2" y="T3"/>
                  </a:cxn>
                  <a:cxn ang="0">
                    <a:pos x="T4" y="T5"/>
                  </a:cxn>
                  <a:cxn ang="0">
                    <a:pos x="T6" y="T7"/>
                  </a:cxn>
                </a:cxnLst>
                <a:rect l="0" t="0" r="r" b="b"/>
                <a:pathLst>
                  <a:path w="15" h="22">
                    <a:moveTo>
                      <a:pt x="15" y="1"/>
                    </a:moveTo>
                    <a:cubicBezTo>
                      <a:pt x="10" y="8"/>
                      <a:pt x="5" y="15"/>
                      <a:pt x="0" y="22"/>
                    </a:cubicBezTo>
                    <a:cubicBezTo>
                      <a:pt x="3" y="13"/>
                      <a:pt x="8" y="6"/>
                      <a:pt x="14" y="0"/>
                    </a:cubicBezTo>
                    <a:cubicBezTo>
                      <a:pt x="15" y="0"/>
                      <a:pt x="15" y="1"/>
                      <a:pt x="15"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0" name="Freeform 10"/>
              <p:cNvSpPr>
                <a:spLocks/>
              </p:cNvSpPr>
              <p:nvPr userDrawn="1"/>
            </p:nvSpPr>
            <p:spPr bwMode="auto">
              <a:xfrm>
                <a:off x="1065162" y="510751"/>
                <a:ext cx="25400" cy="33337"/>
              </a:xfrm>
              <a:custGeom>
                <a:avLst/>
                <a:gdLst>
                  <a:gd name="T0" fmla="*/ 7 w 7"/>
                  <a:gd name="T1" fmla="*/ 0 h 9"/>
                  <a:gd name="T2" fmla="*/ 0 w 7"/>
                  <a:gd name="T3" fmla="*/ 9 h 9"/>
                  <a:gd name="T4" fmla="*/ 7 w 7"/>
                  <a:gd name="T5" fmla="*/ 0 h 9"/>
                  <a:gd name="T6" fmla="*/ 7 w 7"/>
                  <a:gd name="T7" fmla="*/ 0 h 9"/>
                </a:gdLst>
                <a:ahLst/>
                <a:cxnLst>
                  <a:cxn ang="0">
                    <a:pos x="T0" y="T1"/>
                  </a:cxn>
                  <a:cxn ang="0">
                    <a:pos x="T2" y="T3"/>
                  </a:cxn>
                  <a:cxn ang="0">
                    <a:pos x="T4" y="T5"/>
                  </a:cxn>
                  <a:cxn ang="0">
                    <a:pos x="T6" y="T7"/>
                  </a:cxn>
                </a:cxnLst>
                <a:rect l="0" t="0" r="r" b="b"/>
                <a:pathLst>
                  <a:path w="7" h="9">
                    <a:moveTo>
                      <a:pt x="7" y="0"/>
                    </a:moveTo>
                    <a:cubicBezTo>
                      <a:pt x="6" y="3"/>
                      <a:pt x="4" y="6"/>
                      <a:pt x="0" y="9"/>
                    </a:cubicBezTo>
                    <a:cubicBezTo>
                      <a:pt x="2" y="4"/>
                      <a:pt x="3" y="1"/>
                      <a:pt x="7" y="0"/>
                    </a:cubicBezTo>
                    <a:cubicBezTo>
                      <a:pt x="7" y="0"/>
                      <a:pt x="7" y="0"/>
                      <a:pt x="7" y="0"/>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1" name="Freeform 11"/>
              <p:cNvSpPr>
                <a:spLocks noEditPoints="1"/>
              </p:cNvSpPr>
              <p:nvPr userDrawn="1"/>
            </p:nvSpPr>
            <p:spPr bwMode="auto">
              <a:xfrm>
                <a:off x="1004837" y="361526"/>
                <a:ext cx="146050" cy="149225"/>
              </a:xfrm>
              <a:custGeom>
                <a:avLst/>
                <a:gdLst>
                  <a:gd name="T0" fmla="*/ 35 w 39"/>
                  <a:gd name="T1" fmla="*/ 28 h 39"/>
                  <a:gd name="T2" fmla="*/ 35 w 39"/>
                  <a:gd name="T3" fmla="*/ 1 h 39"/>
                  <a:gd name="T4" fmla="*/ 1 w 39"/>
                  <a:gd name="T5" fmla="*/ 1 h 39"/>
                  <a:gd name="T6" fmla="*/ 0 w 39"/>
                  <a:gd name="T7" fmla="*/ 23 h 39"/>
                  <a:gd name="T8" fmla="*/ 12 w 39"/>
                  <a:gd name="T9" fmla="*/ 35 h 39"/>
                  <a:gd name="T10" fmla="*/ 19 w 39"/>
                  <a:gd name="T11" fmla="*/ 37 h 39"/>
                  <a:gd name="T12" fmla="*/ 23 w 39"/>
                  <a:gd name="T13" fmla="*/ 35 h 39"/>
                  <a:gd name="T14" fmla="*/ 23 w 39"/>
                  <a:gd name="T15" fmla="*/ 39 h 39"/>
                  <a:gd name="T16" fmla="*/ 23 w 39"/>
                  <a:gd name="T17" fmla="*/ 39 h 39"/>
                  <a:gd name="T18" fmla="*/ 31 w 39"/>
                  <a:gd name="T19" fmla="*/ 36 h 39"/>
                  <a:gd name="T20" fmla="*/ 39 w 39"/>
                  <a:gd name="T21" fmla="*/ 27 h 39"/>
                  <a:gd name="T22" fmla="*/ 39 w 39"/>
                  <a:gd name="T23" fmla="*/ 25 h 39"/>
                  <a:gd name="T24" fmla="*/ 35 w 39"/>
                  <a:gd name="T25" fmla="*/ 28 h 39"/>
                  <a:gd name="T26" fmla="*/ 31 w 39"/>
                  <a:gd name="T27" fmla="*/ 26 h 39"/>
                  <a:gd name="T28" fmla="*/ 19 w 39"/>
                  <a:gd name="T29" fmla="*/ 32 h 39"/>
                  <a:gd name="T30" fmla="*/ 3 w 39"/>
                  <a:gd name="T31" fmla="*/ 18 h 39"/>
                  <a:gd name="T32" fmla="*/ 17 w 39"/>
                  <a:gd name="T33" fmla="*/ 3 h 39"/>
                  <a:gd name="T34" fmla="*/ 32 w 39"/>
                  <a:gd name="T35" fmla="*/ 18 h 39"/>
                  <a:gd name="T36" fmla="*/ 31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5" y="28"/>
                    </a:moveTo>
                    <a:cubicBezTo>
                      <a:pt x="35" y="19"/>
                      <a:pt x="35" y="10"/>
                      <a:pt x="35" y="1"/>
                    </a:cubicBezTo>
                    <a:cubicBezTo>
                      <a:pt x="23" y="0"/>
                      <a:pt x="12" y="0"/>
                      <a:pt x="1" y="1"/>
                    </a:cubicBezTo>
                    <a:cubicBezTo>
                      <a:pt x="0" y="8"/>
                      <a:pt x="0" y="16"/>
                      <a:pt x="0" y="23"/>
                    </a:cubicBezTo>
                    <a:cubicBezTo>
                      <a:pt x="0" y="35"/>
                      <a:pt x="0" y="35"/>
                      <a:pt x="12" y="35"/>
                    </a:cubicBezTo>
                    <a:cubicBezTo>
                      <a:pt x="14" y="35"/>
                      <a:pt x="17" y="34"/>
                      <a:pt x="19" y="37"/>
                    </a:cubicBezTo>
                    <a:cubicBezTo>
                      <a:pt x="20" y="36"/>
                      <a:pt x="22" y="34"/>
                      <a:pt x="23" y="35"/>
                    </a:cubicBezTo>
                    <a:cubicBezTo>
                      <a:pt x="24" y="36"/>
                      <a:pt x="23" y="38"/>
                      <a:pt x="23" y="39"/>
                    </a:cubicBezTo>
                    <a:cubicBezTo>
                      <a:pt x="23" y="39"/>
                      <a:pt x="23" y="39"/>
                      <a:pt x="23" y="39"/>
                    </a:cubicBezTo>
                    <a:cubicBezTo>
                      <a:pt x="26" y="38"/>
                      <a:pt x="27" y="35"/>
                      <a:pt x="31" y="36"/>
                    </a:cubicBezTo>
                    <a:cubicBezTo>
                      <a:pt x="36" y="36"/>
                      <a:pt x="35" y="29"/>
                      <a:pt x="39" y="27"/>
                    </a:cubicBezTo>
                    <a:cubicBezTo>
                      <a:pt x="39" y="27"/>
                      <a:pt x="39" y="26"/>
                      <a:pt x="39" y="25"/>
                    </a:cubicBezTo>
                    <a:cubicBezTo>
                      <a:pt x="38" y="26"/>
                      <a:pt x="37" y="27"/>
                      <a:pt x="35" y="28"/>
                    </a:cubicBezTo>
                    <a:close/>
                    <a:moveTo>
                      <a:pt x="31" y="26"/>
                    </a:moveTo>
                    <a:cubicBezTo>
                      <a:pt x="29" y="32"/>
                      <a:pt x="24" y="32"/>
                      <a:pt x="19" y="32"/>
                    </a:cubicBezTo>
                    <a:cubicBezTo>
                      <a:pt x="3" y="34"/>
                      <a:pt x="2" y="34"/>
                      <a:pt x="3" y="18"/>
                    </a:cubicBezTo>
                    <a:cubicBezTo>
                      <a:pt x="3" y="3"/>
                      <a:pt x="3" y="3"/>
                      <a:pt x="17" y="3"/>
                    </a:cubicBezTo>
                    <a:cubicBezTo>
                      <a:pt x="32" y="3"/>
                      <a:pt x="32" y="3"/>
                      <a:pt x="32" y="18"/>
                    </a:cubicBezTo>
                    <a:cubicBezTo>
                      <a:pt x="32" y="20"/>
                      <a:pt x="32" y="23"/>
                      <a:pt x="31" y="26"/>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
          <p:nvSpPr>
            <p:cNvPr id="12" name="Rectángulo 11"/>
            <p:cNvSpPr/>
            <p:nvPr userDrawn="1"/>
          </p:nvSpPr>
          <p:spPr>
            <a:xfrm>
              <a:off x="1139773" y="606000"/>
              <a:ext cx="7868039" cy="53975"/>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2">
  <p:cSld name="CUSTOM_4">
    <p:spTree>
      <p:nvGrpSpPr>
        <p:cNvPr id="1" name="Shape 702"/>
        <p:cNvGrpSpPr/>
        <p:nvPr/>
      </p:nvGrpSpPr>
      <p:grpSpPr>
        <a:xfrm>
          <a:off x="0" y="0"/>
          <a:ext cx="0" cy="0"/>
          <a:chOff x="0" y="0"/>
          <a:chExt cx="0" cy="0"/>
        </a:xfrm>
      </p:grpSpPr>
      <p:sp>
        <p:nvSpPr>
          <p:cNvPr id="703" name="Google Shape;703;p17"/>
          <p:cNvSpPr txBox="1">
            <a:spLocks noGrp="1"/>
          </p:cNvSpPr>
          <p:nvPr>
            <p:ph type="title"/>
          </p:nvPr>
        </p:nvSpPr>
        <p:spPr>
          <a:xfrm>
            <a:off x="720000" y="1880550"/>
            <a:ext cx="3311100" cy="57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04" name="Google Shape;704;p17"/>
          <p:cNvSpPr txBox="1">
            <a:spLocks noGrp="1"/>
          </p:cNvSpPr>
          <p:nvPr>
            <p:ph type="subTitle" idx="1"/>
          </p:nvPr>
        </p:nvSpPr>
        <p:spPr>
          <a:xfrm>
            <a:off x="720000" y="2453250"/>
            <a:ext cx="3311100" cy="8097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3">
  <p:cSld name="CUSTOM_4_1">
    <p:spTree>
      <p:nvGrpSpPr>
        <p:cNvPr id="1" name="Shape 748"/>
        <p:cNvGrpSpPr/>
        <p:nvPr/>
      </p:nvGrpSpPr>
      <p:grpSpPr>
        <a:xfrm>
          <a:off x="0" y="0"/>
          <a:ext cx="0" cy="0"/>
          <a:chOff x="0" y="0"/>
          <a:chExt cx="0" cy="0"/>
        </a:xfrm>
      </p:grpSpPr>
      <p:sp>
        <p:nvSpPr>
          <p:cNvPr id="795" name="Google Shape;795;p1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96" name="Google Shape;796;p18"/>
          <p:cNvSpPr txBox="1">
            <a:spLocks noGrp="1"/>
          </p:cNvSpPr>
          <p:nvPr>
            <p:ph type="body" idx="1"/>
          </p:nvPr>
        </p:nvSpPr>
        <p:spPr>
          <a:xfrm>
            <a:off x="2235150" y="1689775"/>
            <a:ext cx="4673700" cy="25371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Clr>
                <a:schemeClr val="dk2"/>
              </a:buClr>
              <a:buSzPts val="1200"/>
              <a:buChar char="●"/>
              <a:defRPr/>
            </a:lvl1pPr>
            <a:lvl2pPr marL="914400" lvl="1" indent="-304800" rtl="0">
              <a:lnSpc>
                <a:spcPct val="115000"/>
              </a:lnSpc>
              <a:spcBef>
                <a:spcPts val="50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1">
  <p:cSld name="CUSTOM_10">
    <p:spTree>
      <p:nvGrpSpPr>
        <p:cNvPr id="1" name="Shape 797"/>
        <p:cNvGrpSpPr/>
        <p:nvPr/>
      </p:nvGrpSpPr>
      <p:grpSpPr>
        <a:xfrm>
          <a:off x="0" y="0"/>
          <a:ext cx="0" cy="0"/>
          <a:chOff x="0" y="0"/>
          <a:chExt cx="0" cy="0"/>
        </a:xfrm>
      </p:grpSpPr>
      <p:sp>
        <p:nvSpPr>
          <p:cNvPr id="798" name="Google Shape;798;p19"/>
          <p:cNvSpPr txBox="1">
            <a:spLocks noGrp="1"/>
          </p:cNvSpPr>
          <p:nvPr>
            <p:ph type="body" idx="1"/>
          </p:nvPr>
        </p:nvSpPr>
        <p:spPr>
          <a:xfrm>
            <a:off x="1032638" y="1759844"/>
            <a:ext cx="3113700" cy="23970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Clr>
                <a:schemeClr val="dk2"/>
              </a:buClr>
              <a:buSzPts val="1200"/>
              <a:buChar char="●"/>
              <a:defRPr/>
            </a:lvl1pPr>
            <a:lvl2pPr marL="914400" lvl="1" indent="-304800" rtl="0">
              <a:lnSpc>
                <a:spcPct val="115000"/>
              </a:lnSpc>
              <a:spcBef>
                <a:spcPts val="50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
        <p:nvSpPr>
          <p:cNvPr id="799" name="Google Shape;799;p19"/>
          <p:cNvSpPr txBox="1">
            <a:spLocks noGrp="1"/>
          </p:cNvSpPr>
          <p:nvPr>
            <p:ph type="body" idx="2"/>
          </p:nvPr>
        </p:nvSpPr>
        <p:spPr>
          <a:xfrm>
            <a:off x="4997639" y="1759812"/>
            <a:ext cx="3113700" cy="23970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Clr>
                <a:schemeClr val="dk2"/>
              </a:buClr>
              <a:buSzPts val="1200"/>
              <a:buChar char="●"/>
              <a:defRPr>
                <a:solidFill>
                  <a:schemeClr val="dk2"/>
                </a:solidFill>
              </a:defRPr>
            </a:lvl1pPr>
            <a:lvl2pPr marL="914400" lvl="1" indent="-304800" rtl="0">
              <a:lnSpc>
                <a:spcPct val="115000"/>
              </a:lnSpc>
              <a:spcBef>
                <a:spcPts val="50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
        <p:nvSpPr>
          <p:cNvPr id="800" name="Google Shape;800;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6" name="Imagen 45"/>
          <p:cNvPicPr>
            <a:picLocks noChangeAspect="1"/>
          </p:cNvPicPr>
          <p:nvPr userDrawn="1"/>
        </p:nvPicPr>
        <p:blipFill>
          <a:blip r:embed="rId2"/>
          <a:stretch>
            <a:fillRect/>
          </a:stretch>
        </p:blipFill>
        <p:spPr>
          <a:xfrm>
            <a:off x="599224" y="374075"/>
            <a:ext cx="7945552" cy="72678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2">
  <p:cSld name="CUSTOM_10_2">
    <p:spTree>
      <p:nvGrpSpPr>
        <p:cNvPr id="1" name="Shape 842"/>
        <p:cNvGrpSpPr/>
        <p:nvPr/>
      </p:nvGrpSpPr>
      <p:grpSpPr>
        <a:xfrm>
          <a:off x="0" y="0"/>
          <a:ext cx="0" cy="0"/>
          <a:chOff x="0" y="0"/>
          <a:chExt cx="0" cy="0"/>
        </a:xfrm>
      </p:grpSpPr>
      <p:sp>
        <p:nvSpPr>
          <p:cNvPr id="895" name="Google Shape;895;p2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96" name="Google Shape;896;p20"/>
          <p:cNvSpPr txBox="1">
            <a:spLocks noGrp="1"/>
          </p:cNvSpPr>
          <p:nvPr>
            <p:ph type="title" idx="2"/>
          </p:nvPr>
        </p:nvSpPr>
        <p:spPr>
          <a:xfrm>
            <a:off x="1648225" y="3333575"/>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97" name="Google Shape;897;p20"/>
          <p:cNvSpPr txBox="1">
            <a:spLocks noGrp="1"/>
          </p:cNvSpPr>
          <p:nvPr>
            <p:ph type="subTitle" idx="1"/>
          </p:nvPr>
        </p:nvSpPr>
        <p:spPr>
          <a:xfrm>
            <a:off x="1648225" y="3748550"/>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898" name="Google Shape;898;p20"/>
          <p:cNvSpPr txBox="1">
            <a:spLocks noGrp="1"/>
          </p:cNvSpPr>
          <p:nvPr>
            <p:ph type="title" idx="3"/>
          </p:nvPr>
        </p:nvSpPr>
        <p:spPr>
          <a:xfrm>
            <a:off x="5222350" y="3333575"/>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899" name="Google Shape;899;p20"/>
          <p:cNvSpPr txBox="1">
            <a:spLocks noGrp="1"/>
          </p:cNvSpPr>
          <p:nvPr>
            <p:ph type="subTitle" idx="4"/>
          </p:nvPr>
        </p:nvSpPr>
        <p:spPr>
          <a:xfrm>
            <a:off x="5222350" y="3748550"/>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59" name="Imagen 58"/>
          <p:cNvPicPr>
            <a:picLocks noChangeAspect="1"/>
          </p:cNvPicPr>
          <p:nvPr userDrawn="1"/>
        </p:nvPicPr>
        <p:blipFill>
          <a:blip r:embed="rId2"/>
          <a:stretch>
            <a:fillRect/>
          </a:stretch>
        </p:blipFill>
        <p:spPr>
          <a:xfrm>
            <a:off x="599224" y="374075"/>
            <a:ext cx="7945552" cy="72678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3">
  <p:cSld name="CUSTOM_10_1">
    <p:spTree>
      <p:nvGrpSpPr>
        <p:cNvPr id="1" name="Shape 900"/>
        <p:cNvGrpSpPr/>
        <p:nvPr/>
      </p:nvGrpSpPr>
      <p:grpSpPr>
        <a:xfrm>
          <a:off x="0" y="0"/>
          <a:ext cx="0" cy="0"/>
          <a:chOff x="0" y="0"/>
          <a:chExt cx="0" cy="0"/>
        </a:xfrm>
      </p:grpSpPr>
      <p:sp>
        <p:nvSpPr>
          <p:cNvPr id="985" name="Google Shape;985;p21"/>
          <p:cNvSpPr txBox="1">
            <a:spLocks noGrp="1"/>
          </p:cNvSpPr>
          <p:nvPr>
            <p:ph type="body" idx="1"/>
          </p:nvPr>
        </p:nvSpPr>
        <p:spPr>
          <a:xfrm>
            <a:off x="713100" y="1505500"/>
            <a:ext cx="3858900" cy="3098700"/>
          </a:xfrm>
          <a:prstGeom prst="rect">
            <a:avLst/>
          </a:prstGeom>
        </p:spPr>
        <p:txBody>
          <a:bodyPr spcFirstLastPara="1" wrap="square" lIns="91425" tIns="91425" rIns="91425" bIns="91425" anchor="b" anchorCtr="0">
            <a:noAutofit/>
          </a:bodyPr>
          <a:lstStyle>
            <a:lvl1pPr marL="457200" lvl="0" indent="-304800" rtl="0">
              <a:lnSpc>
                <a:spcPct val="100000"/>
              </a:lnSpc>
              <a:spcBef>
                <a:spcPts val="0"/>
              </a:spcBef>
              <a:spcAft>
                <a:spcPts val="0"/>
              </a:spcAft>
              <a:buClr>
                <a:schemeClr val="dk2"/>
              </a:buClr>
              <a:buSzPts val="1200"/>
              <a:buChar char="●"/>
              <a:defRPr sz="1250"/>
            </a:lvl1pPr>
            <a:lvl2pPr marL="914400" lvl="1" indent="-304800" rtl="0">
              <a:lnSpc>
                <a:spcPct val="115000"/>
              </a:lnSpc>
              <a:spcBef>
                <a:spcPts val="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
        <p:nvSpPr>
          <p:cNvPr id="986" name="Google Shape;986;p21"/>
          <p:cNvSpPr txBox="1">
            <a:spLocks noGrp="1"/>
          </p:cNvSpPr>
          <p:nvPr>
            <p:ph type="body" idx="2"/>
          </p:nvPr>
        </p:nvSpPr>
        <p:spPr>
          <a:xfrm>
            <a:off x="4572000" y="1505375"/>
            <a:ext cx="3858900" cy="3098700"/>
          </a:xfrm>
          <a:prstGeom prst="rect">
            <a:avLst/>
          </a:prstGeom>
        </p:spPr>
        <p:txBody>
          <a:bodyPr spcFirstLastPara="1" wrap="square" lIns="91425" tIns="91425" rIns="91425" bIns="91425" anchor="b" anchorCtr="0">
            <a:noAutofit/>
          </a:bodyPr>
          <a:lstStyle>
            <a:lvl1pPr marL="457200" lvl="0" indent="-285750" rtl="0">
              <a:lnSpc>
                <a:spcPct val="100000"/>
              </a:lnSpc>
              <a:spcBef>
                <a:spcPts val="0"/>
              </a:spcBef>
              <a:spcAft>
                <a:spcPts val="0"/>
              </a:spcAft>
              <a:buClr>
                <a:schemeClr val="dk2"/>
              </a:buClr>
              <a:buSzPts val="900"/>
              <a:buFont typeface="Changa One"/>
              <a:buChar char="●"/>
              <a:defRPr sz="2200">
                <a:solidFill>
                  <a:schemeClr val="dk2"/>
                </a:solidFill>
                <a:latin typeface="Changa One"/>
                <a:ea typeface="Changa One"/>
                <a:cs typeface="Changa One"/>
                <a:sym typeface="Changa One"/>
              </a:defRPr>
            </a:lvl1pPr>
            <a:lvl2pPr marL="914400" lvl="1" indent="-304800" rtl="0">
              <a:lnSpc>
                <a:spcPct val="115000"/>
              </a:lnSpc>
              <a:spcBef>
                <a:spcPts val="0"/>
              </a:spcBef>
              <a:spcAft>
                <a:spcPts val="0"/>
              </a:spcAft>
              <a:buSzPts val="1200"/>
              <a:buFont typeface="Roboto Condensed Light"/>
              <a:buChar char="○"/>
              <a:defRPr/>
            </a:lvl2pPr>
            <a:lvl3pPr marL="1371600" lvl="2" indent="-304800" rtl="0">
              <a:lnSpc>
                <a:spcPct val="115000"/>
              </a:lnSpc>
              <a:spcBef>
                <a:spcPts val="1600"/>
              </a:spcBef>
              <a:spcAft>
                <a:spcPts val="0"/>
              </a:spcAft>
              <a:buSzPts val="1200"/>
              <a:buFont typeface="Roboto Condensed Light"/>
              <a:buChar char="■"/>
              <a:defRPr/>
            </a:lvl3pPr>
            <a:lvl4pPr marL="1828800" lvl="3" indent="-304800" rtl="0">
              <a:lnSpc>
                <a:spcPct val="115000"/>
              </a:lnSpc>
              <a:spcBef>
                <a:spcPts val="1600"/>
              </a:spcBef>
              <a:spcAft>
                <a:spcPts val="0"/>
              </a:spcAft>
              <a:buSzPts val="1200"/>
              <a:buFont typeface="Roboto Condensed Light"/>
              <a:buChar char="●"/>
              <a:defRPr/>
            </a:lvl4pPr>
            <a:lvl5pPr marL="2286000" lvl="4" indent="-304800" rtl="0">
              <a:lnSpc>
                <a:spcPct val="115000"/>
              </a:lnSpc>
              <a:spcBef>
                <a:spcPts val="1600"/>
              </a:spcBef>
              <a:spcAft>
                <a:spcPts val="0"/>
              </a:spcAft>
              <a:buSzPts val="1200"/>
              <a:buFont typeface="Roboto Condensed Light"/>
              <a:buChar char="○"/>
              <a:defRPr/>
            </a:lvl5pPr>
            <a:lvl6pPr marL="2743200" lvl="5" indent="-304800" rtl="0">
              <a:lnSpc>
                <a:spcPct val="115000"/>
              </a:lnSpc>
              <a:spcBef>
                <a:spcPts val="1600"/>
              </a:spcBef>
              <a:spcAft>
                <a:spcPts val="0"/>
              </a:spcAft>
              <a:buSzPts val="1200"/>
              <a:buFont typeface="Roboto Condensed Light"/>
              <a:buChar char="■"/>
              <a:defRPr/>
            </a:lvl6pPr>
            <a:lvl7pPr marL="3200400" lvl="6" indent="-304800" rtl="0">
              <a:lnSpc>
                <a:spcPct val="115000"/>
              </a:lnSpc>
              <a:spcBef>
                <a:spcPts val="1600"/>
              </a:spcBef>
              <a:spcAft>
                <a:spcPts val="0"/>
              </a:spcAft>
              <a:buSzPts val="1200"/>
              <a:buFont typeface="Roboto Condensed Light"/>
              <a:buChar char="●"/>
              <a:defRPr/>
            </a:lvl7pPr>
            <a:lvl8pPr marL="3657600" lvl="7" indent="-304800" rtl="0">
              <a:lnSpc>
                <a:spcPct val="115000"/>
              </a:lnSpc>
              <a:spcBef>
                <a:spcPts val="1600"/>
              </a:spcBef>
              <a:spcAft>
                <a:spcPts val="0"/>
              </a:spcAft>
              <a:buSzPts val="1200"/>
              <a:buFont typeface="Roboto Condensed Light"/>
              <a:buChar char="○"/>
              <a:defRPr/>
            </a:lvl8pPr>
            <a:lvl9pPr marL="4114800" lvl="8" indent="-304800" rtl="0">
              <a:lnSpc>
                <a:spcPct val="115000"/>
              </a:lnSpc>
              <a:spcBef>
                <a:spcPts val="1600"/>
              </a:spcBef>
              <a:spcAft>
                <a:spcPts val="1600"/>
              </a:spcAft>
              <a:buSzPts val="1200"/>
              <a:buFont typeface="Roboto Condensed Light"/>
              <a:buChar char="■"/>
              <a:defRPr/>
            </a:lvl9pPr>
          </a:lstStyle>
          <a:p>
            <a:endParaRPr/>
          </a:p>
        </p:txBody>
      </p:sp>
      <p:sp>
        <p:nvSpPr>
          <p:cNvPr id="987" name="Google Shape;987;p2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988"/>
        <p:cNvGrpSpPr/>
        <p:nvPr/>
      </p:nvGrpSpPr>
      <p:grpSpPr>
        <a:xfrm>
          <a:off x="0" y="0"/>
          <a:ext cx="0" cy="0"/>
          <a:chOff x="0" y="0"/>
          <a:chExt cx="0" cy="0"/>
        </a:xfrm>
      </p:grpSpPr>
      <p:sp>
        <p:nvSpPr>
          <p:cNvPr id="1032" name="Google Shape;1032;p2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33" name="Google Shape;1033;p22"/>
          <p:cNvSpPr txBox="1">
            <a:spLocks noGrp="1"/>
          </p:cNvSpPr>
          <p:nvPr>
            <p:ph type="title" idx="2"/>
          </p:nvPr>
        </p:nvSpPr>
        <p:spPr>
          <a:xfrm>
            <a:off x="720002" y="2791625"/>
            <a:ext cx="2086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34" name="Google Shape;1034;p22"/>
          <p:cNvSpPr txBox="1">
            <a:spLocks noGrp="1"/>
          </p:cNvSpPr>
          <p:nvPr>
            <p:ph type="subTitle" idx="1"/>
          </p:nvPr>
        </p:nvSpPr>
        <p:spPr>
          <a:xfrm>
            <a:off x="720000"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35" name="Google Shape;1035;p22"/>
          <p:cNvSpPr txBox="1">
            <a:spLocks noGrp="1"/>
          </p:cNvSpPr>
          <p:nvPr>
            <p:ph type="title" idx="3"/>
          </p:nvPr>
        </p:nvSpPr>
        <p:spPr>
          <a:xfrm>
            <a:off x="3528594" y="2791625"/>
            <a:ext cx="2086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36" name="Google Shape;1036;p22"/>
          <p:cNvSpPr txBox="1">
            <a:spLocks noGrp="1"/>
          </p:cNvSpPr>
          <p:nvPr>
            <p:ph type="subTitle" idx="4"/>
          </p:nvPr>
        </p:nvSpPr>
        <p:spPr>
          <a:xfrm>
            <a:off x="3528600"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037" name="Google Shape;1037;p22"/>
          <p:cNvSpPr txBox="1">
            <a:spLocks noGrp="1"/>
          </p:cNvSpPr>
          <p:nvPr>
            <p:ph type="title" idx="5"/>
          </p:nvPr>
        </p:nvSpPr>
        <p:spPr>
          <a:xfrm>
            <a:off x="6337192" y="2791625"/>
            <a:ext cx="20868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038" name="Google Shape;1038;p22"/>
          <p:cNvSpPr txBox="1">
            <a:spLocks noGrp="1"/>
          </p:cNvSpPr>
          <p:nvPr>
            <p:ph type="subTitle" idx="6"/>
          </p:nvPr>
        </p:nvSpPr>
        <p:spPr>
          <a:xfrm>
            <a:off x="6337200" y="3319325"/>
            <a:ext cx="2086800" cy="66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52" name="Imagen 51"/>
          <p:cNvPicPr>
            <a:picLocks noChangeAspect="1"/>
          </p:cNvPicPr>
          <p:nvPr userDrawn="1"/>
        </p:nvPicPr>
        <p:blipFill>
          <a:blip r:embed="rId2"/>
          <a:stretch>
            <a:fillRect/>
          </a:stretch>
        </p:blipFill>
        <p:spPr>
          <a:xfrm>
            <a:off x="106987" y="887270"/>
            <a:ext cx="9037013" cy="276606"/>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039"/>
        <p:cNvGrpSpPr/>
        <p:nvPr/>
      </p:nvGrpSpPr>
      <p:grpSpPr>
        <a:xfrm>
          <a:off x="0" y="0"/>
          <a:ext cx="0" cy="0"/>
          <a:chOff x="0" y="0"/>
          <a:chExt cx="0" cy="0"/>
        </a:xfrm>
      </p:grpSpPr>
      <p:sp>
        <p:nvSpPr>
          <p:cNvPr id="1121" name="Google Shape;1121;p2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22" name="Google Shape;1122;p23"/>
          <p:cNvSpPr txBox="1">
            <a:spLocks noGrp="1"/>
          </p:cNvSpPr>
          <p:nvPr>
            <p:ph type="title" idx="2"/>
          </p:nvPr>
        </p:nvSpPr>
        <p:spPr>
          <a:xfrm>
            <a:off x="2104463" y="1892500"/>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23" name="Google Shape;1123;p23"/>
          <p:cNvSpPr txBox="1">
            <a:spLocks noGrp="1"/>
          </p:cNvSpPr>
          <p:nvPr>
            <p:ph type="subTitle" idx="1"/>
          </p:nvPr>
        </p:nvSpPr>
        <p:spPr>
          <a:xfrm>
            <a:off x="2104463" y="2307475"/>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24" name="Google Shape;1124;p23"/>
          <p:cNvSpPr txBox="1">
            <a:spLocks noGrp="1"/>
          </p:cNvSpPr>
          <p:nvPr>
            <p:ph type="title" idx="3"/>
          </p:nvPr>
        </p:nvSpPr>
        <p:spPr>
          <a:xfrm>
            <a:off x="4766145" y="1892500"/>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25" name="Google Shape;1125;p23"/>
          <p:cNvSpPr txBox="1">
            <a:spLocks noGrp="1"/>
          </p:cNvSpPr>
          <p:nvPr>
            <p:ph type="subTitle" idx="4"/>
          </p:nvPr>
        </p:nvSpPr>
        <p:spPr>
          <a:xfrm>
            <a:off x="4766141" y="2307475"/>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26" name="Google Shape;1126;p23"/>
          <p:cNvSpPr txBox="1">
            <a:spLocks noGrp="1"/>
          </p:cNvSpPr>
          <p:nvPr>
            <p:ph type="title" idx="5"/>
          </p:nvPr>
        </p:nvSpPr>
        <p:spPr>
          <a:xfrm>
            <a:off x="2104463" y="3624900"/>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27" name="Google Shape;1127;p23"/>
          <p:cNvSpPr txBox="1">
            <a:spLocks noGrp="1"/>
          </p:cNvSpPr>
          <p:nvPr>
            <p:ph type="subTitle" idx="6"/>
          </p:nvPr>
        </p:nvSpPr>
        <p:spPr>
          <a:xfrm>
            <a:off x="2104463" y="4039800"/>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128" name="Google Shape;1128;p23"/>
          <p:cNvSpPr txBox="1">
            <a:spLocks noGrp="1"/>
          </p:cNvSpPr>
          <p:nvPr>
            <p:ph type="title" idx="7"/>
          </p:nvPr>
        </p:nvSpPr>
        <p:spPr>
          <a:xfrm>
            <a:off x="4766145" y="3624900"/>
            <a:ext cx="22734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129" name="Google Shape;1129;p23"/>
          <p:cNvSpPr txBox="1">
            <a:spLocks noGrp="1"/>
          </p:cNvSpPr>
          <p:nvPr>
            <p:ph type="subTitle" idx="8"/>
          </p:nvPr>
        </p:nvSpPr>
        <p:spPr>
          <a:xfrm>
            <a:off x="4766141" y="4039800"/>
            <a:ext cx="22734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1130"/>
        <p:cNvGrpSpPr/>
        <p:nvPr/>
      </p:nvGrpSpPr>
      <p:grpSpPr>
        <a:xfrm>
          <a:off x="0" y="0"/>
          <a:ext cx="0" cy="0"/>
          <a:chOff x="0" y="0"/>
          <a:chExt cx="0" cy="0"/>
        </a:xfrm>
      </p:grpSpPr>
      <p:sp>
        <p:nvSpPr>
          <p:cNvPr id="1215" name="Google Shape;1215;p2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216" name="Google Shape;1216;p24"/>
          <p:cNvSpPr txBox="1">
            <a:spLocks noGrp="1"/>
          </p:cNvSpPr>
          <p:nvPr>
            <p:ph type="title" idx="2"/>
          </p:nvPr>
        </p:nvSpPr>
        <p:spPr>
          <a:xfrm>
            <a:off x="2693788" y="2841175"/>
            <a:ext cx="18006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17" name="Google Shape;1217;p24"/>
          <p:cNvSpPr txBox="1">
            <a:spLocks noGrp="1"/>
          </p:cNvSpPr>
          <p:nvPr>
            <p:ph type="subTitle" idx="1"/>
          </p:nvPr>
        </p:nvSpPr>
        <p:spPr>
          <a:xfrm>
            <a:off x="2693788" y="3256075"/>
            <a:ext cx="18006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218" name="Google Shape;1218;p24"/>
          <p:cNvSpPr txBox="1">
            <a:spLocks noGrp="1"/>
          </p:cNvSpPr>
          <p:nvPr>
            <p:ph type="title" idx="3"/>
          </p:nvPr>
        </p:nvSpPr>
        <p:spPr>
          <a:xfrm>
            <a:off x="4649615" y="2841175"/>
            <a:ext cx="18006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19" name="Google Shape;1219;p24"/>
          <p:cNvSpPr txBox="1">
            <a:spLocks noGrp="1"/>
          </p:cNvSpPr>
          <p:nvPr>
            <p:ph type="subTitle" idx="4"/>
          </p:nvPr>
        </p:nvSpPr>
        <p:spPr>
          <a:xfrm>
            <a:off x="4649613" y="3256075"/>
            <a:ext cx="18006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220" name="Google Shape;1220;p24"/>
          <p:cNvSpPr txBox="1">
            <a:spLocks noGrp="1"/>
          </p:cNvSpPr>
          <p:nvPr>
            <p:ph type="title" idx="5"/>
          </p:nvPr>
        </p:nvSpPr>
        <p:spPr>
          <a:xfrm>
            <a:off x="737963" y="2841175"/>
            <a:ext cx="18006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1" name="Google Shape;1221;p24"/>
          <p:cNvSpPr txBox="1">
            <a:spLocks noGrp="1"/>
          </p:cNvSpPr>
          <p:nvPr>
            <p:ph type="subTitle" idx="6"/>
          </p:nvPr>
        </p:nvSpPr>
        <p:spPr>
          <a:xfrm>
            <a:off x="737963" y="3256075"/>
            <a:ext cx="18006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222" name="Google Shape;1222;p24"/>
          <p:cNvSpPr txBox="1">
            <a:spLocks noGrp="1"/>
          </p:cNvSpPr>
          <p:nvPr>
            <p:ph type="title" idx="7"/>
          </p:nvPr>
        </p:nvSpPr>
        <p:spPr>
          <a:xfrm>
            <a:off x="6605440" y="2841175"/>
            <a:ext cx="18006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223" name="Google Shape;1223;p24"/>
          <p:cNvSpPr txBox="1">
            <a:spLocks noGrp="1"/>
          </p:cNvSpPr>
          <p:nvPr>
            <p:ph type="subTitle" idx="8"/>
          </p:nvPr>
        </p:nvSpPr>
        <p:spPr>
          <a:xfrm>
            <a:off x="6605438" y="3256075"/>
            <a:ext cx="18006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95" name="Imagen 94"/>
          <p:cNvPicPr>
            <a:picLocks noChangeAspect="1"/>
          </p:cNvPicPr>
          <p:nvPr userDrawn="1"/>
        </p:nvPicPr>
        <p:blipFill>
          <a:blip r:embed="rId2"/>
          <a:stretch>
            <a:fillRect/>
          </a:stretch>
        </p:blipFill>
        <p:spPr>
          <a:xfrm>
            <a:off x="599224" y="374075"/>
            <a:ext cx="7945552" cy="72678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1224"/>
        <p:cNvGrpSpPr/>
        <p:nvPr/>
      </p:nvGrpSpPr>
      <p:grpSpPr>
        <a:xfrm>
          <a:off x="0" y="0"/>
          <a:ext cx="0" cy="0"/>
          <a:chOff x="0" y="0"/>
          <a:chExt cx="0" cy="0"/>
        </a:xfrm>
      </p:grpSpPr>
      <p:sp>
        <p:nvSpPr>
          <p:cNvPr id="1311" name="Google Shape;1311;p2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12" name="Google Shape;1312;p25"/>
          <p:cNvSpPr txBox="1">
            <a:spLocks noGrp="1"/>
          </p:cNvSpPr>
          <p:nvPr>
            <p:ph type="title" idx="2"/>
          </p:nvPr>
        </p:nvSpPr>
        <p:spPr>
          <a:xfrm>
            <a:off x="1101175" y="17194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13" name="Google Shape;1313;p25"/>
          <p:cNvSpPr txBox="1">
            <a:spLocks noGrp="1"/>
          </p:cNvSpPr>
          <p:nvPr>
            <p:ph type="subTitle" idx="1"/>
          </p:nvPr>
        </p:nvSpPr>
        <p:spPr>
          <a:xfrm>
            <a:off x="1101175" y="21343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14" name="Google Shape;1314;p25"/>
          <p:cNvSpPr txBox="1">
            <a:spLocks noGrp="1"/>
          </p:cNvSpPr>
          <p:nvPr>
            <p:ph type="title" idx="3"/>
          </p:nvPr>
        </p:nvSpPr>
        <p:spPr>
          <a:xfrm>
            <a:off x="3578947" y="17194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15" name="Google Shape;1315;p25"/>
          <p:cNvSpPr txBox="1">
            <a:spLocks noGrp="1"/>
          </p:cNvSpPr>
          <p:nvPr>
            <p:ph type="subTitle" idx="4"/>
          </p:nvPr>
        </p:nvSpPr>
        <p:spPr>
          <a:xfrm>
            <a:off x="3579000" y="21343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16" name="Google Shape;1316;p25"/>
          <p:cNvSpPr txBox="1">
            <a:spLocks noGrp="1"/>
          </p:cNvSpPr>
          <p:nvPr>
            <p:ph type="title" idx="5"/>
          </p:nvPr>
        </p:nvSpPr>
        <p:spPr>
          <a:xfrm>
            <a:off x="1101175" y="31528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17" name="Google Shape;1317;p25"/>
          <p:cNvSpPr txBox="1">
            <a:spLocks noGrp="1"/>
          </p:cNvSpPr>
          <p:nvPr>
            <p:ph type="subTitle" idx="6"/>
          </p:nvPr>
        </p:nvSpPr>
        <p:spPr>
          <a:xfrm>
            <a:off x="1101175" y="35677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18" name="Google Shape;1318;p25"/>
          <p:cNvSpPr txBox="1">
            <a:spLocks noGrp="1"/>
          </p:cNvSpPr>
          <p:nvPr>
            <p:ph type="title" idx="7"/>
          </p:nvPr>
        </p:nvSpPr>
        <p:spPr>
          <a:xfrm>
            <a:off x="3578947" y="31528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19" name="Google Shape;1319;p25"/>
          <p:cNvSpPr txBox="1">
            <a:spLocks noGrp="1"/>
          </p:cNvSpPr>
          <p:nvPr>
            <p:ph type="subTitle" idx="8"/>
          </p:nvPr>
        </p:nvSpPr>
        <p:spPr>
          <a:xfrm>
            <a:off x="3578947" y="35677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20" name="Google Shape;1320;p25"/>
          <p:cNvSpPr txBox="1">
            <a:spLocks noGrp="1"/>
          </p:cNvSpPr>
          <p:nvPr>
            <p:ph type="title" idx="9"/>
          </p:nvPr>
        </p:nvSpPr>
        <p:spPr>
          <a:xfrm>
            <a:off x="6056725" y="17194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21" name="Google Shape;1321;p25"/>
          <p:cNvSpPr txBox="1">
            <a:spLocks noGrp="1"/>
          </p:cNvSpPr>
          <p:nvPr>
            <p:ph type="subTitle" idx="13"/>
          </p:nvPr>
        </p:nvSpPr>
        <p:spPr>
          <a:xfrm>
            <a:off x="6056725" y="21343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1322" name="Google Shape;1322;p25"/>
          <p:cNvSpPr txBox="1">
            <a:spLocks noGrp="1"/>
          </p:cNvSpPr>
          <p:nvPr>
            <p:ph type="title" idx="14"/>
          </p:nvPr>
        </p:nvSpPr>
        <p:spPr>
          <a:xfrm>
            <a:off x="6056725" y="3152850"/>
            <a:ext cx="1986000" cy="414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200">
                <a:solidFill>
                  <a:schemeClr val="dk2"/>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23" name="Google Shape;1323;p25"/>
          <p:cNvSpPr txBox="1">
            <a:spLocks noGrp="1"/>
          </p:cNvSpPr>
          <p:nvPr>
            <p:ph type="subTitle" idx="15"/>
          </p:nvPr>
        </p:nvSpPr>
        <p:spPr>
          <a:xfrm>
            <a:off x="6056725" y="3567750"/>
            <a:ext cx="1986000" cy="56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pic>
        <p:nvPicPr>
          <p:cNvPr id="101" name="Imagen 100"/>
          <p:cNvPicPr>
            <a:picLocks noChangeAspect="1"/>
          </p:cNvPicPr>
          <p:nvPr userDrawn="1"/>
        </p:nvPicPr>
        <p:blipFill>
          <a:blip r:embed="rId2"/>
          <a:stretch>
            <a:fillRect/>
          </a:stretch>
        </p:blipFill>
        <p:spPr>
          <a:xfrm>
            <a:off x="106987" y="887270"/>
            <a:ext cx="9037013" cy="276606"/>
          </a:xfrm>
          <a:prstGeom prst="rect">
            <a:avLst/>
          </a:prstGeom>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Numbers and text">
  <p:cSld name="CUSTOM_8">
    <p:spTree>
      <p:nvGrpSpPr>
        <p:cNvPr id="1" name="Shape 1324"/>
        <p:cNvGrpSpPr/>
        <p:nvPr/>
      </p:nvGrpSpPr>
      <p:grpSpPr>
        <a:xfrm>
          <a:off x="0" y="0"/>
          <a:ext cx="0" cy="0"/>
          <a:chOff x="0" y="0"/>
          <a:chExt cx="0" cy="0"/>
        </a:xfrm>
      </p:grpSpPr>
      <p:sp>
        <p:nvSpPr>
          <p:cNvPr id="1325" name="Google Shape;1325;p26"/>
          <p:cNvSpPr txBox="1">
            <a:spLocks noGrp="1"/>
          </p:cNvSpPr>
          <p:nvPr>
            <p:ph type="title" hasCustomPrompt="1"/>
          </p:nvPr>
        </p:nvSpPr>
        <p:spPr>
          <a:xfrm>
            <a:off x="713100" y="2339740"/>
            <a:ext cx="2258100" cy="1129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26" name="Google Shape;1326;p26"/>
          <p:cNvSpPr txBox="1">
            <a:spLocks noGrp="1"/>
          </p:cNvSpPr>
          <p:nvPr>
            <p:ph type="subTitle" idx="1"/>
          </p:nvPr>
        </p:nvSpPr>
        <p:spPr>
          <a:xfrm>
            <a:off x="713100" y="3469052"/>
            <a:ext cx="22581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327" name="Google Shape;1327;p26"/>
          <p:cNvSpPr txBox="1">
            <a:spLocks noGrp="1"/>
          </p:cNvSpPr>
          <p:nvPr>
            <p:ph type="title" idx="2" hasCustomPrompt="1"/>
          </p:nvPr>
        </p:nvSpPr>
        <p:spPr>
          <a:xfrm>
            <a:off x="3442950" y="776350"/>
            <a:ext cx="2258100" cy="1129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28" name="Google Shape;1328;p26"/>
          <p:cNvSpPr txBox="1">
            <a:spLocks noGrp="1"/>
          </p:cNvSpPr>
          <p:nvPr>
            <p:ph type="subTitle" idx="3"/>
          </p:nvPr>
        </p:nvSpPr>
        <p:spPr>
          <a:xfrm>
            <a:off x="3442950" y="1905650"/>
            <a:ext cx="22581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
        <p:nvSpPr>
          <p:cNvPr id="1329" name="Google Shape;1329;p26"/>
          <p:cNvSpPr txBox="1">
            <a:spLocks noGrp="1"/>
          </p:cNvSpPr>
          <p:nvPr>
            <p:ph type="title" idx="4" hasCustomPrompt="1"/>
          </p:nvPr>
        </p:nvSpPr>
        <p:spPr>
          <a:xfrm>
            <a:off x="6172800" y="2339734"/>
            <a:ext cx="2258100" cy="11295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200">
                <a:solidFill>
                  <a:schemeClr val="accen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1330" name="Google Shape;1330;p26"/>
          <p:cNvSpPr txBox="1">
            <a:spLocks noGrp="1"/>
          </p:cNvSpPr>
          <p:nvPr>
            <p:ph type="subTitle" idx="5"/>
          </p:nvPr>
        </p:nvSpPr>
        <p:spPr>
          <a:xfrm>
            <a:off x="6172800" y="3469023"/>
            <a:ext cx="2258100" cy="5988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2400"/>
              <a:buFont typeface="PT Sans"/>
              <a:buNone/>
              <a:defRPr sz="1600"/>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algn="ctr" rtl="0">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1">
  <p:cSld name="CUSTOM_11">
    <p:spTree>
      <p:nvGrpSpPr>
        <p:cNvPr id="1" name="Shape 1344"/>
        <p:cNvGrpSpPr/>
        <p:nvPr/>
      </p:nvGrpSpPr>
      <p:grpSpPr>
        <a:xfrm>
          <a:off x="0" y="0"/>
          <a:ext cx="0" cy="0"/>
          <a:chOff x="0" y="0"/>
          <a:chExt cx="0" cy="0"/>
        </a:xfrm>
      </p:grpSpPr>
      <p:sp>
        <p:nvSpPr>
          <p:cNvPr id="1429" name="Google Shape;1429;p2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87" name="Imagen 86"/>
          <p:cNvPicPr>
            <a:picLocks noChangeAspect="1"/>
          </p:cNvPicPr>
          <p:nvPr userDrawn="1"/>
        </p:nvPicPr>
        <p:blipFill>
          <a:blip r:embed="rId2"/>
          <a:stretch>
            <a:fillRect/>
          </a:stretch>
        </p:blipFill>
        <p:spPr>
          <a:xfrm>
            <a:off x="106987" y="887270"/>
            <a:ext cx="9037013" cy="276606"/>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2">
  <p:cSld name="CUSTOM_11_1">
    <p:spTree>
      <p:nvGrpSpPr>
        <p:cNvPr id="1" name="Shape 1430"/>
        <p:cNvGrpSpPr/>
        <p:nvPr/>
      </p:nvGrpSpPr>
      <p:grpSpPr>
        <a:xfrm>
          <a:off x="0" y="0"/>
          <a:ext cx="0" cy="0"/>
          <a:chOff x="0" y="0"/>
          <a:chExt cx="0" cy="0"/>
        </a:xfrm>
      </p:grpSpPr>
      <p:sp>
        <p:nvSpPr>
          <p:cNvPr id="1444" name="Google Shape;1444;p28"/>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6" name="Imagen 15"/>
          <p:cNvPicPr>
            <a:picLocks noChangeAspect="1"/>
          </p:cNvPicPr>
          <p:nvPr userDrawn="1"/>
        </p:nvPicPr>
        <p:blipFill>
          <a:blip r:embed="rId2"/>
          <a:stretch>
            <a:fillRect/>
          </a:stretch>
        </p:blipFill>
        <p:spPr>
          <a:xfrm>
            <a:off x="106987" y="887270"/>
            <a:ext cx="9037013" cy="276606"/>
          </a:xfrm>
          <a:prstGeom prst="rect">
            <a:avLst/>
          </a:prstGeom>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1445"/>
        <p:cNvGrpSpPr/>
        <p:nvPr/>
      </p:nvGrpSpPr>
      <p:grpSpPr>
        <a:xfrm>
          <a:off x="0" y="0"/>
          <a:ext cx="0" cy="0"/>
          <a:chOff x="0" y="0"/>
          <a:chExt cx="0" cy="0"/>
        </a:xfrm>
      </p:grpSpPr>
      <p:sp>
        <p:nvSpPr>
          <p:cNvPr id="1446" name="Google Shape;1446;p29"/>
          <p:cNvSpPr txBox="1">
            <a:spLocks noGrp="1"/>
          </p:cNvSpPr>
          <p:nvPr>
            <p:ph type="title"/>
          </p:nvPr>
        </p:nvSpPr>
        <p:spPr>
          <a:xfrm>
            <a:off x="720000" y="539400"/>
            <a:ext cx="3434700" cy="8730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500"/>
              <a:buNone/>
              <a:defRPr sz="6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47" name="Google Shape;1447;p29"/>
          <p:cNvSpPr txBox="1">
            <a:spLocks noGrp="1"/>
          </p:cNvSpPr>
          <p:nvPr>
            <p:ph type="subTitle" idx="1"/>
          </p:nvPr>
        </p:nvSpPr>
        <p:spPr>
          <a:xfrm>
            <a:off x="720000" y="2201975"/>
            <a:ext cx="3434700" cy="119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1492"/>
        <p:cNvGrpSpPr/>
        <p:nvPr/>
      </p:nvGrpSpPr>
      <p:grpSpPr>
        <a:xfrm>
          <a:off x="0" y="0"/>
          <a:ext cx="0" cy="0"/>
          <a:chOff x="0" y="0"/>
          <a:chExt cx="0" cy="0"/>
        </a:xfrm>
      </p:grpSpPr>
      <p:sp>
        <p:nvSpPr>
          <p:cNvPr id="1493" name="Google Shape;1493;p30"/>
          <p:cNvSpPr/>
          <p:nvPr/>
        </p:nvSpPr>
        <p:spPr>
          <a:xfrm>
            <a:off x="1150500" y="1018800"/>
            <a:ext cx="6843000" cy="31059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1578"/>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2_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5539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1_Caption">
    <p:spTree>
      <p:nvGrpSpPr>
        <p:cNvPr id="1" name="Shape 63"/>
        <p:cNvGrpSpPr/>
        <p:nvPr/>
      </p:nvGrpSpPr>
      <p:grpSpPr>
        <a:xfrm>
          <a:off x="0" y="0"/>
          <a:ext cx="0" cy="0"/>
          <a:chOff x="0" y="0"/>
          <a:chExt cx="0" cy="0"/>
        </a:xfrm>
      </p:grpSpPr>
      <p:sp>
        <p:nvSpPr>
          <p:cNvPr id="64" name="Google Shape;64;p10"/>
          <p:cNvSpPr txBox="1">
            <a:spLocks noGrp="1"/>
          </p:cNvSpPr>
          <p:nvPr>
            <p:ph type="body" idx="1"/>
          </p:nvPr>
        </p:nvSpPr>
        <p:spPr>
          <a:xfrm>
            <a:off x="540000" y="768600"/>
            <a:ext cx="3654900" cy="12624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sz="3600" b="0">
                <a:latin typeface="Anton"/>
                <a:ea typeface="Anton"/>
                <a:cs typeface="Anton"/>
                <a:sym typeface="Anton"/>
              </a:defRPr>
            </a:lvl1pPr>
          </a:lstStyle>
          <a:p>
            <a:endParaRPr/>
          </a:p>
        </p:txBody>
      </p:sp>
      <p:pic>
        <p:nvPicPr>
          <p:cNvPr id="2050" name="Picture 2" descr="Qué debo hacer si me entero de que mi hija adolescente está embarazada? -  EMBARAZOYMAS"/>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0234" b="5850"/>
          <a:stretch/>
        </p:blipFill>
        <p:spPr bwMode="auto">
          <a:xfrm>
            <a:off x="0" y="0"/>
            <a:ext cx="9144000" cy="514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4895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reserve="1">
  <p:cSld name="1_Caption">
    <p:spTree>
      <p:nvGrpSpPr>
        <p:cNvPr id="1" name="Shape 63"/>
        <p:cNvGrpSpPr/>
        <p:nvPr/>
      </p:nvGrpSpPr>
      <p:grpSpPr>
        <a:xfrm>
          <a:off x="0" y="0"/>
          <a:ext cx="0" cy="0"/>
          <a:chOff x="0" y="0"/>
          <a:chExt cx="0" cy="0"/>
        </a:xfrm>
      </p:grpSpPr>
      <p:sp>
        <p:nvSpPr>
          <p:cNvPr id="64" name="Google Shape;64;p10"/>
          <p:cNvSpPr txBox="1">
            <a:spLocks noGrp="1"/>
          </p:cNvSpPr>
          <p:nvPr>
            <p:ph type="body" idx="1"/>
          </p:nvPr>
        </p:nvSpPr>
        <p:spPr>
          <a:xfrm>
            <a:off x="540000" y="768600"/>
            <a:ext cx="3654900" cy="12624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sz="3600" b="0">
                <a:latin typeface="Anton"/>
                <a:ea typeface="Anton"/>
                <a:cs typeface="Anton"/>
                <a:sym typeface="Anton"/>
              </a:defRPr>
            </a:lvl1pPr>
          </a:lstStyle>
          <a:p>
            <a:endParaRPr/>
          </a:p>
        </p:txBody>
      </p:sp>
      <p:pic>
        <p:nvPicPr>
          <p:cNvPr id="3074" name="Picture 2" descr="En el último trimestre del 2021 aumentó en 34% el embarazo adolescente en  Piura"/>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399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9852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four columns 2">
  <p:cSld name="Title and four columns 2">
    <p:spTree>
      <p:nvGrpSpPr>
        <p:cNvPr id="1" name="Shape 171"/>
        <p:cNvGrpSpPr/>
        <p:nvPr/>
      </p:nvGrpSpPr>
      <p:grpSpPr>
        <a:xfrm>
          <a:off x="0" y="0"/>
          <a:ext cx="0" cy="0"/>
          <a:chOff x="0" y="0"/>
          <a:chExt cx="0" cy="0"/>
        </a:xfrm>
      </p:grpSpPr>
      <p:sp>
        <p:nvSpPr>
          <p:cNvPr id="172" name="Google Shape;172;p22"/>
          <p:cNvSpPr txBox="1">
            <a:spLocks noGrp="1"/>
          </p:cNvSpPr>
          <p:nvPr>
            <p:ph type="title"/>
          </p:nvPr>
        </p:nvSpPr>
        <p:spPr>
          <a:xfrm>
            <a:off x="540000" y="445025"/>
            <a:ext cx="17172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3" name="Google Shape;173;p22"/>
          <p:cNvSpPr txBox="1">
            <a:spLocks noGrp="1"/>
          </p:cNvSpPr>
          <p:nvPr>
            <p:ph type="subTitle" idx="1"/>
          </p:nvPr>
        </p:nvSpPr>
        <p:spPr>
          <a:xfrm>
            <a:off x="4627459" y="1833325"/>
            <a:ext cx="2586900" cy="357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2500"/>
              <a:buFont typeface="Anton"/>
              <a:buNone/>
              <a:defRPr sz="2500" b="0">
                <a:solidFill>
                  <a:schemeClr val="dk2"/>
                </a:solidFill>
                <a:latin typeface="Anton"/>
                <a:ea typeface="Anton"/>
                <a:cs typeface="Anton"/>
                <a:sym typeface="Anton"/>
              </a:defRPr>
            </a:lvl1pPr>
            <a:lvl2pPr lvl="1" algn="ctr" rtl="0">
              <a:spcBef>
                <a:spcPts val="0"/>
              </a:spcBef>
              <a:spcAft>
                <a:spcPts val="0"/>
              </a:spcAft>
              <a:buClr>
                <a:schemeClr val="dk2"/>
              </a:buClr>
              <a:buSzPts val="2500"/>
              <a:buFont typeface="Anton"/>
              <a:buNone/>
              <a:defRPr sz="2500">
                <a:solidFill>
                  <a:schemeClr val="dk2"/>
                </a:solidFill>
                <a:latin typeface="Anton"/>
                <a:ea typeface="Anton"/>
                <a:cs typeface="Anton"/>
                <a:sym typeface="Anton"/>
              </a:defRPr>
            </a:lvl2pPr>
            <a:lvl3pPr lvl="2"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3pPr>
            <a:lvl4pPr lvl="3"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4pPr>
            <a:lvl5pPr lvl="4"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5pPr>
            <a:lvl6pPr lvl="5"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6pPr>
            <a:lvl7pPr lvl="6"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7pPr>
            <a:lvl8pPr lvl="7"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8pPr>
            <a:lvl9pPr lvl="8" algn="ctr" rtl="0">
              <a:spcBef>
                <a:spcPts val="1600"/>
              </a:spcBef>
              <a:spcAft>
                <a:spcPts val="1600"/>
              </a:spcAft>
              <a:buClr>
                <a:schemeClr val="dk2"/>
              </a:buClr>
              <a:buSzPts val="2500"/>
              <a:buFont typeface="Anton"/>
              <a:buNone/>
              <a:defRPr sz="2500">
                <a:solidFill>
                  <a:schemeClr val="dk2"/>
                </a:solidFill>
                <a:latin typeface="Anton"/>
                <a:ea typeface="Anton"/>
                <a:cs typeface="Anton"/>
                <a:sym typeface="Anton"/>
              </a:defRPr>
            </a:lvl9pPr>
          </a:lstStyle>
          <a:p>
            <a:endParaRPr/>
          </a:p>
        </p:txBody>
      </p:sp>
      <p:sp>
        <p:nvSpPr>
          <p:cNvPr id="174" name="Google Shape;174;p22"/>
          <p:cNvSpPr txBox="1">
            <a:spLocks noGrp="1"/>
          </p:cNvSpPr>
          <p:nvPr>
            <p:ph type="subTitle" idx="2"/>
          </p:nvPr>
        </p:nvSpPr>
        <p:spPr>
          <a:xfrm>
            <a:off x="4928861" y="2173325"/>
            <a:ext cx="22854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1600"/>
              </a:spcBef>
              <a:spcAft>
                <a:spcPts val="0"/>
              </a:spcAft>
              <a:buClr>
                <a:schemeClr val="accent4"/>
              </a:buClr>
              <a:buSzPts val="1400"/>
              <a:buNone/>
              <a:defRPr>
                <a:solidFill>
                  <a:schemeClr val="accent4"/>
                </a:solidFill>
              </a:defRPr>
            </a:lvl3pPr>
            <a:lvl4pPr lvl="3" algn="ctr" rtl="0">
              <a:spcBef>
                <a:spcPts val="1600"/>
              </a:spcBef>
              <a:spcAft>
                <a:spcPts val="0"/>
              </a:spcAft>
              <a:buClr>
                <a:schemeClr val="accent4"/>
              </a:buClr>
              <a:buSzPts val="1400"/>
              <a:buNone/>
              <a:defRPr>
                <a:solidFill>
                  <a:schemeClr val="accent4"/>
                </a:solidFill>
              </a:defRPr>
            </a:lvl4pPr>
            <a:lvl5pPr lvl="4" algn="ctr" rtl="0">
              <a:spcBef>
                <a:spcPts val="1600"/>
              </a:spcBef>
              <a:spcAft>
                <a:spcPts val="0"/>
              </a:spcAft>
              <a:buClr>
                <a:schemeClr val="accent4"/>
              </a:buClr>
              <a:buSzPts val="1400"/>
              <a:buNone/>
              <a:defRPr>
                <a:solidFill>
                  <a:schemeClr val="accent4"/>
                </a:solidFill>
              </a:defRPr>
            </a:lvl5pPr>
            <a:lvl6pPr lvl="5" algn="ctr" rtl="0">
              <a:spcBef>
                <a:spcPts val="1600"/>
              </a:spcBef>
              <a:spcAft>
                <a:spcPts val="0"/>
              </a:spcAft>
              <a:buClr>
                <a:schemeClr val="accent4"/>
              </a:buClr>
              <a:buSzPts val="1400"/>
              <a:buNone/>
              <a:defRPr>
                <a:solidFill>
                  <a:schemeClr val="accent4"/>
                </a:solidFill>
              </a:defRPr>
            </a:lvl6pPr>
            <a:lvl7pPr lvl="6" algn="ctr" rtl="0">
              <a:spcBef>
                <a:spcPts val="1600"/>
              </a:spcBef>
              <a:spcAft>
                <a:spcPts val="0"/>
              </a:spcAft>
              <a:buClr>
                <a:schemeClr val="accent4"/>
              </a:buClr>
              <a:buSzPts val="1400"/>
              <a:buNone/>
              <a:defRPr>
                <a:solidFill>
                  <a:schemeClr val="accent4"/>
                </a:solidFill>
              </a:defRPr>
            </a:lvl7pPr>
            <a:lvl8pPr lvl="7" algn="ctr" rtl="0">
              <a:spcBef>
                <a:spcPts val="1600"/>
              </a:spcBef>
              <a:spcAft>
                <a:spcPts val="0"/>
              </a:spcAft>
              <a:buClr>
                <a:schemeClr val="accent4"/>
              </a:buClr>
              <a:buSzPts val="1400"/>
              <a:buNone/>
              <a:defRPr>
                <a:solidFill>
                  <a:schemeClr val="accent4"/>
                </a:solidFill>
              </a:defRPr>
            </a:lvl8pPr>
            <a:lvl9pPr lvl="8" algn="ctr" rtl="0">
              <a:spcBef>
                <a:spcPts val="1600"/>
              </a:spcBef>
              <a:spcAft>
                <a:spcPts val="1600"/>
              </a:spcAft>
              <a:buClr>
                <a:schemeClr val="accent4"/>
              </a:buClr>
              <a:buSzPts val="1400"/>
              <a:buNone/>
              <a:defRPr>
                <a:solidFill>
                  <a:schemeClr val="accent4"/>
                </a:solidFill>
              </a:defRPr>
            </a:lvl9pPr>
          </a:lstStyle>
          <a:p>
            <a:endParaRPr/>
          </a:p>
        </p:txBody>
      </p:sp>
      <p:sp>
        <p:nvSpPr>
          <p:cNvPr id="175" name="Google Shape;175;p22"/>
          <p:cNvSpPr txBox="1">
            <a:spLocks noGrp="1"/>
          </p:cNvSpPr>
          <p:nvPr>
            <p:ph type="subTitle" idx="3"/>
          </p:nvPr>
        </p:nvSpPr>
        <p:spPr>
          <a:xfrm>
            <a:off x="1929634" y="1833325"/>
            <a:ext cx="2586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500"/>
              <a:buFont typeface="Anton"/>
              <a:buNone/>
              <a:defRPr sz="2500" b="0">
                <a:solidFill>
                  <a:schemeClr val="dk2"/>
                </a:solidFill>
                <a:latin typeface="Anton"/>
                <a:ea typeface="Anton"/>
                <a:cs typeface="Anton"/>
                <a:sym typeface="Anton"/>
              </a:defRPr>
            </a:lvl1pPr>
            <a:lvl2pPr lvl="1" algn="ctr" rtl="0">
              <a:spcBef>
                <a:spcPts val="0"/>
              </a:spcBef>
              <a:spcAft>
                <a:spcPts val="0"/>
              </a:spcAft>
              <a:buClr>
                <a:schemeClr val="dk2"/>
              </a:buClr>
              <a:buSzPts val="2500"/>
              <a:buFont typeface="Anton"/>
              <a:buNone/>
              <a:defRPr sz="2500">
                <a:solidFill>
                  <a:schemeClr val="dk2"/>
                </a:solidFill>
                <a:latin typeface="Anton"/>
                <a:ea typeface="Anton"/>
                <a:cs typeface="Anton"/>
                <a:sym typeface="Anton"/>
              </a:defRPr>
            </a:lvl2pPr>
            <a:lvl3pPr lvl="2"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3pPr>
            <a:lvl4pPr lvl="3"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4pPr>
            <a:lvl5pPr lvl="4"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5pPr>
            <a:lvl6pPr lvl="5"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6pPr>
            <a:lvl7pPr lvl="6"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7pPr>
            <a:lvl8pPr lvl="7"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8pPr>
            <a:lvl9pPr lvl="8" algn="ctr" rtl="0">
              <a:spcBef>
                <a:spcPts val="1600"/>
              </a:spcBef>
              <a:spcAft>
                <a:spcPts val="1600"/>
              </a:spcAft>
              <a:buClr>
                <a:schemeClr val="dk2"/>
              </a:buClr>
              <a:buSzPts val="2500"/>
              <a:buFont typeface="Anton"/>
              <a:buNone/>
              <a:defRPr sz="2500">
                <a:solidFill>
                  <a:schemeClr val="dk2"/>
                </a:solidFill>
                <a:latin typeface="Anton"/>
                <a:ea typeface="Anton"/>
                <a:cs typeface="Anton"/>
                <a:sym typeface="Anton"/>
              </a:defRPr>
            </a:lvl9pPr>
          </a:lstStyle>
          <a:p>
            <a:endParaRPr/>
          </a:p>
        </p:txBody>
      </p:sp>
      <p:sp>
        <p:nvSpPr>
          <p:cNvPr id="176" name="Google Shape;176;p22"/>
          <p:cNvSpPr txBox="1">
            <a:spLocks noGrp="1"/>
          </p:cNvSpPr>
          <p:nvPr>
            <p:ph type="subTitle" idx="4"/>
          </p:nvPr>
        </p:nvSpPr>
        <p:spPr>
          <a:xfrm>
            <a:off x="1929688" y="2173325"/>
            <a:ext cx="22854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1600"/>
              </a:spcBef>
              <a:spcAft>
                <a:spcPts val="0"/>
              </a:spcAft>
              <a:buClr>
                <a:schemeClr val="accent4"/>
              </a:buClr>
              <a:buSzPts val="1400"/>
              <a:buNone/>
              <a:defRPr>
                <a:solidFill>
                  <a:schemeClr val="accent4"/>
                </a:solidFill>
              </a:defRPr>
            </a:lvl3pPr>
            <a:lvl4pPr lvl="3" algn="ctr" rtl="0">
              <a:spcBef>
                <a:spcPts val="1600"/>
              </a:spcBef>
              <a:spcAft>
                <a:spcPts val="0"/>
              </a:spcAft>
              <a:buClr>
                <a:schemeClr val="accent4"/>
              </a:buClr>
              <a:buSzPts val="1400"/>
              <a:buNone/>
              <a:defRPr>
                <a:solidFill>
                  <a:schemeClr val="accent4"/>
                </a:solidFill>
              </a:defRPr>
            </a:lvl4pPr>
            <a:lvl5pPr lvl="4" algn="ctr" rtl="0">
              <a:spcBef>
                <a:spcPts val="1600"/>
              </a:spcBef>
              <a:spcAft>
                <a:spcPts val="0"/>
              </a:spcAft>
              <a:buClr>
                <a:schemeClr val="accent4"/>
              </a:buClr>
              <a:buSzPts val="1400"/>
              <a:buNone/>
              <a:defRPr>
                <a:solidFill>
                  <a:schemeClr val="accent4"/>
                </a:solidFill>
              </a:defRPr>
            </a:lvl5pPr>
            <a:lvl6pPr lvl="5" algn="ctr" rtl="0">
              <a:spcBef>
                <a:spcPts val="1600"/>
              </a:spcBef>
              <a:spcAft>
                <a:spcPts val="0"/>
              </a:spcAft>
              <a:buClr>
                <a:schemeClr val="accent4"/>
              </a:buClr>
              <a:buSzPts val="1400"/>
              <a:buNone/>
              <a:defRPr>
                <a:solidFill>
                  <a:schemeClr val="accent4"/>
                </a:solidFill>
              </a:defRPr>
            </a:lvl6pPr>
            <a:lvl7pPr lvl="6" algn="ctr" rtl="0">
              <a:spcBef>
                <a:spcPts val="1600"/>
              </a:spcBef>
              <a:spcAft>
                <a:spcPts val="0"/>
              </a:spcAft>
              <a:buClr>
                <a:schemeClr val="accent4"/>
              </a:buClr>
              <a:buSzPts val="1400"/>
              <a:buNone/>
              <a:defRPr>
                <a:solidFill>
                  <a:schemeClr val="accent4"/>
                </a:solidFill>
              </a:defRPr>
            </a:lvl7pPr>
            <a:lvl8pPr lvl="7" algn="ctr" rtl="0">
              <a:spcBef>
                <a:spcPts val="1600"/>
              </a:spcBef>
              <a:spcAft>
                <a:spcPts val="0"/>
              </a:spcAft>
              <a:buClr>
                <a:schemeClr val="accent4"/>
              </a:buClr>
              <a:buSzPts val="1400"/>
              <a:buNone/>
              <a:defRPr>
                <a:solidFill>
                  <a:schemeClr val="accent4"/>
                </a:solidFill>
              </a:defRPr>
            </a:lvl8pPr>
            <a:lvl9pPr lvl="8" algn="ctr" rtl="0">
              <a:spcBef>
                <a:spcPts val="1600"/>
              </a:spcBef>
              <a:spcAft>
                <a:spcPts val="1600"/>
              </a:spcAft>
              <a:buClr>
                <a:schemeClr val="accent4"/>
              </a:buClr>
              <a:buSzPts val="1400"/>
              <a:buNone/>
              <a:defRPr>
                <a:solidFill>
                  <a:schemeClr val="accent4"/>
                </a:solidFill>
              </a:defRPr>
            </a:lvl9pPr>
          </a:lstStyle>
          <a:p>
            <a:endParaRPr/>
          </a:p>
        </p:txBody>
      </p:sp>
      <p:sp>
        <p:nvSpPr>
          <p:cNvPr id="177" name="Google Shape;177;p22"/>
          <p:cNvSpPr txBox="1">
            <a:spLocks noGrp="1"/>
          </p:cNvSpPr>
          <p:nvPr>
            <p:ph type="subTitle" idx="5"/>
          </p:nvPr>
        </p:nvSpPr>
        <p:spPr>
          <a:xfrm>
            <a:off x="4627375" y="3269350"/>
            <a:ext cx="2586900" cy="357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chemeClr val="dk2"/>
              </a:buClr>
              <a:buSzPts val="2500"/>
              <a:buFont typeface="Anton"/>
              <a:buNone/>
              <a:defRPr sz="2500" b="0">
                <a:solidFill>
                  <a:schemeClr val="dk2"/>
                </a:solidFill>
                <a:latin typeface="Anton"/>
                <a:ea typeface="Anton"/>
                <a:cs typeface="Anton"/>
                <a:sym typeface="Anton"/>
              </a:defRPr>
            </a:lvl1pPr>
            <a:lvl2pPr lvl="1" algn="ctr" rtl="0">
              <a:spcBef>
                <a:spcPts val="0"/>
              </a:spcBef>
              <a:spcAft>
                <a:spcPts val="0"/>
              </a:spcAft>
              <a:buClr>
                <a:schemeClr val="dk2"/>
              </a:buClr>
              <a:buSzPts val="2500"/>
              <a:buFont typeface="Anton"/>
              <a:buNone/>
              <a:defRPr sz="2500">
                <a:solidFill>
                  <a:schemeClr val="dk2"/>
                </a:solidFill>
                <a:latin typeface="Anton"/>
                <a:ea typeface="Anton"/>
                <a:cs typeface="Anton"/>
                <a:sym typeface="Anton"/>
              </a:defRPr>
            </a:lvl2pPr>
            <a:lvl3pPr lvl="2"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3pPr>
            <a:lvl4pPr lvl="3"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4pPr>
            <a:lvl5pPr lvl="4"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5pPr>
            <a:lvl6pPr lvl="5"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6pPr>
            <a:lvl7pPr lvl="6"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7pPr>
            <a:lvl8pPr lvl="7"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8pPr>
            <a:lvl9pPr lvl="8" algn="ctr" rtl="0">
              <a:spcBef>
                <a:spcPts val="1600"/>
              </a:spcBef>
              <a:spcAft>
                <a:spcPts val="1600"/>
              </a:spcAft>
              <a:buClr>
                <a:schemeClr val="dk2"/>
              </a:buClr>
              <a:buSzPts val="2500"/>
              <a:buFont typeface="Anton"/>
              <a:buNone/>
              <a:defRPr sz="2500">
                <a:solidFill>
                  <a:schemeClr val="dk2"/>
                </a:solidFill>
                <a:latin typeface="Anton"/>
                <a:ea typeface="Anton"/>
                <a:cs typeface="Anton"/>
                <a:sym typeface="Anton"/>
              </a:defRPr>
            </a:lvl9pPr>
          </a:lstStyle>
          <a:p>
            <a:endParaRPr/>
          </a:p>
        </p:txBody>
      </p:sp>
      <p:sp>
        <p:nvSpPr>
          <p:cNvPr id="178" name="Google Shape;178;p22"/>
          <p:cNvSpPr txBox="1">
            <a:spLocks noGrp="1"/>
          </p:cNvSpPr>
          <p:nvPr>
            <p:ph type="subTitle" idx="6"/>
          </p:nvPr>
        </p:nvSpPr>
        <p:spPr>
          <a:xfrm>
            <a:off x="4928813" y="3609350"/>
            <a:ext cx="2285400" cy="572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accent4"/>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1600"/>
              </a:spcBef>
              <a:spcAft>
                <a:spcPts val="0"/>
              </a:spcAft>
              <a:buClr>
                <a:schemeClr val="accent4"/>
              </a:buClr>
              <a:buSzPts val="1400"/>
              <a:buNone/>
              <a:defRPr>
                <a:solidFill>
                  <a:schemeClr val="accent4"/>
                </a:solidFill>
              </a:defRPr>
            </a:lvl3pPr>
            <a:lvl4pPr lvl="3" algn="ctr" rtl="0">
              <a:spcBef>
                <a:spcPts val="1600"/>
              </a:spcBef>
              <a:spcAft>
                <a:spcPts val="0"/>
              </a:spcAft>
              <a:buClr>
                <a:schemeClr val="accent4"/>
              </a:buClr>
              <a:buSzPts val="1400"/>
              <a:buNone/>
              <a:defRPr>
                <a:solidFill>
                  <a:schemeClr val="accent4"/>
                </a:solidFill>
              </a:defRPr>
            </a:lvl4pPr>
            <a:lvl5pPr lvl="4" algn="ctr" rtl="0">
              <a:spcBef>
                <a:spcPts val="1600"/>
              </a:spcBef>
              <a:spcAft>
                <a:spcPts val="0"/>
              </a:spcAft>
              <a:buClr>
                <a:schemeClr val="accent4"/>
              </a:buClr>
              <a:buSzPts val="1400"/>
              <a:buNone/>
              <a:defRPr>
                <a:solidFill>
                  <a:schemeClr val="accent4"/>
                </a:solidFill>
              </a:defRPr>
            </a:lvl5pPr>
            <a:lvl6pPr lvl="5" algn="ctr" rtl="0">
              <a:spcBef>
                <a:spcPts val="1600"/>
              </a:spcBef>
              <a:spcAft>
                <a:spcPts val="0"/>
              </a:spcAft>
              <a:buClr>
                <a:schemeClr val="accent4"/>
              </a:buClr>
              <a:buSzPts val="1400"/>
              <a:buNone/>
              <a:defRPr>
                <a:solidFill>
                  <a:schemeClr val="accent4"/>
                </a:solidFill>
              </a:defRPr>
            </a:lvl6pPr>
            <a:lvl7pPr lvl="6" algn="ctr" rtl="0">
              <a:spcBef>
                <a:spcPts val="1600"/>
              </a:spcBef>
              <a:spcAft>
                <a:spcPts val="0"/>
              </a:spcAft>
              <a:buClr>
                <a:schemeClr val="accent4"/>
              </a:buClr>
              <a:buSzPts val="1400"/>
              <a:buNone/>
              <a:defRPr>
                <a:solidFill>
                  <a:schemeClr val="accent4"/>
                </a:solidFill>
              </a:defRPr>
            </a:lvl7pPr>
            <a:lvl8pPr lvl="7" algn="ctr" rtl="0">
              <a:spcBef>
                <a:spcPts val="1600"/>
              </a:spcBef>
              <a:spcAft>
                <a:spcPts val="0"/>
              </a:spcAft>
              <a:buClr>
                <a:schemeClr val="accent4"/>
              </a:buClr>
              <a:buSzPts val="1400"/>
              <a:buNone/>
              <a:defRPr>
                <a:solidFill>
                  <a:schemeClr val="accent4"/>
                </a:solidFill>
              </a:defRPr>
            </a:lvl8pPr>
            <a:lvl9pPr lvl="8" algn="ctr" rtl="0">
              <a:spcBef>
                <a:spcPts val="1600"/>
              </a:spcBef>
              <a:spcAft>
                <a:spcPts val="1600"/>
              </a:spcAft>
              <a:buClr>
                <a:schemeClr val="accent4"/>
              </a:buClr>
              <a:buSzPts val="1400"/>
              <a:buNone/>
              <a:defRPr>
                <a:solidFill>
                  <a:schemeClr val="accent4"/>
                </a:solidFill>
              </a:defRPr>
            </a:lvl9pPr>
          </a:lstStyle>
          <a:p>
            <a:endParaRPr/>
          </a:p>
        </p:txBody>
      </p:sp>
      <p:sp>
        <p:nvSpPr>
          <p:cNvPr id="179" name="Google Shape;179;p22"/>
          <p:cNvSpPr txBox="1">
            <a:spLocks noGrp="1"/>
          </p:cNvSpPr>
          <p:nvPr>
            <p:ph type="subTitle" idx="7"/>
          </p:nvPr>
        </p:nvSpPr>
        <p:spPr>
          <a:xfrm>
            <a:off x="1929550" y="3269350"/>
            <a:ext cx="2586900" cy="35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2"/>
              </a:buClr>
              <a:buSzPts val="2500"/>
              <a:buFont typeface="Anton"/>
              <a:buNone/>
              <a:defRPr sz="2500" b="0">
                <a:solidFill>
                  <a:schemeClr val="dk2"/>
                </a:solidFill>
                <a:latin typeface="Anton"/>
                <a:ea typeface="Anton"/>
                <a:cs typeface="Anton"/>
                <a:sym typeface="Anton"/>
              </a:defRPr>
            </a:lvl1pPr>
            <a:lvl2pPr lvl="1" algn="ctr" rtl="0">
              <a:spcBef>
                <a:spcPts val="0"/>
              </a:spcBef>
              <a:spcAft>
                <a:spcPts val="0"/>
              </a:spcAft>
              <a:buClr>
                <a:schemeClr val="dk2"/>
              </a:buClr>
              <a:buSzPts val="2500"/>
              <a:buFont typeface="Anton"/>
              <a:buNone/>
              <a:defRPr sz="2500">
                <a:solidFill>
                  <a:schemeClr val="dk2"/>
                </a:solidFill>
                <a:latin typeface="Anton"/>
                <a:ea typeface="Anton"/>
                <a:cs typeface="Anton"/>
                <a:sym typeface="Anton"/>
              </a:defRPr>
            </a:lvl2pPr>
            <a:lvl3pPr lvl="2"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3pPr>
            <a:lvl4pPr lvl="3"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4pPr>
            <a:lvl5pPr lvl="4"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5pPr>
            <a:lvl6pPr lvl="5"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6pPr>
            <a:lvl7pPr lvl="6"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7pPr>
            <a:lvl8pPr lvl="7" algn="ctr" rtl="0">
              <a:spcBef>
                <a:spcPts val="1600"/>
              </a:spcBef>
              <a:spcAft>
                <a:spcPts val="0"/>
              </a:spcAft>
              <a:buClr>
                <a:schemeClr val="dk2"/>
              </a:buClr>
              <a:buSzPts val="2500"/>
              <a:buFont typeface="Anton"/>
              <a:buNone/>
              <a:defRPr sz="2500">
                <a:solidFill>
                  <a:schemeClr val="dk2"/>
                </a:solidFill>
                <a:latin typeface="Anton"/>
                <a:ea typeface="Anton"/>
                <a:cs typeface="Anton"/>
                <a:sym typeface="Anton"/>
              </a:defRPr>
            </a:lvl8pPr>
            <a:lvl9pPr lvl="8" algn="ctr" rtl="0">
              <a:spcBef>
                <a:spcPts val="1600"/>
              </a:spcBef>
              <a:spcAft>
                <a:spcPts val="1600"/>
              </a:spcAft>
              <a:buClr>
                <a:schemeClr val="dk2"/>
              </a:buClr>
              <a:buSzPts val="2500"/>
              <a:buFont typeface="Anton"/>
              <a:buNone/>
              <a:defRPr sz="2500">
                <a:solidFill>
                  <a:schemeClr val="dk2"/>
                </a:solidFill>
                <a:latin typeface="Anton"/>
                <a:ea typeface="Anton"/>
                <a:cs typeface="Anton"/>
                <a:sym typeface="Anton"/>
              </a:defRPr>
            </a:lvl9pPr>
          </a:lstStyle>
          <a:p>
            <a:endParaRPr/>
          </a:p>
        </p:txBody>
      </p:sp>
      <p:sp>
        <p:nvSpPr>
          <p:cNvPr id="180" name="Google Shape;180;p22"/>
          <p:cNvSpPr txBox="1">
            <a:spLocks noGrp="1"/>
          </p:cNvSpPr>
          <p:nvPr>
            <p:ph type="subTitle" idx="8"/>
          </p:nvPr>
        </p:nvSpPr>
        <p:spPr>
          <a:xfrm>
            <a:off x="1929613" y="3609350"/>
            <a:ext cx="2285400" cy="572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4"/>
              </a:buClr>
              <a:buSzPts val="1400"/>
              <a:buNone/>
              <a:defRPr sz="1400">
                <a:solidFill>
                  <a:schemeClr val="dk1"/>
                </a:solidFill>
              </a:defRPr>
            </a:lvl1pPr>
            <a:lvl2pPr lvl="1" algn="ctr" rtl="0">
              <a:spcBef>
                <a:spcPts val="0"/>
              </a:spcBef>
              <a:spcAft>
                <a:spcPts val="0"/>
              </a:spcAft>
              <a:buClr>
                <a:schemeClr val="accent4"/>
              </a:buClr>
              <a:buSzPts val="1400"/>
              <a:buNone/>
              <a:defRPr>
                <a:solidFill>
                  <a:schemeClr val="accent4"/>
                </a:solidFill>
              </a:defRPr>
            </a:lvl2pPr>
            <a:lvl3pPr lvl="2" algn="ctr" rtl="0">
              <a:spcBef>
                <a:spcPts val="1600"/>
              </a:spcBef>
              <a:spcAft>
                <a:spcPts val="0"/>
              </a:spcAft>
              <a:buClr>
                <a:schemeClr val="accent4"/>
              </a:buClr>
              <a:buSzPts val="1400"/>
              <a:buNone/>
              <a:defRPr>
                <a:solidFill>
                  <a:schemeClr val="accent4"/>
                </a:solidFill>
              </a:defRPr>
            </a:lvl3pPr>
            <a:lvl4pPr lvl="3" algn="ctr" rtl="0">
              <a:spcBef>
                <a:spcPts val="1600"/>
              </a:spcBef>
              <a:spcAft>
                <a:spcPts val="0"/>
              </a:spcAft>
              <a:buClr>
                <a:schemeClr val="accent4"/>
              </a:buClr>
              <a:buSzPts val="1400"/>
              <a:buNone/>
              <a:defRPr>
                <a:solidFill>
                  <a:schemeClr val="accent4"/>
                </a:solidFill>
              </a:defRPr>
            </a:lvl4pPr>
            <a:lvl5pPr lvl="4" algn="ctr" rtl="0">
              <a:spcBef>
                <a:spcPts val="1600"/>
              </a:spcBef>
              <a:spcAft>
                <a:spcPts val="0"/>
              </a:spcAft>
              <a:buClr>
                <a:schemeClr val="accent4"/>
              </a:buClr>
              <a:buSzPts val="1400"/>
              <a:buNone/>
              <a:defRPr>
                <a:solidFill>
                  <a:schemeClr val="accent4"/>
                </a:solidFill>
              </a:defRPr>
            </a:lvl5pPr>
            <a:lvl6pPr lvl="5" algn="ctr" rtl="0">
              <a:spcBef>
                <a:spcPts val="1600"/>
              </a:spcBef>
              <a:spcAft>
                <a:spcPts val="0"/>
              </a:spcAft>
              <a:buClr>
                <a:schemeClr val="accent4"/>
              </a:buClr>
              <a:buSzPts val="1400"/>
              <a:buNone/>
              <a:defRPr>
                <a:solidFill>
                  <a:schemeClr val="accent4"/>
                </a:solidFill>
              </a:defRPr>
            </a:lvl6pPr>
            <a:lvl7pPr lvl="6" algn="ctr" rtl="0">
              <a:spcBef>
                <a:spcPts val="1600"/>
              </a:spcBef>
              <a:spcAft>
                <a:spcPts val="0"/>
              </a:spcAft>
              <a:buClr>
                <a:schemeClr val="accent4"/>
              </a:buClr>
              <a:buSzPts val="1400"/>
              <a:buNone/>
              <a:defRPr>
                <a:solidFill>
                  <a:schemeClr val="accent4"/>
                </a:solidFill>
              </a:defRPr>
            </a:lvl7pPr>
            <a:lvl8pPr lvl="7" algn="ctr" rtl="0">
              <a:spcBef>
                <a:spcPts val="1600"/>
              </a:spcBef>
              <a:spcAft>
                <a:spcPts val="0"/>
              </a:spcAft>
              <a:buClr>
                <a:schemeClr val="accent4"/>
              </a:buClr>
              <a:buSzPts val="1400"/>
              <a:buNone/>
              <a:defRPr>
                <a:solidFill>
                  <a:schemeClr val="accent4"/>
                </a:solidFill>
              </a:defRPr>
            </a:lvl8pPr>
            <a:lvl9pPr lvl="8" algn="ctr" rtl="0">
              <a:spcBef>
                <a:spcPts val="1600"/>
              </a:spcBef>
              <a:spcAft>
                <a:spcPts val="1600"/>
              </a:spcAft>
              <a:buClr>
                <a:schemeClr val="accent4"/>
              </a:buClr>
              <a:buSzPts val="1400"/>
              <a:buNone/>
              <a:defRPr>
                <a:solidFill>
                  <a:schemeClr val="accent4"/>
                </a:solidFill>
              </a:defRPr>
            </a:lvl9pPr>
          </a:lstStyle>
          <a:p>
            <a:endParaRPr/>
          </a:p>
        </p:txBody>
      </p:sp>
    </p:spTree>
    <p:extLst>
      <p:ext uri="{BB962C8B-B14F-4D97-AF65-F5344CB8AC3E}">
        <p14:creationId xmlns:p14="http://schemas.microsoft.com/office/powerpoint/2010/main" val="29412428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6_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0180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Style slide layout">
    <p:spTree>
      <p:nvGrpSpPr>
        <p:cNvPr id="1" name=""/>
        <p:cNvGrpSpPr/>
        <p:nvPr/>
      </p:nvGrpSpPr>
      <p:grpSpPr>
        <a:xfrm>
          <a:off x="0" y="0"/>
          <a:ext cx="0" cy="0"/>
          <a:chOff x="0" y="0"/>
          <a:chExt cx="0" cy="0"/>
        </a:xfrm>
      </p:grpSpPr>
      <p:sp>
        <p:nvSpPr>
          <p:cNvPr id="58" name="Rectángulo 57"/>
          <p:cNvSpPr/>
          <p:nvPr userDrawn="1"/>
        </p:nvSpPr>
        <p:spPr>
          <a:xfrm>
            <a:off x="-3572" y="0"/>
            <a:ext cx="9147572" cy="5141119"/>
          </a:xfrm>
          <a:prstGeom prst="rect">
            <a:avLst/>
          </a:prstGeom>
          <a:solidFill>
            <a:srgbClr val="5C5DA7"/>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050"/>
          </a:p>
        </p:txBody>
      </p:sp>
    </p:spTree>
    <p:extLst>
      <p:ext uri="{BB962C8B-B14F-4D97-AF65-F5344CB8AC3E}">
        <p14:creationId xmlns:p14="http://schemas.microsoft.com/office/powerpoint/2010/main" val="29366724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240502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666"/>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1" name="Shape 1667"/>
        <p:cNvGrpSpPr/>
        <p:nvPr/>
      </p:nvGrpSpPr>
      <p:grpSpPr>
        <a:xfrm>
          <a:off x="0" y="0"/>
          <a:ext cx="0" cy="0"/>
          <a:chOff x="0" y="0"/>
          <a:chExt cx="0" cy="0"/>
        </a:xfrm>
      </p:grpSpPr>
      <p:sp>
        <p:nvSpPr>
          <p:cNvPr id="1668" name="Google Shape;1668;p34"/>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100" y="445025"/>
            <a:ext cx="7717800" cy="572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Clr>
                <a:schemeClr val="dk1"/>
              </a:buClr>
              <a:buSzPts val="3500"/>
              <a:buFont typeface="Changa One"/>
              <a:buNone/>
              <a:defRPr sz="3500">
                <a:solidFill>
                  <a:schemeClr val="dk1"/>
                </a:solidFill>
                <a:latin typeface="Changa One"/>
                <a:ea typeface="Changa One"/>
                <a:cs typeface="Changa One"/>
                <a:sym typeface="Changa One"/>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713100" y="1152475"/>
            <a:ext cx="7717800" cy="3416400"/>
          </a:xfrm>
          <a:prstGeom prst="rect">
            <a:avLst/>
          </a:prstGeom>
          <a:noFill/>
          <a:ln>
            <a:noFill/>
          </a:ln>
        </p:spPr>
        <p:txBody>
          <a:bodyPr spcFirstLastPara="1" wrap="square" lIns="91425" tIns="91425" rIns="91425" bIns="91425" anchor="ctr" anchorCtr="0">
            <a:noAutofit/>
          </a:bodyPr>
          <a:lstStyle>
            <a:lvl1pPr marL="457200" lvl="0" indent="-317500">
              <a:lnSpc>
                <a:spcPct val="115000"/>
              </a:lnSpc>
              <a:spcBef>
                <a:spcPts val="0"/>
              </a:spcBef>
              <a:spcAft>
                <a:spcPts val="0"/>
              </a:spcAft>
              <a:buClr>
                <a:schemeClr val="lt2"/>
              </a:buClr>
              <a:buSzPts val="1400"/>
              <a:buFont typeface="Cairo"/>
              <a:buChar char="●"/>
              <a:defRPr>
                <a:solidFill>
                  <a:schemeClr val="lt2"/>
                </a:solidFill>
                <a:latin typeface="Cairo"/>
                <a:ea typeface="Cairo"/>
                <a:cs typeface="Cairo"/>
                <a:sym typeface="Cairo"/>
              </a:defRPr>
            </a:lvl1pPr>
            <a:lvl2pPr marL="914400" lvl="1"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2pPr>
            <a:lvl3pPr marL="1371600" lvl="2"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3pPr>
            <a:lvl4pPr marL="1828800" lvl="3"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4pPr>
            <a:lvl5pPr marL="2286000" lvl="4"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5pPr>
            <a:lvl6pPr marL="2743200" lvl="5"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6pPr>
            <a:lvl7pPr marL="3200400" lvl="6"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7pPr>
            <a:lvl8pPr marL="3657600" lvl="7" indent="-317500">
              <a:lnSpc>
                <a:spcPct val="115000"/>
              </a:lnSpc>
              <a:spcBef>
                <a:spcPts val="1600"/>
              </a:spcBef>
              <a:spcAft>
                <a:spcPts val="0"/>
              </a:spcAft>
              <a:buClr>
                <a:schemeClr val="lt2"/>
              </a:buClr>
              <a:buSzPts val="1400"/>
              <a:buFont typeface="Cairo"/>
              <a:buChar char="○"/>
              <a:defRPr>
                <a:solidFill>
                  <a:schemeClr val="lt2"/>
                </a:solidFill>
                <a:latin typeface="Cairo"/>
                <a:ea typeface="Cairo"/>
                <a:cs typeface="Cairo"/>
                <a:sym typeface="Cairo"/>
              </a:defRPr>
            </a:lvl8pPr>
            <a:lvl9pPr marL="4114800" lvl="8" indent="-317500">
              <a:lnSpc>
                <a:spcPct val="115000"/>
              </a:lnSpc>
              <a:spcBef>
                <a:spcPts val="1600"/>
              </a:spcBef>
              <a:spcAft>
                <a:spcPts val="1600"/>
              </a:spcAft>
              <a:buClr>
                <a:schemeClr val="lt2"/>
              </a:buClr>
              <a:buSzPts val="1400"/>
              <a:buFont typeface="Cairo"/>
              <a:buChar char="■"/>
              <a:defRPr>
                <a:solidFill>
                  <a:schemeClr val="lt2"/>
                </a:solidFill>
                <a:latin typeface="Cairo"/>
                <a:ea typeface="Cairo"/>
                <a:cs typeface="Cairo"/>
                <a:sym typeface="Cairo"/>
              </a:defRPr>
            </a:lvl9pPr>
          </a:lstStyle>
          <a:p>
            <a:endParaRPr/>
          </a:p>
        </p:txBody>
      </p:sp>
      <p:sp>
        <p:nvSpPr>
          <p:cNvPr id="2" name="Rectángulo 1"/>
          <p:cNvSpPr/>
          <p:nvPr userDrawn="1"/>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82" r:id="rId29"/>
    <p:sldLayoutId id="2147483683" r:id="rId30"/>
    <p:sldLayoutId id="2147483688" r:id="rId31"/>
    <p:sldLayoutId id="2147483684" r:id="rId32"/>
    <p:sldLayoutId id="2147483685" r:id="rId33"/>
    <p:sldLayoutId id="2147483686" r:id="rId34"/>
    <p:sldLayoutId id="2147483687" r:id="rId3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449">
          <p15:clr>
            <a:srgbClr val="EA4335"/>
          </p15:clr>
        </p15:guide>
        <p15:guide id="3" orient="horz" pos="2900">
          <p15:clr>
            <a:srgbClr val="EA4335"/>
          </p15:clr>
        </p15:guide>
        <p15:guide id="4" pos="5311">
          <p15:clr>
            <a:srgbClr val="EA4335"/>
          </p15:clr>
        </p15:guide>
        <p15:guide id="5" pos="2880">
          <p15:clr>
            <a:srgbClr val="EA4335"/>
          </p15:clr>
        </p15:guide>
        <p15:guide id="6" orient="horz" pos="162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a:effectLst/>
      </p:bgPr>
    </p:bg>
    <p:spTree>
      <p:nvGrpSpPr>
        <p:cNvPr id="1" name="Shape 1663"/>
        <p:cNvGrpSpPr/>
        <p:nvPr/>
      </p:nvGrpSpPr>
      <p:grpSpPr>
        <a:xfrm>
          <a:off x="0" y="0"/>
          <a:ext cx="0" cy="0"/>
          <a:chOff x="0" y="0"/>
          <a:chExt cx="0" cy="0"/>
        </a:xfrm>
      </p:grpSpPr>
      <p:sp>
        <p:nvSpPr>
          <p:cNvPr id="4" name="Rectángulo 3"/>
          <p:cNvSpPr/>
          <p:nvPr userDrawn="1"/>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664" name="Google Shape;1664;p32"/>
          <p:cNvSpPr txBox="1">
            <a:spLocks noGrp="1"/>
          </p:cNvSpPr>
          <p:nvPr>
            <p:ph type="title"/>
          </p:nvPr>
        </p:nvSpPr>
        <p:spPr>
          <a:xfrm>
            <a:off x="1068100" y="933450"/>
            <a:ext cx="7047300" cy="482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lvl="1"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lvl="2"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lvl="3"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lvl="4"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lvl="5"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lvl="6"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lvl="7"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lvl="8" algn="ctr"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a:endParaRPr/>
          </a:p>
        </p:txBody>
      </p:sp>
      <p:sp>
        <p:nvSpPr>
          <p:cNvPr id="1665" name="Google Shape;1665;p32"/>
          <p:cNvSpPr txBox="1">
            <a:spLocks noGrp="1"/>
          </p:cNvSpPr>
          <p:nvPr>
            <p:ph type="body" idx="1"/>
          </p:nvPr>
        </p:nvSpPr>
        <p:spPr>
          <a:xfrm>
            <a:off x="1068100" y="1695450"/>
            <a:ext cx="7047300" cy="2502000"/>
          </a:xfrm>
          <a:prstGeom prst="rect">
            <a:avLst/>
          </a:prstGeom>
          <a:noFill/>
          <a:ln>
            <a:noFill/>
          </a:ln>
        </p:spPr>
        <p:txBody>
          <a:bodyPr spcFirstLastPara="1" wrap="square" lIns="91425" tIns="91425" rIns="91425" bIns="91425" anchor="t" anchorCtr="0">
            <a:noAutofit/>
          </a:bodyPr>
          <a:lstStyle>
            <a:lvl1pPr marL="457200" lvl="0"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marL="914400" lvl="1"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marL="1371600" lvl="2"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marL="1828800" lvl="3"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marL="2286000" lvl="4"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marL="2743200" lvl="5"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marL="3200400" lvl="6"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marL="3657600" lvl="7"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marL="4114800" lvl="8" indent="-29845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emf"/><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emf"/><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spreadsheets/d/1ZMY6EVLbDEG7Ocrk75U0ocZYQRBYiKSdbZXZIIxysv8/copy#gid=1654711040" TargetMode="External"/><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9.emf"/><Relationship Id="rId5"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35.xml"/><Relationship Id="rId5" Type="http://schemas.openxmlformats.org/officeDocument/2006/relationships/image" Target="../media/image22.emf"/><Relationship Id="rId4" Type="http://schemas.openxmlformats.org/officeDocument/2006/relationships/image" Target="../media/image21.emf"/></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3.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9.e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9.emf"/></Relationships>
</file>

<file path=ppt/slides/_rels/slide3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9.emf"/></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4.xml"/><Relationship Id="rId5" Type="http://schemas.openxmlformats.org/officeDocument/2006/relationships/image" Target="../media/image9.emf"/><Relationship Id="rId4" Type="http://schemas.openxmlformats.org/officeDocument/2006/relationships/image" Target="../media/image3.emf"/></Relationships>
</file>

<file path=ppt/slides/_rels/slide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4.xml"/><Relationship Id="rId1" Type="http://schemas.openxmlformats.org/officeDocument/2006/relationships/slideLayout" Target="../slideLayouts/slideLayout26.xml"/><Relationship Id="rId4" Type="http://schemas.openxmlformats.org/officeDocument/2006/relationships/image" Target="../media/image31.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2.emf"/><Relationship Id="rId7" Type="http://schemas.openxmlformats.org/officeDocument/2006/relationships/image" Target="../media/image33.emf"/><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image" Target="../media/image8.emf"/><Relationship Id="rId5" Type="http://schemas.openxmlformats.org/officeDocument/2006/relationships/image" Target="../media/image14.emf"/><Relationship Id="rId4" Type="http://schemas.openxmlformats.org/officeDocument/2006/relationships/image" Target="../media/image32.emf"/><Relationship Id="rId9" Type="http://schemas.openxmlformats.org/officeDocument/2006/relationships/image" Target="../media/image17.emf"/></Relationships>
</file>

<file path=ppt/slides/_rels/slide4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35.emf"/><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10.emf"/><Relationship Id="rId5" Type="http://schemas.openxmlformats.org/officeDocument/2006/relationships/image" Target="../media/image34.emf"/><Relationship Id="rId4" Type="http://schemas.openxmlformats.org/officeDocument/2006/relationships/image" Target="../media/image32.emf"/></Relationships>
</file>

<file path=ppt/slides/_rels/slide45.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3.emf"/><Relationship Id="rId7" Type="http://schemas.openxmlformats.org/officeDocument/2006/relationships/image" Target="../media/image27.emf"/><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31.emf"/><Relationship Id="rId5" Type="http://schemas.openxmlformats.org/officeDocument/2006/relationships/image" Target="../media/image29.emf"/><Relationship Id="rId4" Type="http://schemas.openxmlformats.org/officeDocument/2006/relationships/image" Target="../media/image26.emf"/></Relationships>
</file>

<file path=ppt/slides/_rels/slide4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9.xml"/><Relationship Id="rId1" Type="http://schemas.openxmlformats.org/officeDocument/2006/relationships/slideLayout" Target="../slideLayouts/slideLayout18.xml"/><Relationship Id="rId6" Type="http://schemas.openxmlformats.org/officeDocument/2006/relationships/image" Target="../media/image16.emf"/><Relationship Id="rId5" Type="http://schemas.openxmlformats.org/officeDocument/2006/relationships/image" Target="../media/image36.emf"/><Relationship Id="rId4" Type="http://schemas.openxmlformats.org/officeDocument/2006/relationships/image" Target="../media/image11.emf"/></Relationships>
</file>

<file path=ppt/slides/_rels/slide47.xml.rels><?xml version="1.0" encoding="UTF-8" standalone="yes"?>
<Relationships xmlns="http://schemas.openxmlformats.org/package/2006/relationships"><Relationship Id="rId3" Type="http://schemas.openxmlformats.org/officeDocument/2006/relationships/hyperlink" Target="https://chrome.google.com/webstore/detail/flaticon-for-gsuit-gslide/haekgjfnhhdkgfgmldhfokhmfkgmciba" TargetMode="External"/><Relationship Id="rId2" Type="http://schemas.openxmlformats.org/officeDocument/2006/relationships/notesSlide" Target="../notesSlides/notesSlide40.xml"/><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BE6"/>
        </a:solid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45DD1A72-A4F7-A623-5306-B34BC2338623}"/>
              </a:ext>
            </a:extLst>
          </p:cNvPr>
          <p:cNvSpPr/>
          <p:nvPr/>
        </p:nvSpPr>
        <p:spPr>
          <a:xfrm>
            <a:off x="0" y="1"/>
            <a:ext cx="9144000" cy="5143500"/>
          </a:xfrm>
          <a:prstGeom prst="rect">
            <a:avLst/>
          </a:prstGeom>
          <a:solidFill>
            <a:srgbClr val="F5EB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Google Shape;922;p31">
            <a:extLst>
              <a:ext uri="{FF2B5EF4-FFF2-40B4-BE49-F238E27FC236}">
                <a16:creationId xmlns:a16="http://schemas.microsoft.com/office/drawing/2014/main" id="{198BE5E6-9162-C047-56F2-9C2D0052A3B8}"/>
              </a:ext>
            </a:extLst>
          </p:cNvPr>
          <p:cNvSpPr/>
          <p:nvPr/>
        </p:nvSpPr>
        <p:spPr>
          <a:xfrm>
            <a:off x="1" y="2889956"/>
            <a:ext cx="9144000" cy="2253543"/>
          </a:xfrm>
          <a:custGeom>
            <a:avLst/>
            <a:gdLst/>
            <a:ahLst/>
            <a:cxnLst/>
            <a:rect l="l" t="t" r="r" b="b"/>
            <a:pathLst>
              <a:path w="272824" h="132738" extrusionOk="0">
                <a:moveTo>
                  <a:pt x="232348" y="0"/>
                </a:moveTo>
                <a:cubicBezTo>
                  <a:pt x="221869" y="0"/>
                  <a:pt x="209711" y="2223"/>
                  <a:pt x="195662" y="8019"/>
                </a:cubicBezTo>
                <a:cubicBezTo>
                  <a:pt x="137646" y="31951"/>
                  <a:pt x="146718" y="111613"/>
                  <a:pt x="75343" y="113683"/>
                </a:cubicBezTo>
                <a:cubicBezTo>
                  <a:pt x="74824" y="113698"/>
                  <a:pt x="74305" y="113705"/>
                  <a:pt x="73786" y="113705"/>
                </a:cubicBezTo>
                <a:cubicBezTo>
                  <a:pt x="42035" y="113705"/>
                  <a:pt x="10672" y="85578"/>
                  <a:pt x="0" y="62579"/>
                </a:cubicBezTo>
                <a:lnTo>
                  <a:pt x="0" y="132737"/>
                </a:lnTo>
                <a:lnTo>
                  <a:pt x="272824" y="132737"/>
                </a:lnTo>
                <a:lnTo>
                  <a:pt x="272824" y="13010"/>
                </a:lnTo>
                <a:cubicBezTo>
                  <a:pt x="263644" y="6686"/>
                  <a:pt x="250521" y="0"/>
                  <a:pt x="232348" y="0"/>
                </a:cubicBezTo>
                <a:close/>
              </a:path>
            </a:pathLst>
          </a:custGeom>
          <a:solidFill>
            <a:schemeClr val="tx2">
              <a:lumMod val="60000"/>
              <a:lumOff val="40000"/>
            </a:schemeClr>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p>
        </p:txBody>
      </p:sp>
      <p:sp>
        <p:nvSpPr>
          <p:cNvPr id="9" name="Google Shape;1673;p35">
            <a:extLst>
              <a:ext uri="{FF2B5EF4-FFF2-40B4-BE49-F238E27FC236}">
                <a16:creationId xmlns:a16="http://schemas.microsoft.com/office/drawing/2014/main" id="{BC8F7170-00F5-5E91-E8CD-FC1D3A0F9238}"/>
              </a:ext>
            </a:extLst>
          </p:cNvPr>
          <p:cNvSpPr txBox="1">
            <a:spLocks/>
          </p:cNvSpPr>
          <p:nvPr/>
        </p:nvSpPr>
        <p:spPr>
          <a:xfrm>
            <a:off x="429446" y="832606"/>
            <a:ext cx="4974600" cy="1123146"/>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s-PE" sz="5400" dirty="0">
                <a:solidFill>
                  <a:schemeClr val="tx2">
                    <a:lumMod val="75000"/>
                  </a:schemeClr>
                </a:solidFill>
                <a:latin typeface="Changa One" panose="020B0604020202020204" charset="0"/>
              </a:rPr>
              <a:t>TEEN</a:t>
            </a:r>
            <a:r>
              <a:rPr lang="es-PE" sz="5400" dirty="0">
                <a:solidFill>
                  <a:srgbClr val="FFC000"/>
                </a:solidFill>
                <a:latin typeface="Changa One" panose="020B0604020202020204" charset="0"/>
              </a:rPr>
              <a:t> </a:t>
            </a:r>
            <a:br>
              <a:rPr lang="es-PE" sz="5400" dirty="0">
                <a:solidFill>
                  <a:srgbClr val="FFC000"/>
                </a:solidFill>
                <a:latin typeface="Changa One" panose="020B0604020202020204" charset="0"/>
              </a:rPr>
            </a:br>
            <a:r>
              <a:rPr lang="es-PE" sz="5400" dirty="0">
                <a:solidFill>
                  <a:srgbClr val="B78CB9"/>
                </a:solidFill>
                <a:latin typeface="Changa One" panose="020B0604020202020204" charset="0"/>
              </a:rPr>
              <a:t>PREGNANCY</a:t>
            </a:r>
            <a:endParaRPr lang="es-PE" sz="13800" dirty="0">
              <a:solidFill>
                <a:srgbClr val="B78CB9"/>
              </a:solidFill>
              <a:latin typeface="Changa One" panose="020B0604020202020204" charset="0"/>
            </a:endParaRPr>
          </a:p>
        </p:txBody>
      </p:sp>
      <p:sp>
        <p:nvSpPr>
          <p:cNvPr id="14" name="TextBox 9">
            <a:extLst>
              <a:ext uri="{FF2B5EF4-FFF2-40B4-BE49-F238E27FC236}">
                <a16:creationId xmlns:a16="http://schemas.microsoft.com/office/drawing/2014/main" id="{DE298886-6A3B-A0B6-A2D4-E85C1D8B6E3A}"/>
              </a:ext>
            </a:extLst>
          </p:cNvPr>
          <p:cNvSpPr txBox="1"/>
          <p:nvPr/>
        </p:nvSpPr>
        <p:spPr>
          <a:xfrm>
            <a:off x="428494" y="2211307"/>
            <a:ext cx="3411116" cy="652533"/>
          </a:xfrm>
          <a:prstGeom prst="roundRect">
            <a:avLst>
              <a:gd name="adj" fmla="val 23889"/>
            </a:avLst>
          </a:prstGeom>
          <a:noFill/>
        </p:spPr>
        <p:txBody>
          <a:bodyPr wrap="square" rtlCol="0">
            <a:spAutoFit/>
          </a:bodyPr>
          <a:lstStyle/>
          <a:p>
            <a:pPr>
              <a:lnSpc>
                <a:spcPts val="1900"/>
              </a:lnSpc>
            </a:pPr>
            <a:r>
              <a:rPr lang="en-US" kern="1400" dirty="0">
                <a:solidFill>
                  <a:srgbClr val="2B2A2B"/>
                </a:solidFill>
                <a:latin typeface="Open Sans" panose="020B0606030504020204" pitchFamily="34" charset="0"/>
                <a:ea typeface="Open Sans" panose="020B0606030504020204" pitchFamily="34" charset="0"/>
                <a:cs typeface="Open Sans" panose="020B0606030504020204" pitchFamily="34" charset="0"/>
              </a:rPr>
              <a:t>Lorem 150galley of type and scrambled it to.</a:t>
            </a:r>
          </a:p>
        </p:txBody>
      </p:sp>
      <p:sp>
        <p:nvSpPr>
          <p:cNvPr id="15" name="Rectángulo: esquinas redondeadas 14">
            <a:extLst>
              <a:ext uri="{FF2B5EF4-FFF2-40B4-BE49-F238E27FC236}">
                <a16:creationId xmlns:a16="http://schemas.microsoft.com/office/drawing/2014/main" id="{DE75333A-E686-CAEB-4E9D-8E7483D936E3}"/>
              </a:ext>
            </a:extLst>
          </p:cNvPr>
          <p:cNvSpPr/>
          <p:nvPr/>
        </p:nvSpPr>
        <p:spPr>
          <a:xfrm>
            <a:off x="492120" y="2962667"/>
            <a:ext cx="2872357" cy="551159"/>
          </a:xfrm>
          <a:prstGeom prst="roundRect">
            <a:avLst>
              <a:gd name="adj" fmla="val 26908"/>
            </a:avLst>
          </a:prstGeom>
          <a:solidFill>
            <a:srgbClr val="EC9BC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sz="1400" b="1" spc="600" dirty="0">
                <a:solidFill>
                  <a:srgbClr val="2B2A2B"/>
                </a:solidFill>
                <a:latin typeface="Open Sans" panose="020B0606030504020204" pitchFamily="34" charset="0"/>
                <a:ea typeface="Open Sans" panose="020B0606030504020204" pitchFamily="34" charset="0"/>
                <a:cs typeface="Open Sans" panose="020B0606030504020204" pitchFamily="34" charset="0"/>
              </a:rPr>
              <a:t>FREE TEMPLATE</a:t>
            </a:r>
            <a:endParaRPr lang="es-PE" sz="1400" b="1" spc="600" dirty="0">
              <a:solidFill>
                <a:srgbClr val="2B2A2B"/>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7" name="Google Shape;680;p23">
            <a:extLst>
              <a:ext uri="{FF2B5EF4-FFF2-40B4-BE49-F238E27FC236}">
                <a16:creationId xmlns:a16="http://schemas.microsoft.com/office/drawing/2014/main" id="{8D09EA4F-6BFF-5B02-085C-B7C55A9DE524}"/>
              </a:ext>
            </a:extLst>
          </p:cNvPr>
          <p:cNvGrpSpPr/>
          <p:nvPr/>
        </p:nvGrpSpPr>
        <p:grpSpPr>
          <a:xfrm flipV="1">
            <a:off x="-1" y="-125"/>
            <a:ext cx="9143876" cy="752732"/>
            <a:chOff x="76" y="4390800"/>
            <a:chExt cx="9143876" cy="752732"/>
          </a:xfrm>
        </p:grpSpPr>
        <p:sp>
          <p:nvSpPr>
            <p:cNvPr id="18" name="Google Shape;681;p23">
              <a:extLst>
                <a:ext uri="{FF2B5EF4-FFF2-40B4-BE49-F238E27FC236}">
                  <a16:creationId xmlns:a16="http://schemas.microsoft.com/office/drawing/2014/main" id="{40C74B71-B874-EC84-F024-E22463FF6EE4}"/>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alpha val="16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9" name="Google Shape;682;p23">
              <a:extLst>
                <a:ext uri="{FF2B5EF4-FFF2-40B4-BE49-F238E27FC236}">
                  <a16:creationId xmlns:a16="http://schemas.microsoft.com/office/drawing/2014/main" id="{80F547D1-88C0-2E9D-EFC4-CD7A0F32C3BF}"/>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alpha val="14000"/>
              </a:srgb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20" name="Grupo 19">
            <a:extLst>
              <a:ext uri="{FF2B5EF4-FFF2-40B4-BE49-F238E27FC236}">
                <a16:creationId xmlns:a16="http://schemas.microsoft.com/office/drawing/2014/main" id="{642C9429-B560-5ADB-3422-C042CCF28B3F}"/>
              </a:ext>
            </a:extLst>
          </p:cNvPr>
          <p:cNvGrpSpPr/>
          <p:nvPr/>
        </p:nvGrpSpPr>
        <p:grpSpPr>
          <a:xfrm rot="10800000">
            <a:off x="4380622" y="93608"/>
            <a:ext cx="4294480" cy="536670"/>
            <a:chOff x="182517" y="57098"/>
            <a:chExt cx="8791605" cy="1098664"/>
          </a:xfrm>
        </p:grpSpPr>
        <p:pic>
          <p:nvPicPr>
            <p:cNvPr id="21" name="Imagen 20">
              <a:extLst>
                <a:ext uri="{FF2B5EF4-FFF2-40B4-BE49-F238E27FC236}">
                  <a16:creationId xmlns:a16="http://schemas.microsoft.com/office/drawing/2014/main" id="{1E50BADD-4ECC-DB5B-AF57-4211787FEFE2}"/>
                </a:ext>
              </a:extLst>
            </p:cNvPr>
            <p:cNvPicPr>
              <a:picLocks noChangeAspect="1"/>
            </p:cNvPicPr>
            <p:nvPr/>
          </p:nvPicPr>
          <p:blipFill>
            <a:blip r:embed="rId2"/>
            <a:stretch>
              <a:fillRect/>
            </a:stretch>
          </p:blipFill>
          <p:spPr>
            <a:xfrm>
              <a:off x="182517" y="57098"/>
              <a:ext cx="485449" cy="1052945"/>
            </a:xfrm>
            <a:prstGeom prst="rect">
              <a:avLst/>
            </a:prstGeom>
          </p:spPr>
        </p:pic>
        <p:pic>
          <p:nvPicPr>
            <p:cNvPr id="22" name="Imagen 21">
              <a:extLst>
                <a:ext uri="{FF2B5EF4-FFF2-40B4-BE49-F238E27FC236}">
                  <a16:creationId xmlns:a16="http://schemas.microsoft.com/office/drawing/2014/main" id="{BC924194-542B-A71F-0D8C-A96C908A1FED}"/>
                </a:ext>
              </a:extLst>
            </p:cNvPr>
            <p:cNvPicPr>
              <a:picLocks noChangeAspect="1"/>
            </p:cNvPicPr>
            <p:nvPr/>
          </p:nvPicPr>
          <p:blipFill>
            <a:blip r:embed="rId2"/>
            <a:stretch>
              <a:fillRect/>
            </a:stretch>
          </p:blipFill>
          <p:spPr>
            <a:xfrm flipH="1">
              <a:off x="8495631" y="72189"/>
              <a:ext cx="478491" cy="1037854"/>
            </a:xfrm>
            <a:prstGeom prst="rect">
              <a:avLst/>
            </a:prstGeom>
          </p:spPr>
        </p:pic>
        <p:sp>
          <p:nvSpPr>
            <p:cNvPr id="23" name="Rectángulo 22">
              <a:extLst>
                <a:ext uri="{FF2B5EF4-FFF2-40B4-BE49-F238E27FC236}">
                  <a16:creationId xmlns:a16="http://schemas.microsoft.com/office/drawing/2014/main" id="{DE96B2D5-4350-F434-F8EF-FECBF5F2CB05}"/>
                </a:ext>
              </a:extLst>
            </p:cNvPr>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26" name="Grupo 25">
            <a:extLst>
              <a:ext uri="{FF2B5EF4-FFF2-40B4-BE49-F238E27FC236}">
                <a16:creationId xmlns:a16="http://schemas.microsoft.com/office/drawing/2014/main" id="{E91EB83F-5F1A-A199-8B4B-5BE491BDDCB3}"/>
              </a:ext>
            </a:extLst>
          </p:cNvPr>
          <p:cNvGrpSpPr/>
          <p:nvPr/>
        </p:nvGrpSpPr>
        <p:grpSpPr>
          <a:xfrm>
            <a:off x="7704901" y="3276600"/>
            <a:ext cx="1456562" cy="1884364"/>
            <a:chOff x="7345363" y="2811463"/>
            <a:chExt cx="1816100" cy="2349501"/>
          </a:xfrm>
        </p:grpSpPr>
        <p:sp>
          <p:nvSpPr>
            <p:cNvPr id="27" name="Freeform 6">
              <a:extLst>
                <a:ext uri="{FF2B5EF4-FFF2-40B4-BE49-F238E27FC236}">
                  <a16:creationId xmlns:a16="http://schemas.microsoft.com/office/drawing/2014/main" id="{F8B9E091-C5F4-B3F7-83DD-A4A7EA0ECFAD}"/>
                </a:ext>
              </a:extLst>
            </p:cNvPr>
            <p:cNvSpPr>
              <a:spLocks/>
            </p:cNvSpPr>
            <p:nvPr/>
          </p:nvSpPr>
          <p:spPr bwMode="auto">
            <a:xfrm>
              <a:off x="8678863" y="4502151"/>
              <a:ext cx="474663" cy="650875"/>
            </a:xfrm>
            <a:custGeom>
              <a:avLst/>
              <a:gdLst>
                <a:gd name="T0" fmla="*/ 105 w 177"/>
                <a:gd name="T1" fmla="*/ 4 h 243"/>
                <a:gd name="T2" fmla="*/ 177 w 177"/>
                <a:gd name="T3" fmla="*/ 19 h 243"/>
                <a:gd name="T4" fmla="*/ 177 w 177"/>
                <a:gd name="T5" fmla="*/ 187 h 243"/>
                <a:gd name="T6" fmla="*/ 154 w 177"/>
                <a:gd name="T7" fmla="*/ 183 h 243"/>
                <a:gd name="T8" fmla="*/ 93 w 177"/>
                <a:gd name="T9" fmla="*/ 165 h 243"/>
                <a:gd name="T10" fmla="*/ 80 w 177"/>
                <a:gd name="T11" fmla="*/ 184 h 243"/>
                <a:gd name="T12" fmla="*/ 101 w 177"/>
                <a:gd name="T13" fmla="*/ 222 h 243"/>
                <a:gd name="T14" fmla="*/ 109 w 177"/>
                <a:gd name="T15" fmla="*/ 243 h 243"/>
                <a:gd name="T16" fmla="*/ 77 w 177"/>
                <a:gd name="T17" fmla="*/ 243 h 243"/>
                <a:gd name="T18" fmla="*/ 34 w 177"/>
                <a:gd name="T19" fmla="*/ 178 h 243"/>
                <a:gd name="T20" fmla="*/ 0 w 177"/>
                <a:gd name="T21" fmla="*/ 127 h 243"/>
                <a:gd name="T22" fmla="*/ 34 w 177"/>
                <a:gd name="T23" fmla="*/ 70 h 243"/>
                <a:gd name="T24" fmla="*/ 51 w 177"/>
                <a:gd name="T25" fmla="*/ 51 h 243"/>
                <a:gd name="T26" fmla="*/ 86 w 177"/>
                <a:gd name="T27" fmla="*/ 14 h 243"/>
                <a:gd name="T28" fmla="*/ 105 w 177"/>
                <a:gd name="T29" fmla="*/ 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243">
                  <a:moveTo>
                    <a:pt x="105" y="4"/>
                  </a:moveTo>
                  <a:cubicBezTo>
                    <a:pt x="131" y="0"/>
                    <a:pt x="153" y="14"/>
                    <a:pt x="177" y="19"/>
                  </a:cubicBezTo>
                  <a:cubicBezTo>
                    <a:pt x="177" y="75"/>
                    <a:pt x="177" y="131"/>
                    <a:pt x="177" y="187"/>
                  </a:cubicBezTo>
                  <a:cubicBezTo>
                    <a:pt x="168" y="193"/>
                    <a:pt x="161" y="186"/>
                    <a:pt x="154" y="183"/>
                  </a:cubicBezTo>
                  <a:cubicBezTo>
                    <a:pt x="134" y="175"/>
                    <a:pt x="115" y="165"/>
                    <a:pt x="93" y="165"/>
                  </a:cubicBezTo>
                  <a:cubicBezTo>
                    <a:pt x="76" y="164"/>
                    <a:pt x="73" y="168"/>
                    <a:pt x="80" y="184"/>
                  </a:cubicBezTo>
                  <a:cubicBezTo>
                    <a:pt x="86" y="197"/>
                    <a:pt x="92" y="210"/>
                    <a:pt x="101" y="222"/>
                  </a:cubicBezTo>
                  <a:cubicBezTo>
                    <a:pt x="105" y="228"/>
                    <a:pt x="112" y="234"/>
                    <a:pt x="109" y="243"/>
                  </a:cubicBezTo>
                  <a:cubicBezTo>
                    <a:pt x="99" y="243"/>
                    <a:pt x="88" y="243"/>
                    <a:pt x="77" y="243"/>
                  </a:cubicBezTo>
                  <a:cubicBezTo>
                    <a:pt x="67" y="219"/>
                    <a:pt x="48" y="200"/>
                    <a:pt x="34" y="178"/>
                  </a:cubicBezTo>
                  <a:cubicBezTo>
                    <a:pt x="23" y="161"/>
                    <a:pt x="11" y="144"/>
                    <a:pt x="0" y="127"/>
                  </a:cubicBezTo>
                  <a:cubicBezTo>
                    <a:pt x="2" y="103"/>
                    <a:pt x="22" y="88"/>
                    <a:pt x="34" y="70"/>
                  </a:cubicBezTo>
                  <a:cubicBezTo>
                    <a:pt x="39" y="63"/>
                    <a:pt x="46" y="58"/>
                    <a:pt x="51" y="51"/>
                  </a:cubicBezTo>
                  <a:cubicBezTo>
                    <a:pt x="62" y="38"/>
                    <a:pt x="74" y="26"/>
                    <a:pt x="86" y="14"/>
                  </a:cubicBezTo>
                  <a:cubicBezTo>
                    <a:pt x="91" y="9"/>
                    <a:pt x="96" y="3"/>
                    <a:pt x="105" y="4"/>
                  </a:cubicBezTo>
                  <a:close/>
                </a:path>
              </a:pathLst>
            </a:custGeom>
            <a:solidFill>
              <a:srgbClr val="1D6F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8" name="Freeform 8">
              <a:extLst>
                <a:ext uri="{FF2B5EF4-FFF2-40B4-BE49-F238E27FC236}">
                  <a16:creationId xmlns:a16="http://schemas.microsoft.com/office/drawing/2014/main" id="{0183398A-A4BF-6DCC-309F-0F1C5795DB2C}"/>
                </a:ext>
              </a:extLst>
            </p:cNvPr>
            <p:cNvSpPr>
              <a:spLocks/>
            </p:cNvSpPr>
            <p:nvPr/>
          </p:nvSpPr>
          <p:spPr bwMode="auto">
            <a:xfrm>
              <a:off x="7720013" y="4864101"/>
              <a:ext cx="582613" cy="288925"/>
            </a:xfrm>
            <a:custGeom>
              <a:avLst/>
              <a:gdLst>
                <a:gd name="T0" fmla="*/ 9 w 218"/>
                <a:gd name="T1" fmla="*/ 108 h 108"/>
                <a:gd name="T2" fmla="*/ 6 w 218"/>
                <a:gd name="T3" fmla="*/ 68 h 108"/>
                <a:gd name="T4" fmla="*/ 102 w 218"/>
                <a:gd name="T5" fmla="*/ 3 h 108"/>
                <a:gd name="T6" fmla="*/ 113 w 218"/>
                <a:gd name="T7" fmla="*/ 1 h 108"/>
                <a:gd name="T8" fmla="*/ 211 w 218"/>
                <a:gd name="T9" fmla="*/ 83 h 108"/>
                <a:gd name="T10" fmla="*/ 217 w 218"/>
                <a:gd name="T11" fmla="*/ 108 h 108"/>
                <a:gd name="T12" fmla="*/ 9 w 218"/>
                <a:gd name="T13" fmla="*/ 108 h 108"/>
              </a:gdLst>
              <a:ahLst/>
              <a:cxnLst>
                <a:cxn ang="0">
                  <a:pos x="T0" y="T1"/>
                </a:cxn>
                <a:cxn ang="0">
                  <a:pos x="T2" y="T3"/>
                </a:cxn>
                <a:cxn ang="0">
                  <a:pos x="T4" y="T5"/>
                </a:cxn>
                <a:cxn ang="0">
                  <a:pos x="T6" y="T7"/>
                </a:cxn>
                <a:cxn ang="0">
                  <a:pos x="T8" y="T9"/>
                </a:cxn>
                <a:cxn ang="0">
                  <a:pos x="T10" y="T11"/>
                </a:cxn>
                <a:cxn ang="0">
                  <a:pos x="T12" y="T13"/>
                </a:cxn>
              </a:cxnLst>
              <a:rect l="0" t="0" r="r" b="b"/>
              <a:pathLst>
                <a:path w="218" h="108">
                  <a:moveTo>
                    <a:pt x="9" y="108"/>
                  </a:moveTo>
                  <a:cubicBezTo>
                    <a:pt x="0" y="95"/>
                    <a:pt x="0" y="82"/>
                    <a:pt x="6" y="68"/>
                  </a:cubicBezTo>
                  <a:cubicBezTo>
                    <a:pt x="37" y="45"/>
                    <a:pt x="70" y="25"/>
                    <a:pt x="102" y="3"/>
                  </a:cubicBezTo>
                  <a:cubicBezTo>
                    <a:pt x="105" y="1"/>
                    <a:pt x="109" y="0"/>
                    <a:pt x="113" y="1"/>
                  </a:cubicBezTo>
                  <a:cubicBezTo>
                    <a:pt x="153" y="19"/>
                    <a:pt x="191" y="41"/>
                    <a:pt x="211" y="83"/>
                  </a:cubicBezTo>
                  <a:cubicBezTo>
                    <a:pt x="214" y="91"/>
                    <a:pt x="218" y="99"/>
                    <a:pt x="217" y="108"/>
                  </a:cubicBezTo>
                  <a:cubicBezTo>
                    <a:pt x="147" y="108"/>
                    <a:pt x="78" y="108"/>
                    <a:pt x="9" y="108"/>
                  </a:cubicBezTo>
                  <a:close/>
                </a:path>
              </a:pathLst>
            </a:custGeom>
            <a:solidFill>
              <a:srgbClr val="96CE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9" name="Freeform 11">
              <a:extLst>
                <a:ext uri="{FF2B5EF4-FFF2-40B4-BE49-F238E27FC236}">
                  <a16:creationId xmlns:a16="http://schemas.microsoft.com/office/drawing/2014/main" id="{556EE17F-EFC8-52C1-4459-8CE2FAB5C570}"/>
                </a:ext>
              </a:extLst>
            </p:cNvPr>
            <p:cNvSpPr>
              <a:spLocks/>
            </p:cNvSpPr>
            <p:nvPr/>
          </p:nvSpPr>
          <p:spPr bwMode="auto">
            <a:xfrm>
              <a:off x="8853488" y="4927601"/>
              <a:ext cx="307975" cy="233363"/>
            </a:xfrm>
            <a:custGeom>
              <a:avLst/>
              <a:gdLst>
                <a:gd name="T0" fmla="*/ 44 w 115"/>
                <a:gd name="T1" fmla="*/ 84 h 87"/>
                <a:gd name="T2" fmla="*/ 8 w 115"/>
                <a:gd name="T3" fmla="*/ 23 h 87"/>
                <a:gd name="T4" fmla="*/ 22 w 115"/>
                <a:gd name="T5" fmla="*/ 0 h 87"/>
                <a:gd name="T6" fmla="*/ 94 w 115"/>
                <a:gd name="T7" fmla="*/ 21 h 87"/>
                <a:gd name="T8" fmla="*/ 112 w 115"/>
                <a:gd name="T9" fmla="*/ 28 h 87"/>
                <a:gd name="T10" fmla="*/ 112 w 115"/>
                <a:gd name="T11" fmla="*/ 48 h 87"/>
                <a:gd name="T12" fmla="*/ 81 w 115"/>
                <a:gd name="T13" fmla="*/ 38 h 87"/>
                <a:gd name="T14" fmla="*/ 112 w 115"/>
                <a:gd name="T15" fmla="*/ 68 h 87"/>
                <a:gd name="T16" fmla="*/ 96 w 115"/>
                <a:gd name="T17" fmla="*/ 84 h 87"/>
                <a:gd name="T18" fmla="*/ 37 w 115"/>
                <a:gd name="T19" fmla="*/ 34 h 87"/>
                <a:gd name="T20" fmla="*/ 63 w 115"/>
                <a:gd name="T21" fmla="*/ 72 h 87"/>
                <a:gd name="T22" fmla="*/ 64 w 115"/>
                <a:gd name="T23" fmla="*/ 84 h 87"/>
                <a:gd name="T24" fmla="*/ 44 w 115"/>
                <a:gd name="T25" fmla="*/ 8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87">
                  <a:moveTo>
                    <a:pt x="44" y="84"/>
                  </a:moveTo>
                  <a:cubicBezTo>
                    <a:pt x="31" y="64"/>
                    <a:pt x="17" y="45"/>
                    <a:pt x="8" y="23"/>
                  </a:cubicBezTo>
                  <a:cubicBezTo>
                    <a:pt x="0" y="3"/>
                    <a:pt x="2" y="1"/>
                    <a:pt x="22" y="0"/>
                  </a:cubicBezTo>
                  <a:cubicBezTo>
                    <a:pt x="48" y="0"/>
                    <a:pt x="71" y="10"/>
                    <a:pt x="94" y="21"/>
                  </a:cubicBezTo>
                  <a:cubicBezTo>
                    <a:pt x="100" y="23"/>
                    <a:pt x="106" y="26"/>
                    <a:pt x="112" y="28"/>
                  </a:cubicBezTo>
                  <a:cubicBezTo>
                    <a:pt x="112" y="35"/>
                    <a:pt x="112" y="42"/>
                    <a:pt x="112" y="48"/>
                  </a:cubicBezTo>
                  <a:cubicBezTo>
                    <a:pt x="99" y="51"/>
                    <a:pt x="91" y="40"/>
                    <a:pt x="81" y="38"/>
                  </a:cubicBezTo>
                  <a:cubicBezTo>
                    <a:pt x="91" y="46"/>
                    <a:pt x="102" y="57"/>
                    <a:pt x="112" y="68"/>
                  </a:cubicBezTo>
                  <a:cubicBezTo>
                    <a:pt x="115" y="82"/>
                    <a:pt x="110" y="87"/>
                    <a:pt x="96" y="84"/>
                  </a:cubicBezTo>
                  <a:cubicBezTo>
                    <a:pt x="74" y="68"/>
                    <a:pt x="54" y="51"/>
                    <a:pt x="37" y="34"/>
                  </a:cubicBezTo>
                  <a:cubicBezTo>
                    <a:pt x="45" y="45"/>
                    <a:pt x="53" y="59"/>
                    <a:pt x="63" y="72"/>
                  </a:cubicBezTo>
                  <a:cubicBezTo>
                    <a:pt x="66" y="75"/>
                    <a:pt x="68" y="80"/>
                    <a:pt x="64" y="84"/>
                  </a:cubicBezTo>
                  <a:cubicBezTo>
                    <a:pt x="58" y="84"/>
                    <a:pt x="51" y="84"/>
                    <a:pt x="44" y="84"/>
                  </a:cubicBezTo>
                  <a:close/>
                </a:path>
              </a:pathLst>
            </a:custGeom>
            <a:solidFill>
              <a:srgbClr val="8FCC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0" name="Freeform 12">
              <a:extLst>
                <a:ext uri="{FF2B5EF4-FFF2-40B4-BE49-F238E27FC236}">
                  <a16:creationId xmlns:a16="http://schemas.microsoft.com/office/drawing/2014/main" id="{4C837D35-7F16-587F-5079-5EE8FBAA4553}"/>
                </a:ext>
              </a:extLst>
            </p:cNvPr>
            <p:cNvSpPr>
              <a:spLocks/>
            </p:cNvSpPr>
            <p:nvPr/>
          </p:nvSpPr>
          <p:spPr bwMode="auto">
            <a:xfrm>
              <a:off x="9002713" y="3451226"/>
              <a:ext cx="150813" cy="342900"/>
            </a:xfrm>
            <a:custGeom>
              <a:avLst/>
              <a:gdLst>
                <a:gd name="T0" fmla="*/ 40 w 56"/>
                <a:gd name="T1" fmla="*/ 128 h 128"/>
                <a:gd name="T2" fmla="*/ 5 w 56"/>
                <a:gd name="T3" fmla="*/ 101 h 128"/>
                <a:gd name="T4" fmla="*/ 18 w 56"/>
                <a:gd name="T5" fmla="*/ 28 h 128"/>
                <a:gd name="T6" fmla="*/ 27 w 56"/>
                <a:gd name="T7" fmla="*/ 2 h 128"/>
                <a:gd name="T8" fmla="*/ 29 w 56"/>
                <a:gd name="T9" fmla="*/ 0 h 128"/>
                <a:gd name="T10" fmla="*/ 56 w 56"/>
                <a:gd name="T11" fmla="*/ 13 h 128"/>
                <a:gd name="T12" fmla="*/ 56 w 56"/>
                <a:gd name="T13" fmla="*/ 53 h 128"/>
                <a:gd name="T14" fmla="*/ 50 w 56"/>
                <a:gd name="T15" fmla="*/ 110 h 128"/>
                <a:gd name="T16" fmla="*/ 40 w 56"/>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28">
                  <a:moveTo>
                    <a:pt x="40" y="128"/>
                  </a:moveTo>
                  <a:cubicBezTo>
                    <a:pt x="28" y="119"/>
                    <a:pt x="16" y="110"/>
                    <a:pt x="5" y="101"/>
                  </a:cubicBezTo>
                  <a:cubicBezTo>
                    <a:pt x="0" y="75"/>
                    <a:pt x="9" y="52"/>
                    <a:pt x="18" y="28"/>
                  </a:cubicBezTo>
                  <a:cubicBezTo>
                    <a:pt x="21" y="20"/>
                    <a:pt x="24" y="11"/>
                    <a:pt x="27" y="2"/>
                  </a:cubicBezTo>
                  <a:cubicBezTo>
                    <a:pt x="28" y="2"/>
                    <a:pt x="28" y="1"/>
                    <a:pt x="29" y="0"/>
                  </a:cubicBezTo>
                  <a:cubicBezTo>
                    <a:pt x="39" y="3"/>
                    <a:pt x="45" y="13"/>
                    <a:pt x="56" y="13"/>
                  </a:cubicBezTo>
                  <a:cubicBezTo>
                    <a:pt x="56" y="26"/>
                    <a:pt x="56" y="39"/>
                    <a:pt x="56" y="53"/>
                  </a:cubicBezTo>
                  <a:cubicBezTo>
                    <a:pt x="52" y="71"/>
                    <a:pt x="54" y="91"/>
                    <a:pt x="50" y="110"/>
                  </a:cubicBezTo>
                  <a:cubicBezTo>
                    <a:pt x="49" y="117"/>
                    <a:pt x="49" y="125"/>
                    <a:pt x="40" y="128"/>
                  </a:cubicBezTo>
                  <a:close/>
                </a:path>
              </a:pathLst>
            </a:custGeom>
            <a:solidFill>
              <a:srgbClr val="82C6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1" name="Freeform 16">
              <a:extLst>
                <a:ext uri="{FF2B5EF4-FFF2-40B4-BE49-F238E27FC236}">
                  <a16:creationId xmlns:a16="http://schemas.microsoft.com/office/drawing/2014/main" id="{9B696853-0119-5982-CB1A-9E4280AAE3BE}"/>
                </a:ext>
              </a:extLst>
            </p:cNvPr>
            <p:cNvSpPr>
              <a:spLocks/>
            </p:cNvSpPr>
            <p:nvPr/>
          </p:nvSpPr>
          <p:spPr bwMode="auto">
            <a:xfrm>
              <a:off x="8920163" y="4965701"/>
              <a:ext cx="190500" cy="187325"/>
            </a:xfrm>
            <a:custGeom>
              <a:avLst/>
              <a:gdLst>
                <a:gd name="T0" fmla="*/ 39 w 71"/>
                <a:gd name="T1" fmla="*/ 70 h 70"/>
                <a:gd name="T2" fmla="*/ 8 w 71"/>
                <a:gd name="T3" fmla="*/ 22 h 70"/>
                <a:gd name="T4" fmla="*/ 3 w 71"/>
                <a:gd name="T5" fmla="*/ 0 h 70"/>
                <a:gd name="T6" fmla="*/ 71 w 71"/>
                <a:gd name="T7" fmla="*/ 70 h 70"/>
                <a:gd name="T8" fmla="*/ 39 w 71"/>
                <a:gd name="T9" fmla="*/ 70 h 70"/>
              </a:gdLst>
              <a:ahLst/>
              <a:cxnLst>
                <a:cxn ang="0">
                  <a:pos x="T0" y="T1"/>
                </a:cxn>
                <a:cxn ang="0">
                  <a:pos x="T2" y="T3"/>
                </a:cxn>
                <a:cxn ang="0">
                  <a:pos x="T4" y="T5"/>
                </a:cxn>
                <a:cxn ang="0">
                  <a:pos x="T6" y="T7"/>
                </a:cxn>
                <a:cxn ang="0">
                  <a:pos x="T8" y="T9"/>
                </a:cxn>
              </a:cxnLst>
              <a:rect l="0" t="0" r="r" b="b"/>
              <a:pathLst>
                <a:path w="71" h="70">
                  <a:moveTo>
                    <a:pt x="39" y="70"/>
                  </a:moveTo>
                  <a:cubicBezTo>
                    <a:pt x="29" y="54"/>
                    <a:pt x="18" y="38"/>
                    <a:pt x="8" y="22"/>
                  </a:cubicBezTo>
                  <a:cubicBezTo>
                    <a:pt x="5" y="17"/>
                    <a:pt x="0" y="12"/>
                    <a:pt x="3" y="0"/>
                  </a:cubicBezTo>
                  <a:cubicBezTo>
                    <a:pt x="20" y="32"/>
                    <a:pt x="54" y="42"/>
                    <a:pt x="71" y="70"/>
                  </a:cubicBezTo>
                  <a:cubicBezTo>
                    <a:pt x="61" y="70"/>
                    <a:pt x="50" y="70"/>
                    <a:pt x="39" y="70"/>
                  </a:cubicBezTo>
                  <a:close/>
                </a:path>
              </a:pathLst>
            </a:custGeom>
            <a:solidFill>
              <a:srgbClr val="276F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2" name="Freeform 17">
              <a:extLst>
                <a:ext uri="{FF2B5EF4-FFF2-40B4-BE49-F238E27FC236}">
                  <a16:creationId xmlns:a16="http://schemas.microsoft.com/office/drawing/2014/main" id="{B9978646-2A8F-C31F-44C5-4B527A297434}"/>
                </a:ext>
              </a:extLst>
            </p:cNvPr>
            <p:cNvSpPr>
              <a:spLocks/>
            </p:cNvSpPr>
            <p:nvPr/>
          </p:nvSpPr>
          <p:spPr bwMode="auto">
            <a:xfrm>
              <a:off x="9110663" y="3592513"/>
              <a:ext cx="42863" cy="225425"/>
            </a:xfrm>
            <a:custGeom>
              <a:avLst/>
              <a:gdLst>
                <a:gd name="T0" fmla="*/ 0 w 16"/>
                <a:gd name="T1" fmla="*/ 75 h 84"/>
                <a:gd name="T2" fmla="*/ 16 w 16"/>
                <a:gd name="T3" fmla="*/ 0 h 84"/>
                <a:gd name="T4" fmla="*/ 16 w 16"/>
                <a:gd name="T5" fmla="*/ 84 h 84"/>
                <a:gd name="T6" fmla="*/ 0 w 16"/>
                <a:gd name="T7" fmla="*/ 75 h 84"/>
              </a:gdLst>
              <a:ahLst/>
              <a:cxnLst>
                <a:cxn ang="0">
                  <a:pos x="T0" y="T1"/>
                </a:cxn>
                <a:cxn ang="0">
                  <a:pos x="T2" y="T3"/>
                </a:cxn>
                <a:cxn ang="0">
                  <a:pos x="T4" y="T5"/>
                </a:cxn>
                <a:cxn ang="0">
                  <a:pos x="T6" y="T7"/>
                </a:cxn>
              </a:cxnLst>
              <a:rect l="0" t="0" r="r" b="b"/>
              <a:pathLst>
                <a:path w="16" h="84">
                  <a:moveTo>
                    <a:pt x="0" y="75"/>
                  </a:moveTo>
                  <a:cubicBezTo>
                    <a:pt x="9" y="50"/>
                    <a:pt x="6" y="24"/>
                    <a:pt x="16" y="0"/>
                  </a:cubicBezTo>
                  <a:cubicBezTo>
                    <a:pt x="16" y="28"/>
                    <a:pt x="16" y="56"/>
                    <a:pt x="16" y="84"/>
                  </a:cubicBezTo>
                  <a:cubicBezTo>
                    <a:pt x="9" y="84"/>
                    <a:pt x="5" y="79"/>
                    <a:pt x="0" y="75"/>
                  </a:cubicBezTo>
                  <a:close/>
                </a:path>
              </a:pathLst>
            </a:custGeom>
            <a:solidFill>
              <a:srgbClr val="5385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3" name="Freeform 18">
              <a:extLst>
                <a:ext uri="{FF2B5EF4-FFF2-40B4-BE49-F238E27FC236}">
                  <a16:creationId xmlns:a16="http://schemas.microsoft.com/office/drawing/2014/main" id="{43B37C2D-9670-DA1B-4341-202EC7F1FE7D}"/>
                </a:ext>
              </a:extLst>
            </p:cNvPr>
            <p:cNvSpPr>
              <a:spLocks/>
            </p:cNvSpPr>
            <p:nvPr/>
          </p:nvSpPr>
          <p:spPr bwMode="auto">
            <a:xfrm>
              <a:off x="9028113" y="5008563"/>
              <a:ext cx="125413" cy="101600"/>
            </a:xfrm>
            <a:custGeom>
              <a:avLst/>
              <a:gdLst>
                <a:gd name="T0" fmla="*/ 47 w 47"/>
                <a:gd name="T1" fmla="*/ 38 h 38"/>
                <a:gd name="T2" fmla="*/ 0 w 47"/>
                <a:gd name="T3" fmla="*/ 0 h 38"/>
                <a:gd name="T4" fmla="*/ 47 w 47"/>
                <a:gd name="T5" fmla="*/ 18 h 38"/>
                <a:gd name="T6" fmla="*/ 47 w 47"/>
                <a:gd name="T7" fmla="*/ 38 h 38"/>
              </a:gdLst>
              <a:ahLst/>
              <a:cxnLst>
                <a:cxn ang="0">
                  <a:pos x="T0" y="T1"/>
                </a:cxn>
                <a:cxn ang="0">
                  <a:pos x="T2" y="T3"/>
                </a:cxn>
                <a:cxn ang="0">
                  <a:pos x="T4" y="T5"/>
                </a:cxn>
                <a:cxn ang="0">
                  <a:pos x="T6" y="T7"/>
                </a:cxn>
              </a:cxnLst>
              <a:rect l="0" t="0" r="r" b="b"/>
              <a:pathLst>
                <a:path w="47" h="38">
                  <a:moveTo>
                    <a:pt x="47" y="38"/>
                  </a:moveTo>
                  <a:cubicBezTo>
                    <a:pt x="28" y="30"/>
                    <a:pt x="17" y="12"/>
                    <a:pt x="0" y="0"/>
                  </a:cubicBezTo>
                  <a:cubicBezTo>
                    <a:pt x="19" y="0"/>
                    <a:pt x="32" y="12"/>
                    <a:pt x="47" y="18"/>
                  </a:cubicBezTo>
                  <a:cubicBezTo>
                    <a:pt x="47" y="25"/>
                    <a:pt x="47" y="32"/>
                    <a:pt x="47" y="38"/>
                  </a:cubicBezTo>
                  <a:close/>
                </a:path>
              </a:pathLst>
            </a:custGeom>
            <a:solidFill>
              <a:srgbClr val="3072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4" name="Freeform 26">
              <a:extLst>
                <a:ext uri="{FF2B5EF4-FFF2-40B4-BE49-F238E27FC236}">
                  <a16:creationId xmlns:a16="http://schemas.microsoft.com/office/drawing/2014/main" id="{657C0405-115E-BA86-C137-A7F8F36E1251}"/>
                </a:ext>
              </a:extLst>
            </p:cNvPr>
            <p:cNvSpPr>
              <a:spLocks/>
            </p:cNvSpPr>
            <p:nvPr/>
          </p:nvSpPr>
          <p:spPr bwMode="auto">
            <a:xfrm>
              <a:off x="7834313" y="2887663"/>
              <a:ext cx="765175" cy="442913"/>
            </a:xfrm>
            <a:custGeom>
              <a:avLst/>
              <a:gdLst>
                <a:gd name="T0" fmla="*/ 39 w 286"/>
                <a:gd name="T1" fmla="*/ 112 h 166"/>
                <a:gd name="T2" fmla="*/ 53 w 286"/>
                <a:gd name="T3" fmla="*/ 72 h 166"/>
                <a:gd name="T4" fmla="*/ 51 w 286"/>
                <a:gd name="T5" fmla="*/ 50 h 166"/>
                <a:gd name="T6" fmla="*/ 5 w 286"/>
                <a:gd name="T7" fmla="*/ 16 h 166"/>
                <a:gd name="T8" fmla="*/ 2 w 286"/>
                <a:gd name="T9" fmla="*/ 6 h 166"/>
                <a:gd name="T10" fmla="*/ 18 w 286"/>
                <a:gd name="T11" fmla="*/ 4 h 166"/>
                <a:gd name="T12" fmla="*/ 34 w 286"/>
                <a:gd name="T13" fmla="*/ 11 h 166"/>
                <a:gd name="T14" fmla="*/ 285 w 286"/>
                <a:gd name="T15" fmla="*/ 108 h 166"/>
                <a:gd name="T16" fmla="*/ 286 w 286"/>
                <a:gd name="T17" fmla="*/ 111 h 166"/>
                <a:gd name="T18" fmla="*/ 253 w 286"/>
                <a:gd name="T19" fmla="*/ 159 h 166"/>
                <a:gd name="T20" fmla="*/ 228 w 286"/>
                <a:gd name="T21" fmla="*/ 160 h 166"/>
                <a:gd name="T22" fmla="*/ 202 w 286"/>
                <a:gd name="T23" fmla="*/ 159 h 166"/>
                <a:gd name="T24" fmla="*/ 181 w 286"/>
                <a:gd name="T25" fmla="*/ 161 h 166"/>
                <a:gd name="T26" fmla="*/ 82 w 286"/>
                <a:gd name="T27" fmla="*/ 153 h 166"/>
                <a:gd name="T28" fmla="*/ 61 w 286"/>
                <a:gd name="T29" fmla="*/ 148 h 166"/>
                <a:gd name="T30" fmla="*/ 39 w 286"/>
                <a:gd name="T31" fmla="*/ 112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66">
                  <a:moveTo>
                    <a:pt x="39" y="112"/>
                  </a:moveTo>
                  <a:cubicBezTo>
                    <a:pt x="41" y="98"/>
                    <a:pt x="45" y="84"/>
                    <a:pt x="53" y="72"/>
                  </a:cubicBezTo>
                  <a:cubicBezTo>
                    <a:pt x="65" y="63"/>
                    <a:pt x="64" y="56"/>
                    <a:pt x="51" y="50"/>
                  </a:cubicBezTo>
                  <a:cubicBezTo>
                    <a:pt x="33" y="42"/>
                    <a:pt x="23" y="24"/>
                    <a:pt x="5" y="16"/>
                  </a:cubicBezTo>
                  <a:cubicBezTo>
                    <a:pt x="1" y="15"/>
                    <a:pt x="0" y="11"/>
                    <a:pt x="2" y="6"/>
                  </a:cubicBezTo>
                  <a:cubicBezTo>
                    <a:pt x="6" y="0"/>
                    <a:pt x="12" y="1"/>
                    <a:pt x="18" y="4"/>
                  </a:cubicBezTo>
                  <a:cubicBezTo>
                    <a:pt x="22" y="9"/>
                    <a:pt x="28" y="8"/>
                    <a:pt x="34" y="11"/>
                  </a:cubicBezTo>
                  <a:cubicBezTo>
                    <a:pt x="124" y="25"/>
                    <a:pt x="209" y="57"/>
                    <a:pt x="285" y="108"/>
                  </a:cubicBezTo>
                  <a:cubicBezTo>
                    <a:pt x="285" y="109"/>
                    <a:pt x="286" y="110"/>
                    <a:pt x="286" y="111"/>
                  </a:cubicBezTo>
                  <a:cubicBezTo>
                    <a:pt x="275" y="127"/>
                    <a:pt x="268" y="145"/>
                    <a:pt x="253" y="159"/>
                  </a:cubicBezTo>
                  <a:cubicBezTo>
                    <a:pt x="245" y="164"/>
                    <a:pt x="237" y="166"/>
                    <a:pt x="228" y="160"/>
                  </a:cubicBezTo>
                  <a:cubicBezTo>
                    <a:pt x="220" y="155"/>
                    <a:pt x="211" y="157"/>
                    <a:pt x="202" y="159"/>
                  </a:cubicBezTo>
                  <a:cubicBezTo>
                    <a:pt x="195" y="160"/>
                    <a:pt x="188" y="164"/>
                    <a:pt x="181" y="161"/>
                  </a:cubicBezTo>
                  <a:cubicBezTo>
                    <a:pt x="149" y="148"/>
                    <a:pt x="115" y="157"/>
                    <a:pt x="82" y="153"/>
                  </a:cubicBezTo>
                  <a:cubicBezTo>
                    <a:pt x="75" y="152"/>
                    <a:pt x="68" y="150"/>
                    <a:pt x="61" y="148"/>
                  </a:cubicBezTo>
                  <a:cubicBezTo>
                    <a:pt x="44" y="142"/>
                    <a:pt x="35" y="131"/>
                    <a:pt x="39" y="112"/>
                  </a:cubicBezTo>
                  <a:close/>
                </a:path>
              </a:pathLst>
            </a:custGeom>
            <a:solidFill>
              <a:srgbClr val="CF59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5" name="Freeform 27">
              <a:extLst>
                <a:ext uri="{FF2B5EF4-FFF2-40B4-BE49-F238E27FC236}">
                  <a16:creationId xmlns:a16="http://schemas.microsoft.com/office/drawing/2014/main" id="{7E1B93BE-A5D3-CF72-5392-FAD4523E5A6F}"/>
                </a:ext>
              </a:extLst>
            </p:cNvPr>
            <p:cNvSpPr>
              <a:spLocks/>
            </p:cNvSpPr>
            <p:nvPr/>
          </p:nvSpPr>
          <p:spPr bwMode="auto">
            <a:xfrm>
              <a:off x="8748713" y="3325813"/>
              <a:ext cx="276225" cy="344488"/>
            </a:xfrm>
            <a:custGeom>
              <a:avLst/>
              <a:gdLst>
                <a:gd name="T0" fmla="*/ 71 w 103"/>
                <a:gd name="T1" fmla="*/ 128 h 129"/>
                <a:gd name="T2" fmla="*/ 20 w 103"/>
                <a:gd name="T3" fmla="*/ 91 h 129"/>
                <a:gd name="T4" fmla="*/ 20 w 103"/>
                <a:gd name="T5" fmla="*/ 11 h 129"/>
                <a:gd name="T6" fmla="*/ 39 w 103"/>
                <a:gd name="T7" fmla="*/ 0 h 129"/>
                <a:gd name="T8" fmla="*/ 100 w 103"/>
                <a:gd name="T9" fmla="*/ 35 h 129"/>
                <a:gd name="T10" fmla="*/ 102 w 103"/>
                <a:gd name="T11" fmla="*/ 45 h 129"/>
                <a:gd name="T12" fmla="*/ 79 w 103"/>
                <a:gd name="T13" fmla="*/ 122 h 129"/>
                <a:gd name="T14" fmla="*/ 71 w 103"/>
                <a:gd name="T15" fmla="*/ 128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129">
                  <a:moveTo>
                    <a:pt x="71" y="128"/>
                  </a:moveTo>
                  <a:cubicBezTo>
                    <a:pt x="54" y="116"/>
                    <a:pt x="37" y="104"/>
                    <a:pt x="20" y="91"/>
                  </a:cubicBezTo>
                  <a:cubicBezTo>
                    <a:pt x="0" y="65"/>
                    <a:pt x="7" y="38"/>
                    <a:pt x="20" y="11"/>
                  </a:cubicBezTo>
                  <a:cubicBezTo>
                    <a:pt x="24" y="3"/>
                    <a:pt x="30" y="0"/>
                    <a:pt x="39" y="0"/>
                  </a:cubicBezTo>
                  <a:cubicBezTo>
                    <a:pt x="62" y="8"/>
                    <a:pt x="81" y="22"/>
                    <a:pt x="100" y="35"/>
                  </a:cubicBezTo>
                  <a:cubicBezTo>
                    <a:pt x="102" y="38"/>
                    <a:pt x="103" y="42"/>
                    <a:pt x="102" y="45"/>
                  </a:cubicBezTo>
                  <a:cubicBezTo>
                    <a:pt x="90" y="69"/>
                    <a:pt x="83" y="95"/>
                    <a:pt x="79" y="122"/>
                  </a:cubicBezTo>
                  <a:cubicBezTo>
                    <a:pt x="78" y="126"/>
                    <a:pt x="76" y="129"/>
                    <a:pt x="71" y="128"/>
                  </a:cubicBezTo>
                  <a:close/>
                </a:path>
              </a:pathLst>
            </a:custGeom>
            <a:solidFill>
              <a:srgbClr val="CE5A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6" name="Freeform 28">
              <a:extLst>
                <a:ext uri="{FF2B5EF4-FFF2-40B4-BE49-F238E27FC236}">
                  <a16:creationId xmlns:a16="http://schemas.microsoft.com/office/drawing/2014/main" id="{D66BC81A-324D-28A0-7BFC-F57B5D524018}"/>
                </a:ext>
              </a:extLst>
            </p:cNvPr>
            <p:cNvSpPr>
              <a:spLocks/>
            </p:cNvSpPr>
            <p:nvPr/>
          </p:nvSpPr>
          <p:spPr bwMode="auto">
            <a:xfrm>
              <a:off x="8642351" y="3259138"/>
              <a:ext cx="198438" cy="288925"/>
            </a:xfrm>
            <a:custGeom>
              <a:avLst/>
              <a:gdLst>
                <a:gd name="T0" fmla="*/ 46 w 74"/>
                <a:gd name="T1" fmla="*/ 108 h 108"/>
                <a:gd name="T2" fmla="*/ 20 w 74"/>
                <a:gd name="T3" fmla="*/ 92 h 108"/>
                <a:gd name="T4" fmla="*/ 7 w 74"/>
                <a:gd name="T5" fmla="*/ 54 h 108"/>
                <a:gd name="T6" fmla="*/ 34 w 74"/>
                <a:gd name="T7" fmla="*/ 3 h 108"/>
                <a:gd name="T8" fmla="*/ 63 w 74"/>
                <a:gd name="T9" fmla="*/ 13 h 108"/>
                <a:gd name="T10" fmla="*/ 74 w 74"/>
                <a:gd name="T11" fmla="*/ 19 h 108"/>
                <a:gd name="T12" fmla="*/ 50 w 74"/>
                <a:gd name="T13" fmla="*/ 94 h 108"/>
                <a:gd name="T14" fmla="*/ 46 w 74"/>
                <a:gd name="T15" fmla="*/ 108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108">
                  <a:moveTo>
                    <a:pt x="46" y="108"/>
                  </a:moveTo>
                  <a:cubicBezTo>
                    <a:pt x="36" y="106"/>
                    <a:pt x="31" y="94"/>
                    <a:pt x="20" y="92"/>
                  </a:cubicBezTo>
                  <a:cubicBezTo>
                    <a:pt x="3" y="84"/>
                    <a:pt x="0" y="70"/>
                    <a:pt x="7" y="54"/>
                  </a:cubicBezTo>
                  <a:cubicBezTo>
                    <a:pt x="15" y="36"/>
                    <a:pt x="19" y="16"/>
                    <a:pt x="34" y="3"/>
                  </a:cubicBezTo>
                  <a:cubicBezTo>
                    <a:pt x="46" y="0"/>
                    <a:pt x="54" y="8"/>
                    <a:pt x="63" y="13"/>
                  </a:cubicBezTo>
                  <a:cubicBezTo>
                    <a:pt x="67" y="15"/>
                    <a:pt x="70" y="17"/>
                    <a:pt x="74" y="19"/>
                  </a:cubicBezTo>
                  <a:cubicBezTo>
                    <a:pt x="54" y="40"/>
                    <a:pt x="48" y="66"/>
                    <a:pt x="50" y="94"/>
                  </a:cubicBezTo>
                  <a:cubicBezTo>
                    <a:pt x="50" y="99"/>
                    <a:pt x="52" y="104"/>
                    <a:pt x="46" y="108"/>
                  </a:cubicBezTo>
                  <a:close/>
                </a:path>
              </a:pathLst>
            </a:custGeom>
            <a:solidFill>
              <a:srgbClr val="F2DA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7" name="Freeform 29">
              <a:extLst>
                <a:ext uri="{FF2B5EF4-FFF2-40B4-BE49-F238E27FC236}">
                  <a16:creationId xmlns:a16="http://schemas.microsoft.com/office/drawing/2014/main" id="{0D893160-3F51-641B-EA86-399A3F12C5A9}"/>
                </a:ext>
              </a:extLst>
            </p:cNvPr>
            <p:cNvSpPr>
              <a:spLocks/>
            </p:cNvSpPr>
            <p:nvPr/>
          </p:nvSpPr>
          <p:spPr bwMode="auto">
            <a:xfrm>
              <a:off x="8575676" y="3168651"/>
              <a:ext cx="165100" cy="336550"/>
            </a:xfrm>
            <a:custGeom>
              <a:avLst/>
              <a:gdLst>
                <a:gd name="T0" fmla="*/ 60 w 62"/>
                <a:gd name="T1" fmla="*/ 39 h 126"/>
                <a:gd name="T2" fmla="*/ 39 w 62"/>
                <a:gd name="T3" fmla="*/ 84 h 126"/>
                <a:gd name="T4" fmla="*/ 45 w 62"/>
                <a:gd name="T5" fmla="*/ 126 h 126"/>
                <a:gd name="T6" fmla="*/ 0 w 62"/>
                <a:gd name="T7" fmla="*/ 95 h 126"/>
                <a:gd name="T8" fmla="*/ 22 w 62"/>
                <a:gd name="T9" fmla="*/ 29 h 126"/>
                <a:gd name="T10" fmla="*/ 8 w 62"/>
                <a:gd name="T11" fmla="*/ 4 h 126"/>
                <a:gd name="T12" fmla="*/ 8 w 62"/>
                <a:gd name="T13" fmla="*/ 3 h 126"/>
                <a:gd name="T14" fmla="*/ 40 w 62"/>
                <a:gd name="T15" fmla="*/ 17 h 126"/>
                <a:gd name="T16" fmla="*/ 60 w 62"/>
                <a:gd name="T17" fmla="*/ 35 h 126"/>
                <a:gd name="T18" fmla="*/ 61 w 62"/>
                <a:gd name="T19" fmla="*/ 37 h 126"/>
                <a:gd name="T20" fmla="*/ 60 w 62"/>
                <a:gd name="T21" fmla="*/ 3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126">
                  <a:moveTo>
                    <a:pt x="60" y="39"/>
                  </a:moveTo>
                  <a:cubicBezTo>
                    <a:pt x="53" y="54"/>
                    <a:pt x="45" y="69"/>
                    <a:pt x="39" y="84"/>
                  </a:cubicBezTo>
                  <a:cubicBezTo>
                    <a:pt x="32" y="99"/>
                    <a:pt x="29" y="114"/>
                    <a:pt x="45" y="126"/>
                  </a:cubicBezTo>
                  <a:cubicBezTo>
                    <a:pt x="28" y="119"/>
                    <a:pt x="16" y="104"/>
                    <a:pt x="0" y="95"/>
                  </a:cubicBezTo>
                  <a:cubicBezTo>
                    <a:pt x="7" y="73"/>
                    <a:pt x="9" y="50"/>
                    <a:pt x="22" y="29"/>
                  </a:cubicBezTo>
                  <a:cubicBezTo>
                    <a:pt x="32" y="14"/>
                    <a:pt x="13" y="12"/>
                    <a:pt x="8" y="4"/>
                  </a:cubicBezTo>
                  <a:cubicBezTo>
                    <a:pt x="8" y="4"/>
                    <a:pt x="8" y="3"/>
                    <a:pt x="8" y="3"/>
                  </a:cubicBezTo>
                  <a:cubicBezTo>
                    <a:pt x="22" y="0"/>
                    <a:pt x="35" y="0"/>
                    <a:pt x="40" y="17"/>
                  </a:cubicBezTo>
                  <a:cubicBezTo>
                    <a:pt x="44" y="27"/>
                    <a:pt x="52" y="30"/>
                    <a:pt x="60" y="35"/>
                  </a:cubicBezTo>
                  <a:cubicBezTo>
                    <a:pt x="61" y="35"/>
                    <a:pt x="62" y="36"/>
                    <a:pt x="61" y="37"/>
                  </a:cubicBezTo>
                  <a:cubicBezTo>
                    <a:pt x="61" y="38"/>
                    <a:pt x="61" y="39"/>
                    <a:pt x="60" y="39"/>
                  </a:cubicBezTo>
                  <a:close/>
                </a:path>
              </a:pathLst>
            </a:custGeom>
            <a:solidFill>
              <a:srgbClr val="E7F3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8" name="Freeform 34">
              <a:extLst>
                <a:ext uri="{FF2B5EF4-FFF2-40B4-BE49-F238E27FC236}">
                  <a16:creationId xmlns:a16="http://schemas.microsoft.com/office/drawing/2014/main" id="{80DEF4BA-976B-FF75-8149-941B4FAA62F6}"/>
                </a:ext>
              </a:extLst>
            </p:cNvPr>
            <p:cNvSpPr>
              <a:spLocks/>
            </p:cNvSpPr>
            <p:nvPr/>
          </p:nvSpPr>
          <p:spPr bwMode="auto">
            <a:xfrm>
              <a:off x="8939213" y="3419476"/>
              <a:ext cx="141288" cy="277813"/>
            </a:xfrm>
            <a:custGeom>
              <a:avLst/>
              <a:gdLst>
                <a:gd name="T0" fmla="*/ 0 w 53"/>
                <a:gd name="T1" fmla="*/ 93 h 104"/>
                <a:gd name="T2" fmla="*/ 5 w 53"/>
                <a:gd name="T3" fmla="*/ 69 h 104"/>
                <a:gd name="T4" fmla="*/ 29 w 53"/>
                <a:gd name="T5" fmla="*/ 0 h 104"/>
                <a:gd name="T6" fmla="*/ 53 w 53"/>
                <a:gd name="T7" fmla="*/ 12 h 104"/>
                <a:gd name="T8" fmla="*/ 52 w 53"/>
                <a:gd name="T9" fmla="*/ 13 h 104"/>
                <a:gd name="T10" fmla="*/ 25 w 53"/>
                <a:gd name="T11" fmla="*/ 85 h 104"/>
                <a:gd name="T12" fmla="*/ 16 w 53"/>
                <a:gd name="T13" fmla="*/ 104 h 104"/>
                <a:gd name="T14" fmla="*/ 0 w 53"/>
                <a:gd name="T15" fmla="*/ 93 h 1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04">
                  <a:moveTo>
                    <a:pt x="0" y="93"/>
                  </a:moveTo>
                  <a:cubicBezTo>
                    <a:pt x="8" y="86"/>
                    <a:pt x="4" y="77"/>
                    <a:pt x="5" y="69"/>
                  </a:cubicBezTo>
                  <a:cubicBezTo>
                    <a:pt x="9" y="45"/>
                    <a:pt x="19" y="22"/>
                    <a:pt x="29" y="0"/>
                  </a:cubicBezTo>
                  <a:cubicBezTo>
                    <a:pt x="37" y="4"/>
                    <a:pt x="45" y="8"/>
                    <a:pt x="53" y="12"/>
                  </a:cubicBezTo>
                  <a:cubicBezTo>
                    <a:pt x="53" y="12"/>
                    <a:pt x="52" y="13"/>
                    <a:pt x="52" y="13"/>
                  </a:cubicBezTo>
                  <a:cubicBezTo>
                    <a:pt x="38" y="35"/>
                    <a:pt x="29" y="59"/>
                    <a:pt x="25" y="85"/>
                  </a:cubicBezTo>
                  <a:cubicBezTo>
                    <a:pt x="24" y="92"/>
                    <a:pt x="23" y="99"/>
                    <a:pt x="16" y="104"/>
                  </a:cubicBezTo>
                  <a:cubicBezTo>
                    <a:pt x="11" y="101"/>
                    <a:pt x="6" y="97"/>
                    <a:pt x="0" y="93"/>
                  </a:cubicBezTo>
                  <a:close/>
                </a:path>
              </a:pathLst>
            </a:custGeom>
            <a:solidFill>
              <a:srgbClr val="93BF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9" name="Freeform 37">
              <a:extLst>
                <a:ext uri="{FF2B5EF4-FFF2-40B4-BE49-F238E27FC236}">
                  <a16:creationId xmlns:a16="http://schemas.microsoft.com/office/drawing/2014/main" id="{278ED45A-7ED8-631C-1A22-2BB3325B5F70}"/>
                </a:ext>
              </a:extLst>
            </p:cNvPr>
            <p:cNvSpPr>
              <a:spLocks/>
            </p:cNvSpPr>
            <p:nvPr/>
          </p:nvSpPr>
          <p:spPr bwMode="auto">
            <a:xfrm>
              <a:off x="8759826" y="3309938"/>
              <a:ext cx="93663" cy="258763"/>
            </a:xfrm>
            <a:custGeom>
              <a:avLst/>
              <a:gdLst>
                <a:gd name="T0" fmla="*/ 2 w 35"/>
                <a:gd name="T1" fmla="*/ 89 h 97"/>
                <a:gd name="T2" fmla="*/ 14 w 35"/>
                <a:gd name="T3" fmla="*/ 16 h 97"/>
                <a:gd name="T4" fmla="*/ 30 w 35"/>
                <a:gd name="T5" fmla="*/ 0 h 97"/>
                <a:gd name="T6" fmla="*/ 35 w 35"/>
                <a:gd name="T7" fmla="*/ 6 h 97"/>
                <a:gd name="T8" fmla="*/ 11 w 35"/>
                <a:gd name="T9" fmla="*/ 80 h 97"/>
                <a:gd name="T10" fmla="*/ 16 w 35"/>
                <a:gd name="T11" fmla="*/ 97 h 97"/>
                <a:gd name="T12" fmla="*/ 2 w 35"/>
                <a:gd name="T13" fmla="*/ 89 h 97"/>
              </a:gdLst>
              <a:ahLst/>
              <a:cxnLst>
                <a:cxn ang="0">
                  <a:pos x="T0" y="T1"/>
                </a:cxn>
                <a:cxn ang="0">
                  <a:pos x="T2" y="T3"/>
                </a:cxn>
                <a:cxn ang="0">
                  <a:pos x="T4" y="T5"/>
                </a:cxn>
                <a:cxn ang="0">
                  <a:pos x="T6" y="T7"/>
                </a:cxn>
                <a:cxn ang="0">
                  <a:pos x="T8" y="T9"/>
                </a:cxn>
                <a:cxn ang="0">
                  <a:pos x="T10" y="T11"/>
                </a:cxn>
                <a:cxn ang="0">
                  <a:pos x="T12" y="T13"/>
                </a:cxn>
              </a:cxnLst>
              <a:rect l="0" t="0" r="r" b="b"/>
              <a:pathLst>
                <a:path w="35" h="97">
                  <a:moveTo>
                    <a:pt x="2" y="89"/>
                  </a:moveTo>
                  <a:cubicBezTo>
                    <a:pt x="3" y="64"/>
                    <a:pt x="0" y="39"/>
                    <a:pt x="14" y="16"/>
                  </a:cubicBezTo>
                  <a:cubicBezTo>
                    <a:pt x="18" y="9"/>
                    <a:pt x="21" y="2"/>
                    <a:pt x="30" y="0"/>
                  </a:cubicBezTo>
                  <a:cubicBezTo>
                    <a:pt x="32" y="2"/>
                    <a:pt x="33" y="4"/>
                    <a:pt x="35" y="6"/>
                  </a:cubicBezTo>
                  <a:cubicBezTo>
                    <a:pt x="12" y="16"/>
                    <a:pt x="4" y="59"/>
                    <a:pt x="11" y="80"/>
                  </a:cubicBezTo>
                  <a:cubicBezTo>
                    <a:pt x="13" y="86"/>
                    <a:pt x="18" y="91"/>
                    <a:pt x="16" y="97"/>
                  </a:cubicBezTo>
                  <a:cubicBezTo>
                    <a:pt x="11" y="95"/>
                    <a:pt x="7" y="92"/>
                    <a:pt x="2" y="89"/>
                  </a:cubicBezTo>
                  <a:close/>
                </a:path>
              </a:pathLst>
            </a:custGeom>
            <a:solidFill>
              <a:srgbClr val="BA65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0" name="Freeform 47">
              <a:extLst>
                <a:ext uri="{FF2B5EF4-FFF2-40B4-BE49-F238E27FC236}">
                  <a16:creationId xmlns:a16="http://schemas.microsoft.com/office/drawing/2014/main" id="{D63888AB-2ED1-08D6-8B89-DCAB1CC9601A}"/>
                </a:ext>
              </a:extLst>
            </p:cNvPr>
            <p:cNvSpPr>
              <a:spLocks/>
            </p:cNvSpPr>
            <p:nvPr/>
          </p:nvSpPr>
          <p:spPr bwMode="auto">
            <a:xfrm>
              <a:off x="8736013" y="3248026"/>
              <a:ext cx="74613" cy="46038"/>
            </a:xfrm>
            <a:custGeom>
              <a:avLst/>
              <a:gdLst>
                <a:gd name="T0" fmla="*/ 0 w 28"/>
                <a:gd name="T1" fmla="*/ 9 h 17"/>
                <a:gd name="T2" fmla="*/ 0 w 28"/>
                <a:gd name="T3" fmla="*/ 5 h 17"/>
                <a:gd name="T4" fmla="*/ 28 w 28"/>
                <a:gd name="T5" fmla="*/ 17 h 17"/>
                <a:gd name="T6" fmla="*/ 0 w 28"/>
                <a:gd name="T7" fmla="*/ 9 h 17"/>
              </a:gdLst>
              <a:ahLst/>
              <a:cxnLst>
                <a:cxn ang="0">
                  <a:pos x="T0" y="T1"/>
                </a:cxn>
                <a:cxn ang="0">
                  <a:pos x="T2" y="T3"/>
                </a:cxn>
                <a:cxn ang="0">
                  <a:pos x="T4" y="T5"/>
                </a:cxn>
                <a:cxn ang="0">
                  <a:pos x="T6" y="T7"/>
                </a:cxn>
              </a:cxnLst>
              <a:rect l="0" t="0" r="r" b="b"/>
              <a:pathLst>
                <a:path w="28" h="17">
                  <a:moveTo>
                    <a:pt x="0" y="9"/>
                  </a:moveTo>
                  <a:cubicBezTo>
                    <a:pt x="0" y="7"/>
                    <a:pt x="0" y="6"/>
                    <a:pt x="0" y="5"/>
                  </a:cubicBezTo>
                  <a:cubicBezTo>
                    <a:pt x="13" y="0"/>
                    <a:pt x="21" y="8"/>
                    <a:pt x="28" y="17"/>
                  </a:cubicBezTo>
                  <a:cubicBezTo>
                    <a:pt x="18" y="16"/>
                    <a:pt x="11" y="7"/>
                    <a:pt x="0" y="9"/>
                  </a:cubicBezTo>
                  <a:close/>
                </a:path>
              </a:pathLst>
            </a:custGeom>
            <a:solidFill>
              <a:srgbClr val="F1EA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1" name="Freeform 50">
              <a:extLst>
                <a:ext uri="{FF2B5EF4-FFF2-40B4-BE49-F238E27FC236}">
                  <a16:creationId xmlns:a16="http://schemas.microsoft.com/office/drawing/2014/main" id="{C894AC7F-FE70-3F54-3CCE-5EF18D25E0A1}"/>
                </a:ext>
              </a:extLst>
            </p:cNvPr>
            <p:cNvSpPr>
              <a:spLocks/>
            </p:cNvSpPr>
            <p:nvPr/>
          </p:nvSpPr>
          <p:spPr bwMode="auto">
            <a:xfrm>
              <a:off x="7486651" y="3228976"/>
              <a:ext cx="928688" cy="1193800"/>
            </a:xfrm>
            <a:custGeom>
              <a:avLst/>
              <a:gdLst>
                <a:gd name="T0" fmla="*/ 79 w 347"/>
                <a:gd name="T1" fmla="*/ 116 h 446"/>
                <a:gd name="T2" fmla="*/ 36 w 347"/>
                <a:gd name="T3" fmla="*/ 68 h 446"/>
                <a:gd name="T4" fmla="*/ 0 w 347"/>
                <a:gd name="T5" fmla="*/ 20 h 446"/>
                <a:gd name="T6" fmla="*/ 20 w 347"/>
                <a:gd name="T7" fmla="*/ 0 h 446"/>
                <a:gd name="T8" fmla="*/ 110 w 347"/>
                <a:gd name="T9" fmla="*/ 64 h 446"/>
                <a:gd name="T10" fmla="*/ 159 w 347"/>
                <a:gd name="T11" fmla="*/ 100 h 446"/>
                <a:gd name="T12" fmla="*/ 242 w 347"/>
                <a:gd name="T13" fmla="*/ 191 h 446"/>
                <a:gd name="T14" fmla="*/ 282 w 347"/>
                <a:gd name="T15" fmla="*/ 280 h 446"/>
                <a:gd name="T16" fmla="*/ 320 w 347"/>
                <a:gd name="T17" fmla="*/ 311 h 446"/>
                <a:gd name="T18" fmla="*/ 347 w 347"/>
                <a:gd name="T19" fmla="*/ 334 h 446"/>
                <a:gd name="T20" fmla="*/ 315 w 347"/>
                <a:gd name="T21" fmla="*/ 356 h 446"/>
                <a:gd name="T22" fmla="*/ 288 w 347"/>
                <a:gd name="T23" fmla="*/ 385 h 446"/>
                <a:gd name="T24" fmla="*/ 271 w 347"/>
                <a:gd name="T25" fmla="*/ 446 h 446"/>
                <a:gd name="T26" fmla="*/ 226 w 347"/>
                <a:gd name="T27" fmla="*/ 404 h 446"/>
                <a:gd name="T28" fmla="*/ 200 w 347"/>
                <a:gd name="T29" fmla="*/ 395 h 446"/>
                <a:gd name="T30" fmla="*/ 64 w 347"/>
                <a:gd name="T31" fmla="*/ 296 h 446"/>
                <a:gd name="T32" fmla="*/ 69 w 347"/>
                <a:gd name="T33" fmla="*/ 225 h 446"/>
                <a:gd name="T34" fmla="*/ 108 w 347"/>
                <a:gd name="T35" fmla="*/ 166 h 446"/>
                <a:gd name="T36" fmla="*/ 107 w 347"/>
                <a:gd name="T37" fmla="*/ 144 h 446"/>
                <a:gd name="T38" fmla="*/ 79 w 347"/>
                <a:gd name="T39" fmla="*/ 116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7" h="446">
                  <a:moveTo>
                    <a:pt x="79" y="116"/>
                  </a:moveTo>
                  <a:cubicBezTo>
                    <a:pt x="67" y="98"/>
                    <a:pt x="53" y="82"/>
                    <a:pt x="36" y="68"/>
                  </a:cubicBezTo>
                  <a:cubicBezTo>
                    <a:pt x="19" y="56"/>
                    <a:pt x="11" y="37"/>
                    <a:pt x="0" y="20"/>
                  </a:cubicBezTo>
                  <a:cubicBezTo>
                    <a:pt x="8" y="14"/>
                    <a:pt x="14" y="7"/>
                    <a:pt x="20" y="0"/>
                  </a:cubicBezTo>
                  <a:cubicBezTo>
                    <a:pt x="56" y="13"/>
                    <a:pt x="80" y="43"/>
                    <a:pt x="110" y="64"/>
                  </a:cubicBezTo>
                  <a:cubicBezTo>
                    <a:pt x="126" y="76"/>
                    <a:pt x="141" y="90"/>
                    <a:pt x="159" y="100"/>
                  </a:cubicBezTo>
                  <a:cubicBezTo>
                    <a:pt x="203" y="116"/>
                    <a:pt x="223" y="154"/>
                    <a:pt x="242" y="191"/>
                  </a:cubicBezTo>
                  <a:cubicBezTo>
                    <a:pt x="257" y="220"/>
                    <a:pt x="273" y="249"/>
                    <a:pt x="282" y="280"/>
                  </a:cubicBezTo>
                  <a:cubicBezTo>
                    <a:pt x="288" y="297"/>
                    <a:pt x="308" y="301"/>
                    <a:pt x="320" y="311"/>
                  </a:cubicBezTo>
                  <a:cubicBezTo>
                    <a:pt x="329" y="319"/>
                    <a:pt x="340" y="324"/>
                    <a:pt x="347" y="334"/>
                  </a:cubicBezTo>
                  <a:cubicBezTo>
                    <a:pt x="342" y="350"/>
                    <a:pt x="328" y="354"/>
                    <a:pt x="315" y="356"/>
                  </a:cubicBezTo>
                  <a:cubicBezTo>
                    <a:pt x="298" y="359"/>
                    <a:pt x="290" y="368"/>
                    <a:pt x="288" y="385"/>
                  </a:cubicBezTo>
                  <a:cubicBezTo>
                    <a:pt x="286" y="406"/>
                    <a:pt x="281" y="427"/>
                    <a:pt x="271" y="446"/>
                  </a:cubicBezTo>
                  <a:cubicBezTo>
                    <a:pt x="256" y="432"/>
                    <a:pt x="241" y="418"/>
                    <a:pt x="226" y="404"/>
                  </a:cubicBezTo>
                  <a:cubicBezTo>
                    <a:pt x="219" y="398"/>
                    <a:pt x="209" y="396"/>
                    <a:pt x="200" y="395"/>
                  </a:cubicBezTo>
                  <a:cubicBezTo>
                    <a:pt x="137" y="387"/>
                    <a:pt x="95" y="348"/>
                    <a:pt x="64" y="296"/>
                  </a:cubicBezTo>
                  <a:cubicBezTo>
                    <a:pt x="51" y="272"/>
                    <a:pt x="58" y="248"/>
                    <a:pt x="69" y="225"/>
                  </a:cubicBezTo>
                  <a:cubicBezTo>
                    <a:pt x="80" y="204"/>
                    <a:pt x="91" y="183"/>
                    <a:pt x="108" y="166"/>
                  </a:cubicBezTo>
                  <a:cubicBezTo>
                    <a:pt x="116" y="157"/>
                    <a:pt x="115" y="152"/>
                    <a:pt x="107" y="144"/>
                  </a:cubicBezTo>
                  <a:cubicBezTo>
                    <a:pt x="97" y="135"/>
                    <a:pt x="89" y="125"/>
                    <a:pt x="79" y="116"/>
                  </a:cubicBezTo>
                  <a:close/>
                </a:path>
              </a:pathLst>
            </a:custGeom>
            <a:solidFill>
              <a:srgbClr val="F6B4B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2" name="Freeform 51">
              <a:extLst>
                <a:ext uri="{FF2B5EF4-FFF2-40B4-BE49-F238E27FC236}">
                  <a16:creationId xmlns:a16="http://schemas.microsoft.com/office/drawing/2014/main" id="{2D1DBB0A-ACBF-4714-DA20-5AA9FD312DC8}"/>
                </a:ext>
              </a:extLst>
            </p:cNvPr>
            <p:cNvSpPr>
              <a:spLocks/>
            </p:cNvSpPr>
            <p:nvPr/>
          </p:nvSpPr>
          <p:spPr bwMode="auto">
            <a:xfrm>
              <a:off x="8267701" y="4170363"/>
              <a:ext cx="692150" cy="647700"/>
            </a:xfrm>
            <a:custGeom>
              <a:avLst/>
              <a:gdLst>
                <a:gd name="T0" fmla="*/ 259 w 259"/>
                <a:gd name="T1" fmla="*/ 128 h 242"/>
                <a:gd name="T2" fmla="*/ 208 w 259"/>
                <a:gd name="T3" fmla="*/ 176 h 242"/>
                <a:gd name="T4" fmla="*/ 164 w 259"/>
                <a:gd name="T5" fmla="*/ 228 h 242"/>
                <a:gd name="T6" fmla="*/ 139 w 259"/>
                <a:gd name="T7" fmla="*/ 239 h 242"/>
                <a:gd name="T8" fmla="*/ 4 w 259"/>
                <a:gd name="T9" fmla="*/ 115 h 242"/>
                <a:gd name="T10" fmla="*/ 27 w 259"/>
                <a:gd name="T11" fmla="*/ 51 h 242"/>
                <a:gd name="T12" fmla="*/ 43 w 259"/>
                <a:gd name="T13" fmla="*/ 30 h 242"/>
                <a:gd name="T14" fmla="*/ 83 w 259"/>
                <a:gd name="T15" fmla="*/ 0 h 242"/>
                <a:gd name="T16" fmla="*/ 243 w 259"/>
                <a:gd name="T17" fmla="*/ 111 h 242"/>
                <a:gd name="T18" fmla="*/ 259 w 259"/>
                <a:gd name="T19" fmla="*/ 128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9" h="242">
                  <a:moveTo>
                    <a:pt x="259" y="128"/>
                  </a:moveTo>
                  <a:cubicBezTo>
                    <a:pt x="242" y="144"/>
                    <a:pt x="225" y="160"/>
                    <a:pt x="208" y="176"/>
                  </a:cubicBezTo>
                  <a:cubicBezTo>
                    <a:pt x="192" y="192"/>
                    <a:pt x="177" y="208"/>
                    <a:pt x="164" y="228"/>
                  </a:cubicBezTo>
                  <a:cubicBezTo>
                    <a:pt x="159" y="237"/>
                    <a:pt x="151" y="242"/>
                    <a:pt x="139" y="239"/>
                  </a:cubicBezTo>
                  <a:cubicBezTo>
                    <a:pt x="91" y="201"/>
                    <a:pt x="45" y="160"/>
                    <a:pt x="4" y="115"/>
                  </a:cubicBezTo>
                  <a:cubicBezTo>
                    <a:pt x="0" y="89"/>
                    <a:pt x="11" y="69"/>
                    <a:pt x="27" y="51"/>
                  </a:cubicBezTo>
                  <a:cubicBezTo>
                    <a:pt x="34" y="44"/>
                    <a:pt x="40" y="39"/>
                    <a:pt x="43" y="30"/>
                  </a:cubicBezTo>
                  <a:cubicBezTo>
                    <a:pt x="50" y="11"/>
                    <a:pt x="63" y="0"/>
                    <a:pt x="83" y="0"/>
                  </a:cubicBezTo>
                  <a:cubicBezTo>
                    <a:pt x="136" y="37"/>
                    <a:pt x="190" y="74"/>
                    <a:pt x="243" y="111"/>
                  </a:cubicBezTo>
                  <a:cubicBezTo>
                    <a:pt x="249" y="116"/>
                    <a:pt x="256" y="120"/>
                    <a:pt x="259" y="128"/>
                  </a:cubicBezTo>
                  <a:close/>
                </a:path>
              </a:pathLst>
            </a:custGeom>
            <a:solidFill>
              <a:srgbClr val="F6B5B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3" name="Freeform 52">
              <a:extLst>
                <a:ext uri="{FF2B5EF4-FFF2-40B4-BE49-F238E27FC236}">
                  <a16:creationId xmlns:a16="http://schemas.microsoft.com/office/drawing/2014/main" id="{BA409D38-C6AE-705B-FA7B-3B14F3D02A54}"/>
                </a:ext>
              </a:extLst>
            </p:cNvPr>
            <p:cNvSpPr>
              <a:spLocks/>
            </p:cNvSpPr>
            <p:nvPr/>
          </p:nvSpPr>
          <p:spPr bwMode="auto">
            <a:xfrm>
              <a:off x="7373938" y="4200526"/>
              <a:ext cx="592138" cy="800100"/>
            </a:xfrm>
            <a:custGeom>
              <a:avLst/>
              <a:gdLst>
                <a:gd name="T0" fmla="*/ 125 w 221"/>
                <a:gd name="T1" fmla="*/ 299 h 299"/>
                <a:gd name="T2" fmla="*/ 84 w 221"/>
                <a:gd name="T3" fmla="*/ 229 h 299"/>
                <a:gd name="T4" fmla="*/ 25 w 221"/>
                <a:gd name="T5" fmla="*/ 158 h 299"/>
                <a:gd name="T6" fmla="*/ 23 w 221"/>
                <a:gd name="T7" fmla="*/ 154 h 299"/>
                <a:gd name="T8" fmla="*/ 21 w 221"/>
                <a:gd name="T9" fmla="*/ 95 h 299"/>
                <a:gd name="T10" fmla="*/ 49 w 221"/>
                <a:gd name="T11" fmla="*/ 27 h 299"/>
                <a:gd name="T12" fmla="*/ 50 w 221"/>
                <a:gd name="T13" fmla="*/ 13 h 299"/>
                <a:gd name="T14" fmla="*/ 57 w 221"/>
                <a:gd name="T15" fmla="*/ 2 h 299"/>
                <a:gd name="T16" fmla="*/ 68 w 221"/>
                <a:gd name="T17" fmla="*/ 8 h 299"/>
                <a:gd name="T18" fmla="*/ 108 w 221"/>
                <a:gd name="T19" fmla="*/ 71 h 299"/>
                <a:gd name="T20" fmla="*/ 138 w 221"/>
                <a:gd name="T21" fmla="*/ 116 h 299"/>
                <a:gd name="T22" fmla="*/ 193 w 221"/>
                <a:gd name="T23" fmla="*/ 185 h 299"/>
                <a:gd name="T24" fmla="*/ 206 w 221"/>
                <a:gd name="T25" fmla="*/ 205 h 299"/>
                <a:gd name="T26" fmla="*/ 199 w 221"/>
                <a:gd name="T27" fmla="*/ 244 h 299"/>
                <a:gd name="T28" fmla="*/ 170 w 221"/>
                <a:gd name="T29" fmla="*/ 270 h 299"/>
                <a:gd name="T30" fmla="*/ 125 w 221"/>
                <a:gd name="T31"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1" h="299">
                  <a:moveTo>
                    <a:pt x="125" y="299"/>
                  </a:moveTo>
                  <a:cubicBezTo>
                    <a:pt x="110" y="276"/>
                    <a:pt x="95" y="253"/>
                    <a:pt x="84" y="229"/>
                  </a:cubicBezTo>
                  <a:cubicBezTo>
                    <a:pt x="71" y="200"/>
                    <a:pt x="51" y="176"/>
                    <a:pt x="25" y="158"/>
                  </a:cubicBezTo>
                  <a:cubicBezTo>
                    <a:pt x="25" y="157"/>
                    <a:pt x="24" y="156"/>
                    <a:pt x="23" y="154"/>
                  </a:cubicBezTo>
                  <a:cubicBezTo>
                    <a:pt x="1" y="122"/>
                    <a:pt x="0" y="127"/>
                    <a:pt x="21" y="95"/>
                  </a:cubicBezTo>
                  <a:cubicBezTo>
                    <a:pt x="45" y="78"/>
                    <a:pt x="55" y="56"/>
                    <a:pt x="49" y="27"/>
                  </a:cubicBezTo>
                  <a:cubicBezTo>
                    <a:pt x="48" y="22"/>
                    <a:pt x="49" y="17"/>
                    <a:pt x="50" y="13"/>
                  </a:cubicBezTo>
                  <a:cubicBezTo>
                    <a:pt x="50" y="8"/>
                    <a:pt x="52" y="3"/>
                    <a:pt x="57" y="2"/>
                  </a:cubicBezTo>
                  <a:cubicBezTo>
                    <a:pt x="63" y="0"/>
                    <a:pt x="65" y="4"/>
                    <a:pt x="68" y="8"/>
                  </a:cubicBezTo>
                  <a:cubicBezTo>
                    <a:pt x="84" y="27"/>
                    <a:pt x="96" y="49"/>
                    <a:pt x="108" y="71"/>
                  </a:cubicBezTo>
                  <a:cubicBezTo>
                    <a:pt x="117" y="87"/>
                    <a:pt x="129" y="100"/>
                    <a:pt x="138" y="116"/>
                  </a:cubicBezTo>
                  <a:cubicBezTo>
                    <a:pt x="156" y="139"/>
                    <a:pt x="176" y="161"/>
                    <a:pt x="193" y="185"/>
                  </a:cubicBezTo>
                  <a:cubicBezTo>
                    <a:pt x="198" y="192"/>
                    <a:pt x="202" y="199"/>
                    <a:pt x="206" y="205"/>
                  </a:cubicBezTo>
                  <a:cubicBezTo>
                    <a:pt x="221" y="225"/>
                    <a:pt x="220" y="232"/>
                    <a:pt x="199" y="244"/>
                  </a:cubicBezTo>
                  <a:cubicBezTo>
                    <a:pt x="187" y="251"/>
                    <a:pt x="179" y="261"/>
                    <a:pt x="170" y="270"/>
                  </a:cubicBezTo>
                  <a:cubicBezTo>
                    <a:pt x="157" y="283"/>
                    <a:pt x="142" y="293"/>
                    <a:pt x="125" y="299"/>
                  </a:cubicBezTo>
                  <a:close/>
                </a:path>
              </a:pathLst>
            </a:custGeom>
            <a:solidFill>
              <a:srgbClr val="F18D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4" name="Freeform 55">
              <a:extLst>
                <a:ext uri="{FF2B5EF4-FFF2-40B4-BE49-F238E27FC236}">
                  <a16:creationId xmlns:a16="http://schemas.microsoft.com/office/drawing/2014/main" id="{18731E35-29C3-CC1B-7765-4871F72F6874}"/>
                </a:ext>
              </a:extLst>
            </p:cNvPr>
            <p:cNvSpPr>
              <a:spLocks/>
            </p:cNvSpPr>
            <p:nvPr/>
          </p:nvSpPr>
          <p:spPr bwMode="auto">
            <a:xfrm>
              <a:off x="8208963" y="4122738"/>
              <a:ext cx="280988" cy="355600"/>
            </a:xfrm>
            <a:custGeom>
              <a:avLst/>
              <a:gdLst>
                <a:gd name="T0" fmla="*/ 105 w 105"/>
                <a:gd name="T1" fmla="*/ 18 h 133"/>
                <a:gd name="T2" fmla="*/ 83 w 105"/>
                <a:gd name="T3" fmla="*/ 30 h 133"/>
                <a:gd name="T4" fmla="*/ 70 w 105"/>
                <a:gd name="T5" fmla="*/ 50 h 133"/>
                <a:gd name="T6" fmla="*/ 63 w 105"/>
                <a:gd name="T7" fmla="*/ 64 h 133"/>
                <a:gd name="T8" fmla="*/ 26 w 105"/>
                <a:gd name="T9" fmla="*/ 133 h 133"/>
                <a:gd name="T10" fmla="*/ 1 w 105"/>
                <a:gd name="T11" fmla="*/ 112 h 133"/>
                <a:gd name="T12" fmla="*/ 8 w 105"/>
                <a:gd name="T13" fmla="*/ 76 h 133"/>
                <a:gd name="T14" fmla="*/ 14 w 105"/>
                <a:gd name="T15" fmla="*/ 46 h 133"/>
                <a:gd name="T16" fmla="*/ 36 w 105"/>
                <a:gd name="T17" fmla="*/ 18 h 133"/>
                <a:gd name="T18" fmla="*/ 77 w 105"/>
                <a:gd name="T19" fmla="*/ 0 h 133"/>
                <a:gd name="T20" fmla="*/ 105 w 105"/>
                <a:gd name="T21" fmla="*/ 1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133">
                  <a:moveTo>
                    <a:pt x="105" y="18"/>
                  </a:moveTo>
                  <a:cubicBezTo>
                    <a:pt x="98" y="22"/>
                    <a:pt x="90" y="25"/>
                    <a:pt x="83" y="30"/>
                  </a:cubicBezTo>
                  <a:cubicBezTo>
                    <a:pt x="76" y="35"/>
                    <a:pt x="69" y="40"/>
                    <a:pt x="70" y="50"/>
                  </a:cubicBezTo>
                  <a:cubicBezTo>
                    <a:pt x="71" y="56"/>
                    <a:pt x="68" y="62"/>
                    <a:pt x="63" y="64"/>
                  </a:cubicBezTo>
                  <a:cubicBezTo>
                    <a:pt x="36" y="79"/>
                    <a:pt x="34" y="108"/>
                    <a:pt x="26" y="133"/>
                  </a:cubicBezTo>
                  <a:cubicBezTo>
                    <a:pt x="15" y="129"/>
                    <a:pt x="10" y="118"/>
                    <a:pt x="1" y="112"/>
                  </a:cubicBezTo>
                  <a:cubicBezTo>
                    <a:pt x="0" y="100"/>
                    <a:pt x="3" y="88"/>
                    <a:pt x="8" y="76"/>
                  </a:cubicBezTo>
                  <a:cubicBezTo>
                    <a:pt x="12" y="66"/>
                    <a:pt x="15" y="57"/>
                    <a:pt x="14" y="46"/>
                  </a:cubicBezTo>
                  <a:cubicBezTo>
                    <a:pt x="12" y="30"/>
                    <a:pt x="22" y="19"/>
                    <a:pt x="36" y="18"/>
                  </a:cubicBezTo>
                  <a:cubicBezTo>
                    <a:pt x="53" y="18"/>
                    <a:pt x="64" y="8"/>
                    <a:pt x="77" y="0"/>
                  </a:cubicBezTo>
                  <a:cubicBezTo>
                    <a:pt x="88" y="3"/>
                    <a:pt x="96" y="12"/>
                    <a:pt x="105" y="18"/>
                  </a:cubicBezTo>
                  <a:close/>
                </a:path>
              </a:pathLst>
            </a:custGeom>
            <a:solidFill>
              <a:srgbClr val="2437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5" name="Freeform 56">
              <a:extLst>
                <a:ext uri="{FF2B5EF4-FFF2-40B4-BE49-F238E27FC236}">
                  <a16:creationId xmlns:a16="http://schemas.microsoft.com/office/drawing/2014/main" id="{5C79A1AD-4FCF-D202-D616-C7F2EABF0961}"/>
                </a:ext>
              </a:extLst>
            </p:cNvPr>
            <p:cNvSpPr>
              <a:spLocks/>
            </p:cNvSpPr>
            <p:nvPr/>
          </p:nvSpPr>
          <p:spPr bwMode="auto">
            <a:xfrm>
              <a:off x="7708901" y="4805363"/>
              <a:ext cx="312738" cy="239713"/>
            </a:xfrm>
            <a:custGeom>
              <a:avLst/>
              <a:gdLst>
                <a:gd name="T0" fmla="*/ 0 w 117"/>
                <a:gd name="T1" fmla="*/ 73 h 90"/>
                <a:gd name="T2" fmla="*/ 41 w 117"/>
                <a:gd name="T3" fmla="*/ 43 h 90"/>
                <a:gd name="T4" fmla="*/ 91 w 117"/>
                <a:gd name="T5" fmla="*/ 4 h 90"/>
                <a:gd name="T6" fmla="*/ 102 w 117"/>
                <a:gd name="T7" fmla="*/ 2 h 90"/>
                <a:gd name="T8" fmla="*/ 117 w 117"/>
                <a:gd name="T9" fmla="*/ 23 h 90"/>
                <a:gd name="T10" fmla="*/ 19 w 117"/>
                <a:gd name="T11" fmla="*/ 88 h 90"/>
                <a:gd name="T12" fmla="*/ 10 w 117"/>
                <a:gd name="T13" fmla="*/ 90 h 90"/>
                <a:gd name="T14" fmla="*/ 0 w 117"/>
                <a:gd name="T15" fmla="*/ 73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90">
                  <a:moveTo>
                    <a:pt x="0" y="73"/>
                  </a:moveTo>
                  <a:cubicBezTo>
                    <a:pt x="11" y="60"/>
                    <a:pt x="29" y="55"/>
                    <a:pt x="41" y="43"/>
                  </a:cubicBezTo>
                  <a:cubicBezTo>
                    <a:pt x="56" y="27"/>
                    <a:pt x="75" y="18"/>
                    <a:pt x="91" y="4"/>
                  </a:cubicBezTo>
                  <a:cubicBezTo>
                    <a:pt x="94" y="2"/>
                    <a:pt x="97" y="0"/>
                    <a:pt x="102" y="2"/>
                  </a:cubicBezTo>
                  <a:cubicBezTo>
                    <a:pt x="107" y="9"/>
                    <a:pt x="112" y="16"/>
                    <a:pt x="117" y="23"/>
                  </a:cubicBezTo>
                  <a:cubicBezTo>
                    <a:pt x="84" y="45"/>
                    <a:pt x="52" y="67"/>
                    <a:pt x="19" y="88"/>
                  </a:cubicBezTo>
                  <a:cubicBezTo>
                    <a:pt x="17" y="90"/>
                    <a:pt x="13" y="89"/>
                    <a:pt x="10" y="90"/>
                  </a:cubicBezTo>
                  <a:cubicBezTo>
                    <a:pt x="6" y="84"/>
                    <a:pt x="3" y="79"/>
                    <a:pt x="0" y="73"/>
                  </a:cubicBezTo>
                  <a:close/>
                </a:path>
              </a:pathLst>
            </a:custGeom>
            <a:solidFill>
              <a:srgbClr val="5D8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6" name="Freeform 60">
              <a:extLst>
                <a:ext uri="{FF2B5EF4-FFF2-40B4-BE49-F238E27FC236}">
                  <a16:creationId xmlns:a16="http://schemas.microsoft.com/office/drawing/2014/main" id="{D3374670-B0F9-0BED-CB30-068A9222B4DC}"/>
                </a:ext>
              </a:extLst>
            </p:cNvPr>
            <p:cNvSpPr>
              <a:spLocks/>
            </p:cNvSpPr>
            <p:nvPr/>
          </p:nvSpPr>
          <p:spPr bwMode="auto">
            <a:xfrm>
              <a:off x="7740651" y="4510088"/>
              <a:ext cx="241300" cy="409575"/>
            </a:xfrm>
            <a:custGeom>
              <a:avLst/>
              <a:gdLst>
                <a:gd name="T0" fmla="*/ 90 w 90"/>
                <a:gd name="T1" fmla="*/ 112 h 153"/>
                <a:gd name="T2" fmla="*/ 29 w 90"/>
                <a:gd name="T3" fmla="*/ 153 h 153"/>
                <a:gd name="T4" fmla="*/ 62 w 90"/>
                <a:gd name="T5" fmla="*/ 123 h 153"/>
                <a:gd name="T6" fmla="*/ 67 w 90"/>
                <a:gd name="T7" fmla="*/ 93 h 153"/>
                <a:gd name="T8" fmla="*/ 2 w 90"/>
                <a:gd name="T9" fmla="*/ 9 h 153"/>
                <a:gd name="T10" fmla="*/ 1 w 90"/>
                <a:gd name="T11" fmla="*/ 0 h 153"/>
                <a:gd name="T12" fmla="*/ 90 w 90"/>
                <a:gd name="T13" fmla="*/ 112 h 153"/>
              </a:gdLst>
              <a:ahLst/>
              <a:cxnLst>
                <a:cxn ang="0">
                  <a:pos x="T0" y="T1"/>
                </a:cxn>
                <a:cxn ang="0">
                  <a:pos x="T2" y="T3"/>
                </a:cxn>
                <a:cxn ang="0">
                  <a:pos x="T4" y="T5"/>
                </a:cxn>
                <a:cxn ang="0">
                  <a:pos x="T6" y="T7"/>
                </a:cxn>
                <a:cxn ang="0">
                  <a:pos x="T8" y="T9"/>
                </a:cxn>
                <a:cxn ang="0">
                  <a:pos x="T10" y="T11"/>
                </a:cxn>
                <a:cxn ang="0">
                  <a:pos x="T12" y="T13"/>
                </a:cxn>
              </a:cxnLst>
              <a:rect l="0" t="0" r="r" b="b"/>
              <a:pathLst>
                <a:path w="90" h="153">
                  <a:moveTo>
                    <a:pt x="90" y="112"/>
                  </a:moveTo>
                  <a:cubicBezTo>
                    <a:pt x="69" y="125"/>
                    <a:pt x="49" y="139"/>
                    <a:pt x="29" y="153"/>
                  </a:cubicBezTo>
                  <a:cubicBezTo>
                    <a:pt x="38" y="140"/>
                    <a:pt x="47" y="129"/>
                    <a:pt x="62" y="123"/>
                  </a:cubicBezTo>
                  <a:cubicBezTo>
                    <a:pt x="78" y="116"/>
                    <a:pt x="78" y="108"/>
                    <a:pt x="67" y="93"/>
                  </a:cubicBezTo>
                  <a:cubicBezTo>
                    <a:pt x="47" y="63"/>
                    <a:pt x="28" y="34"/>
                    <a:pt x="2" y="9"/>
                  </a:cubicBezTo>
                  <a:cubicBezTo>
                    <a:pt x="0" y="7"/>
                    <a:pt x="1" y="3"/>
                    <a:pt x="1" y="0"/>
                  </a:cubicBezTo>
                  <a:cubicBezTo>
                    <a:pt x="36" y="33"/>
                    <a:pt x="63" y="72"/>
                    <a:pt x="90" y="112"/>
                  </a:cubicBezTo>
                  <a:close/>
                </a:path>
              </a:pathLst>
            </a:custGeom>
            <a:solidFill>
              <a:srgbClr val="D79C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7" name="Freeform 67">
              <a:extLst>
                <a:ext uri="{FF2B5EF4-FFF2-40B4-BE49-F238E27FC236}">
                  <a16:creationId xmlns:a16="http://schemas.microsoft.com/office/drawing/2014/main" id="{AA14E135-9C4B-AB23-9D73-69F7AD1CD378}"/>
                </a:ext>
              </a:extLst>
            </p:cNvPr>
            <p:cNvSpPr>
              <a:spLocks/>
            </p:cNvSpPr>
            <p:nvPr/>
          </p:nvSpPr>
          <p:spPr bwMode="auto">
            <a:xfrm>
              <a:off x="8639176" y="4641851"/>
              <a:ext cx="184150" cy="200025"/>
            </a:xfrm>
            <a:custGeom>
              <a:avLst/>
              <a:gdLst>
                <a:gd name="T0" fmla="*/ 0 w 69"/>
                <a:gd name="T1" fmla="*/ 63 h 75"/>
                <a:gd name="T2" fmla="*/ 36 w 69"/>
                <a:gd name="T3" fmla="*/ 32 h 75"/>
                <a:gd name="T4" fmla="*/ 69 w 69"/>
                <a:gd name="T5" fmla="*/ 0 h 75"/>
                <a:gd name="T6" fmla="*/ 27 w 69"/>
                <a:gd name="T7" fmla="*/ 55 h 75"/>
                <a:gd name="T8" fmla="*/ 15 w 69"/>
                <a:gd name="T9" fmla="*/ 75 h 75"/>
                <a:gd name="T10" fmla="*/ 0 w 69"/>
                <a:gd name="T11" fmla="*/ 63 h 75"/>
              </a:gdLst>
              <a:ahLst/>
              <a:cxnLst>
                <a:cxn ang="0">
                  <a:pos x="T0" y="T1"/>
                </a:cxn>
                <a:cxn ang="0">
                  <a:pos x="T2" y="T3"/>
                </a:cxn>
                <a:cxn ang="0">
                  <a:pos x="T4" y="T5"/>
                </a:cxn>
                <a:cxn ang="0">
                  <a:pos x="T6" y="T7"/>
                </a:cxn>
                <a:cxn ang="0">
                  <a:pos x="T8" y="T9"/>
                </a:cxn>
                <a:cxn ang="0">
                  <a:pos x="T10" y="T11"/>
                </a:cxn>
              </a:cxnLst>
              <a:rect l="0" t="0" r="r" b="b"/>
              <a:pathLst>
                <a:path w="69" h="75">
                  <a:moveTo>
                    <a:pt x="0" y="63"/>
                  </a:moveTo>
                  <a:cubicBezTo>
                    <a:pt x="18" y="60"/>
                    <a:pt x="26" y="45"/>
                    <a:pt x="36" y="32"/>
                  </a:cubicBezTo>
                  <a:cubicBezTo>
                    <a:pt x="46" y="20"/>
                    <a:pt x="56" y="8"/>
                    <a:pt x="69" y="0"/>
                  </a:cubicBezTo>
                  <a:cubicBezTo>
                    <a:pt x="55" y="18"/>
                    <a:pt x="41" y="37"/>
                    <a:pt x="27" y="55"/>
                  </a:cubicBezTo>
                  <a:cubicBezTo>
                    <a:pt x="22" y="62"/>
                    <a:pt x="16" y="67"/>
                    <a:pt x="15" y="75"/>
                  </a:cubicBezTo>
                  <a:cubicBezTo>
                    <a:pt x="10" y="71"/>
                    <a:pt x="5" y="67"/>
                    <a:pt x="0" y="63"/>
                  </a:cubicBezTo>
                  <a:close/>
                </a:path>
              </a:pathLst>
            </a:custGeom>
            <a:solidFill>
              <a:srgbClr val="D7C0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8" name="Freeform 68">
              <a:extLst>
                <a:ext uri="{FF2B5EF4-FFF2-40B4-BE49-F238E27FC236}">
                  <a16:creationId xmlns:a16="http://schemas.microsoft.com/office/drawing/2014/main" id="{234AF24D-3136-2CC0-E614-DDB395209B9E}"/>
                </a:ext>
              </a:extLst>
            </p:cNvPr>
            <p:cNvSpPr>
              <a:spLocks/>
            </p:cNvSpPr>
            <p:nvPr/>
          </p:nvSpPr>
          <p:spPr bwMode="auto">
            <a:xfrm>
              <a:off x="7345363" y="4454526"/>
              <a:ext cx="95250" cy="168275"/>
            </a:xfrm>
            <a:custGeom>
              <a:avLst/>
              <a:gdLst>
                <a:gd name="T0" fmla="*/ 32 w 36"/>
                <a:gd name="T1" fmla="*/ 0 h 63"/>
                <a:gd name="T2" fmla="*/ 31 w 36"/>
                <a:gd name="T3" fmla="*/ 8 h 63"/>
                <a:gd name="T4" fmla="*/ 30 w 36"/>
                <a:gd name="T5" fmla="*/ 46 h 63"/>
                <a:gd name="T6" fmla="*/ 36 w 36"/>
                <a:gd name="T7" fmla="*/ 63 h 63"/>
                <a:gd name="T8" fmla="*/ 32 w 36"/>
                <a:gd name="T9" fmla="*/ 0 h 63"/>
              </a:gdLst>
              <a:ahLst/>
              <a:cxnLst>
                <a:cxn ang="0">
                  <a:pos x="T0" y="T1"/>
                </a:cxn>
                <a:cxn ang="0">
                  <a:pos x="T2" y="T3"/>
                </a:cxn>
                <a:cxn ang="0">
                  <a:pos x="T4" y="T5"/>
                </a:cxn>
                <a:cxn ang="0">
                  <a:pos x="T6" y="T7"/>
                </a:cxn>
                <a:cxn ang="0">
                  <a:pos x="T8" y="T9"/>
                </a:cxn>
              </a:cxnLst>
              <a:rect l="0" t="0" r="r" b="b"/>
              <a:pathLst>
                <a:path w="36" h="63">
                  <a:moveTo>
                    <a:pt x="32" y="0"/>
                  </a:moveTo>
                  <a:cubicBezTo>
                    <a:pt x="32" y="3"/>
                    <a:pt x="33" y="6"/>
                    <a:pt x="31" y="8"/>
                  </a:cubicBezTo>
                  <a:cubicBezTo>
                    <a:pt x="20" y="20"/>
                    <a:pt x="18" y="33"/>
                    <a:pt x="30" y="46"/>
                  </a:cubicBezTo>
                  <a:cubicBezTo>
                    <a:pt x="34" y="50"/>
                    <a:pt x="34" y="57"/>
                    <a:pt x="36" y="63"/>
                  </a:cubicBezTo>
                  <a:cubicBezTo>
                    <a:pt x="1" y="42"/>
                    <a:pt x="0" y="30"/>
                    <a:pt x="32" y="0"/>
                  </a:cubicBezTo>
                  <a:close/>
                </a:path>
              </a:pathLst>
            </a:custGeom>
            <a:solidFill>
              <a:srgbClr val="DC9C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49" name="Freeform 70">
              <a:extLst>
                <a:ext uri="{FF2B5EF4-FFF2-40B4-BE49-F238E27FC236}">
                  <a16:creationId xmlns:a16="http://schemas.microsoft.com/office/drawing/2014/main" id="{6044283E-E8FC-A533-C9DF-C73A692113C4}"/>
                </a:ext>
              </a:extLst>
            </p:cNvPr>
            <p:cNvSpPr>
              <a:spLocks/>
            </p:cNvSpPr>
            <p:nvPr/>
          </p:nvSpPr>
          <p:spPr bwMode="auto">
            <a:xfrm>
              <a:off x="8486776" y="3178176"/>
              <a:ext cx="184150" cy="244475"/>
            </a:xfrm>
            <a:custGeom>
              <a:avLst/>
              <a:gdLst>
                <a:gd name="T0" fmla="*/ 41 w 69"/>
                <a:gd name="T1" fmla="*/ 0 h 91"/>
                <a:gd name="T2" fmla="*/ 56 w 69"/>
                <a:gd name="T3" fmla="*/ 33 h 91"/>
                <a:gd name="T4" fmla="*/ 44 w 69"/>
                <a:gd name="T5" fmla="*/ 71 h 91"/>
                <a:gd name="T6" fmla="*/ 33 w 69"/>
                <a:gd name="T7" fmla="*/ 91 h 91"/>
                <a:gd name="T8" fmla="*/ 5 w 69"/>
                <a:gd name="T9" fmla="*/ 67 h 91"/>
                <a:gd name="T10" fmla="*/ 9 w 69"/>
                <a:gd name="T11" fmla="*/ 47 h 91"/>
                <a:gd name="T12" fmla="*/ 41 w 69"/>
                <a:gd name="T13" fmla="*/ 0 h 91"/>
              </a:gdLst>
              <a:ahLst/>
              <a:cxnLst>
                <a:cxn ang="0">
                  <a:pos x="T0" y="T1"/>
                </a:cxn>
                <a:cxn ang="0">
                  <a:pos x="T2" y="T3"/>
                </a:cxn>
                <a:cxn ang="0">
                  <a:pos x="T4" y="T5"/>
                </a:cxn>
                <a:cxn ang="0">
                  <a:pos x="T6" y="T7"/>
                </a:cxn>
                <a:cxn ang="0">
                  <a:pos x="T8" y="T9"/>
                </a:cxn>
                <a:cxn ang="0">
                  <a:pos x="T10" y="T11"/>
                </a:cxn>
                <a:cxn ang="0">
                  <a:pos x="T12" y="T13"/>
                </a:cxn>
              </a:cxnLst>
              <a:rect l="0" t="0" r="r" b="b"/>
              <a:pathLst>
                <a:path w="69" h="91">
                  <a:moveTo>
                    <a:pt x="41" y="0"/>
                  </a:moveTo>
                  <a:cubicBezTo>
                    <a:pt x="68" y="7"/>
                    <a:pt x="69" y="9"/>
                    <a:pt x="56" y="33"/>
                  </a:cubicBezTo>
                  <a:cubicBezTo>
                    <a:pt x="50" y="45"/>
                    <a:pt x="45" y="57"/>
                    <a:pt x="44" y="71"/>
                  </a:cubicBezTo>
                  <a:cubicBezTo>
                    <a:pt x="43" y="77"/>
                    <a:pt x="42" y="87"/>
                    <a:pt x="33" y="91"/>
                  </a:cubicBezTo>
                  <a:cubicBezTo>
                    <a:pt x="23" y="83"/>
                    <a:pt x="12" y="77"/>
                    <a:pt x="5" y="67"/>
                  </a:cubicBezTo>
                  <a:cubicBezTo>
                    <a:pt x="0" y="58"/>
                    <a:pt x="3" y="52"/>
                    <a:pt x="9" y="47"/>
                  </a:cubicBezTo>
                  <a:cubicBezTo>
                    <a:pt x="19" y="31"/>
                    <a:pt x="27" y="13"/>
                    <a:pt x="41" y="0"/>
                  </a:cubicBezTo>
                  <a:close/>
                </a:path>
              </a:pathLst>
            </a:custGeom>
            <a:solidFill>
              <a:srgbClr val="F1DA7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0" name="Freeform 71">
              <a:extLst>
                <a:ext uri="{FF2B5EF4-FFF2-40B4-BE49-F238E27FC236}">
                  <a16:creationId xmlns:a16="http://schemas.microsoft.com/office/drawing/2014/main" id="{33BC1EEC-7A94-8896-8DD4-08BE2B2F0107}"/>
                </a:ext>
              </a:extLst>
            </p:cNvPr>
            <p:cNvSpPr>
              <a:spLocks/>
            </p:cNvSpPr>
            <p:nvPr/>
          </p:nvSpPr>
          <p:spPr bwMode="auto">
            <a:xfrm>
              <a:off x="7916863" y="3186113"/>
              <a:ext cx="593725" cy="171450"/>
            </a:xfrm>
            <a:custGeom>
              <a:avLst/>
              <a:gdLst>
                <a:gd name="T0" fmla="*/ 222 w 222"/>
                <a:gd name="T1" fmla="*/ 44 h 64"/>
                <a:gd name="T2" fmla="*/ 218 w 222"/>
                <a:gd name="T3" fmla="*/ 64 h 64"/>
                <a:gd name="T4" fmla="*/ 155 w 222"/>
                <a:gd name="T5" fmla="*/ 53 h 64"/>
                <a:gd name="T6" fmla="*/ 151 w 222"/>
                <a:gd name="T7" fmla="*/ 53 h 64"/>
                <a:gd name="T8" fmla="*/ 39 w 222"/>
                <a:gd name="T9" fmla="*/ 43 h 64"/>
                <a:gd name="T10" fmla="*/ 27 w 222"/>
                <a:gd name="T11" fmla="*/ 39 h 64"/>
                <a:gd name="T12" fmla="*/ 8 w 222"/>
                <a:gd name="T13" fmla="*/ 0 h 64"/>
                <a:gd name="T14" fmla="*/ 62 w 222"/>
                <a:gd name="T15" fmla="*/ 39 h 64"/>
                <a:gd name="T16" fmla="*/ 101 w 222"/>
                <a:gd name="T17" fmla="*/ 37 h 64"/>
                <a:gd name="T18" fmla="*/ 119 w 222"/>
                <a:gd name="T19" fmla="*/ 38 h 64"/>
                <a:gd name="T20" fmla="*/ 189 w 222"/>
                <a:gd name="T21" fmla="*/ 44 h 64"/>
                <a:gd name="T22" fmla="*/ 222 w 222"/>
                <a:gd name="T23"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2" h="64">
                  <a:moveTo>
                    <a:pt x="222" y="44"/>
                  </a:moveTo>
                  <a:cubicBezTo>
                    <a:pt x="221" y="50"/>
                    <a:pt x="219" y="57"/>
                    <a:pt x="218" y="64"/>
                  </a:cubicBezTo>
                  <a:cubicBezTo>
                    <a:pt x="199" y="49"/>
                    <a:pt x="177" y="48"/>
                    <a:pt x="155" y="53"/>
                  </a:cubicBezTo>
                  <a:cubicBezTo>
                    <a:pt x="154" y="53"/>
                    <a:pt x="152" y="53"/>
                    <a:pt x="151" y="53"/>
                  </a:cubicBezTo>
                  <a:cubicBezTo>
                    <a:pt x="114" y="40"/>
                    <a:pt x="77" y="47"/>
                    <a:pt x="39" y="43"/>
                  </a:cubicBezTo>
                  <a:cubicBezTo>
                    <a:pt x="35" y="43"/>
                    <a:pt x="31" y="40"/>
                    <a:pt x="27" y="39"/>
                  </a:cubicBezTo>
                  <a:cubicBezTo>
                    <a:pt x="4" y="27"/>
                    <a:pt x="0" y="18"/>
                    <a:pt x="8" y="0"/>
                  </a:cubicBezTo>
                  <a:cubicBezTo>
                    <a:pt x="15" y="29"/>
                    <a:pt x="27" y="38"/>
                    <a:pt x="62" y="39"/>
                  </a:cubicBezTo>
                  <a:cubicBezTo>
                    <a:pt x="75" y="40"/>
                    <a:pt x="88" y="42"/>
                    <a:pt x="101" y="37"/>
                  </a:cubicBezTo>
                  <a:cubicBezTo>
                    <a:pt x="107" y="35"/>
                    <a:pt x="113" y="34"/>
                    <a:pt x="119" y="38"/>
                  </a:cubicBezTo>
                  <a:cubicBezTo>
                    <a:pt x="141" y="54"/>
                    <a:pt x="166" y="40"/>
                    <a:pt x="189" y="44"/>
                  </a:cubicBezTo>
                  <a:cubicBezTo>
                    <a:pt x="200" y="46"/>
                    <a:pt x="211" y="50"/>
                    <a:pt x="222" y="44"/>
                  </a:cubicBezTo>
                  <a:close/>
                </a:path>
              </a:pathLst>
            </a:custGeom>
            <a:solidFill>
              <a:srgbClr val="B5656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1" name="Freeform 72">
              <a:extLst>
                <a:ext uri="{FF2B5EF4-FFF2-40B4-BE49-F238E27FC236}">
                  <a16:creationId xmlns:a16="http://schemas.microsoft.com/office/drawing/2014/main" id="{45471409-F659-65F6-2F25-967E9F5D61CA}"/>
                </a:ext>
              </a:extLst>
            </p:cNvPr>
            <p:cNvSpPr>
              <a:spLocks/>
            </p:cNvSpPr>
            <p:nvPr/>
          </p:nvSpPr>
          <p:spPr bwMode="auto">
            <a:xfrm>
              <a:off x="8982076" y="3451226"/>
              <a:ext cx="109538" cy="269875"/>
            </a:xfrm>
            <a:custGeom>
              <a:avLst/>
              <a:gdLst>
                <a:gd name="T0" fmla="*/ 0 w 41"/>
                <a:gd name="T1" fmla="*/ 92 h 101"/>
                <a:gd name="T2" fmla="*/ 24 w 41"/>
                <a:gd name="T3" fmla="*/ 11 h 101"/>
                <a:gd name="T4" fmla="*/ 36 w 41"/>
                <a:gd name="T5" fmla="*/ 1 h 101"/>
                <a:gd name="T6" fmla="*/ 40 w 41"/>
                <a:gd name="T7" fmla="*/ 10 h 101"/>
                <a:gd name="T8" fmla="*/ 12 w 41"/>
                <a:gd name="T9" fmla="*/ 101 h 101"/>
                <a:gd name="T10" fmla="*/ 0 w 41"/>
                <a:gd name="T11" fmla="*/ 92 h 101"/>
              </a:gdLst>
              <a:ahLst/>
              <a:cxnLst>
                <a:cxn ang="0">
                  <a:pos x="T0" y="T1"/>
                </a:cxn>
                <a:cxn ang="0">
                  <a:pos x="T2" y="T3"/>
                </a:cxn>
                <a:cxn ang="0">
                  <a:pos x="T4" y="T5"/>
                </a:cxn>
                <a:cxn ang="0">
                  <a:pos x="T6" y="T7"/>
                </a:cxn>
                <a:cxn ang="0">
                  <a:pos x="T8" y="T9"/>
                </a:cxn>
                <a:cxn ang="0">
                  <a:pos x="T10" y="T11"/>
                </a:cxn>
              </a:cxnLst>
              <a:rect l="0" t="0" r="r" b="b"/>
              <a:pathLst>
                <a:path w="41" h="101">
                  <a:moveTo>
                    <a:pt x="0" y="92"/>
                  </a:moveTo>
                  <a:cubicBezTo>
                    <a:pt x="4" y="64"/>
                    <a:pt x="10" y="37"/>
                    <a:pt x="24" y="11"/>
                  </a:cubicBezTo>
                  <a:cubicBezTo>
                    <a:pt x="27" y="5"/>
                    <a:pt x="29" y="0"/>
                    <a:pt x="36" y="1"/>
                  </a:cubicBezTo>
                  <a:cubicBezTo>
                    <a:pt x="38" y="4"/>
                    <a:pt x="41" y="7"/>
                    <a:pt x="40" y="10"/>
                  </a:cubicBezTo>
                  <a:cubicBezTo>
                    <a:pt x="23" y="38"/>
                    <a:pt x="19" y="70"/>
                    <a:pt x="12" y="101"/>
                  </a:cubicBezTo>
                  <a:cubicBezTo>
                    <a:pt x="8" y="98"/>
                    <a:pt x="4" y="95"/>
                    <a:pt x="0" y="92"/>
                  </a:cubicBezTo>
                  <a:close/>
                </a:path>
              </a:pathLst>
            </a:custGeom>
            <a:solidFill>
              <a:srgbClr val="5586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2" name="Freeform 74">
              <a:extLst>
                <a:ext uri="{FF2B5EF4-FFF2-40B4-BE49-F238E27FC236}">
                  <a16:creationId xmlns:a16="http://schemas.microsoft.com/office/drawing/2014/main" id="{D21826FD-04F7-E7A0-FAE3-187BE924D045}"/>
                </a:ext>
              </a:extLst>
            </p:cNvPr>
            <p:cNvSpPr>
              <a:spLocks/>
            </p:cNvSpPr>
            <p:nvPr/>
          </p:nvSpPr>
          <p:spPr bwMode="auto">
            <a:xfrm>
              <a:off x="8747126" y="4537076"/>
              <a:ext cx="368300" cy="374650"/>
            </a:xfrm>
            <a:custGeom>
              <a:avLst/>
              <a:gdLst>
                <a:gd name="T0" fmla="*/ 10 w 138"/>
                <a:gd name="T1" fmla="*/ 140 h 140"/>
                <a:gd name="T2" fmla="*/ 1 w 138"/>
                <a:gd name="T3" fmla="*/ 136 h 140"/>
                <a:gd name="T4" fmla="*/ 3 w 138"/>
                <a:gd name="T5" fmla="*/ 127 h 140"/>
                <a:gd name="T6" fmla="*/ 15 w 138"/>
                <a:gd name="T7" fmla="*/ 117 h 140"/>
                <a:gd name="T8" fmla="*/ 113 w 138"/>
                <a:gd name="T9" fmla="*/ 17 h 140"/>
                <a:gd name="T10" fmla="*/ 128 w 138"/>
                <a:gd name="T11" fmla="*/ 6 h 140"/>
                <a:gd name="T12" fmla="*/ 127 w 138"/>
                <a:gd name="T13" fmla="*/ 25 h 140"/>
                <a:gd name="T14" fmla="*/ 16 w 138"/>
                <a:gd name="T15" fmla="*/ 136 h 140"/>
                <a:gd name="T16" fmla="*/ 10 w 138"/>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40">
                  <a:moveTo>
                    <a:pt x="10" y="140"/>
                  </a:moveTo>
                  <a:cubicBezTo>
                    <a:pt x="6" y="140"/>
                    <a:pt x="3" y="139"/>
                    <a:pt x="1" y="136"/>
                  </a:cubicBezTo>
                  <a:cubicBezTo>
                    <a:pt x="0" y="133"/>
                    <a:pt x="0" y="129"/>
                    <a:pt x="3" y="127"/>
                  </a:cubicBezTo>
                  <a:cubicBezTo>
                    <a:pt x="7" y="123"/>
                    <a:pt x="11" y="120"/>
                    <a:pt x="15" y="117"/>
                  </a:cubicBezTo>
                  <a:cubicBezTo>
                    <a:pt x="55" y="91"/>
                    <a:pt x="88" y="57"/>
                    <a:pt x="113" y="17"/>
                  </a:cubicBezTo>
                  <a:cubicBezTo>
                    <a:pt x="117" y="11"/>
                    <a:pt x="118" y="0"/>
                    <a:pt x="128" y="6"/>
                  </a:cubicBezTo>
                  <a:cubicBezTo>
                    <a:pt x="138" y="11"/>
                    <a:pt x="131" y="19"/>
                    <a:pt x="127" y="25"/>
                  </a:cubicBezTo>
                  <a:cubicBezTo>
                    <a:pt x="99" y="71"/>
                    <a:pt x="62" y="108"/>
                    <a:pt x="16" y="136"/>
                  </a:cubicBezTo>
                  <a:cubicBezTo>
                    <a:pt x="14" y="138"/>
                    <a:pt x="12" y="139"/>
                    <a:pt x="10" y="140"/>
                  </a:cubicBezTo>
                  <a:close/>
                </a:path>
              </a:pathLst>
            </a:custGeom>
            <a:solidFill>
              <a:srgbClr val="8DCB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3" name="Freeform 75">
              <a:extLst>
                <a:ext uri="{FF2B5EF4-FFF2-40B4-BE49-F238E27FC236}">
                  <a16:creationId xmlns:a16="http://schemas.microsoft.com/office/drawing/2014/main" id="{661D693E-161B-1347-7623-012E2F6EC831}"/>
                </a:ext>
              </a:extLst>
            </p:cNvPr>
            <p:cNvSpPr>
              <a:spLocks/>
            </p:cNvSpPr>
            <p:nvPr/>
          </p:nvSpPr>
          <p:spPr bwMode="auto">
            <a:xfrm>
              <a:off x="8959851" y="4586288"/>
              <a:ext cx="41275" cy="41275"/>
            </a:xfrm>
            <a:custGeom>
              <a:avLst/>
              <a:gdLst>
                <a:gd name="T0" fmla="*/ 15 w 15"/>
                <a:gd name="T1" fmla="*/ 9 h 16"/>
                <a:gd name="T2" fmla="*/ 7 w 15"/>
                <a:gd name="T3" fmla="*/ 16 h 16"/>
                <a:gd name="T4" fmla="*/ 0 w 15"/>
                <a:gd name="T5" fmla="*/ 9 h 16"/>
                <a:gd name="T6" fmla="*/ 8 w 15"/>
                <a:gd name="T7" fmla="*/ 1 h 16"/>
                <a:gd name="T8" fmla="*/ 15 w 15"/>
                <a:gd name="T9" fmla="*/ 9 h 16"/>
              </a:gdLst>
              <a:ahLst/>
              <a:cxnLst>
                <a:cxn ang="0">
                  <a:pos x="T0" y="T1"/>
                </a:cxn>
                <a:cxn ang="0">
                  <a:pos x="T2" y="T3"/>
                </a:cxn>
                <a:cxn ang="0">
                  <a:pos x="T4" y="T5"/>
                </a:cxn>
                <a:cxn ang="0">
                  <a:pos x="T6" y="T7"/>
                </a:cxn>
                <a:cxn ang="0">
                  <a:pos x="T8" y="T9"/>
                </a:cxn>
              </a:cxnLst>
              <a:rect l="0" t="0" r="r" b="b"/>
              <a:pathLst>
                <a:path w="15" h="16">
                  <a:moveTo>
                    <a:pt x="15" y="9"/>
                  </a:moveTo>
                  <a:cubicBezTo>
                    <a:pt x="14" y="13"/>
                    <a:pt x="11" y="16"/>
                    <a:pt x="7" y="16"/>
                  </a:cubicBezTo>
                  <a:cubicBezTo>
                    <a:pt x="2" y="16"/>
                    <a:pt x="0" y="13"/>
                    <a:pt x="0" y="9"/>
                  </a:cubicBezTo>
                  <a:cubicBezTo>
                    <a:pt x="0" y="4"/>
                    <a:pt x="2" y="0"/>
                    <a:pt x="8" y="1"/>
                  </a:cubicBezTo>
                  <a:cubicBezTo>
                    <a:pt x="13" y="1"/>
                    <a:pt x="14" y="5"/>
                    <a:pt x="15" y="9"/>
                  </a:cubicBezTo>
                  <a:close/>
                </a:path>
              </a:pathLst>
            </a:custGeom>
            <a:solidFill>
              <a:srgbClr val="83C5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4" name="Freeform 76">
              <a:extLst>
                <a:ext uri="{FF2B5EF4-FFF2-40B4-BE49-F238E27FC236}">
                  <a16:creationId xmlns:a16="http://schemas.microsoft.com/office/drawing/2014/main" id="{0FF46439-9D26-FA50-5853-7E6D3614DBE1}"/>
                </a:ext>
              </a:extLst>
            </p:cNvPr>
            <p:cNvSpPr>
              <a:spLocks/>
            </p:cNvSpPr>
            <p:nvPr/>
          </p:nvSpPr>
          <p:spPr bwMode="auto">
            <a:xfrm>
              <a:off x="9078913" y="4802188"/>
              <a:ext cx="41275" cy="42863"/>
            </a:xfrm>
            <a:custGeom>
              <a:avLst/>
              <a:gdLst>
                <a:gd name="T0" fmla="*/ 16 w 16"/>
                <a:gd name="T1" fmla="*/ 8 h 16"/>
                <a:gd name="T2" fmla="*/ 9 w 16"/>
                <a:gd name="T3" fmla="*/ 16 h 16"/>
                <a:gd name="T4" fmla="*/ 1 w 16"/>
                <a:gd name="T5" fmla="*/ 9 h 16"/>
                <a:gd name="T6" fmla="*/ 9 w 16"/>
                <a:gd name="T7" fmla="*/ 1 h 16"/>
                <a:gd name="T8" fmla="*/ 16 w 16"/>
                <a:gd name="T9" fmla="*/ 8 h 16"/>
              </a:gdLst>
              <a:ahLst/>
              <a:cxnLst>
                <a:cxn ang="0">
                  <a:pos x="T0" y="T1"/>
                </a:cxn>
                <a:cxn ang="0">
                  <a:pos x="T2" y="T3"/>
                </a:cxn>
                <a:cxn ang="0">
                  <a:pos x="T4" y="T5"/>
                </a:cxn>
                <a:cxn ang="0">
                  <a:pos x="T6" y="T7"/>
                </a:cxn>
                <a:cxn ang="0">
                  <a:pos x="T8" y="T9"/>
                </a:cxn>
              </a:cxnLst>
              <a:rect l="0" t="0" r="r" b="b"/>
              <a:pathLst>
                <a:path w="16" h="16">
                  <a:moveTo>
                    <a:pt x="16" y="8"/>
                  </a:moveTo>
                  <a:cubicBezTo>
                    <a:pt x="16" y="13"/>
                    <a:pt x="13" y="15"/>
                    <a:pt x="9" y="16"/>
                  </a:cubicBezTo>
                  <a:cubicBezTo>
                    <a:pt x="4" y="16"/>
                    <a:pt x="1" y="14"/>
                    <a:pt x="1" y="9"/>
                  </a:cubicBezTo>
                  <a:cubicBezTo>
                    <a:pt x="0" y="4"/>
                    <a:pt x="3" y="0"/>
                    <a:pt x="9" y="1"/>
                  </a:cubicBezTo>
                  <a:cubicBezTo>
                    <a:pt x="13" y="1"/>
                    <a:pt x="16" y="4"/>
                    <a:pt x="16" y="8"/>
                  </a:cubicBezTo>
                  <a:close/>
                </a:path>
              </a:pathLst>
            </a:custGeom>
            <a:solidFill>
              <a:srgbClr val="7EC5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5" name="Freeform 77">
              <a:extLst>
                <a:ext uri="{FF2B5EF4-FFF2-40B4-BE49-F238E27FC236}">
                  <a16:creationId xmlns:a16="http://schemas.microsoft.com/office/drawing/2014/main" id="{219A9A16-BC49-4E90-96E2-2AFB5BFEA013}"/>
                </a:ext>
              </a:extLst>
            </p:cNvPr>
            <p:cNvSpPr>
              <a:spLocks/>
            </p:cNvSpPr>
            <p:nvPr/>
          </p:nvSpPr>
          <p:spPr bwMode="auto">
            <a:xfrm>
              <a:off x="8767763" y="4721226"/>
              <a:ext cx="42863" cy="42863"/>
            </a:xfrm>
            <a:custGeom>
              <a:avLst/>
              <a:gdLst>
                <a:gd name="T0" fmla="*/ 8 w 16"/>
                <a:gd name="T1" fmla="*/ 0 h 16"/>
                <a:gd name="T2" fmla="*/ 15 w 16"/>
                <a:gd name="T3" fmla="*/ 10 h 16"/>
                <a:gd name="T4" fmla="*/ 7 w 16"/>
                <a:gd name="T5" fmla="*/ 16 h 16"/>
                <a:gd name="T6" fmla="*/ 0 w 16"/>
                <a:gd name="T7" fmla="*/ 8 h 16"/>
                <a:gd name="T8" fmla="*/ 8 w 16"/>
                <a:gd name="T9" fmla="*/ 0 h 16"/>
              </a:gdLst>
              <a:ahLst/>
              <a:cxnLst>
                <a:cxn ang="0">
                  <a:pos x="T0" y="T1"/>
                </a:cxn>
                <a:cxn ang="0">
                  <a:pos x="T2" y="T3"/>
                </a:cxn>
                <a:cxn ang="0">
                  <a:pos x="T4" y="T5"/>
                </a:cxn>
                <a:cxn ang="0">
                  <a:pos x="T6" y="T7"/>
                </a:cxn>
                <a:cxn ang="0">
                  <a:pos x="T8" y="T9"/>
                </a:cxn>
              </a:cxnLst>
              <a:rect l="0" t="0" r="r" b="b"/>
              <a:pathLst>
                <a:path w="16" h="16">
                  <a:moveTo>
                    <a:pt x="8" y="0"/>
                  </a:moveTo>
                  <a:cubicBezTo>
                    <a:pt x="12" y="1"/>
                    <a:pt x="16" y="4"/>
                    <a:pt x="15" y="10"/>
                  </a:cubicBezTo>
                  <a:cubicBezTo>
                    <a:pt x="15" y="14"/>
                    <a:pt x="11" y="16"/>
                    <a:pt x="7" y="16"/>
                  </a:cubicBezTo>
                  <a:cubicBezTo>
                    <a:pt x="3" y="15"/>
                    <a:pt x="0" y="12"/>
                    <a:pt x="0" y="8"/>
                  </a:cubicBezTo>
                  <a:cubicBezTo>
                    <a:pt x="1" y="3"/>
                    <a:pt x="3" y="1"/>
                    <a:pt x="8" y="0"/>
                  </a:cubicBezTo>
                  <a:close/>
                </a:path>
              </a:pathLst>
            </a:custGeom>
            <a:solidFill>
              <a:srgbClr val="88C4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6" name="Freeform 78">
              <a:extLst>
                <a:ext uri="{FF2B5EF4-FFF2-40B4-BE49-F238E27FC236}">
                  <a16:creationId xmlns:a16="http://schemas.microsoft.com/office/drawing/2014/main" id="{D90BB0ED-8A6D-3EAE-7DD5-BCB49E5F22D8}"/>
                </a:ext>
              </a:extLst>
            </p:cNvPr>
            <p:cNvSpPr>
              <a:spLocks/>
            </p:cNvSpPr>
            <p:nvPr/>
          </p:nvSpPr>
          <p:spPr bwMode="auto">
            <a:xfrm>
              <a:off x="8888413" y="4662488"/>
              <a:ext cx="39688" cy="41275"/>
            </a:xfrm>
            <a:custGeom>
              <a:avLst/>
              <a:gdLst>
                <a:gd name="T0" fmla="*/ 15 w 15"/>
                <a:gd name="T1" fmla="*/ 7 h 15"/>
                <a:gd name="T2" fmla="*/ 7 w 15"/>
                <a:gd name="T3" fmla="*/ 15 h 15"/>
                <a:gd name="T4" fmla="*/ 0 w 15"/>
                <a:gd name="T5" fmla="*/ 7 h 15"/>
                <a:gd name="T6" fmla="*/ 8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4" y="12"/>
                    <a:pt x="12" y="15"/>
                    <a:pt x="7" y="15"/>
                  </a:cubicBezTo>
                  <a:cubicBezTo>
                    <a:pt x="2" y="14"/>
                    <a:pt x="0" y="11"/>
                    <a:pt x="0" y="7"/>
                  </a:cubicBezTo>
                  <a:cubicBezTo>
                    <a:pt x="1" y="2"/>
                    <a:pt x="4" y="0"/>
                    <a:pt x="8" y="0"/>
                  </a:cubicBezTo>
                  <a:cubicBezTo>
                    <a:pt x="13" y="0"/>
                    <a:pt x="15" y="3"/>
                    <a:pt x="15" y="7"/>
                  </a:cubicBezTo>
                  <a:close/>
                </a:path>
              </a:pathLst>
            </a:custGeom>
            <a:solidFill>
              <a:srgbClr val="81C7C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7" name="Freeform 79">
              <a:extLst>
                <a:ext uri="{FF2B5EF4-FFF2-40B4-BE49-F238E27FC236}">
                  <a16:creationId xmlns:a16="http://schemas.microsoft.com/office/drawing/2014/main" id="{D7FB7405-04DC-AE1A-BA11-FF7B2BEB11FD}"/>
                </a:ext>
              </a:extLst>
            </p:cNvPr>
            <p:cNvSpPr>
              <a:spLocks/>
            </p:cNvSpPr>
            <p:nvPr/>
          </p:nvSpPr>
          <p:spPr bwMode="auto">
            <a:xfrm>
              <a:off x="9088438" y="4911726"/>
              <a:ext cx="42863" cy="39688"/>
            </a:xfrm>
            <a:custGeom>
              <a:avLst/>
              <a:gdLst>
                <a:gd name="T0" fmla="*/ 7 w 16"/>
                <a:gd name="T1" fmla="*/ 15 h 15"/>
                <a:gd name="T2" fmla="*/ 0 w 16"/>
                <a:gd name="T3" fmla="*/ 7 h 15"/>
                <a:gd name="T4" fmla="*/ 8 w 16"/>
                <a:gd name="T5" fmla="*/ 0 h 15"/>
                <a:gd name="T6" fmla="*/ 15 w 16"/>
                <a:gd name="T7" fmla="*/ 8 h 15"/>
                <a:gd name="T8" fmla="*/ 7 w 16"/>
                <a:gd name="T9" fmla="*/ 15 h 15"/>
              </a:gdLst>
              <a:ahLst/>
              <a:cxnLst>
                <a:cxn ang="0">
                  <a:pos x="T0" y="T1"/>
                </a:cxn>
                <a:cxn ang="0">
                  <a:pos x="T2" y="T3"/>
                </a:cxn>
                <a:cxn ang="0">
                  <a:pos x="T4" y="T5"/>
                </a:cxn>
                <a:cxn ang="0">
                  <a:pos x="T6" y="T7"/>
                </a:cxn>
                <a:cxn ang="0">
                  <a:pos x="T8" y="T9"/>
                </a:cxn>
              </a:cxnLst>
              <a:rect l="0" t="0" r="r" b="b"/>
              <a:pathLst>
                <a:path w="16" h="15">
                  <a:moveTo>
                    <a:pt x="7" y="15"/>
                  </a:moveTo>
                  <a:cubicBezTo>
                    <a:pt x="2" y="14"/>
                    <a:pt x="0" y="11"/>
                    <a:pt x="0" y="7"/>
                  </a:cubicBezTo>
                  <a:cubicBezTo>
                    <a:pt x="1" y="2"/>
                    <a:pt x="3" y="0"/>
                    <a:pt x="8" y="0"/>
                  </a:cubicBezTo>
                  <a:cubicBezTo>
                    <a:pt x="13" y="0"/>
                    <a:pt x="16" y="3"/>
                    <a:pt x="15" y="8"/>
                  </a:cubicBezTo>
                  <a:cubicBezTo>
                    <a:pt x="14" y="12"/>
                    <a:pt x="11" y="15"/>
                    <a:pt x="7" y="15"/>
                  </a:cubicBezTo>
                  <a:close/>
                </a:path>
              </a:pathLst>
            </a:custGeom>
            <a:solidFill>
              <a:srgbClr val="7CC2C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8" name="Freeform 90">
              <a:extLst>
                <a:ext uri="{FF2B5EF4-FFF2-40B4-BE49-F238E27FC236}">
                  <a16:creationId xmlns:a16="http://schemas.microsoft.com/office/drawing/2014/main" id="{A4F855D9-F202-9C82-06C2-C494063FD431}"/>
                </a:ext>
              </a:extLst>
            </p:cNvPr>
            <p:cNvSpPr>
              <a:spLocks/>
            </p:cNvSpPr>
            <p:nvPr/>
          </p:nvSpPr>
          <p:spPr bwMode="auto">
            <a:xfrm>
              <a:off x="9099551" y="3506788"/>
              <a:ext cx="34925" cy="41275"/>
            </a:xfrm>
            <a:custGeom>
              <a:avLst/>
              <a:gdLst>
                <a:gd name="T0" fmla="*/ 5 w 13"/>
                <a:gd name="T1" fmla="*/ 15 h 15"/>
                <a:gd name="T2" fmla="*/ 1 w 13"/>
                <a:gd name="T3" fmla="*/ 8 h 15"/>
                <a:gd name="T4" fmla="*/ 9 w 13"/>
                <a:gd name="T5" fmla="*/ 2 h 15"/>
                <a:gd name="T6" fmla="*/ 12 w 13"/>
                <a:gd name="T7" fmla="*/ 9 h 15"/>
                <a:gd name="T8" fmla="*/ 5 w 13"/>
                <a:gd name="T9" fmla="*/ 15 h 15"/>
              </a:gdLst>
              <a:ahLst/>
              <a:cxnLst>
                <a:cxn ang="0">
                  <a:pos x="T0" y="T1"/>
                </a:cxn>
                <a:cxn ang="0">
                  <a:pos x="T2" y="T3"/>
                </a:cxn>
                <a:cxn ang="0">
                  <a:pos x="T4" y="T5"/>
                </a:cxn>
                <a:cxn ang="0">
                  <a:pos x="T6" y="T7"/>
                </a:cxn>
                <a:cxn ang="0">
                  <a:pos x="T8" y="T9"/>
                </a:cxn>
              </a:cxnLst>
              <a:rect l="0" t="0" r="r" b="b"/>
              <a:pathLst>
                <a:path w="13" h="15">
                  <a:moveTo>
                    <a:pt x="5" y="15"/>
                  </a:moveTo>
                  <a:cubicBezTo>
                    <a:pt x="2" y="14"/>
                    <a:pt x="0" y="11"/>
                    <a:pt x="1" y="8"/>
                  </a:cubicBezTo>
                  <a:cubicBezTo>
                    <a:pt x="2" y="4"/>
                    <a:pt x="4" y="0"/>
                    <a:pt x="9" y="2"/>
                  </a:cubicBezTo>
                  <a:cubicBezTo>
                    <a:pt x="13" y="2"/>
                    <a:pt x="13" y="6"/>
                    <a:pt x="12" y="9"/>
                  </a:cubicBezTo>
                  <a:cubicBezTo>
                    <a:pt x="12" y="13"/>
                    <a:pt x="10" y="15"/>
                    <a:pt x="5" y="15"/>
                  </a:cubicBezTo>
                  <a:close/>
                </a:path>
              </a:pathLst>
            </a:custGeom>
            <a:solidFill>
              <a:srgbClr val="519C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59" name="Freeform 105">
              <a:extLst>
                <a:ext uri="{FF2B5EF4-FFF2-40B4-BE49-F238E27FC236}">
                  <a16:creationId xmlns:a16="http://schemas.microsoft.com/office/drawing/2014/main" id="{BBE1A76B-90CE-48DA-E678-5416511F82FC}"/>
                </a:ext>
              </a:extLst>
            </p:cNvPr>
            <p:cNvSpPr>
              <a:spLocks/>
            </p:cNvSpPr>
            <p:nvPr/>
          </p:nvSpPr>
          <p:spPr bwMode="auto">
            <a:xfrm>
              <a:off x="7662863" y="2811463"/>
              <a:ext cx="355600" cy="268288"/>
            </a:xfrm>
            <a:custGeom>
              <a:avLst/>
              <a:gdLst>
                <a:gd name="T0" fmla="*/ 82 w 133"/>
                <a:gd name="T1" fmla="*/ 32 h 100"/>
                <a:gd name="T2" fmla="*/ 69 w 133"/>
                <a:gd name="T3" fmla="*/ 37 h 100"/>
                <a:gd name="T4" fmla="*/ 79 w 133"/>
                <a:gd name="T5" fmla="*/ 44 h 100"/>
                <a:gd name="T6" fmla="*/ 126 w 133"/>
                <a:gd name="T7" fmla="*/ 82 h 100"/>
                <a:gd name="T8" fmla="*/ 117 w 133"/>
                <a:gd name="T9" fmla="*/ 100 h 100"/>
                <a:gd name="T10" fmla="*/ 112 w 133"/>
                <a:gd name="T11" fmla="*/ 80 h 100"/>
                <a:gd name="T12" fmla="*/ 17 w 133"/>
                <a:gd name="T13" fmla="*/ 20 h 100"/>
                <a:gd name="T14" fmla="*/ 0 w 133"/>
                <a:gd name="T15" fmla="*/ 0 h 100"/>
                <a:gd name="T16" fmla="*/ 82 w 133"/>
                <a:gd name="T17" fmla="*/ 3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100">
                  <a:moveTo>
                    <a:pt x="82" y="32"/>
                  </a:moveTo>
                  <a:cubicBezTo>
                    <a:pt x="77" y="32"/>
                    <a:pt x="69" y="31"/>
                    <a:pt x="69" y="37"/>
                  </a:cubicBezTo>
                  <a:cubicBezTo>
                    <a:pt x="68" y="43"/>
                    <a:pt x="75" y="42"/>
                    <a:pt x="79" y="44"/>
                  </a:cubicBezTo>
                  <a:cubicBezTo>
                    <a:pt x="95" y="56"/>
                    <a:pt x="109" y="71"/>
                    <a:pt x="126" y="82"/>
                  </a:cubicBezTo>
                  <a:cubicBezTo>
                    <a:pt x="133" y="86"/>
                    <a:pt x="132" y="99"/>
                    <a:pt x="117" y="100"/>
                  </a:cubicBezTo>
                  <a:cubicBezTo>
                    <a:pt x="121" y="92"/>
                    <a:pt x="122" y="87"/>
                    <a:pt x="112" y="80"/>
                  </a:cubicBezTo>
                  <a:cubicBezTo>
                    <a:pt x="81" y="59"/>
                    <a:pt x="52" y="35"/>
                    <a:pt x="17" y="20"/>
                  </a:cubicBezTo>
                  <a:cubicBezTo>
                    <a:pt x="9" y="17"/>
                    <a:pt x="2" y="10"/>
                    <a:pt x="0" y="0"/>
                  </a:cubicBezTo>
                  <a:cubicBezTo>
                    <a:pt x="30" y="4"/>
                    <a:pt x="57" y="16"/>
                    <a:pt x="82" y="32"/>
                  </a:cubicBezTo>
                  <a:close/>
                </a:path>
              </a:pathLst>
            </a:custGeom>
            <a:solidFill>
              <a:srgbClr val="BE64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0" name="Freeform 112">
              <a:extLst>
                <a:ext uri="{FF2B5EF4-FFF2-40B4-BE49-F238E27FC236}">
                  <a16:creationId xmlns:a16="http://schemas.microsoft.com/office/drawing/2014/main" id="{66CFC02E-43D6-5A09-6221-CE340EC0D203}"/>
                </a:ext>
              </a:extLst>
            </p:cNvPr>
            <p:cNvSpPr>
              <a:spLocks/>
            </p:cNvSpPr>
            <p:nvPr/>
          </p:nvSpPr>
          <p:spPr bwMode="auto">
            <a:xfrm>
              <a:off x="7451726" y="3192463"/>
              <a:ext cx="88900" cy="90488"/>
            </a:xfrm>
            <a:custGeom>
              <a:avLst/>
              <a:gdLst>
                <a:gd name="T0" fmla="*/ 33 w 33"/>
                <a:gd name="T1" fmla="*/ 14 h 34"/>
                <a:gd name="T2" fmla="*/ 13 w 33"/>
                <a:gd name="T3" fmla="*/ 34 h 34"/>
                <a:gd name="T4" fmla="*/ 9 w 33"/>
                <a:gd name="T5" fmla="*/ 9 h 34"/>
                <a:gd name="T6" fmla="*/ 33 w 33"/>
                <a:gd name="T7" fmla="*/ 14 h 34"/>
              </a:gdLst>
              <a:ahLst/>
              <a:cxnLst>
                <a:cxn ang="0">
                  <a:pos x="T0" y="T1"/>
                </a:cxn>
                <a:cxn ang="0">
                  <a:pos x="T2" y="T3"/>
                </a:cxn>
                <a:cxn ang="0">
                  <a:pos x="T4" y="T5"/>
                </a:cxn>
                <a:cxn ang="0">
                  <a:pos x="T6" y="T7"/>
                </a:cxn>
              </a:cxnLst>
              <a:rect l="0" t="0" r="r" b="b"/>
              <a:pathLst>
                <a:path w="33" h="34">
                  <a:moveTo>
                    <a:pt x="33" y="14"/>
                  </a:moveTo>
                  <a:cubicBezTo>
                    <a:pt x="33" y="27"/>
                    <a:pt x="27" y="34"/>
                    <a:pt x="13" y="34"/>
                  </a:cubicBezTo>
                  <a:cubicBezTo>
                    <a:pt x="9" y="26"/>
                    <a:pt x="0" y="18"/>
                    <a:pt x="9" y="9"/>
                  </a:cubicBezTo>
                  <a:cubicBezTo>
                    <a:pt x="18" y="0"/>
                    <a:pt x="25" y="9"/>
                    <a:pt x="33" y="14"/>
                  </a:cubicBezTo>
                  <a:close/>
                </a:path>
              </a:pathLst>
            </a:custGeom>
            <a:solidFill>
              <a:srgbClr val="E69D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61" name="Freeform 122">
              <a:extLst>
                <a:ext uri="{FF2B5EF4-FFF2-40B4-BE49-F238E27FC236}">
                  <a16:creationId xmlns:a16="http://schemas.microsoft.com/office/drawing/2014/main" id="{305A216D-AE04-77F0-6C73-35D62B7A7D2C}"/>
                </a:ext>
              </a:extLst>
            </p:cNvPr>
            <p:cNvSpPr>
              <a:spLocks/>
            </p:cNvSpPr>
            <p:nvPr/>
          </p:nvSpPr>
          <p:spPr bwMode="auto">
            <a:xfrm>
              <a:off x="8264526" y="4189413"/>
              <a:ext cx="112713" cy="112713"/>
            </a:xfrm>
            <a:custGeom>
              <a:avLst/>
              <a:gdLst>
                <a:gd name="T0" fmla="*/ 42 w 42"/>
                <a:gd name="T1" fmla="*/ 18 h 42"/>
                <a:gd name="T2" fmla="*/ 21 w 42"/>
                <a:gd name="T3" fmla="*/ 42 h 42"/>
                <a:gd name="T4" fmla="*/ 0 w 42"/>
                <a:gd name="T5" fmla="*/ 20 h 42"/>
                <a:gd name="T6" fmla="*/ 22 w 42"/>
                <a:gd name="T7" fmla="*/ 0 h 42"/>
                <a:gd name="T8" fmla="*/ 42 w 42"/>
                <a:gd name="T9" fmla="*/ 18 h 42"/>
              </a:gdLst>
              <a:ahLst/>
              <a:cxnLst>
                <a:cxn ang="0">
                  <a:pos x="T0" y="T1"/>
                </a:cxn>
                <a:cxn ang="0">
                  <a:pos x="T2" y="T3"/>
                </a:cxn>
                <a:cxn ang="0">
                  <a:pos x="T4" y="T5"/>
                </a:cxn>
                <a:cxn ang="0">
                  <a:pos x="T6" y="T7"/>
                </a:cxn>
                <a:cxn ang="0">
                  <a:pos x="T8" y="T9"/>
                </a:cxn>
              </a:cxnLst>
              <a:rect l="0" t="0" r="r" b="b"/>
              <a:pathLst>
                <a:path w="42" h="42">
                  <a:moveTo>
                    <a:pt x="42" y="18"/>
                  </a:moveTo>
                  <a:cubicBezTo>
                    <a:pt x="42" y="34"/>
                    <a:pt x="34" y="42"/>
                    <a:pt x="21" y="42"/>
                  </a:cubicBezTo>
                  <a:cubicBezTo>
                    <a:pt x="8" y="42"/>
                    <a:pt x="0" y="34"/>
                    <a:pt x="0" y="20"/>
                  </a:cubicBezTo>
                  <a:cubicBezTo>
                    <a:pt x="0" y="6"/>
                    <a:pt x="9" y="0"/>
                    <a:pt x="22" y="0"/>
                  </a:cubicBezTo>
                  <a:cubicBezTo>
                    <a:pt x="35" y="0"/>
                    <a:pt x="41" y="8"/>
                    <a:pt x="42" y="18"/>
                  </a:cubicBezTo>
                  <a:close/>
                </a:path>
              </a:pathLst>
            </a:custGeom>
            <a:solidFill>
              <a:srgbClr val="DCDF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pic>
        <p:nvPicPr>
          <p:cNvPr id="13" name="Imagen 12">
            <a:extLst>
              <a:ext uri="{FF2B5EF4-FFF2-40B4-BE49-F238E27FC236}">
                <a16:creationId xmlns:a16="http://schemas.microsoft.com/office/drawing/2014/main" id="{BB3E1E05-4A9B-6A63-EF56-70EB6302AF62}"/>
              </a:ext>
            </a:extLst>
          </p:cNvPr>
          <p:cNvPicPr>
            <a:picLocks noChangeAspect="1"/>
          </p:cNvPicPr>
          <p:nvPr/>
        </p:nvPicPr>
        <p:blipFill rotWithShape="1">
          <a:blip r:embed="rId3"/>
          <a:srcRect l="50763" t="11852" r="8693"/>
          <a:stretch/>
        </p:blipFill>
        <p:spPr>
          <a:xfrm>
            <a:off x="4489647" y="-28566"/>
            <a:ext cx="3568414" cy="5172065"/>
          </a:xfrm>
          <a:prstGeom prst="rect">
            <a:avLst/>
          </a:prstGeom>
        </p:spPr>
      </p:pic>
    </p:spTree>
    <p:extLst>
      <p:ext uri="{BB962C8B-B14F-4D97-AF65-F5344CB8AC3E}">
        <p14:creationId xmlns:p14="http://schemas.microsoft.com/office/powerpoint/2010/main" val="2541840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4"/>
          <p:cNvSpPr txBox="1">
            <a:spLocks noGrp="1"/>
          </p:cNvSpPr>
          <p:nvPr>
            <p:ph type="title"/>
          </p:nvPr>
        </p:nvSpPr>
        <p:spPr>
          <a:xfrm>
            <a:off x="2660203" y="3114917"/>
            <a:ext cx="4045200" cy="1125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7030A0"/>
                </a:solidFill>
              </a:rPr>
              <a:t>Whoa!</a:t>
            </a:r>
            <a:endParaRPr dirty="0">
              <a:solidFill>
                <a:srgbClr val="7030A0"/>
              </a:solidFill>
            </a:endParaRPr>
          </a:p>
        </p:txBody>
      </p:sp>
      <p:sp>
        <p:nvSpPr>
          <p:cNvPr id="272" name="Google Shape;272;p34"/>
          <p:cNvSpPr txBox="1">
            <a:spLocks noGrp="1"/>
          </p:cNvSpPr>
          <p:nvPr>
            <p:ph type="subTitle" idx="1"/>
          </p:nvPr>
        </p:nvSpPr>
        <p:spPr>
          <a:xfrm>
            <a:off x="1371600" y="3962717"/>
            <a:ext cx="6622406" cy="554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6">
                    <a:lumMod val="50000"/>
                  </a:schemeClr>
                </a:solidFill>
              </a:rPr>
              <a:t>This</a:t>
            </a:r>
            <a:r>
              <a:rPr lang="en" b="0" dirty="0">
                <a:solidFill>
                  <a:schemeClr val="accent6">
                    <a:lumMod val="50000"/>
                  </a:schemeClr>
                </a:solidFill>
                <a:latin typeface="Montserrat Medium"/>
                <a:ea typeface="Montserrat Medium"/>
                <a:cs typeface="Montserrat Medium"/>
                <a:sym typeface="Montserrat Medium"/>
              </a:rPr>
              <a:t> </a:t>
            </a:r>
            <a:r>
              <a:rPr lang="en" dirty="0">
                <a:solidFill>
                  <a:schemeClr val="accent6">
                    <a:lumMod val="50000"/>
                  </a:schemeClr>
                </a:solidFill>
              </a:rPr>
              <a:t>can</a:t>
            </a:r>
            <a:r>
              <a:rPr lang="en" b="0" dirty="0">
                <a:solidFill>
                  <a:schemeClr val="accent6">
                    <a:lumMod val="50000"/>
                  </a:schemeClr>
                </a:solidFill>
                <a:latin typeface="Montserrat Medium"/>
                <a:ea typeface="Montserrat Medium"/>
                <a:cs typeface="Montserrat Medium"/>
                <a:sym typeface="Montserrat Medium"/>
              </a:rPr>
              <a:t> be the part of the presentation where you introduce yourself, write your email…</a:t>
            </a:r>
            <a:endParaRPr b="0" dirty="0">
              <a:solidFill>
                <a:schemeClr val="accent6">
                  <a:lumMod val="50000"/>
                </a:schemeClr>
              </a:solidFill>
              <a:latin typeface="Montserrat Medium"/>
              <a:ea typeface="Montserrat Medium"/>
              <a:cs typeface="Montserrat Medium"/>
              <a:sym typeface="Montserrat Medium"/>
            </a:endParaRPr>
          </a:p>
        </p:txBody>
      </p:sp>
      <p:pic>
        <p:nvPicPr>
          <p:cNvPr id="2" name="Imagen 1"/>
          <p:cNvPicPr>
            <a:picLocks noChangeAspect="1"/>
          </p:cNvPicPr>
          <p:nvPr/>
        </p:nvPicPr>
        <p:blipFill>
          <a:blip r:embed="rId3">
            <a:duotone>
              <a:prstClr val="black"/>
              <a:schemeClr val="accent2">
                <a:tint val="45000"/>
                <a:satMod val="400000"/>
              </a:schemeClr>
            </a:duotone>
          </a:blip>
          <a:stretch>
            <a:fillRect/>
          </a:stretch>
        </p:blipFill>
        <p:spPr>
          <a:xfrm>
            <a:off x="3443548" y="385368"/>
            <a:ext cx="2478510" cy="2900674"/>
          </a:xfrm>
          <a:prstGeom prst="rect">
            <a:avLst/>
          </a:prstGeom>
        </p:spPr>
      </p:pic>
      <p:grpSp>
        <p:nvGrpSpPr>
          <p:cNvPr id="5" name="Grupo 4"/>
          <p:cNvGrpSpPr/>
          <p:nvPr/>
        </p:nvGrpSpPr>
        <p:grpSpPr>
          <a:xfrm>
            <a:off x="176197" y="3836247"/>
            <a:ext cx="8791605" cy="1098664"/>
            <a:chOff x="182517" y="57098"/>
            <a:chExt cx="8791605" cy="1098664"/>
          </a:xfrm>
        </p:grpSpPr>
        <p:pic>
          <p:nvPicPr>
            <p:cNvPr id="6" name="Imagen 5"/>
            <p:cNvPicPr>
              <a:picLocks noChangeAspect="1"/>
            </p:cNvPicPr>
            <p:nvPr/>
          </p:nvPicPr>
          <p:blipFill>
            <a:blip r:embed="rId4"/>
            <a:stretch>
              <a:fillRect/>
            </a:stretch>
          </p:blipFill>
          <p:spPr>
            <a:xfrm>
              <a:off x="182517" y="57098"/>
              <a:ext cx="485449" cy="1052945"/>
            </a:xfrm>
            <a:prstGeom prst="rect">
              <a:avLst/>
            </a:prstGeom>
          </p:spPr>
        </p:pic>
        <p:pic>
          <p:nvPicPr>
            <p:cNvPr id="7" name="Imagen 6"/>
            <p:cNvPicPr>
              <a:picLocks noChangeAspect="1"/>
            </p:cNvPicPr>
            <p:nvPr/>
          </p:nvPicPr>
          <p:blipFill>
            <a:blip r:embed="rId4"/>
            <a:stretch>
              <a:fillRect/>
            </a:stretch>
          </p:blipFill>
          <p:spPr>
            <a:xfrm flipH="1">
              <a:off x="8495631" y="72189"/>
              <a:ext cx="478491" cy="1037854"/>
            </a:xfrm>
            <a:prstGeom prst="rect">
              <a:avLst/>
            </a:prstGeom>
          </p:spPr>
        </p:pic>
        <p:sp>
          <p:nvSpPr>
            <p:cNvPr id="8" name="Rectángulo 7"/>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9" name="Grupo 8"/>
          <p:cNvGrpSpPr/>
          <p:nvPr/>
        </p:nvGrpSpPr>
        <p:grpSpPr>
          <a:xfrm rot="10800000">
            <a:off x="176327" y="220211"/>
            <a:ext cx="8791605" cy="1098664"/>
            <a:chOff x="182517" y="57098"/>
            <a:chExt cx="8791605" cy="1098664"/>
          </a:xfrm>
        </p:grpSpPr>
        <p:pic>
          <p:nvPicPr>
            <p:cNvPr id="10" name="Imagen 9"/>
            <p:cNvPicPr>
              <a:picLocks noChangeAspect="1"/>
            </p:cNvPicPr>
            <p:nvPr/>
          </p:nvPicPr>
          <p:blipFill>
            <a:blip r:embed="rId4"/>
            <a:stretch>
              <a:fillRect/>
            </a:stretch>
          </p:blipFill>
          <p:spPr>
            <a:xfrm>
              <a:off x="182517" y="57098"/>
              <a:ext cx="485449" cy="1052945"/>
            </a:xfrm>
            <a:prstGeom prst="rect">
              <a:avLst/>
            </a:prstGeom>
          </p:spPr>
        </p:pic>
        <p:pic>
          <p:nvPicPr>
            <p:cNvPr id="11" name="Imagen 10"/>
            <p:cNvPicPr>
              <a:picLocks noChangeAspect="1"/>
            </p:cNvPicPr>
            <p:nvPr/>
          </p:nvPicPr>
          <p:blipFill>
            <a:blip r:embed="rId4"/>
            <a:stretch>
              <a:fillRect/>
            </a:stretch>
          </p:blipFill>
          <p:spPr>
            <a:xfrm flipH="1">
              <a:off x="8495631" y="72189"/>
              <a:ext cx="478491" cy="1037854"/>
            </a:xfrm>
            <a:prstGeom prst="rect">
              <a:avLst/>
            </a:prstGeom>
          </p:spPr>
        </p:pic>
        <p:sp>
          <p:nvSpPr>
            <p:cNvPr id="12" name="Rectángulo 11"/>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4"/>
        <p:cNvGrpSpPr/>
        <p:nvPr/>
      </p:nvGrpSpPr>
      <p:grpSpPr>
        <a:xfrm>
          <a:off x="0" y="0"/>
          <a:ext cx="0" cy="0"/>
          <a:chOff x="0" y="0"/>
          <a:chExt cx="0" cy="0"/>
        </a:xfrm>
      </p:grpSpPr>
      <p:grpSp>
        <p:nvGrpSpPr>
          <p:cNvPr id="12" name="Google Shape;680;p23">
            <a:extLst>
              <a:ext uri="{FF2B5EF4-FFF2-40B4-BE49-F238E27FC236}">
                <a16:creationId xmlns:a16="http://schemas.microsoft.com/office/drawing/2014/main" id="{94FFFAEA-9B72-337F-0FC9-84126362B806}"/>
              </a:ext>
            </a:extLst>
          </p:cNvPr>
          <p:cNvGrpSpPr/>
          <p:nvPr/>
        </p:nvGrpSpPr>
        <p:grpSpPr>
          <a:xfrm>
            <a:off x="-1" y="4368678"/>
            <a:ext cx="9143876" cy="752732"/>
            <a:chOff x="76" y="4390800"/>
            <a:chExt cx="9143876" cy="752732"/>
          </a:xfrm>
        </p:grpSpPr>
        <p:sp>
          <p:nvSpPr>
            <p:cNvPr id="13" name="Google Shape;681;p23">
              <a:extLst>
                <a:ext uri="{FF2B5EF4-FFF2-40B4-BE49-F238E27FC236}">
                  <a16:creationId xmlns:a16="http://schemas.microsoft.com/office/drawing/2014/main" id="{8BF193A4-36A4-8507-A499-34D34101B72B}"/>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Google Shape;682;p23">
              <a:extLst>
                <a:ext uri="{FF2B5EF4-FFF2-40B4-BE49-F238E27FC236}">
                  <a16:creationId xmlns:a16="http://schemas.microsoft.com/office/drawing/2014/main" id="{5B209A49-D766-02AB-6040-9525A22F1009}"/>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Elipse 5"/>
          <p:cNvSpPr/>
          <p:nvPr/>
        </p:nvSpPr>
        <p:spPr>
          <a:xfrm>
            <a:off x="6021421" y="4786009"/>
            <a:ext cx="2830749" cy="155642"/>
          </a:xfrm>
          <a:prstGeom prst="ellipse">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825" name="Google Shape;1825;p37"/>
          <p:cNvSpPr/>
          <p:nvPr/>
        </p:nvSpPr>
        <p:spPr>
          <a:xfrm>
            <a:off x="1661599" y="3076337"/>
            <a:ext cx="616500" cy="616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37"/>
          <p:cNvSpPr/>
          <p:nvPr/>
        </p:nvSpPr>
        <p:spPr>
          <a:xfrm>
            <a:off x="4365349" y="1195835"/>
            <a:ext cx="616500" cy="616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37"/>
          <p:cNvSpPr/>
          <p:nvPr/>
        </p:nvSpPr>
        <p:spPr>
          <a:xfrm>
            <a:off x="1661599" y="1195835"/>
            <a:ext cx="616500" cy="616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37"/>
          <p:cNvSpPr/>
          <p:nvPr/>
        </p:nvSpPr>
        <p:spPr>
          <a:xfrm>
            <a:off x="4361624" y="3065440"/>
            <a:ext cx="616500" cy="616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37"/>
          <p:cNvSpPr txBox="1">
            <a:spLocks noGrp="1"/>
          </p:cNvSpPr>
          <p:nvPr>
            <p:ph type="title"/>
          </p:nvPr>
        </p:nvSpPr>
        <p:spPr>
          <a:xfrm>
            <a:off x="821599" y="1829860"/>
            <a:ext cx="2296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ABT THE PATIENT</a:t>
            </a:r>
            <a:endParaRPr/>
          </a:p>
        </p:txBody>
      </p:sp>
      <p:sp>
        <p:nvSpPr>
          <p:cNvPr id="1831" name="Google Shape;1831;p37"/>
          <p:cNvSpPr txBox="1">
            <a:spLocks noGrp="1"/>
          </p:cNvSpPr>
          <p:nvPr>
            <p:ph type="title" idx="9"/>
          </p:nvPr>
        </p:nvSpPr>
        <p:spPr>
          <a:xfrm>
            <a:off x="3525349" y="3699240"/>
            <a:ext cx="2296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TREATMENT </a:t>
            </a:r>
            <a:endParaRPr/>
          </a:p>
        </p:txBody>
      </p:sp>
      <p:sp>
        <p:nvSpPr>
          <p:cNvPr id="1832" name="Google Shape;1832;p37"/>
          <p:cNvSpPr txBox="1">
            <a:spLocks noGrp="1"/>
          </p:cNvSpPr>
          <p:nvPr>
            <p:ph type="subTitle" idx="14"/>
          </p:nvPr>
        </p:nvSpPr>
        <p:spPr>
          <a:xfrm>
            <a:off x="3525349" y="4226965"/>
            <a:ext cx="2296500" cy="4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describe the topic of the section here</a:t>
            </a:r>
            <a:endParaRPr/>
          </a:p>
        </p:txBody>
      </p:sp>
      <p:sp>
        <p:nvSpPr>
          <p:cNvPr id="1835" name="Google Shape;1835;p37"/>
          <p:cNvSpPr txBox="1">
            <a:spLocks noGrp="1"/>
          </p:cNvSpPr>
          <p:nvPr>
            <p:ph type="title" idx="2"/>
          </p:nvPr>
        </p:nvSpPr>
        <p:spPr>
          <a:xfrm>
            <a:off x="1522849" y="1324685"/>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836" name="Google Shape;1836;p37"/>
          <p:cNvSpPr txBox="1">
            <a:spLocks noGrp="1"/>
          </p:cNvSpPr>
          <p:nvPr>
            <p:ph type="subTitle" idx="1"/>
          </p:nvPr>
        </p:nvSpPr>
        <p:spPr>
          <a:xfrm>
            <a:off x="821599" y="2357560"/>
            <a:ext cx="2296500" cy="4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describe the topic of the section here</a:t>
            </a:r>
            <a:endParaRPr/>
          </a:p>
        </p:txBody>
      </p:sp>
      <p:sp>
        <p:nvSpPr>
          <p:cNvPr id="1837" name="Google Shape;1837;p37"/>
          <p:cNvSpPr txBox="1">
            <a:spLocks noGrp="1"/>
          </p:cNvSpPr>
          <p:nvPr>
            <p:ph type="title" idx="3"/>
          </p:nvPr>
        </p:nvSpPr>
        <p:spPr>
          <a:xfrm>
            <a:off x="3525349" y="1829860"/>
            <a:ext cx="2296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a:t>
            </a:r>
            <a:endParaRPr/>
          </a:p>
        </p:txBody>
      </p:sp>
      <p:sp>
        <p:nvSpPr>
          <p:cNvPr id="1838" name="Google Shape;1838;p37"/>
          <p:cNvSpPr txBox="1">
            <a:spLocks noGrp="1"/>
          </p:cNvSpPr>
          <p:nvPr>
            <p:ph type="subTitle" idx="5"/>
          </p:nvPr>
        </p:nvSpPr>
        <p:spPr>
          <a:xfrm>
            <a:off x="3525349" y="2357560"/>
            <a:ext cx="2296500" cy="4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describe the topic of the section here</a:t>
            </a:r>
            <a:endParaRPr/>
          </a:p>
        </p:txBody>
      </p:sp>
      <p:sp>
        <p:nvSpPr>
          <p:cNvPr id="1839" name="Google Shape;1839;p37"/>
          <p:cNvSpPr txBox="1">
            <a:spLocks noGrp="1"/>
          </p:cNvSpPr>
          <p:nvPr>
            <p:ph type="title" idx="6"/>
          </p:nvPr>
        </p:nvSpPr>
        <p:spPr>
          <a:xfrm>
            <a:off x="821599" y="3710362"/>
            <a:ext cx="22965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DIAGNOSIS </a:t>
            </a:r>
            <a:endParaRPr/>
          </a:p>
        </p:txBody>
      </p:sp>
      <p:sp>
        <p:nvSpPr>
          <p:cNvPr id="1840" name="Google Shape;1840;p37"/>
          <p:cNvSpPr txBox="1">
            <a:spLocks noGrp="1"/>
          </p:cNvSpPr>
          <p:nvPr>
            <p:ph type="title" idx="4"/>
          </p:nvPr>
        </p:nvSpPr>
        <p:spPr>
          <a:xfrm>
            <a:off x="4226599" y="1324685"/>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02</a:t>
            </a:r>
            <a:endParaRPr/>
          </a:p>
        </p:txBody>
      </p:sp>
      <p:sp>
        <p:nvSpPr>
          <p:cNvPr id="1841" name="Google Shape;1841;p37"/>
          <p:cNvSpPr txBox="1">
            <a:spLocks noGrp="1"/>
          </p:cNvSpPr>
          <p:nvPr>
            <p:ph type="title" idx="7"/>
          </p:nvPr>
        </p:nvSpPr>
        <p:spPr>
          <a:xfrm>
            <a:off x="1522849" y="3205187"/>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03</a:t>
            </a:r>
            <a:endParaRPr/>
          </a:p>
        </p:txBody>
      </p:sp>
      <p:sp>
        <p:nvSpPr>
          <p:cNvPr id="1842" name="Google Shape;1842;p37"/>
          <p:cNvSpPr txBox="1">
            <a:spLocks noGrp="1"/>
          </p:cNvSpPr>
          <p:nvPr>
            <p:ph type="subTitle" idx="8"/>
          </p:nvPr>
        </p:nvSpPr>
        <p:spPr>
          <a:xfrm>
            <a:off x="821599" y="4238062"/>
            <a:ext cx="2296500" cy="455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describe the topic of the section here</a:t>
            </a:r>
            <a:endParaRPr/>
          </a:p>
        </p:txBody>
      </p:sp>
      <p:sp>
        <p:nvSpPr>
          <p:cNvPr id="1843" name="Google Shape;1843;p37"/>
          <p:cNvSpPr txBox="1">
            <a:spLocks noGrp="1"/>
          </p:cNvSpPr>
          <p:nvPr>
            <p:ph type="title" idx="13"/>
          </p:nvPr>
        </p:nvSpPr>
        <p:spPr>
          <a:xfrm>
            <a:off x="4226599" y="3194290"/>
            <a:ext cx="894000" cy="35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04</a:t>
            </a:r>
            <a:endParaRPr/>
          </a:p>
        </p:txBody>
      </p:sp>
      <p:sp>
        <p:nvSpPr>
          <p:cNvPr id="1849" name="Google Shape;1849;p37"/>
          <p:cNvSpPr txBox="1">
            <a:spLocks noGrp="1"/>
          </p:cNvSpPr>
          <p:nvPr>
            <p:ph type="title" idx="18"/>
          </p:nvPr>
        </p:nvSpPr>
        <p:spPr>
          <a:xfrm>
            <a:off x="720000" y="3688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TABLE OF CONTENTS</a:t>
            </a:r>
            <a:endParaRPr/>
          </a:p>
        </p:txBody>
      </p:sp>
      <p:pic>
        <p:nvPicPr>
          <p:cNvPr id="2" name="Imagen 1"/>
          <p:cNvPicPr>
            <a:picLocks noChangeAspect="1"/>
          </p:cNvPicPr>
          <p:nvPr/>
        </p:nvPicPr>
        <p:blipFill>
          <a:blip r:embed="rId3"/>
          <a:stretch>
            <a:fillRect/>
          </a:stretch>
        </p:blipFill>
        <p:spPr>
          <a:xfrm>
            <a:off x="6490245" y="1356039"/>
            <a:ext cx="1861765" cy="3502331"/>
          </a:xfrm>
          <a:prstGeom prst="rect">
            <a:avLst/>
          </a:prstGeom>
        </p:spPr>
      </p:pic>
      <p:grpSp>
        <p:nvGrpSpPr>
          <p:cNvPr id="3" name="Grupo 2">
            <a:extLst>
              <a:ext uri="{FF2B5EF4-FFF2-40B4-BE49-F238E27FC236}">
                <a16:creationId xmlns:a16="http://schemas.microsoft.com/office/drawing/2014/main" id="{88506274-1BBE-CE8A-51C8-1A87A7BEEB35}"/>
              </a:ext>
            </a:extLst>
          </p:cNvPr>
          <p:cNvGrpSpPr/>
          <p:nvPr/>
        </p:nvGrpSpPr>
        <p:grpSpPr>
          <a:xfrm>
            <a:off x="8273907" y="213974"/>
            <a:ext cx="800346" cy="1142065"/>
            <a:chOff x="1582532" y="161505"/>
            <a:chExt cx="1233055" cy="1759526"/>
          </a:xfrm>
        </p:grpSpPr>
        <p:sp>
          <p:nvSpPr>
            <p:cNvPr id="4" name="Elipse 3">
              <a:extLst>
                <a:ext uri="{FF2B5EF4-FFF2-40B4-BE49-F238E27FC236}">
                  <a16:creationId xmlns:a16="http://schemas.microsoft.com/office/drawing/2014/main" id="{41F8F918-7A6B-AFA4-6384-961DB208354B}"/>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 name="Imagen 4">
              <a:extLst>
                <a:ext uri="{FF2B5EF4-FFF2-40B4-BE49-F238E27FC236}">
                  <a16:creationId xmlns:a16="http://schemas.microsoft.com/office/drawing/2014/main" id="{33D34C65-4403-1C15-13D8-4F6C2915E1DF}"/>
                </a:ext>
              </a:extLst>
            </p:cNvPr>
            <p:cNvPicPr>
              <a:picLocks noChangeAspect="1"/>
            </p:cNvPicPr>
            <p:nvPr/>
          </p:nvPicPr>
          <p:blipFill>
            <a:blip r:embed="rId4"/>
            <a:stretch>
              <a:fillRect/>
            </a:stretch>
          </p:blipFill>
          <p:spPr>
            <a:xfrm>
              <a:off x="1914524" y="438143"/>
              <a:ext cx="607500" cy="1361250"/>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64"/>
        <p:cNvGrpSpPr/>
        <p:nvPr/>
      </p:nvGrpSpPr>
      <p:grpSpPr>
        <a:xfrm>
          <a:off x="0" y="0"/>
          <a:ext cx="0" cy="0"/>
          <a:chOff x="0" y="0"/>
          <a:chExt cx="0" cy="0"/>
        </a:xfrm>
      </p:grpSpPr>
      <p:sp>
        <p:nvSpPr>
          <p:cNvPr id="1865" name="Google Shape;1865;p38"/>
          <p:cNvSpPr/>
          <p:nvPr/>
        </p:nvSpPr>
        <p:spPr>
          <a:xfrm>
            <a:off x="6113000" y="970700"/>
            <a:ext cx="1097700" cy="10977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8"/>
          <p:cNvSpPr txBox="1">
            <a:spLocks noGrp="1"/>
          </p:cNvSpPr>
          <p:nvPr>
            <p:ph type="title"/>
          </p:nvPr>
        </p:nvSpPr>
        <p:spPr>
          <a:xfrm>
            <a:off x="4892750" y="2176163"/>
            <a:ext cx="3538200" cy="159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ABT THE PATIENT</a:t>
            </a:r>
            <a:endParaRPr/>
          </a:p>
        </p:txBody>
      </p:sp>
      <p:sp>
        <p:nvSpPr>
          <p:cNvPr id="1871" name="Google Shape;1871;p38"/>
          <p:cNvSpPr txBox="1">
            <a:spLocks noGrp="1"/>
          </p:cNvSpPr>
          <p:nvPr>
            <p:ph type="title" idx="2"/>
          </p:nvPr>
        </p:nvSpPr>
        <p:spPr>
          <a:xfrm>
            <a:off x="6113000" y="1173363"/>
            <a:ext cx="1097700" cy="692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01</a:t>
            </a:r>
            <a:endParaRPr/>
          </a:p>
        </p:txBody>
      </p:sp>
      <p:sp>
        <p:nvSpPr>
          <p:cNvPr id="1872" name="Google Shape;1872;p38"/>
          <p:cNvSpPr txBox="1">
            <a:spLocks noGrp="1"/>
          </p:cNvSpPr>
          <p:nvPr>
            <p:ph type="subTitle" idx="1"/>
          </p:nvPr>
        </p:nvSpPr>
        <p:spPr>
          <a:xfrm>
            <a:off x="4892750" y="3768388"/>
            <a:ext cx="3538200" cy="40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enter a subtitle here if you need it</a:t>
            </a:r>
            <a:endParaRPr/>
          </a:p>
        </p:txBody>
      </p:sp>
      <p:pic>
        <p:nvPicPr>
          <p:cNvPr id="2" name="Imagen 1"/>
          <p:cNvPicPr>
            <a:picLocks noChangeAspect="1"/>
          </p:cNvPicPr>
          <p:nvPr/>
        </p:nvPicPr>
        <p:blipFill>
          <a:blip r:embed="rId3"/>
          <a:stretch>
            <a:fillRect/>
          </a:stretch>
        </p:blipFill>
        <p:spPr>
          <a:xfrm>
            <a:off x="889883" y="554182"/>
            <a:ext cx="3774630" cy="4214392"/>
          </a:xfrm>
          <a:prstGeom prst="rect">
            <a:avLst/>
          </a:prstGeom>
        </p:spPr>
      </p:pic>
      <p:grpSp>
        <p:nvGrpSpPr>
          <p:cNvPr id="29" name="Grupo 28"/>
          <p:cNvGrpSpPr/>
          <p:nvPr/>
        </p:nvGrpSpPr>
        <p:grpSpPr>
          <a:xfrm>
            <a:off x="176197" y="3836247"/>
            <a:ext cx="8791605" cy="1098664"/>
            <a:chOff x="182517" y="57098"/>
            <a:chExt cx="8791605" cy="1098664"/>
          </a:xfrm>
        </p:grpSpPr>
        <p:pic>
          <p:nvPicPr>
            <p:cNvPr id="30" name="Imagen 29"/>
            <p:cNvPicPr>
              <a:picLocks noChangeAspect="1"/>
            </p:cNvPicPr>
            <p:nvPr/>
          </p:nvPicPr>
          <p:blipFill>
            <a:blip r:embed="rId4"/>
            <a:stretch>
              <a:fillRect/>
            </a:stretch>
          </p:blipFill>
          <p:spPr>
            <a:xfrm>
              <a:off x="182517" y="57098"/>
              <a:ext cx="485449" cy="1052945"/>
            </a:xfrm>
            <a:prstGeom prst="rect">
              <a:avLst/>
            </a:prstGeom>
          </p:spPr>
        </p:pic>
        <p:pic>
          <p:nvPicPr>
            <p:cNvPr id="31" name="Imagen 30"/>
            <p:cNvPicPr>
              <a:picLocks noChangeAspect="1"/>
            </p:cNvPicPr>
            <p:nvPr/>
          </p:nvPicPr>
          <p:blipFill>
            <a:blip r:embed="rId4"/>
            <a:stretch>
              <a:fillRect/>
            </a:stretch>
          </p:blipFill>
          <p:spPr>
            <a:xfrm flipH="1">
              <a:off x="8495631" y="72189"/>
              <a:ext cx="478491" cy="1037854"/>
            </a:xfrm>
            <a:prstGeom prst="rect">
              <a:avLst/>
            </a:prstGeom>
          </p:spPr>
        </p:pic>
        <p:sp>
          <p:nvSpPr>
            <p:cNvPr id="32" name="Rectángulo 31"/>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4"/>
        <p:cNvGrpSpPr/>
        <p:nvPr/>
      </p:nvGrpSpPr>
      <p:grpSpPr>
        <a:xfrm>
          <a:off x="0" y="0"/>
          <a:ext cx="0" cy="0"/>
          <a:chOff x="0" y="0"/>
          <a:chExt cx="0" cy="0"/>
        </a:xfrm>
      </p:grpSpPr>
      <p:sp>
        <p:nvSpPr>
          <p:cNvPr id="1895" name="Google Shape;1895;p39"/>
          <p:cNvSpPr txBox="1">
            <a:spLocks noGrp="1"/>
          </p:cNvSpPr>
          <p:nvPr>
            <p:ph type="title"/>
          </p:nvPr>
        </p:nvSpPr>
        <p:spPr>
          <a:xfrm>
            <a:off x="3305229" y="-54532"/>
            <a:ext cx="3858900" cy="687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200" dirty="0"/>
              <a:t>INTRODUCTION</a:t>
            </a:r>
            <a:endParaRPr sz="3200" dirty="0"/>
          </a:p>
        </p:txBody>
      </p:sp>
      <p:sp>
        <p:nvSpPr>
          <p:cNvPr id="1896" name="Google Shape;1896;p39"/>
          <p:cNvSpPr txBox="1">
            <a:spLocks noGrp="1"/>
          </p:cNvSpPr>
          <p:nvPr>
            <p:ph type="subTitle" idx="1"/>
          </p:nvPr>
        </p:nvSpPr>
        <p:spPr>
          <a:xfrm>
            <a:off x="748833" y="1742705"/>
            <a:ext cx="3858900" cy="1254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5C5DA7"/>
                </a:solidFill>
                <a:latin typeface="+mj-lt"/>
              </a:rPr>
              <a:t>You can give a brief description of the topic you want to talk about. If you want to talk about Mercury, you could say that it’s the smallest planet</a:t>
            </a:r>
            <a:endParaRPr dirty="0">
              <a:solidFill>
                <a:srgbClr val="5C5DA7"/>
              </a:solidFill>
              <a:latin typeface="+mj-lt"/>
            </a:endParaRPr>
          </a:p>
        </p:txBody>
      </p:sp>
      <p:pic>
        <p:nvPicPr>
          <p:cNvPr id="2" name="Imagen 1"/>
          <p:cNvPicPr>
            <a:picLocks noChangeAspect="1"/>
          </p:cNvPicPr>
          <p:nvPr/>
        </p:nvPicPr>
        <p:blipFill>
          <a:blip r:embed="rId3"/>
          <a:stretch>
            <a:fillRect/>
          </a:stretch>
        </p:blipFill>
        <p:spPr>
          <a:xfrm>
            <a:off x="4483470" y="946727"/>
            <a:ext cx="3607509" cy="3798635"/>
          </a:xfrm>
          <a:prstGeom prst="rect">
            <a:avLst/>
          </a:prstGeom>
        </p:spPr>
      </p:pic>
      <p:grpSp>
        <p:nvGrpSpPr>
          <p:cNvPr id="42" name="Grupo 41"/>
          <p:cNvGrpSpPr/>
          <p:nvPr/>
        </p:nvGrpSpPr>
        <p:grpSpPr>
          <a:xfrm>
            <a:off x="86689" y="90064"/>
            <a:ext cx="8969763" cy="587374"/>
            <a:chOff x="38049" y="90064"/>
            <a:chExt cx="8969763" cy="587374"/>
          </a:xfrm>
        </p:grpSpPr>
        <p:grpSp>
          <p:nvGrpSpPr>
            <p:cNvPr id="43" name="Grupo 42"/>
            <p:cNvGrpSpPr/>
            <p:nvPr userDrawn="1"/>
          </p:nvGrpSpPr>
          <p:grpSpPr>
            <a:xfrm>
              <a:off x="38049" y="90064"/>
              <a:ext cx="1158875" cy="587374"/>
              <a:chOff x="38049" y="90064"/>
              <a:chExt cx="1158875" cy="587374"/>
            </a:xfrm>
          </p:grpSpPr>
          <p:sp>
            <p:nvSpPr>
              <p:cNvPr id="45" name="Freeform 6"/>
              <p:cNvSpPr>
                <a:spLocks/>
              </p:cNvSpPr>
              <p:nvPr userDrawn="1"/>
            </p:nvSpPr>
            <p:spPr bwMode="auto">
              <a:xfrm>
                <a:off x="38049" y="383751"/>
                <a:ext cx="125413" cy="127000"/>
              </a:xfrm>
              <a:custGeom>
                <a:avLst/>
                <a:gdLst>
                  <a:gd name="T0" fmla="*/ 1 w 33"/>
                  <a:gd name="T1" fmla="*/ 33 h 33"/>
                  <a:gd name="T2" fmla="*/ 1 w 33"/>
                  <a:gd name="T3" fmla="*/ 0 h 33"/>
                  <a:gd name="T4" fmla="*/ 27 w 33"/>
                  <a:gd name="T5" fmla="*/ 0 h 33"/>
                  <a:gd name="T6" fmla="*/ 33 w 33"/>
                  <a:gd name="T7" fmla="*/ 5 h 33"/>
                  <a:gd name="T8" fmla="*/ 33 w 33"/>
                  <a:gd name="T9" fmla="*/ 27 h 33"/>
                  <a:gd name="T10" fmla="*/ 28 w 33"/>
                  <a:gd name="T11" fmla="*/ 33 h 33"/>
                  <a:gd name="T12" fmla="*/ 1 w 33"/>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1" y="33"/>
                    </a:moveTo>
                    <a:cubicBezTo>
                      <a:pt x="0" y="22"/>
                      <a:pt x="1" y="11"/>
                      <a:pt x="1" y="0"/>
                    </a:cubicBezTo>
                    <a:cubicBezTo>
                      <a:pt x="10" y="0"/>
                      <a:pt x="19" y="0"/>
                      <a:pt x="27" y="0"/>
                    </a:cubicBezTo>
                    <a:cubicBezTo>
                      <a:pt x="31" y="0"/>
                      <a:pt x="33" y="1"/>
                      <a:pt x="33" y="5"/>
                    </a:cubicBezTo>
                    <a:cubicBezTo>
                      <a:pt x="33" y="13"/>
                      <a:pt x="33" y="20"/>
                      <a:pt x="33" y="27"/>
                    </a:cubicBezTo>
                    <a:cubicBezTo>
                      <a:pt x="33" y="31"/>
                      <a:pt x="32" y="33"/>
                      <a:pt x="28" y="33"/>
                    </a:cubicBezTo>
                    <a:cubicBezTo>
                      <a:pt x="19" y="32"/>
                      <a:pt x="10" y="33"/>
                      <a:pt x="1" y="33"/>
                    </a:cubicBezTo>
                    <a:close/>
                  </a:path>
                </a:pathLst>
              </a:custGeom>
              <a:solidFill>
                <a:srgbClr val="374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6" name="Freeform 7"/>
              <p:cNvSpPr>
                <a:spLocks noEditPoints="1"/>
              </p:cNvSpPr>
              <p:nvPr userDrawn="1"/>
            </p:nvSpPr>
            <p:spPr bwMode="auto">
              <a:xfrm>
                <a:off x="226962" y="90064"/>
                <a:ext cx="736600" cy="587374"/>
              </a:xfrm>
              <a:custGeom>
                <a:avLst/>
                <a:gdLst>
                  <a:gd name="T0" fmla="*/ 194 w 196"/>
                  <a:gd name="T1" fmla="*/ 141 h 154"/>
                  <a:gd name="T2" fmla="*/ 193 w 196"/>
                  <a:gd name="T3" fmla="*/ 38 h 154"/>
                  <a:gd name="T4" fmla="*/ 187 w 196"/>
                  <a:gd name="T5" fmla="*/ 31 h 154"/>
                  <a:gd name="T6" fmla="*/ 132 w 196"/>
                  <a:gd name="T7" fmla="*/ 31 h 154"/>
                  <a:gd name="T8" fmla="*/ 122 w 196"/>
                  <a:gd name="T9" fmla="*/ 21 h 154"/>
                  <a:gd name="T10" fmla="*/ 121 w 196"/>
                  <a:gd name="T11" fmla="*/ 4 h 154"/>
                  <a:gd name="T12" fmla="*/ 104 w 196"/>
                  <a:gd name="T13" fmla="*/ 3 h 154"/>
                  <a:gd name="T14" fmla="*/ 0 w 196"/>
                  <a:gd name="T15" fmla="*/ 3 h 154"/>
                  <a:gd name="T16" fmla="*/ 0 w 196"/>
                  <a:gd name="T17" fmla="*/ 124 h 154"/>
                  <a:gd name="T18" fmla="*/ 3 w 196"/>
                  <a:gd name="T19" fmla="*/ 124 h 154"/>
                  <a:gd name="T20" fmla="*/ 67 w 196"/>
                  <a:gd name="T21" fmla="*/ 124 h 154"/>
                  <a:gd name="T22" fmla="*/ 73 w 196"/>
                  <a:gd name="T23" fmla="*/ 130 h 154"/>
                  <a:gd name="T24" fmla="*/ 73 w 196"/>
                  <a:gd name="T25" fmla="*/ 144 h 154"/>
                  <a:gd name="T26" fmla="*/ 80 w 196"/>
                  <a:gd name="T27" fmla="*/ 151 h 154"/>
                  <a:gd name="T28" fmla="*/ 146 w 196"/>
                  <a:gd name="T29" fmla="*/ 151 h 154"/>
                  <a:gd name="T30" fmla="*/ 147 w 196"/>
                  <a:gd name="T31" fmla="*/ 152 h 154"/>
                  <a:gd name="T32" fmla="*/ 192 w 196"/>
                  <a:gd name="T33" fmla="*/ 152 h 154"/>
                  <a:gd name="T34" fmla="*/ 193 w 196"/>
                  <a:gd name="T35" fmla="*/ 151 h 154"/>
                  <a:gd name="T36" fmla="*/ 194 w 196"/>
                  <a:gd name="T37" fmla="*/ 141 h 154"/>
                  <a:gd name="T38" fmla="*/ 118 w 196"/>
                  <a:gd name="T39" fmla="*/ 30 h 154"/>
                  <a:gd name="T40" fmla="*/ 102 w 196"/>
                  <a:gd name="T41" fmla="*/ 31 h 154"/>
                  <a:gd name="T42" fmla="*/ 78 w 196"/>
                  <a:gd name="T43" fmla="*/ 31 h 154"/>
                  <a:gd name="T44" fmla="*/ 73 w 196"/>
                  <a:gd name="T45" fmla="*/ 37 h 154"/>
                  <a:gd name="T46" fmla="*/ 73 w 196"/>
                  <a:gd name="T47" fmla="*/ 116 h 154"/>
                  <a:gd name="T48" fmla="*/ 66 w 196"/>
                  <a:gd name="T49" fmla="*/ 123 h 154"/>
                  <a:gd name="T50" fmla="*/ 9 w 196"/>
                  <a:gd name="T51" fmla="*/ 122 h 154"/>
                  <a:gd name="T52" fmla="*/ 2 w 196"/>
                  <a:gd name="T53" fmla="*/ 116 h 154"/>
                  <a:gd name="T54" fmla="*/ 2 w 196"/>
                  <a:gd name="T55" fmla="*/ 63 h 154"/>
                  <a:gd name="T56" fmla="*/ 2 w 196"/>
                  <a:gd name="T57" fmla="*/ 63 h 154"/>
                  <a:gd name="T58" fmla="*/ 2 w 196"/>
                  <a:gd name="T59" fmla="*/ 11 h 154"/>
                  <a:gd name="T60" fmla="*/ 8 w 196"/>
                  <a:gd name="T61" fmla="*/ 5 h 154"/>
                  <a:gd name="T62" fmla="*/ 112 w 196"/>
                  <a:gd name="T63" fmla="*/ 5 h 154"/>
                  <a:gd name="T64" fmla="*/ 119 w 196"/>
                  <a:gd name="T65" fmla="*/ 13 h 154"/>
                  <a:gd name="T66" fmla="*/ 118 w 196"/>
                  <a:gd name="T67"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6" h="154">
                    <a:moveTo>
                      <a:pt x="194" y="141"/>
                    </a:moveTo>
                    <a:cubicBezTo>
                      <a:pt x="193" y="107"/>
                      <a:pt x="196" y="72"/>
                      <a:pt x="193" y="38"/>
                    </a:cubicBezTo>
                    <a:cubicBezTo>
                      <a:pt x="193" y="33"/>
                      <a:pt x="192" y="31"/>
                      <a:pt x="187" y="31"/>
                    </a:cubicBezTo>
                    <a:cubicBezTo>
                      <a:pt x="168" y="31"/>
                      <a:pt x="150" y="31"/>
                      <a:pt x="132" y="31"/>
                    </a:cubicBezTo>
                    <a:cubicBezTo>
                      <a:pt x="122" y="31"/>
                      <a:pt x="122" y="31"/>
                      <a:pt x="122" y="21"/>
                    </a:cubicBezTo>
                    <a:cubicBezTo>
                      <a:pt x="122" y="15"/>
                      <a:pt x="125" y="8"/>
                      <a:pt x="121" y="4"/>
                    </a:cubicBezTo>
                    <a:cubicBezTo>
                      <a:pt x="117" y="0"/>
                      <a:pt x="110" y="3"/>
                      <a:pt x="104" y="3"/>
                    </a:cubicBezTo>
                    <a:cubicBezTo>
                      <a:pt x="69" y="3"/>
                      <a:pt x="35" y="3"/>
                      <a:pt x="0" y="3"/>
                    </a:cubicBezTo>
                    <a:cubicBezTo>
                      <a:pt x="0" y="43"/>
                      <a:pt x="0" y="84"/>
                      <a:pt x="0" y="124"/>
                    </a:cubicBezTo>
                    <a:cubicBezTo>
                      <a:pt x="1" y="124"/>
                      <a:pt x="2" y="124"/>
                      <a:pt x="3" y="124"/>
                    </a:cubicBezTo>
                    <a:cubicBezTo>
                      <a:pt x="25" y="124"/>
                      <a:pt x="46" y="124"/>
                      <a:pt x="67" y="124"/>
                    </a:cubicBezTo>
                    <a:cubicBezTo>
                      <a:pt x="71" y="124"/>
                      <a:pt x="73" y="125"/>
                      <a:pt x="73" y="130"/>
                    </a:cubicBezTo>
                    <a:cubicBezTo>
                      <a:pt x="72" y="134"/>
                      <a:pt x="73" y="139"/>
                      <a:pt x="73" y="144"/>
                    </a:cubicBezTo>
                    <a:cubicBezTo>
                      <a:pt x="72" y="149"/>
                      <a:pt x="74" y="151"/>
                      <a:pt x="80" y="151"/>
                    </a:cubicBezTo>
                    <a:cubicBezTo>
                      <a:pt x="102" y="151"/>
                      <a:pt x="124" y="151"/>
                      <a:pt x="146" y="151"/>
                    </a:cubicBezTo>
                    <a:cubicBezTo>
                      <a:pt x="146" y="152"/>
                      <a:pt x="146" y="152"/>
                      <a:pt x="147" y="152"/>
                    </a:cubicBezTo>
                    <a:cubicBezTo>
                      <a:pt x="162" y="154"/>
                      <a:pt x="177" y="154"/>
                      <a:pt x="192" y="152"/>
                    </a:cubicBezTo>
                    <a:cubicBezTo>
                      <a:pt x="192" y="152"/>
                      <a:pt x="192" y="152"/>
                      <a:pt x="193" y="151"/>
                    </a:cubicBezTo>
                    <a:cubicBezTo>
                      <a:pt x="195" y="148"/>
                      <a:pt x="194" y="144"/>
                      <a:pt x="194" y="141"/>
                    </a:cubicBezTo>
                    <a:close/>
                    <a:moveTo>
                      <a:pt x="118" y="30"/>
                    </a:moveTo>
                    <a:cubicBezTo>
                      <a:pt x="115" y="34"/>
                      <a:pt x="107" y="31"/>
                      <a:pt x="102" y="31"/>
                    </a:cubicBezTo>
                    <a:cubicBezTo>
                      <a:pt x="94" y="31"/>
                      <a:pt x="86" y="31"/>
                      <a:pt x="78" y="31"/>
                    </a:cubicBezTo>
                    <a:cubicBezTo>
                      <a:pt x="74" y="31"/>
                      <a:pt x="73" y="33"/>
                      <a:pt x="73" y="37"/>
                    </a:cubicBezTo>
                    <a:cubicBezTo>
                      <a:pt x="73" y="63"/>
                      <a:pt x="73" y="89"/>
                      <a:pt x="73" y="116"/>
                    </a:cubicBezTo>
                    <a:cubicBezTo>
                      <a:pt x="73" y="121"/>
                      <a:pt x="71" y="123"/>
                      <a:pt x="66" y="123"/>
                    </a:cubicBezTo>
                    <a:cubicBezTo>
                      <a:pt x="47" y="122"/>
                      <a:pt x="28" y="122"/>
                      <a:pt x="9" y="122"/>
                    </a:cubicBezTo>
                    <a:cubicBezTo>
                      <a:pt x="4" y="123"/>
                      <a:pt x="2" y="121"/>
                      <a:pt x="2" y="116"/>
                    </a:cubicBezTo>
                    <a:cubicBezTo>
                      <a:pt x="2" y="98"/>
                      <a:pt x="2" y="81"/>
                      <a:pt x="2" y="63"/>
                    </a:cubicBezTo>
                    <a:cubicBezTo>
                      <a:pt x="2" y="63"/>
                      <a:pt x="2" y="63"/>
                      <a:pt x="2" y="63"/>
                    </a:cubicBezTo>
                    <a:cubicBezTo>
                      <a:pt x="2" y="46"/>
                      <a:pt x="2" y="28"/>
                      <a:pt x="2" y="11"/>
                    </a:cubicBezTo>
                    <a:cubicBezTo>
                      <a:pt x="2" y="6"/>
                      <a:pt x="3" y="5"/>
                      <a:pt x="8" y="5"/>
                    </a:cubicBezTo>
                    <a:cubicBezTo>
                      <a:pt x="42" y="5"/>
                      <a:pt x="77" y="5"/>
                      <a:pt x="112" y="5"/>
                    </a:cubicBezTo>
                    <a:cubicBezTo>
                      <a:pt x="118" y="5"/>
                      <a:pt x="120" y="7"/>
                      <a:pt x="119" y="13"/>
                    </a:cubicBezTo>
                    <a:cubicBezTo>
                      <a:pt x="119" y="19"/>
                      <a:pt x="122" y="26"/>
                      <a:pt x="118" y="30"/>
                    </a:cubicBezTo>
                    <a:close/>
                  </a:path>
                </a:pathLst>
              </a:custGeom>
              <a:solidFill>
                <a:srgbClr val="364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7" name="Freeform 8"/>
              <p:cNvSpPr>
                <a:spLocks/>
              </p:cNvSpPr>
              <p:nvPr userDrawn="1"/>
            </p:nvSpPr>
            <p:spPr bwMode="auto">
              <a:xfrm>
                <a:off x="1109612" y="456776"/>
                <a:ext cx="63500" cy="84137"/>
              </a:xfrm>
              <a:custGeom>
                <a:avLst/>
                <a:gdLst>
                  <a:gd name="T0" fmla="*/ 17 w 17"/>
                  <a:gd name="T1" fmla="*/ 1 h 22"/>
                  <a:gd name="T2" fmla="*/ 1 w 17"/>
                  <a:gd name="T3" fmla="*/ 22 h 22"/>
                  <a:gd name="T4" fmla="*/ 0 w 17"/>
                  <a:gd name="T5" fmla="*/ 21 h 22"/>
                  <a:gd name="T6" fmla="*/ 16 w 17"/>
                  <a:gd name="T7" fmla="*/ 0 h 22"/>
                  <a:gd name="T8" fmla="*/ 17 w 17"/>
                  <a:gd name="T9" fmla="*/ 1 h 22"/>
                </a:gdLst>
                <a:ahLst/>
                <a:cxnLst>
                  <a:cxn ang="0">
                    <a:pos x="T0" y="T1"/>
                  </a:cxn>
                  <a:cxn ang="0">
                    <a:pos x="T2" y="T3"/>
                  </a:cxn>
                  <a:cxn ang="0">
                    <a:pos x="T4" y="T5"/>
                  </a:cxn>
                  <a:cxn ang="0">
                    <a:pos x="T6" y="T7"/>
                  </a:cxn>
                  <a:cxn ang="0">
                    <a:pos x="T8" y="T9"/>
                  </a:cxn>
                </a:cxnLst>
                <a:rect l="0" t="0" r="r" b="b"/>
                <a:pathLst>
                  <a:path w="17" h="22">
                    <a:moveTo>
                      <a:pt x="17" y="1"/>
                    </a:moveTo>
                    <a:cubicBezTo>
                      <a:pt x="13" y="9"/>
                      <a:pt x="7" y="15"/>
                      <a:pt x="1" y="22"/>
                    </a:cubicBezTo>
                    <a:cubicBezTo>
                      <a:pt x="1" y="22"/>
                      <a:pt x="0" y="21"/>
                      <a:pt x="0" y="21"/>
                    </a:cubicBezTo>
                    <a:cubicBezTo>
                      <a:pt x="5" y="14"/>
                      <a:pt x="10" y="7"/>
                      <a:pt x="16" y="0"/>
                    </a:cubicBezTo>
                    <a:cubicBezTo>
                      <a:pt x="16" y="0"/>
                      <a:pt x="17" y="1"/>
                      <a:pt x="17"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8" name="Freeform 9"/>
              <p:cNvSpPr>
                <a:spLocks/>
              </p:cNvSpPr>
              <p:nvPr userDrawn="1"/>
            </p:nvSpPr>
            <p:spPr bwMode="auto">
              <a:xfrm>
                <a:off x="1139774" y="456776"/>
                <a:ext cx="57150" cy="84137"/>
              </a:xfrm>
              <a:custGeom>
                <a:avLst/>
                <a:gdLst>
                  <a:gd name="T0" fmla="*/ 15 w 15"/>
                  <a:gd name="T1" fmla="*/ 1 h 22"/>
                  <a:gd name="T2" fmla="*/ 0 w 15"/>
                  <a:gd name="T3" fmla="*/ 22 h 22"/>
                  <a:gd name="T4" fmla="*/ 14 w 15"/>
                  <a:gd name="T5" fmla="*/ 0 h 22"/>
                  <a:gd name="T6" fmla="*/ 15 w 15"/>
                  <a:gd name="T7" fmla="*/ 1 h 22"/>
                </a:gdLst>
                <a:ahLst/>
                <a:cxnLst>
                  <a:cxn ang="0">
                    <a:pos x="T0" y="T1"/>
                  </a:cxn>
                  <a:cxn ang="0">
                    <a:pos x="T2" y="T3"/>
                  </a:cxn>
                  <a:cxn ang="0">
                    <a:pos x="T4" y="T5"/>
                  </a:cxn>
                  <a:cxn ang="0">
                    <a:pos x="T6" y="T7"/>
                  </a:cxn>
                </a:cxnLst>
                <a:rect l="0" t="0" r="r" b="b"/>
                <a:pathLst>
                  <a:path w="15" h="22">
                    <a:moveTo>
                      <a:pt x="15" y="1"/>
                    </a:moveTo>
                    <a:cubicBezTo>
                      <a:pt x="10" y="8"/>
                      <a:pt x="5" y="15"/>
                      <a:pt x="0" y="22"/>
                    </a:cubicBezTo>
                    <a:cubicBezTo>
                      <a:pt x="3" y="13"/>
                      <a:pt x="8" y="6"/>
                      <a:pt x="14" y="0"/>
                    </a:cubicBezTo>
                    <a:cubicBezTo>
                      <a:pt x="15" y="0"/>
                      <a:pt x="15" y="1"/>
                      <a:pt x="15"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9" name="Freeform 10"/>
              <p:cNvSpPr>
                <a:spLocks/>
              </p:cNvSpPr>
              <p:nvPr userDrawn="1"/>
            </p:nvSpPr>
            <p:spPr bwMode="auto">
              <a:xfrm>
                <a:off x="1065162" y="510751"/>
                <a:ext cx="25400" cy="33337"/>
              </a:xfrm>
              <a:custGeom>
                <a:avLst/>
                <a:gdLst>
                  <a:gd name="T0" fmla="*/ 7 w 7"/>
                  <a:gd name="T1" fmla="*/ 0 h 9"/>
                  <a:gd name="T2" fmla="*/ 0 w 7"/>
                  <a:gd name="T3" fmla="*/ 9 h 9"/>
                  <a:gd name="T4" fmla="*/ 7 w 7"/>
                  <a:gd name="T5" fmla="*/ 0 h 9"/>
                  <a:gd name="T6" fmla="*/ 7 w 7"/>
                  <a:gd name="T7" fmla="*/ 0 h 9"/>
                </a:gdLst>
                <a:ahLst/>
                <a:cxnLst>
                  <a:cxn ang="0">
                    <a:pos x="T0" y="T1"/>
                  </a:cxn>
                  <a:cxn ang="0">
                    <a:pos x="T2" y="T3"/>
                  </a:cxn>
                  <a:cxn ang="0">
                    <a:pos x="T4" y="T5"/>
                  </a:cxn>
                  <a:cxn ang="0">
                    <a:pos x="T6" y="T7"/>
                  </a:cxn>
                </a:cxnLst>
                <a:rect l="0" t="0" r="r" b="b"/>
                <a:pathLst>
                  <a:path w="7" h="9">
                    <a:moveTo>
                      <a:pt x="7" y="0"/>
                    </a:moveTo>
                    <a:cubicBezTo>
                      <a:pt x="6" y="3"/>
                      <a:pt x="4" y="6"/>
                      <a:pt x="0" y="9"/>
                    </a:cubicBezTo>
                    <a:cubicBezTo>
                      <a:pt x="2" y="4"/>
                      <a:pt x="3" y="1"/>
                      <a:pt x="7" y="0"/>
                    </a:cubicBezTo>
                    <a:cubicBezTo>
                      <a:pt x="7" y="0"/>
                      <a:pt x="7" y="0"/>
                      <a:pt x="7" y="0"/>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0" name="Freeform 11"/>
              <p:cNvSpPr>
                <a:spLocks noEditPoints="1"/>
              </p:cNvSpPr>
              <p:nvPr userDrawn="1"/>
            </p:nvSpPr>
            <p:spPr bwMode="auto">
              <a:xfrm>
                <a:off x="1004837" y="361526"/>
                <a:ext cx="146050" cy="149225"/>
              </a:xfrm>
              <a:custGeom>
                <a:avLst/>
                <a:gdLst>
                  <a:gd name="T0" fmla="*/ 35 w 39"/>
                  <a:gd name="T1" fmla="*/ 28 h 39"/>
                  <a:gd name="T2" fmla="*/ 35 w 39"/>
                  <a:gd name="T3" fmla="*/ 1 h 39"/>
                  <a:gd name="T4" fmla="*/ 1 w 39"/>
                  <a:gd name="T5" fmla="*/ 1 h 39"/>
                  <a:gd name="T6" fmla="*/ 0 w 39"/>
                  <a:gd name="T7" fmla="*/ 23 h 39"/>
                  <a:gd name="T8" fmla="*/ 12 w 39"/>
                  <a:gd name="T9" fmla="*/ 35 h 39"/>
                  <a:gd name="T10" fmla="*/ 19 w 39"/>
                  <a:gd name="T11" fmla="*/ 37 h 39"/>
                  <a:gd name="T12" fmla="*/ 23 w 39"/>
                  <a:gd name="T13" fmla="*/ 35 h 39"/>
                  <a:gd name="T14" fmla="*/ 23 w 39"/>
                  <a:gd name="T15" fmla="*/ 39 h 39"/>
                  <a:gd name="T16" fmla="*/ 23 w 39"/>
                  <a:gd name="T17" fmla="*/ 39 h 39"/>
                  <a:gd name="T18" fmla="*/ 31 w 39"/>
                  <a:gd name="T19" fmla="*/ 36 h 39"/>
                  <a:gd name="T20" fmla="*/ 39 w 39"/>
                  <a:gd name="T21" fmla="*/ 27 h 39"/>
                  <a:gd name="T22" fmla="*/ 39 w 39"/>
                  <a:gd name="T23" fmla="*/ 25 h 39"/>
                  <a:gd name="T24" fmla="*/ 35 w 39"/>
                  <a:gd name="T25" fmla="*/ 28 h 39"/>
                  <a:gd name="T26" fmla="*/ 31 w 39"/>
                  <a:gd name="T27" fmla="*/ 26 h 39"/>
                  <a:gd name="T28" fmla="*/ 19 w 39"/>
                  <a:gd name="T29" fmla="*/ 32 h 39"/>
                  <a:gd name="T30" fmla="*/ 3 w 39"/>
                  <a:gd name="T31" fmla="*/ 18 h 39"/>
                  <a:gd name="T32" fmla="*/ 17 w 39"/>
                  <a:gd name="T33" fmla="*/ 3 h 39"/>
                  <a:gd name="T34" fmla="*/ 32 w 39"/>
                  <a:gd name="T35" fmla="*/ 18 h 39"/>
                  <a:gd name="T36" fmla="*/ 31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5" y="28"/>
                    </a:moveTo>
                    <a:cubicBezTo>
                      <a:pt x="35" y="19"/>
                      <a:pt x="35" y="10"/>
                      <a:pt x="35" y="1"/>
                    </a:cubicBezTo>
                    <a:cubicBezTo>
                      <a:pt x="23" y="0"/>
                      <a:pt x="12" y="0"/>
                      <a:pt x="1" y="1"/>
                    </a:cubicBezTo>
                    <a:cubicBezTo>
                      <a:pt x="0" y="8"/>
                      <a:pt x="0" y="16"/>
                      <a:pt x="0" y="23"/>
                    </a:cubicBezTo>
                    <a:cubicBezTo>
                      <a:pt x="0" y="35"/>
                      <a:pt x="0" y="35"/>
                      <a:pt x="12" y="35"/>
                    </a:cubicBezTo>
                    <a:cubicBezTo>
                      <a:pt x="14" y="35"/>
                      <a:pt x="17" y="34"/>
                      <a:pt x="19" y="37"/>
                    </a:cubicBezTo>
                    <a:cubicBezTo>
                      <a:pt x="20" y="36"/>
                      <a:pt x="22" y="34"/>
                      <a:pt x="23" y="35"/>
                    </a:cubicBezTo>
                    <a:cubicBezTo>
                      <a:pt x="24" y="36"/>
                      <a:pt x="23" y="38"/>
                      <a:pt x="23" y="39"/>
                    </a:cubicBezTo>
                    <a:cubicBezTo>
                      <a:pt x="23" y="39"/>
                      <a:pt x="23" y="39"/>
                      <a:pt x="23" y="39"/>
                    </a:cubicBezTo>
                    <a:cubicBezTo>
                      <a:pt x="26" y="38"/>
                      <a:pt x="27" y="35"/>
                      <a:pt x="31" y="36"/>
                    </a:cubicBezTo>
                    <a:cubicBezTo>
                      <a:pt x="36" y="36"/>
                      <a:pt x="35" y="29"/>
                      <a:pt x="39" y="27"/>
                    </a:cubicBezTo>
                    <a:cubicBezTo>
                      <a:pt x="39" y="27"/>
                      <a:pt x="39" y="26"/>
                      <a:pt x="39" y="25"/>
                    </a:cubicBezTo>
                    <a:cubicBezTo>
                      <a:pt x="38" y="26"/>
                      <a:pt x="37" y="27"/>
                      <a:pt x="35" y="28"/>
                    </a:cubicBezTo>
                    <a:close/>
                    <a:moveTo>
                      <a:pt x="31" y="26"/>
                    </a:moveTo>
                    <a:cubicBezTo>
                      <a:pt x="29" y="32"/>
                      <a:pt x="24" y="32"/>
                      <a:pt x="19" y="32"/>
                    </a:cubicBezTo>
                    <a:cubicBezTo>
                      <a:pt x="3" y="34"/>
                      <a:pt x="2" y="34"/>
                      <a:pt x="3" y="18"/>
                    </a:cubicBezTo>
                    <a:cubicBezTo>
                      <a:pt x="3" y="3"/>
                      <a:pt x="3" y="3"/>
                      <a:pt x="17" y="3"/>
                    </a:cubicBezTo>
                    <a:cubicBezTo>
                      <a:pt x="32" y="3"/>
                      <a:pt x="32" y="3"/>
                      <a:pt x="32" y="18"/>
                    </a:cubicBezTo>
                    <a:cubicBezTo>
                      <a:pt x="32" y="20"/>
                      <a:pt x="32" y="23"/>
                      <a:pt x="31" y="26"/>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
          <p:nvSpPr>
            <p:cNvPr id="44" name="Rectángulo 43"/>
            <p:cNvSpPr/>
            <p:nvPr userDrawn="1"/>
          </p:nvSpPr>
          <p:spPr>
            <a:xfrm>
              <a:off x="1139773" y="606000"/>
              <a:ext cx="7868039" cy="53975"/>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51" name="Google Shape;1896;p39"/>
          <p:cNvSpPr txBox="1">
            <a:spLocks/>
          </p:cNvSpPr>
          <p:nvPr/>
        </p:nvSpPr>
        <p:spPr>
          <a:xfrm>
            <a:off x="748833" y="2985417"/>
            <a:ext cx="3858900" cy="1254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lt2"/>
              </a:buClr>
              <a:buSzPts val="1400"/>
              <a:buFont typeface="Cairo"/>
              <a:buNone/>
              <a:defRPr sz="1600" b="0" i="0" u="none" strike="noStrike" cap="none">
                <a:solidFill>
                  <a:schemeClr val="lt2"/>
                </a:solidFill>
                <a:latin typeface="Cairo"/>
                <a:ea typeface="Cairo"/>
                <a:cs typeface="Cairo"/>
                <a:sym typeface="Cairo"/>
              </a:defRPr>
            </a:lvl1pPr>
            <a:lvl2pPr marL="914400" marR="0" lvl="1" indent="-317500" algn="ctr" rtl="0">
              <a:lnSpc>
                <a:spcPct val="100000"/>
              </a:lnSpc>
              <a:spcBef>
                <a:spcPts val="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2pPr>
            <a:lvl3pPr marL="1371600" marR="0" lvl="2"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3pPr>
            <a:lvl4pPr marL="1828800" marR="0" lvl="3"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4pPr>
            <a:lvl5pPr marL="2286000" marR="0" lvl="4"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5pPr>
            <a:lvl6pPr marL="2743200" marR="0" lvl="5"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6pPr>
            <a:lvl7pPr marL="3200400" marR="0" lvl="6"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7pPr>
            <a:lvl8pPr marL="3657600" marR="0" lvl="7"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8pPr>
            <a:lvl9pPr marL="4114800" marR="0" lvl="8" indent="-317500" algn="ctr" rtl="0">
              <a:lnSpc>
                <a:spcPct val="100000"/>
              </a:lnSpc>
              <a:spcBef>
                <a:spcPts val="1600"/>
              </a:spcBef>
              <a:spcAft>
                <a:spcPts val="1600"/>
              </a:spcAft>
              <a:buClr>
                <a:schemeClr val="lt2"/>
              </a:buClr>
              <a:buSzPts val="1400"/>
              <a:buFont typeface="Cairo"/>
              <a:buNone/>
              <a:defRPr sz="1400" b="0" i="0" u="none" strike="noStrike" cap="none">
                <a:solidFill>
                  <a:schemeClr val="lt2"/>
                </a:solidFill>
                <a:latin typeface="Cairo"/>
                <a:ea typeface="Cairo"/>
                <a:cs typeface="Cairo"/>
                <a:sym typeface="Cairo"/>
              </a:defRPr>
            </a:lvl9pPr>
          </a:lstStyle>
          <a:p>
            <a:pPr marL="0" indent="0"/>
            <a:r>
              <a:rPr lang="en-US">
                <a:solidFill>
                  <a:srgbClr val="5C5DA7"/>
                </a:solidFill>
                <a:latin typeface="+mj-lt"/>
              </a:rPr>
              <a:t>You can give a brief description of the topic you want to talk about. If you want to talk about Mercury, you could say that it’s the smallest planet</a:t>
            </a:r>
            <a:endParaRPr lang="en-US" dirty="0">
              <a:solidFill>
                <a:srgbClr val="5C5DA7"/>
              </a:solidFill>
              <a:latin typeface="+mj-lt"/>
            </a:endParaRPr>
          </a:p>
        </p:txBody>
      </p:sp>
      <p:grpSp>
        <p:nvGrpSpPr>
          <p:cNvPr id="6" name="Grupo 5">
            <a:extLst>
              <a:ext uri="{FF2B5EF4-FFF2-40B4-BE49-F238E27FC236}">
                <a16:creationId xmlns:a16="http://schemas.microsoft.com/office/drawing/2014/main" id="{67295753-EDF2-F5C2-890B-0E924DB28C6D}"/>
              </a:ext>
            </a:extLst>
          </p:cNvPr>
          <p:cNvGrpSpPr/>
          <p:nvPr/>
        </p:nvGrpSpPr>
        <p:grpSpPr>
          <a:xfrm>
            <a:off x="8273907" y="213974"/>
            <a:ext cx="800346" cy="1142065"/>
            <a:chOff x="1582532" y="161505"/>
            <a:chExt cx="1233055" cy="1759526"/>
          </a:xfrm>
        </p:grpSpPr>
        <p:sp>
          <p:nvSpPr>
            <p:cNvPr id="7" name="Elipse 6">
              <a:extLst>
                <a:ext uri="{FF2B5EF4-FFF2-40B4-BE49-F238E27FC236}">
                  <a16:creationId xmlns:a16="http://schemas.microsoft.com/office/drawing/2014/main" id="{D8CD391A-D158-1BF7-A005-9DF004251639}"/>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a:extLst>
                <a:ext uri="{FF2B5EF4-FFF2-40B4-BE49-F238E27FC236}">
                  <a16:creationId xmlns:a16="http://schemas.microsoft.com/office/drawing/2014/main" id="{C13AA9C7-6191-B4AF-82E3-2A9DC46345B9}"/>
                </a:ext>
              </a:extLst>
            </p:cNvPr>
            <p:cNvPicPr>
              <a:picLocks noChangeAspect="1"/>
            </p:cNvPicPr>
            <p:nvPr/>
          </p:nvPicPr>
          <p:blipFill>
            <a:blip r:embed="rId4"/>
            <a:stretch>
              <a:fillRect/>
            </a:stretch>
          </p:blipFill>
          <p:spPr>
            <a:xfrm>
              <a:off x="1914524" y="438143"/>
              <a:ext cx="607500" cy="1361250"/>
            </a:xfrm>
            <a:prstGeom prst="rect">
              <a:avLst/>
            </a:prstGeom>
          </p:spPr>
        </p:pic>
      </p:grpSp>
      <p:grpSp>
        <p:nvGrpSpPr>
          <p:cNvPr id="10" name="Google Shape;680;p23">
            <a:extLst>
              <a:ext uri="{FF2B5EF4-FFF2-40B4-BE49-F238E27FC236}">
                <a16:creationId xmlns:a16="http://schemas.microsoft.com/office/drawing/2014/main" id="{9402055B-C925-9734-E5CD-D67592D800AC}"/>
              </a:ext>
            </a:extLst>
          </p:cNvPr>
          <p:cNvGrpSpPr/>
          <p:nvPr/>
        </p:nvGrpSpPr>
        <p:grpSpPr>
          <a:xfrm>
            <a:off x="-1" y="4368678"/>
            <a:ext cx="9143876" cy="752732"/>
            <a:chOff x="76" y="4390800"/>
            <a:chExt cx="9143876" cy="752732"/>
          </a:xfrm>
        </p:grpSpPr>
        <p:sp>
          <p:nvSpPr>
            <p:cNvPr id="11" name="Google Shape;681;p23">
              <a:extLst>
                <a:ext uri="{FF2B5EF4-FFF2-40B4-BE49-F238E27FC236}">
                  <a16:creationId xmlns:a16="http://schemas.microsoft.com/office/drawing/2014/main" id="{266D132D-DABB-120E-D691-D54997025AFB}"/>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682;p23">
              <a:extLst>
                <a:ext uri="{FF2B5EF4-FFF2-40B4-BE49-F238E27FC236}">
                  <a16:creationId xmlns:a16="http://schemas.microsoft.com/office/drawing/2014/main" id="{9A2C5C65-B177-8229-ED3C-AF332D6995EE}"/>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sp>
        <p:nvSpPr>
          <p:cNvPr id="1938" name="Google Shape;1938;p40"/>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IDENTIFYING INFORMATION</a:t>
            </a:r>
            <a:endParaRPr/>
          </a:p>
        </p:txBody>
      </p:sp>
      <p:sp>
        <p:nvSpPr>
          <p:cNvPr id="1939" name="Google Shape;1939;p40"/>
          <p:cNvSpPr txBox="1">
            <a:spLocks noGrp="1"/>
          </p:cNvSpPr>
          <p:nvPr>
            <p:ph type="title" idx="2"/>
          </p:nvPr>
        </p:nvSpPr>
        <p:spPr>
          <a:xfrm>
            <a:off x="720002" y="2791625"/>
            <a:ext cx="2086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a:t>
            </a:r>
            <a:endParaRPr/>
          </a:p>
        </p:txBody>
      </p:sp>
      <p:sp>
        <p:nvSpPr>
          <p:cNvPr id="1940" name="Google Shape;1940;p40"/>
          <p:cNvSpPr txBox="1">
            <a:spLocks noGrp="1"/>
          </p:cNvSpPr>
          <p:nvPr>
            <p:ph type="subTitle" idx="1"/>
          </p:nvPr>
        </p:nvSpPr>
        <p:spPr>
          <a:xfrm>
            <a:off x="720000" y="3319325"/>
            <a:ext cx="2086800" cy="66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the closest planet to the Sun and the smallest in the Solar System</a:t>
            </a:r>
            <a:endParaRPr/>
          </a:p>
        </p:txBody>
      </p:sp>
      <p:sp>
        <p:nvSpPr>
          <p:cNvPr id="1941" name="Google Shape;1941;p40"/>
          <p:cNvSpPr txBox="1">
            <a:spLocks noGrp="1"/>
          </p:cNvSpPr>
          <p:nvPr>
            <p:ph type="title" idx="3"/>
          </p:nvPr>
        </p:nvSpPr>
        <p:spPr>
          <a:xfrm>
            <a:off x="3528594" y="2791625"/>
            <a:ext cx="2086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1942" name="Google Shape;1942;p40"/>
          <p:cNvSpPr txBox="1">
            <a:spLocks noGrp="1"/>
          </p:cNvSpPr>
          <p:nvPr>
            <p:ph type="subTitle" idx="4"/>
          </p:nvPr>
        </p:nvSpPr>
        <p:spPr>
          <a:xfrm>
            <a:off x="3528600" y="3319325"/>
            <a:ext cx="2086800" cy="66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has a beautiful name and is the second planet from the Sun</a:t>
            </a:r>
            <a:endParaRPr/>
          </a:p>
        </p:txBody>
      </p:sp>
      <p:sp>
        <p:nvSpPr>
          <p:cNvPr id="1943" name="Google Shape;1943;p40"/>
          <p:cNvSpPr txBox="1">
            <a:spLocks noGrp="1"/>
          </p:cNvSpPr>
          <p:nvPr>
            <p:ph type="title" idx="5"/>
          </p:nvPr>
        </p:nvSpPr>
        <p:spPr>
          <a:xfrm>
            <a:off x="6337192" y="2791625"/>
            <a:ext cx="2086800" cy="527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a:t>
            </a:r>
            <a:endParaRPr/>
          </a:p>
        </p:txBody>
      </p:sp>
      <p:sp>
        <p:nvSpPr>
          <p:cNvPr id="1944" name="Google Shape;1944;p40"/>
          <p:cNvSpPr txBox="1">
            <a:spLocks noGrp="1"/>
          </p:cNvSpPr>
          <p:nvPr>
            <p:ph type="subTitle" idx="6"/>
          </p:nvPr>
        </p:nvSpPr>
        <p:spPr>
          <a:xfrm>
            <a:off x="6337200" y="3319325"/>
            <a:ext cx="2086800" cy="66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Despite being red, Mars is actually a cold place. It’s full of iron oxide dust</a:t>
            </a:r>
            <a:endParaRPr/>
          </a:p>
        </p:txBody>
      </p:sp>
      <p:sp>
        <p:nvSpPr>
          <p:cNvPr id="1945" name="Google Shape;1945;p40"/>
          <p:cNvSpPr/>
          <p:nvPr/>
        </p:nvSpPr>
        <p:spPr>
          <a:xfrm>
            <a:off x="1354350" y="1886225"/>
            <a:ext cx="818100" cy="8181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40"/>
          <p:cNvSpPr/>
          <p:nvPr/>
        </p:nvSpPr>
        <p:spPr>
          <a:xfrm>
            <a:off x="4162950" y="1886225"/>
            <a:ext cx="818100" cy="8181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40"/>
          <p:cNvSpPr/>
          <p:nvPr/>
        </p:nvSpPr>
        <p:spPr>
          <a:xfrm>
            <a:off x="6971550" y="1886225"/>
            <a:ext cx="818100" cy="8181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48" name="Google Shape;1948;p40"/>
          <p:cNvGrpSpPr/>
          <p:nvPr/>
        </p:nvGrpSpPr>
        <p:grpSpPr>
          <a:xfrm>
            <a:off x="1562265" y="2120692"/>
            <a:ext cx="402266" cy="349179"/>
            <a:chOff x="-28462125" y="3199700"/>
            <a:chExt cx="298550" cy="259150"/>
          </a:xfrm>
        </p:grpSpPr>
        <p:sp>
          <p:nvSpPr>
            <p:cNvPr id="1949" name="Google Shape;1949;p40"/>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40"/>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40"/>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2" name="Google Shape;1952;p40"/>
          <p:cNvGrpSpPr/>
          <p:nvPr/>
        </p:nvGrpSpPr>
        <p:grpSpPr>
          <a:xfrm>
            <a:off x="7179469" y="2095772"/>
            <a:ext cx="399033" cy="399033"/>
            <a:chOff x="-23245675" y="3148525"/>
            <a:chExt cx="296150" cy="296150"/>
          </a:xfrm>
        </p:grpSpPr>
        <p:sp>
          <p:nvSpPr>
            <p:cNvPr id="1953" name="Google Shape;1953;p40"/>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40"/>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40"/>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56" name="Google Shape;1956;p40"/>
          <p:cNvGrpSpPr/>
          <p:nvPr/>
        </p:nvGrpSpPr>
        <p:grpSpPr>
          <a:xfrm>
            <a:off x="4380130" y="2103407"/>
            <a:ext cx="383725" cy="383725"/>
            <a:chOff x="899850" y="4992125"/>
            <a:chExt cx="481825" cy="481825"/>
          </a:xfrm>
        </p:grpSpPr>
        <p:sp>
          <p:nvSpPr>
            <p:cNvPr id="1957" name="Google Shape;1957;p40"/>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58" name="Google Shape;1958;p40"/>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959" name="Google Shape;1959;p40"/>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 name="Grupo 4">
            <a:extLst>
              <a:ext uri="{FF2B5EF4-FFF2-40B4-BE49-F238E27FC236}">
                <a16:creationId xmlns:a16="http://schemas.microsoft.com/office/drawing/2014/main" id="{66EFA0E0-58A8-8904-FAFA-6E2D816DD117}"/>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C86D3733-301B-AF1E-EB9C-904082153D38}"/>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4E3DA865-65A4-F2F9-7C55-F11DE2C5BE1F}"/>
                </a:ext>
              </a:extLst>
            </p:cNvPr>
            <p:cNvPicPr>
              <a:picLocks noChangeAspect="1"/>
            </p:cNvPicPr>
            <p:nvPr/>
          </p:nvPicPr>
          <p:blipFill>
            <a:blip r:embed="rId3"/>
            <a:stretch>
              <a:fillRect/>
            </a:stretch>
          </p:blipFill>
          <p:spPr>
            <a:xfrm>
              <a:off x="1914524" y="438143"/>
              <a:ext cx="607500" cy="1361250"/>
            </a:xfrm>
            <a:prstGeom prst="rect">
              <a:avLst/>
            </a:prstGeom>
          </p:spPr>
        </p:pic>
      </p:grpSp>
      <p:grpSp>
        <p:nvGrpSpPr>
          <p:cNvPr id="9" name="Google Shape;680;p23">
            <a:extLst>
              <a:ext uri="{FF2B5EF4-FFF2-40B4-BE49-F238E27FC236}">
                <a16:creationId xmlns:a16="http://schemas.microsoft.com/office/drawing/2014/main" id="{F2695B50-C43D-35E6-A093-E23A9B1A0CD0}"/>
              </a:ext>
            </a:extLst>
          </p:cNvPr>
          <p:cNvGrpSpPr/>
          <p:nvPr/>
        </p:nvGrpSpPr>
        <p:grpSpPr>
          <a:xfrm>
            <a:off x="-1" y="4368678"/>
            <a:ext cx="9143876" cy="752732"/>
            <a:chOff x="76" y="4390800"/>
            <a:chExt cx="9143876" cy="752732"/>
          </a:xfrm>
        </p:grpSpPr>
        <p:sp>
          <p:nvSpPr>
            <p:cNvPr id="10" name="Google Shape;681;p23">
              <a:extLst>
                <a:ext uri="{FF2B5EF4-FFF2-40B4-BE49-F238E27FC236}">
                  <a16:creationId xmlns:a16="http://schemas.microsoft.com/office/drawing/2014/main" id="{006D2C94-27EC-FC3E-ACF7-75ABB4A0F1B7}"/>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Google Shape;682;p23">
              <a:extLst>
                <a:ext uri="{FF2B5EF4-FFF2-40B4-BE49-F238E27FC236}">
                  <a16:creationId xmlns:a16="http://schemas.microsoft.com/office/drawing/2014/main" id="{D02E75B5-7285-B709-8CC7-1AE2894CB0C5}"/>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63"/>
        <p:cNvGrpSpPr/>
        <p:nvPr/>
      </p:nvGrpSpPr>
      <p:grpSpPr>
        <a:xfrm>
          <a:off x="0" y="0"/>
          <a:ext cx="0" cy="0"/>
          <a:chOff x="0" y="0"/>
          <a:chExt cx="0" cy="0"/>
        </a:xfrm>
      </p:grpSpPr>
      <p:grpSp>
        <p:nvGrpSpPr>
          <p:cNvPr id="2" name="Google Shape;680;p23">
            <a:extLst>
              <a:ext uri="{FF2B5EF4-FFF2-40B4-BE49-F238E27FC236}">
                <a16:creationId xmlns:a16="http://schemas.microsoft.com/office/drawing/2014/main" id="{BB14AAC1-DDAE-019B-945D-C152EC1E042A}"/>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9BB734D1-8AEE-D78F-C383-309A1C7D9319}"/>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EAD962A9-2982-67F2-64FB-8F944A3EFF57}"/>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Elipse 5"/>
          <p:cNvSpPr/>
          <p:nvPr/>
        </p:nvSpPr>
        <p:spPr>
          <a:xfrm>
            <a:off x="280050" y="4398400"/>
            <a:ext cx="3549075" cy="602809"/>
          </a:xfrm>
          <a:prstGeom prst="ellipse">
            <a:avLst/>
          </a:prstGeom>
          <a:solidFill>
            <a:srgbClr val="B78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81" name="Google Shape;1981;p4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PATIENT MEDICAL HISTORY</a:t>
            </a:r>
            <a:endParaRPr/>
          </a:p>
        </p:txBody>
      </p:sp>
      <p:graphicFrame>
        <p:nvGraphicFramePr>
          <p:cNvPr id="1982" name="Google Shape;1982;p41"/>
          <p:cNvGraphicFramePr/>
          <p:nvPr/>
        </p:nvGraphicFramePr>
        <p:xfrm>
          <a:off x="2725625" y="1758000"/>
          <a:ext cx="5714475" cy="1127700"/>
        </p:xfrm>
        <a:graphic>
          <a:graphicData uri="http://schemas.openxmlformats.org/drawingml/2006/table">
            <a:tbl>
              <a:tblPr>
                <a:noFill/>
                <a:tableStyleId>{CA9BDB2C-774E-4218-BA72-305EEA98BC16}</a:tableStyleId>
              </a:tblPr>
              <a:tblGrid>
                <a:gridCol w="1695900">
                  <a:extLst>
                    <a:ext uri="{9D8B030D-6E8A-4147-A177-3AD203B41FA5}">
                      <a16:colId xmlns:a16="http://schemas.microsoft.com/office/drawing/2014/main" val="20000"/>
                    </a:ext>
                  </a:extLst>
                </a:gridCol>
                <a:gridCol w="1127625">
                  <a:extLst>
                    <a:ext uri="{9D8B030D-6E8A-4147-A177-3AD203B41FA5}">
                      <a16:colId xmlns:a16="http://schemas.microsoft.com/office/drawing/2014/main" val="20001"/>
                    </a:ext>
                  </a:extLst>
                </a:gridCol>
                <a:gridCol w="1551425">
                  <a:extLst>
                    <a:ext uri="{9D8B030D-6E8A-4147-A177-3AD203B41FA5}">
                      <a16:colId xmlns:a16="http://schemas.microsoft.com/office/drawing/2014/main" val="20002"/>
                    </a:ext>
                  </a:extLst>
                </a:gridCol>
                <a:gridCol w="1339525">
                  <a:extLst>
                    <a:ext uri="{9D8B030D-6E8A-4147-A177-3AD203B41FA5}">
                      <a16:colId xmlns:a16="http://schemas.microsoft.com/office/drawing/2014/main" val="20003"/>
                    </a:ext>
                  </a:extLst>
                </a:gridCol>
              </a:tblGrid>
              <a:tr h="422525">
                <a:tc>
                  <a:txBody>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AGE:</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lt2"/>
                          </a:solidFill>
                          <a:latin typeface="Cairo"/>
                          <a:ea typeface="Cairo"/>
                          <a:cs typeface="Cairo"/>
                          <a:sym typeface="Cairo"/>
                        </a:rPr>
                        <a:t>30</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GENDER:</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dk1"/>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lt2"/>
                          </a:solidFill>
                          <a:latin typeface="Cairo"/>
                          <a:ea typeface="Cairo"/>
                          <a:cs typeface="Cairo"/>
                          <a:sym typeface="Cairo"/>
                        </a:rPr>
                        <a:t>Female</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1905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422525">
                <a:tc>
                  <a:txBody>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ALLERGIES:</a:t>
                      </a:r>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lt2"/>
                          </a:solidFill>
                          <a:latin typeface="Cairo"/>
                          <a:ea typeface="Cairo"/>
                          <a:cs typeface="Cairo"/>
                          <a:sym typeface="Cairo"/>
                        </a:rPr>
                        <a:t>None</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LOCATION:</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lt2"/>
                          </a:solidFill>
                          <a:latin typeface="Cairo"/>
                          <a:ea typeface="Cairo"/>
                          <a:cs typeface="Cairo"/>
                          <a:sym typeface="Cairo"/>
                        </a:rPr>
                        <a:t>Madrid, Spain</a:t>
                      </a:r>
                      <a:endParaRPr>
                        <a:solidFill>
                          <a:schemeClr val="lt2"/>
                        </a:solidFill>
                        <a:latin typeface="Cairo"/>
                        <a:ea typeface="Cairo"/>
                        <a:cs typeface="Cairo"/>
                        <a:sym typeface="Cairo"/>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19050" cap="flat" cmpd="sng">
                      <a:solidFill>
                        <a:schemeClr val="dk1"/>
                      </a:solidFill>
                      <a:prstDash val="solid"/>
                      <a:round/>
                      <a:headEnd type="none" w="sm" len="sm"/>
                      <a:tailEnd type="none" w="sm" len="sm"/>
                    </a:lnT>
                    <a:lnB w="19050" cap="flat" cmpd="sng">
                      <a:solidFill>
                        <a:schemeClr val="dk1">
                          <a:alpha val="0"/>
                        </a:scheme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983" name="Google Shape;1983;p41"/>
          <p:cNvSpPr txBox="1"/>
          <p:nvPr/>
        </p:nvSpPr>
        <p:spPr>
          <a:xfrm>
            <a:off x="7277725" y="3319900"/>
            <a:ext cx="9849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2020</a:t>
            </a:r>
            <a:endParaRPr sz="2200">
              <a:solidFill>
                <a:schemeClr val="dk2"/>
              </a:solidFill>
              <a:latin typeface="Changa One"/>
              <a:ea typeface="Changa One"/>
              <a:cs typeface="Changa One"/>
              <a:sym typeface="Changa One"/>
            </a:endParaRPr>
          </a:p>
        </p:txBody>
      </p:sp>
      <p:sp>
        <p:nvSpPr>
          <p:cNvPr id="1984" name="Google Shape;1984;p41"/>
          <p:cNvSpPr txBox="1"/>
          <p:nvPr/>
        </p:nvSpPr>
        <p:spPr>
          <a:xfrm>
            <a:off x="7100575" y="4188850"/>
            <a:ext cx="1339200" cy="419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Mercury is the smallest planet</a:t>
            </a:r>
            <a:endParaRPr>
              <a:solidFill>
                <a:schemeClr val="lt2"/>
              </a:solidFill>
              <a:latin typeface="Cairo"/>
              <a:ea typeface="Cairo"/>
              <a:cs typeface="Cairo"/>
              <a:sym typeface="Cairo"/>
            </a:endParaRPr>
          </a:p>
        </p:txBody>
      </p:sp>
      <p:sp>
        <p:nvSpPr>
          <p:cNvPr id="1985" name="Google Shape;1985;p41"/>
          <p:cNvSpPr txBox="1"/>
          <p:nvPr/>
        </p:nvSpPr>
        <p:spPr>
          <a:xfrm>
            <a:off x="5642000" y="3319900"/>
            <a:ext cx="9849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2015</a:t>
            </a:r>
            <a:endParaRPr sz="2200">
              <a:solidFill>
                <a:schemeClr val="dk2"/>
              </a:solidFill>
              <a:latin typeface="Changa One"/>
              <a:ea typeface="Changa One"/>
              <a:cs typeface="Changa One"/>
              <a:sym typeface="Changa One"/>
            </a:endParaRPr>
          </a:p>
        </p:txBody>
      </p:sp>
      <p:sp>
        <p:nvSpPr>
          <p:cNvPr id="1986" name="Google Shape;1986;p41"/>
          <p:cNvSpPr txBox="1"/>
          <p:nvPr/>
        </p:nvSpPr>
        <p:spPr>
          <a:xfrm>
            <a:off x="5464850" y="4188850"/>
            <a:ext cx="1339200" cy="419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Venus has high temperatures</a:t>
            </a:r>
            <a:endParaRPr>
              <a:solidFill>
                <a:schemeClr val="lt2"/>
              </a:solidFill>
              <a:latin typeface="Cairo"/>
              <a:ea typeface="Cairo"/>
              <a:cs typeface="Cairo"/>
              <a:sym typeface="Cairo"/>
            </a:endParaRPr>
          </a:p>
        </p:txBody>
      </p:sp>
      <p:sp>
        <p:nvSpPr>
          <p:cNvPr id="1987" name="Google Shape;1987;p41"/>
          <p:cNvSpPr txBox="1"/>
          <p:nvPr/>
        </p:nvSpPr>
        <p:spPr>
          <a:xfrm>
            <a:off x="4006275" y="3319900"/>
            <a:ext cx="984900" cy="527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2010</a:t>
            </a:r>
            <a:endParaRPr sz="2200">
              <a:solidFill>
                <a:schemeClr val="dk2"/>
              </a:solidFill>
              <a:latin typeface="Changa One"/>
              <a:ea typeface="Changa One"/>
              <a:cs typeface="Changa One"/>
              <a:sym typeface="Changa One"/>
            </a:endParaRPr>
          </a:p>
        </p:txBody>
      </p:sp>
      <p:sp>
        <p:nvSpPr>
          <p:cNvPr id="1988" name="Google Shape;1988;p41"/>
          <p:cNvSpPr txBox="1"/>
          <p:nvPr/>
        </p:nvSpPr>
        <p:spPr>
          <a:xfrm>
            <a:off x="3829125" y="4188850"/>
            <a:ext cx="1339200" cy="419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Mars is a very cold place</a:t>
            </a:r>
            <a:endParaRPr>
              <a:solidFill>
                <a:schemeClr val="lt2"/>
              </a:solidFill>
              <a:latin typeface="Cairo"/>
              <a:ea typeface="Cairo"/>
              <a:cs typeface="Cairo"/>
              <a:sym typeface="Cairo"/>
            </a:endParaRPr>
          </a:p>
        </p:txBody>
      </p:sp>
      <p:sp>
        <p:nvSpPr>
          <p:cNvPr id="1989" name="Google Shape;1989;p41"/>
          <p:cNvSpPr/>
          <p:nvPr/>
        </p:nvSpPr>
        <p:spPr>
          <a:xfrm>
            <a:off x="4428075" y="3899425"/>
            <a:ext cx="141300" cy="1413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41"/>
          <p:cNvSpPr/>
          <p:nvPr/>
        </p:nvSpPr>
        <p:spPr>
          <a:xfrm>
            <a:off x="7699525" y="3899425"/>
            <a:ext cx="141300" cy="1413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41"/>
          <p:cNvSpPr/>
          <p:nvPr/>
        </p:nvSpPr>
        <p:spPr>
          <a:xfrm>
            <a:off x="6063800" y="3899425"/>
            <a:ext cx="141300" cy="1413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92" name="Google Shape;1992;p41"/>
          <p:cNvCxnSpPr>
            <a:stCxn id="1989" idx="6"/>
            <a:endCxn id="1991" idx="2"/>
          </p:cNvCxnSpPr>
          <p:nvPr/>
        </p:nvCxnSpPr>
        <p:spPr>
          <a:xfrm>
            <a:off x="4569375" y="3970075"/>
            <a:ext cx="1494300" cy="0"/>
          </a:xfrm>
          <a:prstGeom prst="straightConnector1">
            <a:avLst/>
          </a:prstGeom>
          <a:noFill/>
          <a:ln w="19050" cap="flat" cmpd="sng">
            <a:solidFill>
              <a:schemeClr val="dk1"/>
            </a:solidFill>
            <a:prstDash val="solid"/>
            <a:round/>
            <a:headEnd type="none" w="med" len="med"/>
            <a:tailEnd type="none" w="med" len="med"/>
          </a:ln>
        </p:spPr>
      </p:cxnSp>
      <p:cxnSp>
        <p:nvCxnSpPr>
          <p:cNvPr id="1993" name="Google Shape;1993;p41"/>
          <p:cNvCxnSpPr>
            <a:stCxn id="1991" idx="6"/>
            <a:endCxn id="1990" idx="2"/>
          </p:cNvCxnSpPr>
          <p:nvPr/>
        </p:nvCxnSpPr>
        <p:spPr>
          <a:xfrm>
            <a:off x="6205100" y="3970075"/>
            <a:ext cx="1494300" cy="0"/>
          </a:xfrm>
          <a:prstGeom prst="straightConnector1">
            <a:avLst/>
          </a:prstGeom>
          <a:noFill/>
          <a:ln w="19050" cap="flat" cmpd="sng">
            <a:solidFill>
              <a:schemeClr val="dk1"/>
            </a:solidFill>
            <a:prstDash val="solid"/>
            <a:round/>
            <a:headEnd type="none" w="med" len="med"/>
            <a:tailEnd type="none" w="med" len="med"/>
          </a:ln>
        </p:spPr>
      </p:cxnSp>
      <p:pic>
        <p:nvPicPr>
          <p:cNvPr id="5" name="Imagen 4"/>
          <p:cNvPicPr>
            <a:picLocks noChangeAspect="1"/>
          </p:cNvPicPr>
          <p:nvPr/>
        </p:nvPicPr>
        <p:blipFill>
          <a:blip r:embed="rId3"/>
          <a:stretch>
            <a:fillRect/>
          </a:stretch>
        </p:blipFill>
        <p:spPr>
          <a:xfrm>
            <a:off x="616300" y="1559025"/>
            <a:ext cx="1718400" cy="32326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7"/>
        <p:cNvGrpSpPr/>
        <p:nvPr/>
      </p:nvGrpSpPr>
      <p:grpSpPr>
        <a:xfrm>
          <a:off x="0" y="0"/>
          <a:ext cx="0" cy="0"/>
          <a:chOff x="0" y="0"/>
          <a:chExt cx="0" cy="0"/>
        </a:xfrm>
      </p:grpSpPr>
      <p:sp>
        <p:nvSpPr>
          <p:cNvPr id="3" name="Elipse 2"/>
          <p:cNvSpPr/>
          <p:nvPr/>
        </p:nvSpPr>
        <p:spPr>
          <a:xfrm>
            <a:off x="4238100" y="193963"/>
            <a:ext cx="4755311" cy="5143500"/>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998" name="Google Shape;1998;p42"/>
          <p:cNvSpPr txBox="1">
            <a:spLocks noGrp="1"/>
          </p:cNvSpPr>
          <p:nvPr>
            <p:ph type="title"/>
          </p:nvPr>
        </p:nvSpPr>
        <p:spPr>
          <a:xfrm>
            <a:off x="720000" y="762425"/>
            <a:ext cx="3518100" cy="1226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REVIEW OF SYSTEMS</a:t>
            </a:r>
            <a:endParaRPr/>
          </a:p>
        </p:txBody>
      </p:sp>
      <p:sp>
        <p:nvSpPr>
          <p:cNvPr id="1999" name="Google Shape;1999;p42"/>
          <p:cNvSpPr txBox="1">
            <a:spLocks noGrp="1"/>
          </p:cNvSpPr>
          <p:nvPr>
            <p:ph type="body" idx="1"/>
          </p:nvPr>
        </p:nvSpPr>
        <p:spPr>
          <a:xfrm>
            <a:off x="720000" y="1989225"/>
            <a:ext cx="3518100" cy="2488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273D40"/>
              </a:buClr>
              <a:buSzPts val="600"/>
              <a:buFont typeface="Arial"/>
              <a:buNone/>
            </a:pPr>
            <a:r>
              <a:rPr lang="en"/>
              <a:t>Do you know what helps you make your point clear?</a:t>
            </a:r>
            <a:br>
              <a:rPr lang="en"/>
            </a:br>
            <a:r>
              <a:rPr lang="en"/>
              <a:t>Lists like this one:</a:t>
            </a:r>
            <a:endParaRPr/>
          </a:p>
          <a:p>
            <a:pPr marL="241300" lvl="0" indent="-215900" algn="l" rtl="0">
              <a:spcBef>
                <a:spcPts val="1600"/>
              </a:spcBef>
              <a:spcAft>
                <a:spcPts val="0"/>
              </a:spcAft>
              <a:buSzPts val="1400"/>
              <a:buChar char="●"/>
            </a:pPr>
            <a:r>
              <a:rPr lang="en"/>
              <a:t>They’re simple </a:t>
            </a:r>
            <a:endParaRPr/>
          </a:p>
          <a:p>
            <a:pPr marL="241300" lvl="0" indent="-215900" algn="l" rtl="0">
              <a:spcBef>
                <a:spcPts val="0"/>
              </a:spcBef>
              <a:spcAft>
                <a:spcPts val="0"/>
              </a:spcAft>
              <a:buSzPts val="1400"/>
              <a:buChar char="●"/>
            </a:pPr>
            <a:r>
              <a:rPr lang="en"/>
              <a:t>You can organize your ideas clearly</a:t>
            </a:r>
            <a:endParaRPr/>
          </a:p>
          <a:p>
            <a:pPr marL="241300" lvl="0" indent="-215900" algn="l" rtl="0">
              <a:spcBef>
                <a:spcPts val="0"/>
              </a:spcBef>
              <a:spcAft>
                <a:spcPts val="0"/>
              </a:spcAft>
              <a:buSzPts val="1400"/>
              <a:buChar char="●"/>
            </a:pPr>
            <a:r>
              <a:rPr lang="en"/>
              <a:t>You’ll never forget to buy milk!</a:t>
            </a:r>
            <a:endParaRPr/>
          </a:p>
          <a:p>
            <a:pPr marL="0" lvl="0" indent="0" algn="l" rtl="0">
              <a:spcBef>
                <a:spcPts val="1600"/>
              </a:spcBef>
              <a:spcAft>
                <a:spcPts val="1600"/>
              </a:spcAft>
              <a:buClr>
                <a:srgbClr val="273D40"/>
              </a:buClr>
              <a:buSzPts val="600"/>
              <a:buFont typeface="Arial"/>
              <a:buNone/>
            </a:pPr>
            <a:r>
              <a:rPr lang="en"/>
              <a:t>And the most important thing: the audience won’t miss the point of your presentation</a:t>
            </a:r>
            <a:endParaRPr/>
          </a:p>
        </p:txBody>
      </p:sp>
      <p:pic>
        <p:nvPicPr>
          <p:cNvPr id="2" name="Imagen 1"/>
          <p:cNvPicPr>
            <a:picLocks noChangeAspect="1"/>
          </p:cNvPicPr>
          <p:nvPr/>
        </p:nvPicPr>
        <p:blipFill>
          <a:blip r:embed="rId3"/>
          <a:stretch>
            <a:fillRect/>
          </a:stretch>
        </p:blipFill>
        <p:spPr>
          <a:xfrm>
            <a:off x="5493948" y="435919"/>
            <a:ext cx="2243613" cy="4707581"/>
          </a:xfrm>
          <a:prstGeom prst="rect">
            <a:avLst/>
          </a:prstGeom>
        </p:spPr>
      </p:pic>
      <p:grpSp>
        <p:nvGrpSpPr>
          <p:cNvPr id="12" name="Google Shape;680;p23">
            <a:extLst>
              <a:ext uri="{FF2B5EF4-FFF2-40B4-BE49-F238E27FC236}">
                <a16:creationId xmlns:a16="http://schemas.microsoft.com/office/drawing/2014/main" id="{84F81EDD-0968-841B-BBED-8C8AB132B487}"/>
              </a:ext>
            </a:extLst>
          </p:cNvPr>
          <p:cNvGrpSpPr/>
          <p:nvPr/>
        </p:nvGrpSpPr>
        <p:grpSpPr>
          <a:xfrm>
            <a:off x="-1" y="4368678"/>
            <a:ext cx="9143876" cy="752732"/>
            <a:chOff x="76" y="4390800"/>
            <a:chExt cx="9143876" cy="752732"/>
          </a:xfrm>
        </p:grpSpPr>
        <p:sp>
          <p:nvSpPr>
            <p:cNvPr id="13" name="Google Shape;681;p23">
              <a:extLst>
                <a:ext uri="{FF2B5EF4-FFF2-40B4-BE49-F238E27FC236}">
                  <a16:creationId xmlns:a16="http://schemas.microsoft.com/office/drawing/2014/main" id="{D72C542B-22EE-3B72-C1AA-941A030B47EA}"/>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Google Shape;682;p23">
              <a:extLst>
                <a:ext uri="{FF2B5EF4-FFF2-40B4-BE49-F238E27FC236}">
                  <a16:creationId xmlns:a16="http://schemas.microsoft.com/office/drawing/2014/main" id="{6A586CB7-885C-CA80-8406-426D8662AA5B}"/>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lipse 10"/>
          <p:cNvSpPr/>
          <p:nvPr/>
        </p:nvSpPr>
        <p:spPr>
          <a:xfrm>
            <a:off x="2964873" y="4516582"/>
            <a:ext cx="3255818" cy="491933"/>
          </a:xfrm>
          <a:prstGeom prst="ellipse">
            <a:avLst/>
          </a:prstGeom>
          <a:solidFill>
            <a:srgbClr val="B78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 name="Text Placeholder 1">
            <a:extLst>
              <a:ext uri="{FF2B5EF4-FFF2-40B4-BE49-F238E27FC236}">
                <a16:creationId xmlns:a16="http://schemas.microsoft.com/office/drawing/2014/main" id="{4D1AE3FB-4EB9-4FE6-8E65-B5FAA422F121}"/>
              </a:ext>
            </a:extLst>
          </p:cNvPr>
          <p:cNvSpPr>
            <a:spLocks noGrp="1"/>
          </p:cNvSpPr>
          <p:nvPr>
            <p:ph type="body" sz="quarter" idx="4294967295"/>
          </p:nvPr>
        </p:nvSpPr>
        <p:spPr>
          <a:xfrm>
            <a:off x="385708" y="339217"/>
            <a:ext cx="8414147" cy="542925"/>
          </a:xfrm>
          <a:prstGeom prst="rect">
            <a:avLst/>
          </a:prstGeom>
        </p:spPr>
        <p:txBody>
          <a:bodyPr/>
          <a:lstStyle/>
          <a:p>
            <a:pPr marL="139700" indent="0" algn="ctr">
              <a:buNone/>
            </a:pPr>
            <a:r>
              <a:rPr lang="en-US" sz="2800" dirty="0">
                <a:solidFill>
                  <a:srgbClr val="B78CB9"/>
                </a:solidFill>
              </a:rPr>
              <a:t>Infographic Style</a:t>
            </a:r>
          </a:p>
        </p:txBody>
      </p:sp>
      <p:grpSp>
        <p:nvGrpSpPr>
          <p:cNvPr id="3" name="Group 2">
            <a:extLst>
              <a:ext uri="{FF2B5EF4-FFF2-40B4-BE49-F238E27FC236}">
                <a16:creationId xmlns:a16="http://schemas.microsoft.com/office/drawing/2014/main" id="{80039CD4-186B-415F-81D5-7595597D689A}"/>
              </a:ext>
            </a:extLst>
          </p:cNvPr>
          <p:cNvGrpSpPr/>
          <p:nvPr/>
        </p:nvGrpSpPr>
        <p:grpSpPr>
          <a:xfrm>
            <a:off x="6415471" y="1858358"/>
            <a:ext cx="2113640" cy="670601"/>
            <a:chOff x="803640" y="3362835"/>
            <a:chExt cx="2059657" cy="894135"/>
          </a:xfrm>
        </p:grpSpPr>
        <p:sp>
          <p:nvSpPr>
            <p:cNvPr id="4" name="TextBox 3">
              <a:extLst>
                <a:ext uri="{FF2B5EF4-FFF2-40B4-BE49-F238E27FC236}">
                  <a16:creationId xmlns:a16="http://schemas.microsoft.com/office/drawing/2014/main" id="{BF1133B7-75B6-41BC-895F-FCAC212475F8}"/>
                </a:ext>
              </a:extLst>
            </p:cNvPr>
            <p:cNvSpPr txBox="1"/>
            <p:nvPr/>
          </p:nvSpPr>
          <p:spPr>
            <a:xfrm>
              <a:off x="803640" y="3579862"/>
              <a:ext cx="2059657" cy="677108"/>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5" name="TextBox 4">
              <a:extLst>
                <a:ext uri="{FF2B5EF4-FFF2-40B4-BE49-F238E27FC236}">
                  <a16:creationId xmlns:a16="http://schemas.microsoft.com/office/drawing/2014/main" id="{AF126808-8CC4-426E-86E6-6F8557E286C3}"/>
                </a:ext>
              </a:extLst>
            </p:cNvPr>
            <p:cNvSpPr txBox="1"/>
            <p:nvPr/>
          </p:nvSpPr>
          <p:spPr>
            <a:xfrm>
              <a:off x="803640" y="3362835"/>
              <a:ext cx="2059657" cy="307776"/>
            </a:xfrm>
            <a:prstGeom prst="rect">
              <a:avLst/>
            </a:prstGeom>
            <a:noFill/>
          </p:spPr>
          <p:txBody>
            <a:bodyPr wrap="square" rtlCol="0">
              <a:spAutoFit/>
            </a:bodyPr>
            <a:lstStyle/>
            <a:p>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grpSp>
        <p:nvGrpSpPr>
          <p:cNvPr id="6" name="Group 5">
            <a:extLst>
              <a:ext uri="{FF2B5EF4-FFF2-40B4-BE49-F238E27FC236}">
                <a16:creationId xmlns:a16="http://schemas.microsoft.com/office/drawing/2014/main" id="{EE99FAAB-7294-425F-8EF9-F5E30464CF2C}"/>
              </a:ext>
            </a:extLst>
          </p:cNvPr>
          <p:cNvGrpSpPr/>
          <p:nvPr/>
        </p:nvGrpSpPr>
        <p:grpSpPr>
          <a:xfrm>
            <a:off x="542791" y="1858358"/>
            <a:ext cx="2206205" cy="670601"/>
            <a:chOff x="803640" y="3362835"/>
            <a:chExt cx="2059657" cy="894135"/>
          </a:xfrm>
        </p:grpSpPr>
        <p:sp>
          <p:nvSpPr>
            <p:cNvPr id="7" name="TextBox 6">
              <a:extLst>
                <a:ext uri="{FF2B5EF4-FFF2-40B4-BE49-F238E27FC236}">
                  <a16:creationId xmlns:a16="http://schemas.microsoft.com/office/drawing/2014/main" id="{62BB5631-8956-4F68-A106-937808C630D6}"/>
                </a:ext>
              </a:extLst>
            </p:cNvPr>
            <p:cNvSpPr txBox="1"/>
            <p:nvPr/>
          </p:nvSpPr>
          <p:spPr>
            <a:xfrm>
              <a:off x="803640" y="3579862"/>
              <a:ext cx="2059657" cy="677108"/>
            </a:xfrm>
            <a:prstGeom prst="rect">
              <a:avLst/>
            </a:prstGeom>
            <a:noFill/>
          </p:spPr>
          <p:txBody>
            <a:bodyPr wrap="square" rtlCol="0">
              <a:spAutoFit/>
            </a:bodyPr>
            <a:lstStyle/>
            <a:p>
              <a:pPr algn="r"/>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8" name="TextBox 7">
              <a:extLst>
                <a:ext uri="{FF2B5EF4-FFF2-40B4-BE49-F238E27FC236}">
                  <a16:creationId xmlns:a16="http://schemas.microsoft.com/office/drawing/2014/main" id="{08CAC0F6-2FB3-44A8-A8C3-C059648CF8DE}"/>
                </a:ext>
              </a:extLst>
            </p:cNvPr>
            <p:cNvSpPr txBox="1"/>
            <p:nvPr/>
          </p:nvSpPr>
          <p:spPr>
            <a:xfrm>
              <a:off x="803640" y="3362835"/>
              <a:ext cx="2059657" cy="307776"/>
            </a:xfrm>
            <a:prstGeom prst="rect">
              <a:avLst/>
            </a:prstGeom>
            <a:noFill/>
          </p:spPr>
          <p:txBody>
            <a:bodyPr wrap="square" rtlCol="0">
              <a:spAutoFit/>
            </a:bodyPr>
            <a:lstStyle/>
            <a:p>
              <a:pPr algn="r"/>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grpSp>
        <p:nvGrpSpPr>
          <p:cNvPr id="21" name="Group 20">
            <a:extLst>
              <a:ext uri="{FF2B5EF4-FFF2-40B4-BE49-F238E27FC236}">
                <a16:creationId xmlns:a16="http://schemas.microsoft.com/office/drawing/2014/main" id="{4E4C083C-9673-4D2A-85FB-D8433E1788F5}"/>
              </a:ext>
            </a:extLst>
          </p:cNvPr>
          <p:cNvGrpSpPr/>
          <p:nvPr/>
        </p:nvGrpSpPr>
        <p:grpSpPr>
          <a:xfrm>
            <a:off x="6415471" y="2749734"/>
            <a:ext cx="2113640" cy="670601"/>
            <a:chOff x="803640" y="3362835"/>
            <a:chExt cx="2059657" cy="894135"/>
          </a:xfrm>
        </p:grpSpPr>
        <p:sp>
          <p:nvSpPr>
            <p:cNvPr id="22" name="TextBox 21">
              <a:extLst>
                <a:ext uri="{FF2B5EF4-FFF2-40B4-BE49-F238E27FC236}">
                  <a16:creationId xmlns:a16="http://schemas.microsoft.com/office/drawing/2014/main" id="{250A0CF5-E2EE-4655-BF18-905134C99B40}"/>
                </a:ext>
              </a:extLst>
            </p:cNvPr>
            <p:cNvSpPr txBox="1"/>
            <p:nvPr/>
          </p:nvSpPr>
          <p:spPr>
            <a:xfrm>
              <a:off x="803640" y="3579862"/>
              <a:ext cx="2059657" cy="677108"/>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23" name="TextBox 22">
              <a:extLst>
                <a:ext uri="{FF2B5EF4-FFF2-40B4-BE49-F238E27FC236}">
                  <a16:creationId xmlns:a16="http://schemas.microsoft.com/office/drawing/2014/main" id="{01EFC3C1-CF42-4E95-A618-9CE63A2A1447}"/>
                </a:ext>
              </a:extLst>
            </p:cNvPr>
            <p:cNvSpPr txBox="1"/>
            <p:nvPr/>
          </p:nvSpPr>
          <p:spPr>
            <a:xfrm>
              <a:off x="803640" y="3362835"/>
              <a:ext cx="2059657" cy="307776"/>
            </a:xfrm>
            <a:prstGeom prst="rect">
              <a:avLst/>
            </a:prstGeom>
            <a:noFill/>
          </p:spPr>
          <p:txBody>
            <a:bodyPr wrap="square" rtlCol="0">
              <a:spAutoFit/>
            </a:bodyPr>
            <a:lstStyle/>
            <a:p>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grpSp>
        <p:nvGrpSpPr>
          <p:cNvPr id="24" name="Group 23">
            <a:extLst>
              <a:ext uri="{FF2B5EF4-FFF2-40B4-BE49-F238E27FC236}">
                <a16:creationId xmlns:a16="http://schemas.microsoft.com/office/drawing/2014/main" id="{56032DBB-C8D9-40B6-A792-E4047863CB42}"/>
              </a:ext>
            </a:extLst>
          </p:cNvPr>
          <p:cNvGrpSpPr/>
          <p:nvPr/>
        </p:nvGrpSpPr>
        <p:grpSpPr>
          <a:xfrm>
            <a:off x="542791" y="2749735"/>
            <a:ext cx="2206205" cy="670601"/>
            <a:chOff x="803640" y="3362835"/>
            <a:chExt cx="2059657" cy="894135"/>
          </a:xfrm>
        </p:grpSpPr>
        <p:sp>
          <p:nvSpPr>
            <p:cNvPr id="25" name="TextBox 24">
              <a:extLst>
                <a:ext uri="{FF2B5EF4-FFF2-40B4-BE49-F238E27FC236}">
                  <a16:creationId xmlns:a16="http://schemas.microsoft.com/office/drawing/2014/main" id="{6EB8C490-73A2-48CF-8CBD-F47548E404E6}"/>
                </a:ext>
              </a:extLst>
            </p:cNvPr>
            <p:cNvSpPr txBox="1"/>
            <p:nvPr/>
          </p:nvSpPr>
          <p:spPr>
            <a:xfrm>
              <a:off x="803640" y="3579862"/>
              <a:ext cx="2059657" cy="677108"/>
            </a:xfrm>
            <a:prstGeom prst="rect">
              <a:avLst/>
            </a:prstGeom>
            <a:noFill/>
          </p:spPr>
          <p:txBody>
            <a:bodyPr wrap="square" rtlCol="0">
              <a:spAutoFit/>
            </a:bodyPr>
            <a:lstStyle/>
            <a:p>
              <a:pPr algn="r"/>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26" name="TextBox 25">
              <a:extLst>
                <a:ext uri="{FF2B5EF4-FFF2-40B4-BE49-F238E27FC236}">
                  <a16:creationId xmlns:a16="http://schemas.microsoft.com/office/drawing/2014/main" id="{DCA72B83-F310-4AAF-8A76-B2EA929A407C}"/>
                </a:ext>
              </a:extLst>
            </p:cNvPr>
            <p:cNvSpPr txBox="1"/>
            <p:nvPr/>
          </p:nvSpPr>
          <p:spPr>
            <a:xfrm>
              <a:off x="803640" y="3362835"/>
              <a:ext cx="2059657" cy="307776"/>
            </a:xfrm>
            <a:prstGeom prst="rect">
              <a:avLst/>
            </a:prstGeom>
            <a:noFill/>
          </p:spPr>
          <p:txBody>
            <a:bodyPr wrap="square" rtlCol="0">
              <a:spAutoFit/>
            </a:bodyPr>
            <a:lstStyle/>
            <a:p>
              <a:pPr algn="r"/>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grpSp>
        <p:nvGrpSpPr>
          <p:cNvPr id="27" name="Group 26">
            <a:extLst>
              <a:ext uri="{FF2B5EF4-FFF2-40B4-BE49-F238E27FC236}">
                <a16:creationId xmlns:a16="http://schemas.microsoft.com/office/drawing/2014/main" id="{3A780CFA-FD89-414D-8BFC-F03371768B60}"/>
              </a:ext>
            </a:extLst>
          </p:cNvPr>
          <p:cNvGrpSpPr/>
          <p:nvPr/>
        </p:nvGrpSpPr>
        <p:grpSpPr>
          <a:xfrm>
            <a:off x="6415471" y="3641110"/>
            <a:ext cx="2113640" cy="670601"/>
            <a:chOff x="803640" y="3362835"/>
            <a:chExt cx="2059657" cy="894135"/>
          </a:xfrm>
        </p:grpSpPr>
        <p:sp>
          <p:nvSpPr>
            <p:cNvPr id="28" name="TextBox 27">
              <a:extLst>
                <a:ext uri="{FF2B5EF4-FFF2-40B4-BE49-F238E27FC236}">
                  <a16:creationId xmlns:a16="http://schemas.microsoft.com/office/drawing/2014/main" id="{0EA1627D-E654-47B2-B09F-B0719927C8B2}"/>
                </a:ext>
              </a:extLst>
            </p:cNvPr>
            <p:cNvSpPr txBox="1"/>
            <p:nvPr/>
          </p:nvSpPr>
          <p:spPr>
            <a:xfrm>
              <a:off x="803640" y="3579862"/>
              <a:ext cx="2059657" cy="677108"/>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29" name="TextBox 28">
              <a:extLst>
                <a:ext uri="{FF2B5EF4-FFF2-40B4-BE49-F238E27FC236}">
                  <a16:creationId xmlns:a16="http://schemas.microsoft.com/office/drawing/2014/main" id="{7D93A66C-228C-4F22-9688-1AE065B21F80}"/>
                </a:ext>
              </a:extLst>
            </p:cNvPr>
            <p:cNvSpPr txBox="1"/>
            <p:nvPr/>
          </p:nvSpPr>
          <p:spPr>
            <a:xfrm>
              <a:off x="803640" y="3362835"/>
              <a:ext cx="2059657" cy="307776"/>
            </a:xfrm>
            <a:prstGeom prst="rect">
              <a:avLst/>
            </a:prstGeom>
            <a:noFill/>
          </p:spPr>
          <p:txBody>
            <a:bodyPr wrap="square" rtlCol="0">
              <a:spAutoFit/>
            </a:bodyPr>
            <a:lstStyle/>
            <a:p>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grpSp>
        <p:nvGrpSpPr>
          <p:cNvPr id="30" name="Group 29">
            <a:extLst>
              <a:ext uri="{FF2B5EF4-FFF2-40B4-BE49-F238E27FC236}">
                <a16:creationId xmlns:a16="http://schemas.microsoft.com/office/drawing/2014/main" id="{DC33198F-CD41-4973-A097-507D961129F8}"/>
              </a:ext>
            </a:extLst>
          </p:cNvPr>
          <p:cNvGrpSpPr/>
          <p:nvPr/>
        </p:nvGrpSpPr>
        <p:grpSpPr>
          <a:xfrm>
            <a:off x="542791" y="3641110"/>
            <a:ext cx="2206205" cy="670601"/>
            <a:chOff x="803640" y="3362835"/>
            <a:chExt cx="2059657" cy="894135"/>
          </a:xfrm>
        </p:grpSpPr>
        <p:sp>
          <p:nvSpPr>
            <p:cNvPr id="31" name="TextBox 30">
              <a:extLst>
                <a:ext uri="{FF2B5EF4-FFF2-40B4-BE49-F238E27FC236}">
                  <a16:creationId xmlns:a16="http://schemas.microsoft.com/office/drawing/2014/main" id="{6C000B63-6FF0-49D7-BC08-09996E2D9E77}"/>
                </a:ext>
              </a:extLst>
            </p:cNvPr>
            <p:cNvSpPr txBox="1"/>
            <p:nvPr/>
          </p:nvSpPr>
          <p:spPr>
            <a:xfrm>
              <a:off x="803640" y="3579862"/>
              <a:ext cx="2059657" cy="677108"/>
            </a:xfrm>
            <a:prstGeom prst="rect">
              <a:avLst/>
            </a:prstGeom>
            <a:noFill/>
          </p:spPr>
          <p:txBody>
            <a:bodyPr wrap="square" rtlCol="0">
              <a:spAutoFit/>
            </a:bodyPr>
            <a:lstStyle/>
            <a:p>
              <a:pPr algn="r"/>
              <a:r>
                <a:rPr lang="en-US" altLang="ko-KR" sz="900" dirty="0">
                  <a:solidFill>
                    <a:srgbClr val="7F7F7F"/>
                  </a:solidFill>
                  <a:cs typeface="Arial" pitchFamily="34" charset="0"/>
                </a:rPr>
                <a:t>You can simply impress your audience and add a unique zing and appeal to your Presentations.  </a:t>
              </a:r>
              <a:endParaRPr lang="ko-KR" altLang="en-US" sz="900" dirty="0">
                <a:solidFill>
                  <a:srgbClr val="7F7F7F"/>
                </a:solidFill>
                <a:cs typeface="Arial" pitchFamily="34" charset="0"/>
              </a:endParaRPr>
            </a:p>
          </p:txBody>
        </p:sp>
        <p:sp>
          <p:nvSpPr>
            <p:cNvPr id="32" name="TextBox 31">
              <a:extLst>
                <a:ext uri="{FF2B5EF4-FFF2-40B4-BE49-F238E27FC236}">
                  <a16:creationId xmlns:a16="http://schemas.microsoft.com/office/drawing/2014/main" id="{3BB2F57E-C01A-4FBC-9C3B-AEC32A604D70}"/>
                </a:ext>
              </a:extLst>
            </p:cNvPr>
            <p:cNvSpPr txBox="1"/>
            <p:nvPr/>
          </p:nvSpPr>
          <p:spPr>
            <a:xfrm>
              <a:off x="803640" y="3362835"/>
              <a:ext cx="2059657" cy="307776"/>
            </a:xfrm>
            <a:prstGeom prst="rect">
              <a:avLst/>
            </a:prstGeom>
            <a:noFill/>
          </p:spPr>
          <p:txBody>
            <a:bodyPr wrap="square" rtlCol="0">
              <a:spAutoFit/>
            </a:bodyPr>
            <a:lstStyle/>
            <a:p>
              <a:pPr algn="r"/>
              <a:r>
                <a:rPr lang="en-US" altLang="ko-KR" sz="900" b="1" dirty="0">
                  <a:solidFill>
                    <a:srgbClr val="7F7F7F"/>
                  </a:solidFill>
                  <a:cs typeface="Arial" pitchFamily="34" charset="0"/>
                </a:rPr>
                <a:t>Your Text  Here</a:t>
              </a:r>
              <a:endParaRPr lang="ko-KR" altLang="en-US" sz="900" b="1" dirty="0">
                <a:solidFill>
                  <a:srgbClr val="7F7F7F"/>
                </a:solidFill>
                <a:cs typeface="Arial" pitchFamily="34" charset="0"/>
              </a:endParaRPr>
            </a:p>
          </p:txBody>
        </p:sp>
      </p:grpSp>
      <p:pic>
        <p:nvPicPr>
          <p:cNvPr id="10" name="Imagen 9"/>
          <p:cNvPicPr>
            <a:picLocks noChangeAspect="1"/>
          </p:cNvPicPr>
          <p:nvPr/>
        </p:nvPicPr>
        <p:blipFill>
          <a:blip r:embed="rId2"/>
          <a:stretch>
            <a:fillRect/>
          </a:stretch>
        </p:blipFill>
        <p:spPr>
          <a:xfrm>
            <a:off x="3785651" y="1324323"/>
            <a:ext cx="1593164" cy="3684192"/>
          </a:xfrm>
          <a:prstGeom prst="rect">
            <a:avLst/>
          </a:prstGeom>
        </p:spPr>
      </p:pic>
      <p:cxnSp>
        <p:nvCxnSpPr>
          <p:cNvPr id="13" name="Conector recto de flecha 12"/>
          <p:cNvCxnSpPr/>
          <p:nvPr/>
        </p:nvCxnSpPr>
        <p:spPr>
          <a:xfrm>
            <a:off x="2964873" y="1973774"/>
            <a:ext cx="962550" cy="0"/>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2964873" y="2865150"/>
            <a:ext cx="707717" cy="115416"/>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p:cNvCxnSpPr>
            <a:stCxn id="5" idx="1"/>
          </p:cNvCxnSpPr>
          <p:nvPr/>
        </p:nvCxnSpPr>
        <p:spPr>
          <a:xfrm flipH="1">
            <a:off x="5543284" y="1973774"/>
            <a:ext cx="872187" cy="0"/>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p:cNvCxnSpPr/>
          <p:nvPr/>
        </p:nvCxnSpPr>
        <p:spPr>
          <a:xfrm flipH="1">
            <a:off x="5378815" y="2749734"/>
            <a:ext cx="841876" cy="230832"/>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ector recto de flecha 32"/>
          <p:cNvCxnSpPr/>
          <p:nvPr/>
        </p:nvCxnSpPr>
        <p:spPr>
          <a:xfrm>
            <a:off x="2800404" y="3756526"/>
            <a:ext cx="969576" cy="301269"/>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ector recto de flecha 34"/>
          <p:cNvCxnSpPr/>
          <p:nvPr/>
        </p:nvCxnSpPr>
        <p:spPr>
          <a:xfrm flipH="1">
            <a:off x="5081666" y="3756526"/>
            <a:ext cx="1333804" cy="317875"/>
          </a:xfrm>
          <a:prstGeom prst="straightConnector1">
            <a:avLst/>
          </a:prstGeom>
          <a:ln w="38100">
            <a:solidFill>
              <a:srgbClr val="5C5DA7"/>
            </a:solidFill>
            <a:tailEnd type="triangle"/>
          </a:ln>
        </p:spPr>
        <p:style>
          <a:lnRef idx="1">
            <a:schemeClr val="accent1"/>
          </a:lnRef>
          <a:fillRef idx="0">
            <a:schemeClr val="accent1"/>
          </a:fillRef>
          <a:effectRef idx="0">
            <a:schemeClr val="accent1"/>
          </a:effectRef>
          <a:fontRef idx="minor">
            <a:schemeClr val="tx1"/>
          </a:fontRef>
        </p:style>
      </p:cxnSp>
      <p:sp>
        <p:nvSpPr>
          <p:cNvPr id="38" name="Rectángulo 37"/>
          <p:cNvSpPr/>
          <p:nvPr/>
        </p:nvSpPr>
        <p:spPr>
          <a:xfrm>
            <a:off x="1253836" y="852682"/>
            <a:ext cx="6636328" cy="124691"/>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9" name="Grupo 8">
            <a:extLst>
              <a:ext uri="{FF2B5EF4-FFF2-40B4-BE49-F238E27FC236}">
                <a16:creationId xmlns:a16="http://schemas.microsoft.com/office/drawing/2014/main" id="{C1A18650-9086-E9CF-F79F-4F75296C6935}"/>
              </a:ext>
            </a:extLst>
          </p:cNvPr>
          <p:cNvGrpSpPr/>
          <p:nvPr/>
        </p:nvGrpSpPr>
        <p:grpSpPr>
          <a:xfrm>
            <a:off x="8273907" y="213974"/>
            <a:ext cx="800346" cy="1142065"/>
            <a:chOff x="1582532" y="161505"/>
            <a:chExt cx="1233055" cy="1759526"/>
          </a:xfrm>
        </p:grpSpPr>
        <p:sp>
          <p:nvSpPr>
            <p:cNvPr id="12" name="Elipse 11">
              <a:extLst>
                <a:ext uri="{FF2B5EF4-FFF2-40B4-BE49-F238E27FC236}">
                  <a16:creationId xmlns:a16="http://schemas.microsoft.com/office/drawing/2014/main" id="{88AE9110-E6DF-BCD9-4A3A-BACE32535091}"/>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4" name="Imagen 13">
              <a:extLst>
                <a:ext uri="{FF2B5EF4-FFF2-40B4-BE49-F238E27FC236}">
                  <a16:creationId xmlns:a16="http://schemas.microsoft.com/office/drawing/2014/main" id="{AC41C4C0-9133-5C2B-9A4E-2FDDCB6DE3C6}"/>
                </a:ext>
              </a:extLst>
            </p:cNvPr>
            <p:cNvPicPr>
              <a:picLocks noChangeAspect="1"/>
            </p:cNvPicPr>
            <p:nvPr/>
          </p:nvPicPr>
          <p:blipFill>
            <a:blip r:embed="rId3"/>
            <a:stretch>
              <a:fillRect/>
            </a:stretch>
          </p:blipFill>
          <p:spPr>
            <a:xfrm>
              <a:off x="1914524" y="438143"/>
              <a:ext cx="607500" cy="1361250"/>
            </a:xfrm>
            <a:prstGeom prst="rect">
              <a:avLst/>
            </a:prstGeom>
          </p:spPr>
        </p:pic>
      </p:grpSp>
      <p:grpSp>
        <p:nvGrpSpPr>
          <p:cNvPr id="18" name="Google Shape;680;p23">
            <a:extLst>
              <a:ext uri="{FF2B5EF4-FFF2-40B4-BE49-F238E27FC236}">
                <a16:creationId xmlns:a16="http://schemas.microsoft.com/office/drawing/2014/main" id="{EDC57B19-EE4A-E4EE-F6DE-A000F7B9A495}"/>
              </a:ext>
            </a:extLst>
          </p:cNvPr>
          <p:cNvGrpSpPr/>
          <p:nvPr/>
        </p:nvGrpSpPr>
        <p:grpSpPr>
          <a:xfrm>
            <a:off x="-1" y="4368678"/>
            <a:ext cx="9143876" cy="752732"/>
            <a:chOff x="76" y="4390800"/>
            <a:chExt cx="9143876" cy="752732"/>
          </a:xfrm>
        </p:grpSpPr>
        <p:sp>
          <p:nvSpPr>
            <p:cNvPr id="20" name="Google Shape;681;p23">
              <a:extLst>
                <a:ext uri="{FF2B5EF4-FFF2-40B4-BE49-F238E27FC236}">
                  <a16:creationId xmlns:a16="http://schemas.microsoft.com/office/drawing/2014/main" id="{9E723BB1-E780-87D8-F517-3DDF36EEAB64}"/>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4" name="Google Shape;682;p23">
              <a:extLst>
                <a:ext uri="{FF2B5EF4-FFF2-40B4-BE49-F238E27FC236}">
                  <a16:creationId xmlns:a16="http://schemas.microsoft.com/office/drawing/2014/main" id="{4436449B-D821-4D37-E660-F34C167FB219}"/>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20259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34"/>
        <p:cNvGrpSpPr/>
        <p:nvPr/>
      </p:nvGrpSpPr>
      <p:grpSpPr>
        <a:xfrm>
          <a:off x="0" y="0"/>
          <a:ext cx="0" cy="0"/>
          <a:chOff x="0" y="0"/>
          <a:chExt cx="0" cy="0"/>
        </a:xfrm>
      </p:grpSpPr>
      <p:grpSp>
        <p:nvGrpSpPr>
          <p:cNvPr id="7" name="Google Shape;680;p23">
            <a:extLst>
              <a:ext uri="{FF2B5EF4-FFF2-40B4-BE49-F238E27FC236}">
                <a16:creationId xmlns:a16="http://schemas.microsoft.com/office/drawing/2014/main" id="{1C9AEEF4-0CA5-B78E-EE1C-6C03AF6D572F}"/>
              </a:ext>
            </a:extLst>
          </p:cNvPr>
          <p:cNvGrpSpPr/>
          <p:nvPr/>
        </p:nvGrpSpPr>
        <p:grpSpPr>
          <a:xfrm>
            <a:off x="-1" y="4368678"/>
            <a:ext cx="9143876" cy="752732"/>
            <a:chOff x="76" y="4390800"/>
            <a:chExt cx="9143876" cy="752732"/>
          </a:xfrm>
        </p:grpSpPr>
        <p:sp>
          <p:nvSpPr>
            <p:cNvPr id="8" name="Google Shape;681;p23">
              <a:extLst>
                <a:ext uri="{FF2B5EF4-FFF2-40B4-BE49-F238E27FC236}">
                  <a16:creationId xmlns:a16="http://schemas.microsoft.com/office/drawing/2014/main" id="{A3D6CAAF-77B5-E351-1FAA-4603D0E96646}"/>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Google Shape;682;p23">
              <a:extLst>
                <a:ext uri="{FF2B5EF4-FFF2-40B4-BE49-F238E27FC236}">
                  <a16:creationId xmlns:a16="http://schemas.microsoft.com/office/drawing/2014/main" id="{7372A5C1-0560-AD58-0F89-A4B6C26F6550}"/>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135" name="Google Shape;2135;p4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PHYSICAL EXAMINATION</a:t>
            </a:r>
            <a:endParaRPr/>
          </a:p>
        </p:txBody>
      </p:sp>
      <p:sp>
        <p:nvSpPr>
          <p:cNvPr id="2136" name="Google Shape;2136;p43"/>
          <p:cNvSpPr/>
          <p:nvPr/>
        </p:nvSpPr>
        <p:spPr>
          <a:xfrm>
            <a:off x="1198458" y="1983675"/>
            <a:ext cx="2468100" cy="2468100"/>
          </a:xfrm>
          <a:prstGeom prst="arc">
            <a:avLst>
              <a:gd name="adj1" fmla="val 16824718"/>
              <a:gd name="adj2" fmla="val 4799796"/>
            </a:avLst>
          </a:prstGeom>
          <a:noFill/>
          <a:ln w="190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43"/>
          <p:cNvSpPr txBox="1"/>
          <p:nvPr/>
        </p:nvSpPr>
        <p:spPr>
          <a:xfrm>
            <a:off x="5753783" y="1885375"/>
            <a:ext cx="2343900" cy="341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MERCURY</a:t>
            </a:r>
            <a:endParaRPr sz="2200">
              <a:solidFill>
                <a:schemeClr val="dk2"/>
              </a:solidFill>
              <a:latin typeface="Changa One"/>
              <a:ea typeface="Changa One"/>
              <a:cs typeface="Changa One"/>
              <a:sym typeface="Changa One"/>
            </a:endParaRPr>
          </a:p>
        </p:txBody>
      </p:sp>
      <p:sp>
        <p:nvSpPr>
          <p:cNvPr id="2138" name="Google Shape;2138;p43"/>
          <p:cNvSpPr txBox="1"/>
          <p:nvPr/>
        </p:nvSpPr>
        <p:spPr>
          <a:xfrm>
            <a:off x="5753783" y="2227050"/>
            <a:ext cx="2343900" cy="43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Mercury is very small</a:t>
            </a:r>
            <a:endParaRPr>
              <a:solidFill>
                <a:schemeClr val="lt2"/>
              </a:solidFill>
              <a:latin typeface="Cairo"/>
              <a:ea typeface="Cairo"/>
              <a:cs typeface="Cairo"/>
              <a:sym typeface="Cairo"/>
            </a:endParaRPr>
          </a:p>
        </p:txBody>
      </p:sp>
      <p:sp>
        <p:nvSpPr>
          <p:cNvPr id="2139" name="Google Shape;2139;p43"/>
          <p:cNvSpPr txBox="1"/>
          <p:nvPr/>
        </p:nvSpPr>
        <p:spPr>
          <a:xfrm>
            <a:off x="5753783" y="3842975"/>
            <a:ext cx="2343900" cy="341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JUPITER</a:t>
            </a:r>
            <a:endParaRPr sz="2200">
              <a:solidFill>
                <a:schemeClr val="dk2"/>
              </a:solidFill>
              <a:latin typeface="Changa One"/>
              <a:ea typeface="Changa One"/>
              <a:cs typeface="Changa One"/>
              <a:sym typeface="Changa One"/>
            </a:endParaRPr>
          </a:p>
        </p:txBody>
      </p:sp>
      <p:sp>
        <p:nvSpPr>
          <p:cNvPr id="2140" name="Google Shape;2140;p43"/>
          <p:cNvSpPr txBox="1"/>
          <p:nvPr/>
        </p:nvSpPr>
        <p:spPr>
          <a:xfrm>
            <a:off x="5753783" y="4184650"/>
            <a:ext cx="2343900" cy="43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Jupiter is the biggest planet</a:t>
            </a:r>
            <a:endParaRPr>
              <a:solidFill>
                <a:schemeClr val="lt2"/>
              </a:solidFill>
              <a:latin typeface="Cairo"/>
              <a:ea typeface="Cairo"/>
              <a:cs typeface="Cairo"/>
              <a:sym typeface="Cairo"/>
            </a:endParaRPr>
          </a:p>
        </p:txBody>
      </p:sp>
      <p:sp>
        <p:nvSpPr>
          <p:cNvPr id="2141" name="Google Shape;2141;p43"/>
          <p:cNvSpPr txBox="1"/>
          <p:nvPr/>
        </p:nvSpPr>
        <p:spPr>
          <a:xfrm>
            <a:off x="5753783" y="2864175"/>
            <a:ext cx="2343900" cy="341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VENUS</a:t>
            </a:r>
            <a:endParaRPr sz="2200">
              <a:solidFill>
                <a:schemeClr val="dk2"/>
              </a:solidFill>
              <a:latin typeface="Changa One"/>
              <a:ea typeface="Changa One"/>
              <a:cs typeface="Changa One"/>
              <a:sym typeface="Changa One"/>
            </a:endParaRPr>
          </a:p>
        </p:txBody>
      </p:sp>
      <p:sp>
        <p:nvSpPr>
          <p:cNvPr id="2142" name="Google Shape;2142;p43"/>
          <p:cNvSpPr txBox="1"/>
          <p:nvPr/>
        </p:nvSpPr>
        <p:spPr>
          <a:xfrm>
            <a:off x="5753783" y="3205850"/>
            <a:ext cx="2343900" cy="430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Venus is a hot planet</a:t>
            </a:r>
            <a:endParaRPr>
              <a:solidFill>
                <a:schemeClr val="lt2"/>
              </a:solidFill>
              <a:latin typeface="Cairo"/>
              <a:ea typeface="Cairo"/>
              <a:cs typeface="Cairo"/>
              <a:sym typeface="Cairo"/>
            </a:endParaRPr>
          </a:p>
        </p:txBody>
      </p:sp>
      <p:sp>
        <p:nvSpPr>
          <p:cNvPr id="2143" name="Google Shape;2143;p43"/>
          <p:cNvSpPr/>
          <p:nvPr/>
        </p:nvSpPr>
        <p:spPr>
          <a:xfrm>
            <a:off x="4364570" y="19007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43"/>
          <p:cNvSpPr/>
          <p:nvPr/>
        </p:nvSpPr>
        <p:spPr>
          <a:xfrm>
            <a:off x="4364570" y="28838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43"/>
          <p:cNvSpPr/>
          <p:nvPr/>
        </p:nvSpPr>
        <p:spPr>
          <a:xfrm>
            <a:off x="4364570" y="386695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43"/>
          <p:cNvSpPr/>
          <p:nvPr/>
        </p:nvSpPr>
        <p:spPr>
          <a:xfrm>
            <a:off x="3040083" y="2102575"/>
            <a:ext cx="287400" cy="287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43"/>
          <p:cNvSpPr/>
          <p:nvPr/>
        </p:nvSpPr>
        <p:spPr>
          <a:xfrm>
            <a:off x="3517958" y="3085725"/>
            <a:ext cx="287400" cy="287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43"/>
          <p:cNvSpPr/>
          <p:nvPr/>
        </p:nvSpPr>
        <p:spPr>
          <a:xfrm>
            <a:off x="3040083" y="4068850"/>
            <a:ext cx="287400" cy="287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149" name="Google Shape;2149;p43"/>
          <p:cNvCxnSpPr>
            <a:stCxn id="2146" idx="6"/>
            <a:endCxn id="2143" idx="2"/>
          </p:cNvCxnSpPr>
          <p:nvPr/>
        </p:nvCxnSpPr>
        <p:spPr>
          <a:xfrm>
            <a:off x="3327483" y="2246275"/>
            <a:ext cx="1037100" cy="0"/>
          </a:xfrm>
          <a:prstGeom prst="straightConnector1">
            <a:avLst/>
          </a:prstGeom>
          <a:noFill/>
          <a:ln w="19050" cap="flat" cmpd="sng">
            <a:solidFill>
              <a:schemeClr val="dk1"/>
            </a:solidFill>
            <a:prstDash val="solid"/>
            <a:round/>
            <a:headEnd type="none" w="med" len="med"/>
            <a:tailEnd type="none" w="med" len="med"/>
          </a:ln>
        </p:spPr>
      </p:cxnSp>
      <p:cxnSp>
        <p:nvCxnSpPr>
          <p:cNvPr id="2150" name="Google Shape;2150;p43"/>
          <p:cNvCxnSpPr>
            <a:stCxn id="2147" idx="6"/>
            <a:endCxn id="2144" idx="2"/>
          </p:cNvCxnSpPr>
          <p:nvPr/>
        </p:nvCxnSpPr>
        <p:spPr>
          <a:xfrm>
            <a:off x="3805358" y="3229425"/>
            <a:ext cx="559200" cy="0"/>
          </a:xfrm>
          <a:prstGeom prst="straightConnector1">
            <a:avLst/>
          </a:prstGeom>
          <a:noFill/>
          <a:ln w="19050" cap="flat" cmpd="sng">
            <a:solidFill>
              <a:schemeClr val="dk1"/>
            </a:solidFill>
            <a:prstDash val="solid"/>
            <a:round/>
            <a:headEnd type="none" w="med" len="med"/>
            <a:tailEnd type="none" w="med" len="med"/>
          </a:ln>
        </p:spPr>
      </p:cxnSp>
      <p:cxnSp>
        <p:nvCxnSpPr>
          <p:cNvPr id="2151" name="Google Shape;2151;p43"/>
          <p:cNvCxnSpPr>
            <a:stCxn id="2148" idx="6"/>
            <a:endCxn id="2145" idx="2"/>
          </p:cNvCxnSpPr>
          <p:nvPr/>
        </p:nvCxnSpPr>
        <p:spPr>
          <a:xfrm>
            <a:off x="3327483" y="4212550"/>
            <a:ext cx="1037100" cy="0"/>
          </a:xfrm>
          <a:prstGeom prst="straightConnector1">
            <a:avLst/>
          </a:prstGeom>
          <a:noFill/>
          <a:ln w="19050" cap="flat" cmpd="sng">
            <a:solidFill>
              <a:schemeClr val="dk1"/>
            </a:solidFill>
            <a:prstDash val="solid"/>
            <a:round/>
            <a:headEnd type="none" w="med" len="med"/>
            <a:tailEnd type="none" w="med" len="med"/>
          </a:ln>
        </p:spPr>
      </p:cxnSp>
      <p:cxnSp>
        <p:nvCxnSpPr>
          <p:cNvPr id="2152" name="Google Shape;2152;p43"/>
          <p:cNvCxnSpPr>
            <a:stCxn id="2143" idx="6"/>
          </p:cNvCxnSpPr>
          <p:nvPr/>
        </p:nvCxnSpPr>
        <p:spPr>
          <a:xfrm>
            <a:off x="5055770" y="2246325"/>
            <a:ext cx="574500" cy="0"/>
          </a:xfrm>
          <a:prstGeom prst="straightConnector1">
            <a:avLst/>
          </a:prstGeom>
          <a:noFill/>
          <a:ln w="19050" cap="flat" cmpd="sng">
            <a:solidFill>
              <a:schemeClr val="dk1"/>
            </a:solidFill>
            <a:prstDash val="solid"/>
            <a:round/>
            <a:headEnd type="none" w="med" len="med"/>
            <a:tailEnd type="oval" w="med" len="med"/>
          </a:ln>
        </p:spPr>
      </p:cxnSp>
      <p:cxnSp>
        <p:nvCxnSpPr>
          <p:cNvPr id="2153" name="Google Shape;2153;p43"/>
          <p:cNvCxnSpPr>
            <a:stCxn id="2144" idx="6"/>
          </p:cNvCxnSpPr>
          <p:nvPr/>
        </p:nvCxnSpPr>
        <p:spPr>
          <a:xfrm>
            <a:off x="5055770" y="3229425"/>
            <a:ext cx="574500" cy="0"/>
          </a:xfrm>
          <a:prstGeom prst="straightConnector1">
            <a:avLst/>
          </a:prstGeom>
          <a:noFill/>
          <a:ln w="19050" cap="flat" cmpd="sng">
            <a:solidFill>
              <a:schemeClr val="dk1"/>
            </a:solidFill>
            <a:prstDash val="solid"/>
            <a:round/>
            <a:headEnd type="none" w="med" len="med"/>
            <a:tailEnd type="oval" w="med" len="med"/>
          </a:ln>
        </p:spPr>
      </p:cxnSp>
      <p:cxnSp>
        <p:nvCxnSpPr>
          <p:cNvPr id="2154" name="Google Shape;2154;p43"/>
          <p:cNvCxnSpPr>
            <a:stCxn id="2145" idx="6"/>
          </p:cNvCxnSpPr>
          <p:nvPr/>
        </p:nvCxnSpPr>
        <p:spPr>
          <a:xfrm>
            <a:off x="5055770" y="4212550"/>
            <a:ext cx="574500" cy="0"/>
          </a:xfrm>
          <a:prstGeom prst="straightConnector1">
            <a:avLst/>
          </a:prstGeom>
          <a:noFill/>
          <a:ln w="19050" cap="flat" cmpd="sng">
            <a:solidFill>
              <a:schemeClr val="dk1"/>
            </a:solidFill>
            <a:prstDash val="solid"/>
            <a:round/>
            <a:headEnd type="none" w="med" len="med"/>
            <a:tailEnd type="oval" w="med" len="med"/>
          </a:ln>
        </p:spPr>
      </p:cxnSp>
      <p:grpSp>
        <p:nvGrpSpPr>
          <p:cNvPr id="2155" name="Google Shape;2155;p43"/>
          <p:cNvGrpSpPr/>
          <p:nvPr/>
        </p:nvGrpSpPr>
        <p:grpSpPr>
          <a:xfrm>
            <a:off x="4552515" y="3053478"/>
            <a:ext cx="315307" cy="351910"/>
            <a:chOff x="-23962425" y="3519475"/>
            <a:chExt cx="264675" cy="295400"/>
          </a:xfrm>
        </p:grpSpPr>
        <p:sp>
          <p:nvSpPr>
            <p:cNvPr id="2156" name="Google Shape;2156;p43"/>
            <p:cNvSpPr/>
            <p:nvPr/>
          </p:nvSpPr>
          <p:spPr>
            <a:xfrm>
              <a:off x="-23961625" y="3580925"/>
              <a:ext cx="263875" cy="233950"/>
            </a:xfrm>
            <a:custGeom>
              <a:avLst/>
              <a:gdLst/>
              <a:ahLst/>
              <a:cxnLst/>
              <a:rect l="l" t="t" r="r" b="b"/>
              <a:pathLst>
                <a:path w="10555" h="9358" extrusionOk="0">
                  <a:moveTo>
                    <a:pt x="1701" y="3119"/>
                  </a:moveTo>
                  <a:cubicBezTo>
                    <a:pt x="1890" y="3119"/>
                    <a:pt x="2048" y="3277"/>
                    <a:pt x="2048" y="3466"/>
                  </a:cubicBezTo>
                  <a:lnTo>
                    <a:pt x="2048" y="4159"/>
                  </a:lnTo>
                  <a:cubicBezTo>
                    <a:pt x="2048" y="4379"/>
                    <a:pt x="2205" y="4537"/>
                    <a:pt x="2394" y="4537"/>
                  </a:cubicBezTo>
                  <a:lnTo>
                    <a:pt x="3119" y="4537"/>
                  </a:lnTo>
                  <a:cubicBezTo>
                    <a:pt x="3308" y="4537"/>
                    <a:pt x="3466" y="4663"/>
                    <a:pt x="3466" y="4883"/>
                  </a:cubicBezTo>
                  <a:cubicBezTo>
                    <a:pt x="3466" y="5072"/>
                    <a:pt x="3308" y="5230"/>
                    <a:pt x="3119" y="5230"/>
                  </a:cubicBezTo>
                  <a:lnTo>
                    <a:pt x="2394" y="5230"/>
                  </a:lnTo>
                  <a:cubicBezTo>
                    <a:pt x="1796" y="5198"/>
                    <a:pt x="1323" y="4726"/>
                    <a:pt x="1323" y="4159"/>
                  </a:cubicBezTo>
                  <a:lnTo>
                    <a:pt x="1323" y="3466"/>
                  </a:lnTo>
                  <a:cubicBezTo>
                    <a:pt x="1323" y="3277"/>
                    <a:pt x="1512" y="3119"/>
                    <a:pt x="1701" y="3119"/>
                  </a:cubicBezTo>
                  <a:close/>
                  <a:moveTo>
                    <a:pt x="3781" y="6585"/>
                  </a:moveTo>
                  <a:lnTo>
                    <a:pt x="3781" y="6931"/>
                  </a:lnTo>
                  <a:cubicBezTo>
                    <a:pt x="3781" y="7120"/>
                    <a:pt x="3623" y="7278"/>
                    <a:pt x="3434" y="7278"/>
                  </a:cubicBezTo>
                  <a:cubicBezTo>
                    <a:pt x="3214" y="7278"/>
                    <a:pt x="3056" y="7120"/>
                    <a:pt x="3056" y="6931"/>
                  </a:cubicBezTo>
                  <a:lnTo>
                    <a:pt x="3056" y="6585"/>
                  </a:lnTo>
                  <a:close/>
                  <a:moveTo>
                    <a:pt x="6900" y="0"/>
                  </a:moveTo>
                  <a:cubicBezTo>
                    <a:pt x="5986" y="0"/>
                    <a:pt x="5293" y="693"/>
                    <a:pt x="5293" y="1607"/>
                  </a:cubicBezTo>
                  <a:cubicBezTo>
                    <a:pt x="5293" y="2363"/>
                    <a:pt x="5765" y="2741"/>
                    <a:pt x="6238" y="3182"/>
                  </a:cubicBezTo>
                  <a:lnTo>
                    <a:pt x="7561" y="4379"/>
                  </a:lnTo>
                  <a:lnTo>
                    <a:pt x="7561" y="7624"/>
                  </a:lnTo>
                  <a:cubicBezTo>
                    <a:pt x="7561" y="8223"/>
                    <a:pt x="7089" y="8664"/>
                    <a:pt x="6553" y="8664"/>
                  </a:cubicBezTo>
                  <a:lnTo>
                    <a:pt x="4820" y="8664"/>
                  </a:lnTo>
                  <a:cubicBezTo>
                    <a:pt x="4348" y="8664"/>
                    <a:pt x="3938" y="8349"/>
                    <a:pt x="3812" y="7876"/>
                  </a:cubicBezTo>
                  <a:cubicBezTo>
                    <a:pt x="4222" y="7719"/>
                    <a:pt x="4505" y="7372"/>
                    <a:pt x="4505" y="6931"/>
                  </a:cubicBezTo>
                  <a:lnTo>
                    <a:pt x="4505" y="6585"/>
                  </a:lnTo>
                  <a:lnTo>
                    <a:pt x="5198" y="6585"/>
                  </a:lnTo>
                  <a:cubicBezTo>
                    <a:pt x="6144" y="6585"/>
                    <a:pt x="6931" y="5797"/>
                    <a:pt x="6931" y="4852"/>
                  </a:cubicBezTo>
                  <a:lnTo>
                    <a:pt x="6931" y="4631"/>
                  </a:lnTo>
                  <a:lnTo>
                    <a:pt x="5829" y="3686"/>
                  </a:lnTo>
                  <a:cubicBezTo>
                    <a:pt x="5671" y="3529"/>
                    <a:pt x="5482" y="3371"/>
                    <a:pt x="5293" y="3182"/>
                  </a:cubicBezTo>
                  <a:cubicBezTo>
                    <a:pt x="4568" y="3151"/>
                    <a:pt x="3875" y="2899"/>
                    <a:pt x="3182" y="2332"/>
                  </a:cubicBezTo>
                  <a:cubicBezTo>
                    <a:pt x="2720" y="1911"/>
                    <a:pt x="1880" y="1701"/>
                    <a:pt x="1091" y="1701"/>
                  </a:cubicBezTo>
                  <a:cubicBezTo>
                    <a:pt x="697" y="1701"/>
                    <a:pt x="315" y="1754"/>
                    <a:pt x="0" y="1859"/>
                  </a:cubicBezTo>
                  <a:lnTo>
                    <a:pt x="0" y="4883"/>
                  </a:lnTo>
                  <a:cubicBezTo>
                    <a:pt x="0" y="5829"/>
                    <a:pt x="788" y="6616"/>
                    <a:pt x="1733" y="6616"/>
                  </a:cubicBezTo>
                  <a:lnTo>
                    <a:pt x="2457" y="6616"/>
                  </a:lnTo>
                  <a:lnTo>
                    <a:pt x="2457" y="6963"/>
                  </a:lnTo>
                  <a:cubicBezTo>
                    <a:pt x="2394" y="7404"/>
                    <a:pt x="2678" y="7782"/>
                    <a:pt x="3119" y="7908"/>
                  </a:cubicBezTo>
                  <a:cubicBezTo>
                    <a:pt x="3277" y="8727"/>
                    <a:pt x="3970" y="9357"/>
                    <a:pt x="4820" y="9357"/>
                  </a:cubicBezTo>
                  <a:lnTo>
                    <a:pt x="6553" y="9357"/>
                  </a:lnTo>
                  <a:cubicBezTo>
                    <a:pt x="7498" y="9357"/>
                    <a:pt x="8286" y="8569"/>
                    <a:pt x="8286" y="7624"/>
                  </a:cubicBezTo>
                  <a:lnTo>
                    <a:pt x="8286" y="4379"/>
                  </a:lnTo>
                  <a:cubicBezTo>
                    <a:pt x="9294" y="3497"/>
                    <a:pt x="9546" y="3277"/>
                    <a:pt x="9546" y="3277"/>
                  </a:cubicBezTo>
                  <a:cubicBezTo>
                    <a:pt x="9987" y="2867"/>
                    <a:pt x="10554" y="2395"/>
                    <a:pt x="10554" y="1607"/>
                  </a:cubicBezTo>
                  <a:cubicBezTo>
                    <a:pt x="10554" y="693"/>
                    <a:pt x="9830" y="0"/>
                    <a:pt x="8948" y="0"/>
                  </a:cubicBezTo>
                  <a:cubicBezTo>
                    <a:pt x="8538" y="0"/>
                    <a:pt x="8191" y="126"/>
                    <a:pt x="7908" y="347"/>
                  </a:cubicBezTo>
                  <a:cubicBezTo>
                    <a:pt x="7656" y="95"/>
                    <a:pt x="7278" y="0"/>
                    <a:pt x="69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43"/>
            <p:cNvSpPr/>
            <p:nvPr/>
          </p:nvSpPr>
          <p:spPr>
            <a:xfrm>
              <a:off x="-23962425" y="3519475"/>
              <a:ext cx="158350" cy="122125"/>
            </a:xfrm>
            <a:custGeom>
              <a:avLst/>
              <a:gdLst/>
              <a:ahLst/>
              <a:cxnLst/>
              <a:rect l="l" t="t" r="r" b="b"/>
              <a:pathLst>
                <a:path w="6334" h="4885" extrusionOk="0">
                  <a:moveTo>
                    <a:pt x="3844" y="631"/>
                  </a:moveTo>
                  <a:cubicBezTo>
                    <a:pt x="4065" y="631"/>
                    <a:pt x="4222" y="788"/>
                    <a:pt x="4222" y="1009"/>
                  </a:cubicBezTo>
                  <a:lnTo>
                    <a:pt x="4222" y="1387"/>
                  </a:lnTo>
                  <a:lnTo>
                    <a:pt x="2773" y="1387"/>
                  </a:lnTo>
                  <a:lnTo>
                    <a:pt x="2773" y="1009"/>
                  </a:lnTo>
                  <a:cubicBezTo>
                    <a:pt x="2773" y="788"/>
                    <a:pt x="2931" y="631"/>
                    <a:pt x="3151" y="631"/>
                  </a:cubicBezTo>
                  <a:close/>
                  <a:moveTo>
                    <a:pt x="3088" y="1"/>
                  </a:moveTo>
                  <a:cubicBezTo>
                    <a:pt x="2521" y="1"/>
                    <a:pt x="2080" y="473"/>
                    <a:pt x="2080" y="1040"/>
                  </a:cubicBezTo>
                  <a:lnTo>
                    <a:pt x="2080" y="1419"/>
                  </a:lnTo>
                  <a:lnTo>
                    <a:pt x="1733" y="1419"/>
                  </a:lnTo>
                  <a:cubicBezTo>
                    <a:pt x="788" y="1419"/>
                    <a:pt x="1" y="2206"/>
                    <a:pt x="1" y="3151"/>
                  </a:cubicBezTo>
                  <a:lnTo>
                    <a:pt x="1" y="3592"/>
                  </a:lnTo>
                  <a:cubicBezTo>
                    <a:pt x="332" y="3503"/>
                    <a:pt x="705" y="3459"/>
                    <a:pt x="1087" y="3459"/>
                  </a:cubicBezTo>
                  <a:cubicBezTo>
                    <a:pt x="2048" y="3459"/>
                    <a:pt x="3069" y="3736"/>
                    <a:pt x="3655" y="4254"/>
                  </a:cubicBezTo>
                  <a:cubicBezTo>
                    <a:pt x="4002" y="4569"/>
                    <a:pt x="4411" y="4758"/>
                    <a:pt x="4789" y="4884"/>
                  </a:cubicBezTo>
                  <a:cubicBezTo>
                    <a:pt x="4726" y="4664"/>
                    <a:pt x="4632" y="4380"/>
                    <a:pt x="4632" y="4096"/>
                  </a:cubicBezTo>
                  <a:cubicBezTo>
                    <a:pt x="4632" y="2994"/>
                    <a:pt x="5356" y="2112"/>
                    <a:pt x="6333" y="1860"/>
                  </a:cubicBezTo>
                  <a:cubicBezTo>
                    <a:pt x="6018" y="1576"/>
                    <a:pt x="5608" y="1419"/>
                    <a:pt x="5199" y="1419"/>
                  </a:cubicBezTo>
                  <a:lnTo>
                    <a:pt x="4821" y="1419"/>
                  </a:lnTo>
                  <a:lnTo>
                    <a:pt x="4821" y="1040"/>
                  </a:lnTo>
                  <a:cubicBezTo>
                    <a:pt x="4821" y="442"/>
                    <a:pt x="4348" y="1"/>
                    <a:pt x="38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8" name="Google Shape;2158;p43"/>
          <p:cNvGrpSpPr/>
          <p:nvPr/>
        </p:nvGrpSpPr>
        <p:grpSpPr>
          <a:xfrm>
            <a:off x="4532367" y="2081127"/>
            <a:ext cx="355633" cy="330288"/>
            <a:chOff x="-25465200" y="3565175"/>
            <a:chExt cx="298525" cy="277250"/>
          </a:xfrm>
        </p:grpSpPr>
        <p:sp>
          <p:nvSpPr>
            <p:cNvPr id="2159" name="Google Shape;2159;p43"/>
            <p:cNvSpPr/>
            <p:nvPr/>
          </p:nvSpPr>
          <p:spPr>
            <a:xfrm>
              <a:off x="-25413225" y="3565175"/>
              <a:ext cx="172500" cy="103975"/>
            </a:xfrm>
            <a:custGeom>
              <a:avLst/>
              <a:gdLst/>
              <a:ahLst/>
              <a:cxnLst/>
              <a:rect l="l" t="t" r="r" b="b"/>
              <a:pathLst>
                <a:path w="6900" h="4159" extrusionOk="0">
                  <a:moveTo>
                    <a:pt x="4884" y="1166"/>
                  </a:moveTo>
                  <a:lnTo>
                    <a:pt x="5797" y="2079"/>
                  </a:lnTo>
                  <a:lnTo>
                    <a:pt x="4884" y="2079"/>
                  </a:lnTo>
                  <a:lnTo>
                    <a:pt x="4884" y="1166"/>
                  </a:lnTo>
                  <a:close/>
                  <a:moveTo>
                    <a:pt x="379" y="0"/>
                  </a:moveTo>
                  <a:cubicBezTo>
                    <a:pt x="158" y="0"/>
                    <a:pt x="0" y="158"/>
                    <a:pt x="0" y="347"/>
                  </a:cubicBezTo>
                  <a:lnTo>
                    <a:pt x="0" y="3151"/>
                  </a:lnTo>
                  <a:cubicBezTo>
                    <a:pt x="284" y="2899"/>
                    <a:pt x="631" y="2804"/>
                    <a:pt x="1040" y="2804"/>
                  </a:cubicBezTo>
                  <a:lnTo>
                    <a:pt x="4065" y="2804"/>
                  </a:lnTo>
                  <a:cubicBezTo>
                    <a:pt x="4726" y="2804"/>
                    <a:pt x="5325" y="3151"/>
                    <a:pt x="5608" y="3718"/>
                  </a:cubicBezTo>
                  <a:lnTo>
                    <a:pt x="5797" y="4159"/>
                  </a:lnTo>
                  <a:lnTo>
                    <a:pt x="6900" y="4159"/>
                  </a:lnTo>
                  <a:lnTo>
                    <a:pt x="6900" y="2426"/>
                  </a:lnTo>
                  <a:cubicBezTo>
                    <a:pt x="6900" y="2394"/>
                    <a:pt x="6869" y="2237"/>
                    <a:pt x="6774" y="2205"/>
                  </a:cubicBezTo>
                  <a:lnTo>
                    <a:pt x="4695" y="126"/>
                  </a:lnTo>
                  <a:cubicBezTo>
                    <a:pt x="4726" y="32"/>
                    <a:pt x="4632" y="0"/>
                    <a:pt x="45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43"/>
            <p:cNvSpPr/>
            <p:nvPr/>
          </p:nvSpPr>
          <p:spPr>
            <a:xfrm>
              <a:off x="-25465200" y="3650225"/>
              <a:ext cx="298525" cy="192200"/>
            </a:xfrm>
            <a:custGeom>
              <a:avLst/>
              <a:gdLst/>
              <a:ahLst/>
              <a:cxnLst/>
              <a:rect l="l" t="t" r="r" b="b"/>
              <a:pathLst>
                <a:path w="11941" h="7688" extrusionOk="0">
                  <a:moveTo>
                    <a:pt x="10838" y="3529"/>
                  </a:moveTo>
                  <a:cubicBezTo>
                    <a:pt x="10964" y="3529"/>
                    <a:pt x="11027" y="3561"/>
                    <a:pt x="11121" y="3655"/>
                  </a:cubicBezTo>
                  <a:cubicBezTo>
                    <a:pt x="11184" y="3718"/>
                    <a:pt x="11184" y="3813"/>
                    <a:pt x="11184" y="3907"/>
                  </a:cubicBezTo>
                  <a:lnTo>
                    <a:pt x="10901" y="5703"/>
                  </a:lnTo>
                  <a:lnTo>
                    <a:pt x="10365" y="3529"/>
                  </a:lnTo>
                  <a:close/>
                  <a:moveTo>
                    <a:pt x="5227" y="2768"/>
                  </a:moveTo>
                  <a:cubicBezTo>
                    <a:pt x="5400" y="2768"/>
                    <a:pt x="5580" y="2884"/>
                    <a:pt x="5608" y="3025"/>
                  </a:cubicBezTo>
                  <a:lnTo>
                    <a:pt x="5892" y="4159"/>
                  </a:lnTo>
                  <a:lnTo>
                    <a:pt x="7341" y="4159"/>
                  </a:lnTo>
                  <a:cubicBezTo>
                    <a:pt x="7530" y="4159"/>
                    <a:pt x="7687" y="4317"/>
                    <a:pt x="7687" y="4506"/>
                  </a:cubicBezTo>
                  <a:cubicBezTo>
                    <a:pt x="7687" y="4758"/>
                    <a:pt x="7530" y="4915"/>
                    <a:pt x="7341" y="4915"/>
                  </a:cubicBezTo>
                  <a:lnTo>
                    <a:pt x="6018" y="4915"/>
                  </a:lnTo>
                  <a:lnTo>
                    <a:pt x="6270" y="5829"/>
                  </a:lnTo>
                  <a:cubicBezTo>
                    <a:pt x="6301" y="6050"/>
                    <a:pt x="6175" y="6207"/>
                    <a:pt x="6018" y="6270"/>
                  </a:cubicBezTo>
                  <a:lnTo>
                    <a:pt x="5955" y="6270"/>
                  </a:lnTo>
                  <a:cubicBezTo>
                    <a:pt x="5797" y="6270"/>
                    <a:pt x="5640" y="6176"/>
                    <a:pt x="5608" y="6018"/>
                  </a:cubicBezTo>
                  <a:lnTo>
                    <a:pt x="5324" y="4852"/>
                  </a:lnTo>
                  <a:lnTo>
                    <a:pt x="3875" y="4852"/>
                  </a:lnTo>
                  <a:cubicBezTo>
                    <a:pt x="3686" y="4852"/>
                    <a:pt x="3529" y="4695"/>
                    <a:pt x="3529" y="4506"/>
                  </a:cubicBezTo>
                  <a:cubicBezTo>
                    <a:pt x="3529" y="4317"/>
                    <a:pt x="3686" y="4159"/>
                    <a:pt x="3875" y="4159"/>
                  </a:cubicBezTo>
                  <a:lnTo>
                    <a:pt x="5167" y="4159"/>
                  </a:lnTo>
                  <a:lnTo>
                    <a:pt x="4946" y="3214"/>
                  </a:lnTo>
                  <a:cubicBezTo>
                    <a:pt x="4883" y="3025"/>
                    <a:pt x="5009" y="2868"/>
                    <a:pt x="5167" y="2773"/>
                  </a:cubicBezTo>
                  <a:cubicBezTo>
                    <a:pt x="5187" y="2770"/>
                    <a:pt x="5207" y="2768"/>
                    <a:pt x="5227" y="2768"/>
                  </a:cubicBezTo>
                  <a:close/>
                  <a:moveTo>
                    <a:pt x="3151" y="1"/>
                  </a:moveTo>
                  <a:cubicBezTo>
                    <a:pt x="2584" y="1"/>
                    <a:pt x="2142" y="473"/>
                    <a:pt x="2142" y="1040"/>
                  </a:cubicBezTo>
                  <a:lnTo>
                    <a:pt x="2142" y="1387"/>
                  </a:lnTo>
                  <a:lnTo>
                    <a:pt x="1103" y="1387"/>
                  </a:lnTo>
                  <a:cubicBezTo>
                    <a:pt x="788" y="1387"/>
                    <a:pt x="473" y="1544"/>
                    <a:pt x="284" y="1796"/>
                  </a:cubicBezTo>
                  <a:cubicBezTo>
                    <a:pt x="95" y="2017"/>
                    <a:pt x="0" y="2332"/>
                    <a:pt x="95" y="2679"/>
                  </a:cubicBezTo>
                  <a:lnTo>
                    <a:pt x="1166" y="6869"/>
                  </a:lnTo>
                  <a:cubicBezTo>
                    <a:pt x="1260" y="7341"/>
                    <a:pt x="1701" y="7656"/>
                    <a:pt x="2174" y="7656"/>
                  </a:cubicBezTo>
                  <a:lnTo>
                    <a:pt x="10995" y="7688"/>
                  </a:lnTo>
                  <a:cubicBezTo>
                    <a:pt x="11153" y="7688"/>
                    <a:pt x="11310" y="7593"/>
                    <a:pt x="11342" y="7436"/>
                  </a:cubicBezTo>
                  <a:lnTo>
                    <a:pt x="11909" y="4033"/>
                  </a:lnTo>
                  <a:cubicBezTo>
                    <a:pt x="11941" y="3718"/>
                    <a:pt x="11846" y="3435"/>
                    <a:pt x="11657" y="3214"/>
                  </a:cubicBezTo>
                  <a:cubicBezTo>
                    <a:pt x="11468" y="2962"/>
                    <a:pt x="11184" y="2868"/>
                    <a:pt x="10869" y="2868"/>
                  </a:cubicBezTo>
                  <a:lnTo>
                    <a:pt x="10208" y="2868"/>
                  </a:lnTo>
                  <a:lnTo>
                    <a:pt x="10050" y="2269"/>
                  </a:lnTo>
                  <a:cubicBezTo>
                    <a:pt x="9924" y="1796"/>
                    <a:pt x="9546" y="1450"/>
                    <a:pt x="9042" y="1450"/>
                  </a:cubicBezTo>
                  <a:lnTo>
                    <a:pt x="7530" y="1450"/>
                  </a:lnTo>
                  <a:lnTo>
                    <a:pt x="7120" y="599"/>
                  </a:lnTo>
                  <a:cubicBezTo>
                    <a:pt x="6963" y="253"/>
                    <a:pt x="6585" y="1"/>
                    <a:pt x="6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61" name="Google Shape;2161;p43"/>
          <p:cNvSpPr/>
          <p:nvPr/>
        </p:nvSpPr>
        <p:spPr>
          <a:xfrm>
            <a:off x="4533760" y="4091623"/>
            <a:ext cx="352833" cy="241864"/>
          </a:xfrm>
          <a:custGeom>
            <a:avLst/>
            <a:gdLst/>
            <a:ahLst/>
            <a:cxnLst/>
            <a:rect l="l" t="t" r="r" b="b"/>
            <a:pathLst>
              <a:path w="11847" h="8121" extrusionOk="0">
                <a:moveTo>
                  <a:pt x="5640" y="1221"/>
                </a:moveTo>
                <a:lnTo>
                  <a:pt x="5640" y="1914"/>
                </a:lnTo>
                <a:lnTo>
                  <a:pt x="4916" y="1914"/>
                </a:lnTo>
                <a:lnTo>
                  <a:pt x="4916" y="1568"/>
                </a:lnTo>
                <a:cubicBezTo>
                  <a:pt x="4916" y="1379"/>
                  <a:pt x="5073" y="1221"/>
                  <a:pt x="5294" y="1221"/>
                </a:cubicBezTo>
                <a:close/>
                <a:moveTo>
                  <a:pt x="8066" y="1253"/>
                </a:moveTo>
                <a:cubicBezTo>
                  <a:pt x="8287" y="1253"/>
                  <a:pt x="8444" y="1410"/>
                  <a:pt x="8444" y="1599"/>
                </a:cubicBezTo>
                <a:lnTo>
                  <a:pt x="8444" y="1946"/>
                </a:lnTo>
                <a:lnTo>
                  <a:pt x="7720" y="1946"/>
                </a:lnTo>
                <a:lnTo>
                  <a:pt x="7720" y="1253"/>
                </a:lnTo>
                <a:close/>
                <a:moveTo>
                  <a:pt x="7027" y="1253"/>
                </a:moveTo>
                <a:lnTo>
                  <a:pt x="7027" y="1977"/>
                </a:lnTo>
                <a:lnTo>
                  <a:pt x="6302" y="1977"/>
                </a:lnTo>
                <a:lnTo>
                  <a:pt x="6302" y="1253"/>
                </a:lnTo>
                <a:close/>
                <a:moveTo>
                  <a:pt x="8098" y="3994"/>
                </a:moveTo>
                <a:lnTo>
                  <a:pt x="6648" y="4844"/>
                </a:lnTo>
                <a:lnTo>
                  <a:pt x="5199" y="3994"/>
                </a:lnTo>
                <a:close/>
                <a:moveTo>
                  <a:pt x="6648" y="5663"/>
                </a:moveTo>
                <a:lnTo>
                  <a:pt x="8665" y="6797"/>
                </a:lnTo>
                <a:lnTo>
                  <a:pt x="4664" y="6797"/>
                </a:lnTo>
                <a:lnTo>
                  <a:pt x="6648" y="5663"/>
                </a:lnTo>
                <a:close/>
                <a:moveTo>
                  <a:pt x="3183" y="6766"/>
                </a:moveTo>
                <a:cubicBezTo>
                  <a:pt x="3372" y="6766"/>
                  <a:pt x="3561" y="6924"/>
                  <a:pt x="3561" y="7113"/>
                </a:cubicBezTo>
                <a:cubicBezTo>
                  <a:pt x="3561" y="7333"/>
                  <a:pt x="3372" y="7491"/>
                  <a:pt x="3183" y="7491"/>
                </a:cubicBezTo>
                <a:cubicBezTo>
                  <a:pt x="2994" y="7491"/>
                  <a:pt x="2836" y="7333"/>
                  <a:pt x="2836" y="7113"/>
                </a:cubicBezTo>
                <a:cubicBezTo>
                  <a:pt x="2836" y="6924"/>
                  <a:pt x="2994" y="6766"/>
                  <a:pt x="3183" y="6766"/>
                </a:cubicBezTo>
                <a:close/>
                <a:moveTo>
                  <a:pt x="10114" y="6797"/>
                </a:moveTo>
                <a:cubicBezTo>
                  <a:pt x="10303" y="6797"/>
                  <a:pt x="10461" y="6955"/>
                  <a:pt x="10461" y="7144"/>
                </a:cubicBezTo>
                <a:cubicBezTo>
                  <a:pt x="10461" y="7365"/>
                  <a:pt x="10303" y="7522"/>
                  <a:pt x="10114" y="7522"/>
                </a:cubicBezTo>
                <a:cubicBezTo>
                  <a:pt x="9925" y="7522"/>
                  <a:pt x="9767" y="7365"/>
                  <a:pt x="9767" y="7144"/>
                </a:cubicBezTo>
                <a:cubicBezTo>
                  <a:pt x="9767" y="6955"/>
                  <a:pt x="9925" y="6797"/>
                  <a:pt x="10114" y="6797"/>
                </a:cubicBezTo>
                <a:close/>
                <a:moveTo>
                  <a:pt x="1123" y="0"/>
                </a:moveTo>
                <a:cubicBezTo>
                  <a:pt x="859" y="0"/>
                  <a:pt x="600" y="103"/>
                  <a:pt x="411" y="308"/>
                </a:cubicBezTo>
                <a:cubicBezTo>
                  <a:pt x="1" y="686"/>
                  <a:pt x="1" y="1379"/>
                  <a:pt x="411" y="1757"/>
                </a:cubicBezTo>
                <a:lnTo>
                  <a:pt x="2017" y="3426"/>
                </a:lnTo>
                <a:cubicBezTo>
                  <a:pt x="2395" y="3805"/>
                  <a:pt x="2931" y="4025"/>
                  <a:pt x="3466" y="4025"/>
                </a:cubicBezTo>
                <a:lnTo>
                  <a:pt x="3782" y="4025"/>
                </a:lnTo>
                <a:lnTo>
                  <a:pt x="5955" y="5222"/>
                </a:lnTo>
                <a:lnTo>
                  <a:pt x="3908" y="6388"/>
                </a:lnTo>
                <a:cubicBezTo>
                  <a:pt x="3719" y="6167"/>
                  <a:pt x="3466" y="6073"/>
                  <a:pt x="3151" y="6073"/>
                </a:cubicBezTo>
                <a:cubicBezTo>
                  <a:pt x="2553" y="6073"/>
                  <a:pt x="2143" y="6545"/>
                  <a:pt x="2143" y="7081"/>
                </a:cubicBezTo>
                <a:cubicBezTo>
                  <a:pt x="2143" y="7680"/>
                  <a:pt x="2584" y="8121"/>
                  <a:pt x="3151" y="8121"/>
                </a:cubicBezTo>
                <a:cubicBezTo>
                  <a:pt x="3593" y="8121"/>
                  <a:pt x="3971" y="7837"/>
                  <a:pt x="4128" y="7396"/>
                </a:cubicBezTo>
                <a:lnTo>
                  <a:pt x="9137" y="7396"/>
                </a:lnTo>
                <a:cubicBezTo>
                  <a:pt x="9295" y="7806"/>
                  <a:pt x="9641" y="8121"/>
                  <a:pt x="10114" y="8121"/>
                </a:cubicBezTo>
                <a:cubicBezTo>
                  <a:pt x="10713" y="8121"/>
                  <a:pt x="11154" y="7648"/>
                  <a:pt x="11154" y="7081"/>
                </a:cubicBezTo>
                <a:cubicBezTo>
                  <a:pt x="11154" y="6482"/>
                  <a:pt x="10681" y="6073"/>
                  <a:pt x="10114" y="6073"/>
                </a:cubicBezTo>
                <a:cubicBezTo>
                  <a:pt x="9862" y="6073"/>
                  <a:pt x="9578" y="6167"/>
                  <a:pt x="9358" y="6388"/>
                </a:cubicBezTo>
                <a:lnTo>
                  <a:pt x="7310" y="5222"/>
                </a:lnTo>
                <a:lnTo>
                  <a:pt x="9484" y="4025"/>
                </a:lnTo>
                <a:lnTo>
                  <a:pt x="10839" y="4025"/>
                </a:lnTo>
                <a:cubicBezTo>
                  <a:pt x="11437" y="4025"/>
                  <a:pt x="11847" y="3552"/>
                  <a:pt x="11847" y="2985"/>
                </a:cubicBezTo>
                <a:cubicBezTo>
                  <a:pt x="11847" y="2387"/>
                  <a:pt x="11374" y="1946"/>
                  <a:pt x="10839" y="1946"/>
                </a:cubicBezTo>
                <a:lnTo>
                  <a:pt x="9074" y="1946"/>
                </a:lnTo>
                <a:lnTo>
                  <a:pt x="9074" y="1599"/>
                </a:lnTo>
                <a:cubicBezTo>
                  <a:pt x="9074" y="1032"/>
                  <a:pt x="8602" y="591"/>
                  <a:pt x="8035" y="591"/>
                </a:cubicBezTo>
                <a:lnTo>
                  <a:pt x="5294" y="591"/>
                </a:lnTo>
                <a:cubicBezTo>
                  <a:pt x="4695" y="591"/>
                  <a:pt x="4254" y="1064"/>
                  <a:pt x="4254" y="1599"/>
                </a:cubicBezTo>
                <a:lnTo>
                  <a:pt x="4254" y="1946"/>
                </a:lnTo>
                <a:lnTo>
                  <a:pt x="4097" y="1946"/>
                </a:lnTo>
                <a:cubicBezTo>
                  <a:pt x="3750" y="1946"/>
                  <a:pt x="3372" y="1820"/>
                  <a:pt x="3120" y="1568"/>
                </a:cubicBezTo>
                <a:lnTo>
                  <a:pt x="1860" y="308"/>
                </a:lnTo>
                <a:cubicBezTo>
                  <a:pt x="1655" y="103"/>
                  <a:pt x="1387" y="0"/>
                  <a:pt x="11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Imagen 1"/>
          <p:cNvPicPr>
            <a:picLocks noChangeAspect="1"/>
          </p:cNvPicPr>
          <p:nvPr/>
        </p:nvPicPr>
        <p:blipFill>
          <a:blip r:embed="rId3"/>
          <a:stretch>
            <a:fillRect/>
          </a:stretch>
        </p:blipFill>
        <p:spPr>
          <a:xfrm>
            <a:off x="561370" y="1554765"/>
            <a:ext cx="2164100" cy="3602590"/>
          </a:xfrm>
          <a:prstGeom prst="rect">
            <a:avLst/>
          </a:prstGeom>
        </p:spPr>
      </p:pic>
      <p:grpSp>
        <p:nvGrpSpPr>
          <p:cNvPr id="3" name="Grupo 2">
            <a:extLst>
              <a:ext uri="{FF2B5EF4-FFF2-40B4-BE49-F238E27FC236}">
                <a16:creationId xmlns:a16="http://schemas.microsoft.com/office/drawing/2014/main" id="{F679787D-7A25-BAC2-1669-98EE11AA9457}"/>
              </a:ext>
            </a:extLst>
          </p:cNvPr>
          <p:cNvGrpSpPr/>
          <p:nvPr/>
        </p:nvGrpSpPr>
        <p:grpSpPr>
          <a:xfrm>
            <a:off x="8273907" y="213974"/>
            <a:ext cx="800346" cy="1142065"/>
            <a:chOff x="1582532" y="161505"/>
            <a:chExt cx="1233055" cy="1759526"/>
          </a:xfrm>
        </p:grpSpPr>
        <p:sp>
          <p:nvSpPr>
            <p:cNvPr id="4" name="Elipse 3">
              <a:extLst>
                <a:ext uri="{FF2B5EF4-FFF2-40B4-BE49-F238E27FC236}">
                  <a16:creationId xmlns:a16="http://schemas.microsoft.com/office/drawing/2014/main" id="{8753D32E-DAC6-6727-E3DE-91888A57FA22}"/>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5" name="Imagen 4">
              <a:extLst>
                <a:ext uri="{FF2B5EF4-FFF2-40B4-BE49-F238E27FC236}">
                  <a16:creationId xmlns:a16="http://schemas.microsoft.com/office/drawing/2014/main" id="{B2395E4F-81D5-F608-7775-1BDBD50B1471}"/>
                </a:ext>
              </a:extLst>
            </p:cNvPr>
            <p:cNvPicPr>
              <a:picLocks noChangeAspect="1"/>
            </p:cNvPicPr>
            <p:nvPr/>
          </p:nvPicPr>
          <p:blipFill>
            <a:blip r:embed="rId4"/>
            <a:stretch>
              <a:fillRect/>
            </a:stretch>
          </p:blipFill>
          <p:spPr>
            <a:xfrm>
              <a:off x="1914524" y="438143"/>
              <a:ext cx="607500" cy="1361250"/>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5"/>
          <p:cNvSpPr txBox="1">
            <a:spLocks noGrp="1"/>
          </p:cNvSpPr>
          <p:nvPr>
            <p:ph type="body" idx="1"/>
          </p:nvPr>
        </p:nvSpPr>
        <p:spPr>
          <a:xfrm>
            <a:off x="321339" y="3690704"/>
            <a:ext cx="3654900" cy="1262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chemeClr val="bg1"/>
                </a:solidFill>
              </a:rPr>
              <a:t>A picture is worth a thousand words</a:t>
            </a:r>
            <a:endParaRPr dirty="0">
              <a:solidFill>
                <a:schemeClr val="bg1"/>
              </a:solidFill>
            </a:endParaRPr>
          </a:p>
        </p:txBody>
      </p:sp>
      <p:sp>
        <p:nvSpPr>
          <p:cNvPr id="6" name="Freeform 5"/>
          <p:cNvSpPr>
            <a:spLocks/>
          </p:cNvSpPr>
          <p:nvPr/>
        </p:nvSpPr>
        <p:spPr bwMode="auto">
          <a:xfrm rot="5400000">
            <a:off x="-313531" y="310357"/>
            <a:ext cx="2463800" cy="1836738"/>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8" name="Freeform 5"/>
          <p:cNvSpPr>
            <a:spLocks/>
          </p:cNvSpPr>
          <p:nvPr/>
        </p:nvSpPr>
        <p:spPr bwMode="auto">
          <a:xfrm rot="5400000" flipV="1">
            <a:off x="6969991" y="286617"/>
            <a:ext cx="2463801" cy="1884218"/>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chemeClr val="tx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0"/>
        <p:cNvGrpSpPr/>
        <p:nvPr/>
      </p:nvGrpSpPr>
      <p:grpSpPr>
        <a:xfrm>
          <a:off x="0" y="0"/>
          <a:ext cx="0" cy="0"/>
          <a:chOff x="0" y="0"/>
          <a:chExt cx="0" cy="0"/>
        </a:xfrm>
      </p:grpSpPr>
      <p:pic>
        <p:nvPicPr>
          <p:cNvPr id="2191" name="Google Shape;2191;p44" title="Chart">
            <a:hlinkClick r:id="rId3"/>
          </p:cNvPr>
          <p:cNvPicPr preferRelativeResize="0"/>
          <p:nvPr/>
        </p:nvPicPr>
        <p:blipFill>
          <a:blip r:embed="rId4">
            <a:alphaModFix/>
          </a:blip>
          <a:stretch>
            <a:fillRect/>
          </a:stretch>
        </p:blipFill>
        <p:spPr>
          <a:xfrm>
            <a:off x="899800" y="1775163"/>
            <a:ext cx="4266024" cy="2637825"/>
          </a:xfrm>
          <a:prstGeom prst="rect">
            <a:avLst/>
          </a:prstGeom>
          <a:noFill/>
          <a:ln>
            <a:noFill/>
          </a:ln>
        </p:spPr>
      </p:pic>
      <p:sp>
        <p:nvSpPr>
          <p:cNvPr id="2192" name="Google Shape;2192;p4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FINDINGS</a:t>
            </a:r>
            <a:endParaRPr/>
          </a:p>
        </p:txBody>
      </p:sp>
      <p:sp>
        <p:nvSpPr>
          <p:cNvPr id="2193" name="Google Shape;2193;p44"/>
          <p:cNvSpPr txBox="1">
            <a:spLocks noGrp="1"/>
          </p:cNvSpPr>
          <p:nvPr>
            <p:ph type="subTitle" idx="4294967295"/>
          </p:nvPr>
        </p:nvSpPr>
        <p:spPr>
          <a:xfrm>
            <a:off x="714225" y="4412975"/>
            <a:ext cx="7715400" cy="1911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sz="1200"/>
              <a:t>Follow the link in the graph to modify its data and then paste the new one here. </a:t>
            </a:r>
            <a:r>
              <a:rPr lang="en" sz="1200" b="1">
                <a:uFill>
                  <a:noFill/>
                </a:uFill>
                <a:hlinkClick r:id="rId5"/>
              </a:rPr>
              <a:t>For more info, click here</a:t>
            </a:r>
            <a:endParaRPr sz="1200" b="1"/>
          </a:p>
        </p:txBody>
      </p:sp>
      <p:sp>
        <p:nvSpPr>
          <p:cNvPr id="2194" name="Google Shape;2194;p44"/>
          <p:cNvSpPr txBox="1"/>
          <p:nvPr/>
        </p:nvSpPr>
        <p:spPr>
          <a:xfrm>
            <a:off x="1416101" y="1072163"/>
            <a:ext cx="2803200" cy="34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EVOLUTION</a:t>
            </a:r>
            <a:endParaRPr sz="2200">
              <a:solidFill>
                <a:schemeClr val="dk2"/>
              </a:solidFill>
              <a:latin typeface="Changa One"/>
              <a:ea typeface="Changa One"/>
              <a:cs typeface="Changa One"/>
              <a:sym typeface="Changa One"/>
            </a:endParaRPr>
          </a:p>
        </p:txBody>
      </p:sp>
      <p:sp>
        <p:nvSpPr>
          <p:cNvPr id="2195" name="Google Shape;2195;p44"/>
          <p:cNvSpPr txBox="1"/>
          <p:nvPr/>
        </p:nvSpPr>
        <p:spPr>
          <a:xfrm>
            <a:off x="5627575" y="1072163"/>
            <a:ext cx="2803200" cy="341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PREVALENCE</a:t>
            </a:r>
            <a:endParaRPr sz="2200">
              <a:solidFill>
                <a:schemeClr val="dk2"/>
              </a:solidFill>
              <a:latin typeface="Changa One"/>
              <a:ea typeface="Changa One"/>
              <a:cs typeface="Changa One"/>
              <a:sym typeface="Changa One"/>
            </a:endParaRPr>
          </a:p>
        </p:txBody>
      </p:sp>
      <p:sp>
        <p:nvSpPr>
          <p:cNvPr id="2196" name="Google Shape;2196;p44"/>
          <p:cNvSpPr/>
          <p:nvPr/>
        </p:nvSpPr>
        <p:spPr>
          <a:xfrm>
            <a:off x="5627550" y="1831488"/>
            <a:ext cx="688800" cy="688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44"/>
          <p:cNvSpPr/>
          <p:nvPr/>
        </p:nvSpPr>
        <p:spPr>
          <a:xfrm flipH="1">
            <a:off x="5627650" y="1831488"/>
            <a:ext cx="688800" cy="688800"/>
          </a:xfrm>
          <a:prstGeom prst="pie">
            <a:avLst>
              <a:gd name="adj1" fmla="val 10795141"/>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44"/>
          <p:cNvSpPr txBox="1"/>
          <p:nvPr/>
        </p:nvSpPr>
        <p:spPr>
          <a:xfrm>
            <a:off x="6605100" y="1616888"/>
            <a:ext cx="1825800" cy="52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accent1"/>
                </a:solidFill>
                <a:latin typeface="Changa One"/>
                <a:ea typeface="Changa One"/>
                <a:cs typeface="Changa One"/>
                <a:sym typeface="Changa One"/>
              </a:rPr>
              <a:t>25%</a:t>
            </a:r>
            <a:endParaRPr sz="2200">
              <a:solidFill>
                <a:schemeClr val="accent1"/>
              </a:solidFill>
              <a:latin typeface="Changa One"/>
              <a:ea typeface="Changa One"/>
              <a:cs typeface="Changa One"/>
              <a:sym typeface="Changa One"/>
            </a:endParaRPr>
          </a:p>
        </p:txBody>
      </p:sp>
      <p:sp>
        <p:nvSpPr>
          <p:cNvPr id="2199" name="Google Shape;2199;p44"/>
          <p:cNvSpPr txBox="1"/>
          <p:nvPr/>
        </p:nvSpPr>
        <p:spPr>
          <a:xfrm>
            <a:off x="6605100" y="2144588"/>
            <a:ext cx="18258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Mercury is the closest planet to the Sun</a:t>
            </a:r>
            <a:endParaRPr>
              <a:solidFill>
                <a:schemeClr val="lt2"/>
              </a:solidFill>
              <a:latin typeface="Cairo"/>
              <a:ea typeface="Cairo"/>
              <a:cs typeface="Cairo"/>
              <a:sym typeface="Cairo"/>
            </a:endParaRPr>
          </a:p>
        </p:txBody>
      </p:sp>
      <p:sp>
        <p:nvSpPr>
          <p:cNvPr id="2200" name="Google Shape;2200;p44"/>
          <p:cNvSpPr/>
          <p:nvPr/>
        </p:nvSpPr>
        <p:spPr>
          <a:xfrm>
            <a:off x="5627650" y="2856701"/>
            <a:ext cx="688800" cy="688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44"/>
          <p:cNvSpPr/>
          <p:nvPr/>
        </p:nvSpPr>
        <p:spPr>
          <a:xfrm flipH="1">
            <a:off x="5627650" y="2856701"/>
            <a:ext cx="688800" cy="688800"/>
          </a:xfrm>
          <a:prstGeom prst="pie">
            <a:avLst>
              <a:gd name="adj1" fmla="val 5378355"/>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44"/>
          <p:cNvSpPr txBox="1"/>
          <p:nvPr/>
        </p:nvSpPr>
        <p:spPr>
          <a:xfrm>
            <a:off x="6605100" y="2642113"/>
            <a:ext cx="1825800" cy="527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accent2"/>
                </a:solidFill>
                <a:latin typeface="Changa One"/>
                <a:ea typeface="Changa One"/>
                <a:cs typeface="Changa One"/>
                <a:sym typeface="Changa One"/>
              </a:rPr>
              <a:t>50%</a:t>
            </a:r>
            <a:endParaRPr sz="2200">
              <a:solidFill>
                <a:schemeClr val="accent2"/>
              </a:solidFill>
              <a:latin typeface="Changa One"/>
              <a:ea typeface="Changa One"/>
              <a:cs typeface="Changa One"/>
              <a:sym typeface="Changa One"/>
            </a:endParaRPr>
          </a:p>
        </p:txBody>
      </p:sp>
      <p:sp>
        <p:nvSpPr>
          <p:cNvPr id="2203" name="Google Shape;2203;p44"/>
          <p:cNvSpPr txBox="1"/>
          <p:nvPr/>
        </p:nvSpPr>
        <p:spPr>
          <a:xfrm>
            <a:off x="6605100" y="3169813"/>
            <a:ext cx="18258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Venus is the second planet to the Sun</a:t>
            </a:r>
            <a:endParaRPr>
              <a:solidFill>
                <a:schemeClr val="lt2"/>
              </a:solidFill>
              <a:latin typeface="Cairo"/>
              <a:ea typeface="Cairo"/>
              <a:cs typeface="Cairo"/>
              <a:sym typeface="Cairo"/>
            </a:endParaRPr>
          </a:p>
        </p:txBody>
      </p:sp>
      <p:sp>
        <p:nvSpPr>
          <p:cNvPr id="2204" name="Google Shape;2204;p44"/>
          <p:cNvSpPr/>
          <p:nvPr/>
        </p:nvSpPr>
        <p:spPr>
          <a:xfrm>
            <a:off x="5627650" y="3806838"/>
            <a:ext cx="2803200" cy="455400"/>
          </a:xfrm>
          <a:prstGeom prst="roundRect">
            <a:avLst>
              <a:gd name="adj" fmla="val 16667"/>
            </a:avLst>
          </a:prstGeom>
          <a:solidFill>
            <a:srgbClr val="BDA3BC">
              <a:alpha val="2303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150,000,000</a:t>
            </a:r>
            <a:endParaRPr/>
          </a:p>
        </p:txBody>
      </p:sp>
      <p:sp>
        <p:nvSpPr>
          <p:cNvPr id="2205" name="Google Shape;2205;p44"/>
          <p:cNvSpPr/>
          <p:nvPr/>
        </p:nvSpPr>
        <p:spPr>
          <a:xfrm>
            <a:off x="1640863" y="1557267"/>
            <a:ext cx="191100" cy="1911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44"/>
          <p:cNvSpPr txBox="1"/>
          <p:nvPr/>
        </p:nvSpPr>
        <p:spPr>
          <a:xfrm>
            <a:off x="1922663" y="1563275"/>
            <a:ext cx="829500" cy="17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Mercury</a:t>
            </a:r>
            <a:endParaRPr>
              <a:solidFill>
                <a:schemeClr val="lt2"/>
              </a:solidFill>
              <a:latin typeface="Cairo"/>
              <a:ea typeface="Cairo"/>
              <a:cs typeface="Cairo"/>
              <a:sym typeface="Cairo"/>
            </a:endParaRPr>
          </a:p>
        </p:txBody>
      </p:sp>
      <p:sp>
        <p:nvSpPr>
          <p:cNvPr id="2207" name="Google Shape;2207;p44"/>
          <p:cNvSpPr/>
          <p:nvPr/>
        </p:nvSpPr>
        <p:spPr>
          <a:xfrm>
            <a:off x="2883238" y="1557267"/>
            <a:ext cx="191100" cy="191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44"/>
          <p:cNvSpPr txBox="1"/>
          <p:nvPr/>
        </p:nvSpPr>
        <p:spPr>
          <a:xfrm>
            <a:off x="3165038" y="1563275"/>
            <a:ext cx="829500" cy="179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Venus</a:t>
            </a:r>
            <a:endParaRPr>
              <a:solidFill>
                <a:schemeClr val="lt2"/>
              </a:solidFill>
              <a:latin typeface="Cairo"/>
              <a:ea typeface="Cairo"/>
              <a:cs typeface="Cairo"/>
              <a:sym typeface="Cairo"/>
            </a:endParaRPr>
          </a:p>
        </p:txBody>
      </p:sp>
      <p:grpSp>
        <p:nvGrpSpPr>
          <p:cNvPr id="2" name="Grupo 1">
            <a:extLst>
              <a:ext uri="{FF2B5EF4-FFF2-40B4-BE49-F238E27FC236}">
                <a16:creationId xmlns:a16="http://schemas.microsoft.com/office/drawing/2014/main" id="{A55BE3B5-255C-0805-5F2D-98C10CA30AD6}"/>
              </a:ext>
            </a:extLst>
          </p:cNvPr>
          <p:cNvGrpSpPr/>
          <p:nvPr/>
        </p:nvGrpSpPr>
        <p:grpSpPr>
          <a:xfrm>
            <a:off x="8273907" y="213974"/>
            <a:ext cx="800346" cy="1142065"/>
            <a:chOff x="1582532" y="161505"/>
            <a:chExt cx="1233055" cy="1759526"/>
          </a:xfrm>
        </p:grpSpPr>
        <p:sp>
          <p:nvSpPr>
            <p:cNvPr id="3" name="Elipse 2">
              <a:extLst>
                <a:ext uri="{FF2B5EF4-FFF2-40B4-BE49-F238E27FC236}">
                  <a16:creationId xmlns:a16="http://schemas.microsoft.com/office/drawing/2014/main" id="{E2116706-3B5F-73F2-E898-2345A7F59298}"/>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 name="Imagen 3">
              <a:extLst>
                <a:ext uri="{FF2B5EF4-FFF2-40B4-BE49-F238E27FC236}">
                  <a16:creationId xmlns:a16="http://schemas.microsoft.com/office/drawing/2014/main" id="{BBBB50D7-D833-22F6-6D96-063CFC58859B}"/>
                </a:ext>
              </a:extLst>
            </p:cNvPr>
            <p:cNvPicPr>
              <a:picLocks noChangeAspect="1"/>
            </p:cNvPicPr>
            <p:nvPr/>
          </p:nvPicPr>
          <p:blipFill>
            <a:blip r:embed="rId6"/>
            <a:stretch>
              <a:fillRect/>
            </a:stretch>
          </p:blipFill>
          <p:spPr>
            <a:xfrm>
              <a:off x="1914524" y="438143"/>
              <a:ext cx="607500" cy="1361250"/>
            </a:xfrm>
            <a:prstGeom prst="rect">
              <a:avLst/>
            </a:prstGeom>
          </p:spPr>
        </p:pic>
      </p:grpSp>
      <p:grpSp>
        <p:nvGrpSpPr>
          <p:cNvPr id="6" name="Google Shape;680;p23">
            <a:extLst>
              <a:ext uri="{FF2B5EF4-FFF2-40B4-BE49-F238E27FC236}">
                <a16:creationId xmlns:a16="http://schemas.microsoft.com/office/drawing/2014/main" id="{006DB678-EC6B-BD1F-0D9A-4FA592C3C7D9}"/>
              </a:ext>
            </a:extLst>
          </p:cNvPr>
          <p:cNvGrpSpPr/>
          <p:nvPr/>
        </p:nvGrpSpPr>
        <p:grpSpPr>
          <a:xfrm>
            <a:off x="-1" y="4368678"/>
            <a:ext cx="9143876" cy="752732"/>
            <a:chOff x="76" y="4390800"/>
            <a:chExt cx="9143876" cy="752732"/>
          </a:xfrm>
        </p:grpSpPr>
        <p:sp>
          <p:nvSpPr>
            <p:cNvPr id="7" name="Google Shape;681;p23">
              <a:extLst>
                <a:ext uri="{FF2B5EF4-FFF2-40B4-BE49-F238E27FC236}">
                  <a16:creationId xmlns:a16="http://schemas.microsoft.com/office/drawing/2014/main" id="{0A22F14A-830B-46BA-9B8D-AF61D70C308E}"/>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Google Shape;682;p23">
              <a:extLst>
                <a:ext uri="{FF2B5EF4-FFF2-40B4-BE49-F238E27FC236}">
                  <a16:creationId xmlns:a16="http://schemas.microsoft.com/office/drawing/2014/main" id="{B8FD66EC-A9FE-B0CE-4BBC-E01F8D4E161D}"/>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2"/>
        <p:cNvGrpSpPr/>
        <p:nvPr/>
      </p:nvGrpSpPr>
      <p:grpSpPr>
        <a:xfrm>
          <a:off x="0" y="0"/>
          <a:ext cx="0" cy="0"/>
          <a:chOff x="0" y="0"/>
          <a:chExt cx="0" cy="0"/>
        </a:xfrm>
      </p:grpSpPr>
      <p:sp>
        <p:nvSpPr>
          <p:cNvPr id="2213" name="Google Shape;2213;p4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a:t>
            </a:r>
            <a:endParaRPr/>
          </a:p>
        </p:txBody>
      </p:sp>
      <p:sp>
        <p:nvSpPr>
          <p:cNvPr id="2214" name="Google Shape;2214;p45"/>
          <p:cNvSpPr txBox="1">
            <a:spLocks noGrp="1"/>
          </p:cNvSpPr>
          <p:nvPr>
            <p:ph type="subTitle" idx="6"/>
          </p:nvPr>
        </p:nvSpPr>
        <p:spPr>
          <a:xfrm>
            <a:off x="2104463" y="4039800"/>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“Despite being red, Mars is a very cold place“</a:t>
            </a:r>
            <a:endParaRPr/>
          </a:p>
        </p:txBody>
      </p:sp>
      <p:sp>
        <p:nvSpPr>
          <p:cNvPr id="2215" name="Google Shape;2215;p45"/>
          <p:cNvSpPr txBox="1">
            <a:spLocks noGrp="1"/>
          </p:cNvSpPr>
          <p:nvPr>
            <p:ph type="title" idx="2"/>
          </p:nvPr>
        </p:nvSpPr>
        <p:spPr>
          <a:xfrm>
            <a:off x="2104463" y="1892500"/>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DR. JENNA DOE</a:t>
            </a:r>
            <a:endParaRPr/>
          </a:p>
        </p:txBody>
      </p:sp>
      <p:sp>
        <p:nvSpPr>
          <p:cNvPr id="2216" name="Google Shape;2216;p45"/>
          <p:cNvSpPr txBox="1">
            <a:spLocks noGrp="1"/>
          </p:cNvSpPr>
          <p:nvPr>
            <p:ph type="subTitle" idx="1"/>
          </p:nvPr>
        </p:nvSpPr>
        <p:spPr>
          <a:xfrm>
            <a:off x="2104463" y="2307475"/>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is the second planet from the Sun“</a:t>
            </a:r>
            <a:endParaRPr/>
          </a:p>
        </p:txBody>
      </p:sp>
      <p:sp>
        <p:nvSpPr>
          <p:cNvPr id="2217" name="Google Shape;2217;p45"/>
          <p:cNvSpPr txBox="1">
            <a:spLocks noGrp="1"/>
          </p:cNvSpPr>
          <p:nvPr>
            <p:ph type="title" idx="3"/>
          </p:nvPr>
        </p:nvSpPr>
        <p:spPr>
          <a:xfrm>
            <a:off x="4766145" y="1892500"/>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DR. JOHN JAMES</a:t>
            </a:r>
            <a:endParaRPr/>
          </a:p>
        </p:txBody>
      </p:sp>
      <p:sp>
        <p:nvSpPr>
          <p:cNvPr id="2218" name="Google Shape;2218;p45"/>
          <p:cNvSpPr txBox="1">
            <a:spLocks noGrp="1"/>
          </p:cNvSpPr>
          <p:nvPr>
            <p:ph type="subTitle" idx="4"/>
          </p:nvPr>
        </p:nvSpPr>
        <p:spPr>
          <a:xfrm>
            <a:off x="4766141" y="2307475"/>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 is the biggest planet in the Solar System“</a:t>
            </a:r>
            <a:endParaRPr/>
          </a:p>
        </p:txBody>
      </p:sp>
      <p:sp>
        <p:nvSpPr>
          <p:cNvPr id="2219" name="Google Shape;2219;p45"/>
          <p:cNvSpPr txBox="1">
            <a:spLocks noGrp="1"/>
          </p:cNvSpPr>
          <p:nvPr>
            <p:ph type="title" idx="5"/>
          </p:nvPr>
        </p:nvSpPr>
        <p:spPr>
          <a:xfrm>
            <a:off x="2104463" y="3624900"/>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DR. DANIEL DOE</a:t>
            </a:r>
            <a:endParaRPr/>
          </a:p>
        </p:txBody>
      </p:sp>
      <p:sp>
        <p:nvSpPr>
          <p:cNvPr id="2220" name="Google Shape;2220;p45"/>
          <p:cNvSpPr txBox="1">
            <a:spLocks noGrp="1"/>
          </p:cNvSpPr>
          <p:nvPr>
            <p:ph type="title" idx="7"/>
          </p:nvPr>
        </p:nvSpPr>
        <p:spPr>
          <a:xfrm>
            <a:off x="4766145" y="3624900"/>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DR. SARA BONES</a:t>
            </a:r>
            <a:endParaRPr/>
          </a:p>
        </p:txBody>
      </p:sp>
      <p:sp>
        <p:nvSpPr>
          <p:cNvPr id="2221" name="Google Shape;2221;p45"/>
          <p:cNvSpPr txBox="1">
            <a:spLocks noGrp="1"/>
          </p:cNvSpPr>
          <p:nvPr>
            <p:ph type="subTitle" idx="8"/>
          </p:nvPr>
        </p:nvSpPr>
        <p:spPr>
          <a:xfrm>
            <a:off x="4766141" y="4039800"/>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“Saturn is a gas giant and has several rings“</a:t>
            </a:r>
            <a:endParaRPr/>
          </a:p>
        </p:txBody>
      </p:sp>
      <p:sp>
        <p:nvSpPr>
          <p:cNvPr id="2222" name="Google Shape;2222;p45"/>
          <p:cNvSpPr/>
          <p:nvPr/>
        </p:nvSpPr>
        <p:spPr>
          <a:xfrm>
            <a:off x="2895570" y="29337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45"/>
          <p:cNvSpPr/>
          <p:nvPr/>
        </p:nvSpPr>
        <p:spPr>
          <a:xfrm>
            <a:off x="5557245" y="29337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45"/>
          <p:cNvSpPr/>
          <p:nvPr/>
        </p:nvSpPr>
        <p:spPr>
          <a:xfrm>
            <a:off x="2895570" y="12013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45"/>
          <p:cNvSpPr/>
          <p:nvPr/>
        </p:nvSpPr>
        <p:spPr>
          <a:xfrm>
            <a:off x="5557245" y="12013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26" name="Google Shape;2226;p45"/>
          <p:cNvGrpSpPr/>
          <p:nvPr/>
        </p:nvGrpSpPr>
        <p:grpSpPr>
          <a:xfrm>
            <a:off x="3083839" y="3099809"/>
            <a:ext cx="314662" cy="358971"/>
            <a:chOff x="-57940525" y="3590375"/>
            <a:chExt cx="279625" cy="319000"/>
          </a:xfrm>
        </p:grpSpPr>
        <p:sp>
          <p:nvSpPr>
            <p:cNvPr id="2227" name="Google Shape;2227;p45"/>
            <p:cNvSpPr/>
            <p:nvPr/>
          </p:nvSpPr>
          <p:spPr>
            <a:xfrm>
              <a:off x="-57940525" y="3727425"/>
              <a:ext cx="18150" cy="63800"/>
            </a:xfrm>
            <a:custGeom>
              <a:avLst/>
              <a:gdLst/>
              <a:ahLst/>
              <a:cxnLst/>
              <a:rect l="l" t="t" r="r" b="b"/>
              <a:pathLst>
                <a:path w="726" h="2552" extrusionOk="0">
                  <a:moveTo>
                    <a:pt x="725" y="0"/>
                  </a:moveTo>
                  <a:cubicBezTo>
                    <a:pt x="253" y="252"/>
                    <a:pt x="1" y="725"/>
                    <a:pt x="1" y="1260"/>
                  </a:cubicBezTo>
                  <a:cubicBezTo>
                    <a:pt x="1" y="1827"/>
                    <a:pt x="316" y="2300"/>
                    <a:pt x="725" y="2552"/>
                  </a:cubicBezTo>
                  <a:lnTo>
                    <a:pt x="7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45"/>
            <p:cNvSpPr/>
            <p:nvPr/>
          </p:nvSpPr>
          <p:spPr>
            <a:xfrm>
              <a:off x="-57904300" y="3686450"/>
              <a:ext cx="205600" cy="111075"/>
            </a:xfrm>
            <a:custGeom>
              <a:avLst/>
              <a:gdLst/>
              <a:ahLst/>
              <a:cxnLst/>
              <a:rect l="l" t="t" r="r" b="b"/>
              <a:pathLst>
                <a:path w="8224" h="4443" extrusionOk="0">
                  <a:moveTo>
                    <a:pt x="2647" y="2143"/>
                  </a:moveTo>
                  <a:cubicBezTo>
                    <a:pt x="2836" y="2143"/>
                    <a:pt x="2994" y="2301"/>
                    <a:pt x="2994" y="2521"/>
                  </a:cubicBezTo>
                  <a:cubicBezTo>
                    <a:pt x="2994" y="2710"/>
                    <a:pt x="2836" y="2868"/>
                    <a:pt x="2647" y="2868"/>
                  </a:cubicBezTo>
                  <a:cubicBezTo>
                    <a:pt x="2427" y="2868"/>
                    <a:pt x="2301" y="2710"/>
                    <a:pt x="2301" y="2521"/>
                  </a:cubicBezTo>
                  <a:cubicBezTo>
                    <a:pt x="2301" y="2301"/>
                    <a:pt x="2427" y="2143"/>
                    <a:pt x="2647" y="2143"/>
                  </a:cubicBezTo>
                  <a:close/>
                  <a:moveTo>
                    <a:pt x="5640" y="2143"/>
                  </a:moveTo>
                  <a:cubicBezTo>
                    <a:pt x="5829" y="2143"/>
                    <a:pt x="5987" y="2301"/>
                    <a:pt x="5987" y="2521"/>
                  </a:cubicBezTo>
                  <a:cubicBezTo>
                    <a:pt x="5987" y="2710"/>
                    <a:pt x="5829" y="2868"/>
                    <a:pt x="5640" y="2868"/>
                  </a:cubicBezTo>
                  <a:cubicBezTo>
                    <a:pt x="5420" y="2868"/>
                    <a:pt x="5262" y="2710"/>
                    <a:pt x="5262" y="2521"/>
                  </a:cubicBezTo>
                  <a:cubicBezTo>
                    <a:pt x="5262" y="2301"/>
                    <a:pt x="5420" y="2143"/>
                    <a:pt x="5640" y="2143"/>
                  </a:cubicBezTo>
                  <a:close/>
                  <a:moveTo>
                    <a:pt x="1923" y="1"/>
                  </a:moveTo>
                  <a:lnTo>
                    <a:pt x="1" y="1923"/>
                  </a:lnTo>
                  <a:lnTo>
                    <a:pt x="1" y="4443"/>
                  </a:lnTo>
                  <a:lnTo>
                    <a:pt x="1765" y="4443"/>
                  </a:lnTo>
                  <a:cubicBezTo>
                    <a:pt x="2490" y="3986"/>
                    <a:pt x="3309" y="3758"/>
                    <a:pt x="4124" y="3758"/>
                  </a:cubicBezTo>
                  <a:cubicBezTo>
                    <a:pt x="4939" y="3758"/>
                    <a:pt x="5751" y="3986"/>
                    <a:pt x="6459" y="4443"/>
                  </a:cubicBezTo>
                  <a:lnTo>
                    <a:pt x="8224" y="4443"/>
                  </a:lnTo>
                  <a:lnTo>
                    <a:pt x="8224" y="1923"/>
                  </a:lnTo>
                  <a:lnTo>
                    <a:pt x="6302" y="1"/>
                  </a:lnTo>
                  <a:cubicBezTo>
                    <a:pt x="5625" y="395"/>
                    <a:pt x="4876" y="592"/>
                    <a:pt x="4124" y="592"/>
                  </a:cubicBezTo>
                  <a:cubicBezTo>
                    <a:pt x="3372" y="592"/>
                    <a:pt x="2616" y="395"/>
                    <a:pt x="19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45"/>
            <p:cNvSpPr/>
            <p:nvPr/>
          </p:nvSpPr>
          <p:spPr>
            <a:xfrm>
              <a:off x="-57903500" y="3590375"/>
              <a:ext cx="205575" cy="117375"/>
            </a:xfrm>
            <a:custGeom>
              <a:avLst/>
              <a:gdLst/>
              <a:ahLst/>
              <a:cxnLst/>
              <a:rect l="l" t="t" r="r" b="b"/>
              <a:pathLst>
                <a:path w="8223" h="4695" extrusionOk="0">
                  <a:moveTo>
                    <a:pt x="4096" y="0"/>
                  </a:moveTo>
                  <a:cubicBezTo>
                    <a:pt x="3560" y="0"/>
                    <a:pt x="3088" y="315"/>
                    <a:pt x="2804" y="756"/>
                  </a:cubicBezTo>
                  <a:cubicBezTo>
                    <a:pt x="2753" y="751"/>
                    <a:pt x="2702" y="748"/>
                    <a:pt x="2651" y="748"/>
                  </a:cubicBezTo>
                  <a:cubicBezTo>
                    <a:pt x="2101" y="748"/>
                    <a:pt x="1551" y="1051"/>
                    <a:pt x="1292" y="1512"/>
                  </a:cubicBezTo>
                  <a:cubicBezTo>
                    <a:pt x="567" y="1638"/>
                    <a:pt x="0" y="2269"/>
                    <a:pt x="0" y="3056"/>
                  </a:cubicBezTo>
                  <a:lnTo>
                    <a:pt x="0" y="4694"/>
                  </a:lnTo>
                  <a:lnTo>
                    <a:pt x="1607" y="3088"/>
                  </a:lnTo>
                  <a:cubicBezTo>
                    <a:pt x="1683" y="3011"/>
                    <a:pt x="1783" y="2970"/>
                    <a:pt x="1884" y="2970"/>
                  </a:cubicBezTo>
                  <a:cubicBezTo>
                    <a:pt x="1951" y="2970"/>
                    <a:pt x="2018" y="2987"/>
                    <a:pt x="2080" y="3025"/>
                  </a:cubicBezTo>
                  <a:cubicBezTo>
                    <a:pt x="2694" y="3450"/>
                    <a:pt x="3403" y="3663"/>
                    <a:pt x="4112" y="3663"/>
                  </a:cubicBezTo>
                  <a:cubicBezTo>
                    <a:pt x="4821" y="3663"/>
                    <a:pt x="5529" y="3450"/>
                    <a:pt x="6144" y="3025"/>
                  </a:cubicBezTo>
                  <a:cubicBezTo>
                    <a:pt x="6206" y="2987"/>
                    <a:pt x="6273" y="2970"/>
                    <a:pt x="6339" y="2970"/>
                  </a:cubicBezTo>
                  <a:cubicBezTo>
                    <a:pt x="6441" y="2970"/>
                    <a:pt x="6540" y="3011"/>
                    <a:pt x="6616" y="3088"/>
                  </a:cubicBezTo>
                  <a:lnTo>
                    <a:pt x="8223" y="4694"/>
                  </a:lnTo>
                  <a:lnTo>
                    <a:pt x="8223" y="3056"/>
                  </a:lnTo>
                  <a:cubicBezTo>
                    <a:pt x="8192" y="2300"/>
                    <a:pt x="7656" y="1638"/>
                    <a:pt x="6900" y="1512"/>
                  </a:cubicBezTo>
                  <a:cubicBezTo>
                    <a:pt x="6641" y="1051"/>
                    <a:pt x="6091" y="748"/>
                    <a:pt x="5541" y="748"/>
                  </a:cubicBezTo>
                  <a:cubicBezTo>
                    <a:pt x="5490" y="748"/>
                    <a:pt x="5439" y="751"/>
                    <a:pt x="5388" y="756"/>
                  </a:cubicBezTo>
                  <a:cubicBezTo>
                    <a:pt x="5136" y="284"/>
                    <a:pt x="4663" y="0"/>
                    <a:pt x="40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45"/>
            <p:cNvSpPr/>
            <p:nvPr/>
          </p:nvSpPr>
          <p:spPr>
            <a:xfrm>
              <a:off x="-57903500" y="3798700"/>
              <a:ext cx="204800" cy="110675"/>
            </a:xfrm>
            <a:custGeom>
              <a:avLst/>
              <a:gdLst/>
              <a:ahLst/>
              <a:cxnLst/>
              <a:rect l="l" t="t" r="r" b="b"/>
              <a:pathLst>
                <a:path w="8192" h="4427" extrusionOk="0">
                  <a:moveTo>
                    <a:pt x="5159" y="1001"/>
                  </a:moveTo>
                  <a:cubicBezTo>
                    <a:pt x="5254" y="1001"/>
                    <a:pt x="5340" y="1040"/>
                    <a:pt x="5388" y="1119"/>
                  </a:cubicBezTo>
                  <a:cubicBezTo>
                    <a:pt x="5545" y="1245"/>
                    <a:pt x="5545" y="1465"/>
                    <a:pt x="5388" y="1654"/>
                  </a:cubicBezTo>
                  <a:cubicBezTo>
                    <a:pt x="5041" y="2001"/>
                    <a:pt x="4569" y="2190"/>
                    <a:pt x="4096" y="2190"/>
                  </a:cubicBezTo>
                  <a:cubicBezTo>
                    <a:pt x="3623" y="2190"/>
                    <a:pt x="3119" y="2001"/>
                    <a:pt x="2804" y="1654"/>
                  </a:cubicBezTo>
                  <a:cubicBezTo>
                    <a:pt x="2647" y="1497"/>
                    <a:pt x="2647" y="1245"/>
                    <a:pt x="2804" y="1119"/>
                  </a:cubicBezTo>
                  <a:cubicBezTo>
                    <a:pt x="2883" y="1040"/>
                    <a:pt x="2978" y="1001"/>
                    <a:pt x="3068" y="1001"/>
                  </a:cubicBezTo>
                  <a:cubicBezTo>
                    <a:pt x="3159" y="1001"/>
                    <a:pt x="3245" y="1040"/>
                    <a:pt x="3308" y="1119"/>
                  </a:cubicBezTo>
                  <a:cubicBezTo>
                    <a:pt x="3529" y="1339"/>
                    <a:pt x="3812" y="1449"/>
                    <a:pt x="4096" y="1449"/>
                  </a:cubicBezTo>
                  <a:cubicBezTo>
                    <a:pt x="4380" y="1449"/>
                    <a:pt x="4663" y="1339"/>
                    <a:pt x="4884" y="1119"/>
                  </a:cubicBezTo>
                  <a:cubicBezTo>
                    <a:pt x="4962" y="1040"/>
                    <a:pt x="5065" y="1001"/>
                    <a:pt x="5159" y="1001"/>
                  </a:cubicBezTo>
                  <a:close/>
                  <a:moveTo>
                    <a:pt x="4080" y="0"/>
                  </a:moveTo>
                  <a:cubicBezTo>
                    <a:pt x="3371" y="0"/>
                    <a:pt x="2663" y="205"/>
                    <a:pt x="2048" y="615"/>
                  </a:cubicBezTo>
                  <a:cubicBezTo>
                    <a:pt x="1985" y="646"/>
                    <a:pt x="1922" y="678"/>
                    <a:pt x="1859" y="678"/>
                  </a:cubicBezTo>
                  <a:lnTo>
                    <a:pt x="0" y="678"/>
                  </a:lnTo>
                  <a:cubicBezTo>
                    <a:pt x="189" y="2788"/>
                    <a:pt x="1922" y="4427"/>
                    <a:pt x="4096" y="4427"/>
                  </a:cubicBezTo>
                  <a:cubicBezTo>
                    <a:pt x="6270" y="4427"/>
                    <a:pt x="8003" y="2788"/>
                    <a:pt x="8192" y="678"/>
                  </a:cubicBezTo>
                  <a:lnTo>
                    <a:pt x="6333" y="678"/>
                  </a:lnTo>
                  <a:cubicBezTo>
                    <a:pt x="6270" y="678"/>
                    <a:pt x="6175" y="646"/>
                    <a:pt x="6112" y="615"/>
                  </a:cubicBezTo>
                  <a:cubicBezTo>
                    <a:pt x="5498" y="205"/>
                    <a:pt x="4789" y="0"/>
                    <a:pt x="40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45"/>
            <p:cNvSpPr/>
            <p:nvPr/>
          </p:nvSpPr>
          <p:spPr>
            <a:xfrm>
              <a:off x="-57679825" y="3726625"/>
              <a:ext cx="18925" cy="63825"/>
            </a:xfrm>
            <a:custGeom>
              <a:avLst/>
              <a:gdLst/>
              <a:ahLst/>
              <a:cxnLst/>
              <a:rect l="l" t="t" r="r" b="b"/>
              <a:pathLst>
                <a:path w="757" h="2553" extrusionOk="0">
                  <a:moveTo>
                    <a:pt x="1" y="1"/>
                  </a:moveTo>
                  <a:lnTo>
                    <a:pt x="1" y="2552"/>
                  </a:lnTo>
                  <a:cubicBezTo>
                    <a:pt x="442" y="2269"/>
                    <a:pt x="757" y="1796"/>
                    <a:pt x="757" y="1261"/>
                  </a:cubicBezTo>
                  <a:cubicBezTo>
                    <a:pt x="757" y="757"/>
                    <a:pt x="442" y="28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2" name="Google Shape;2232;p45"/>
          <p:cNvGrpSpPr/>
          <p:nvPr/>
        </p:nvGrpSpPr>
        <p:grpSpPr>
          <a:xfrm>
            <a:off x="5724237" y="3100684"/>
            <a:ext cx="357226" cy="357226"/>
            <a:chOff x="-55987225" y="3198925"/>
            <a:chExt cx="317450" cy="317450"/>
          </a:xfrm>
        </p:grpSpPr>
        <p:sp>
          <p:nvSpPr>
            <p:cNvPr id="2233" name="Google Shape;2233;p45"/>
            <p:cNvSpPr/>
            <p:nvPr/>
          </p:nvSpPr>
          <p:spPr>
            <a:xfrm>
              <a:off x="-55987225" y="3261925"/>
              <a:ext cx="173300" cy="198500"/>
            </a:xfrm>
            <a:custGeom>
              <a:avLst/>
              <a:gdLst/>
              <a:ahLst/>
              <a:cxnLst/>
              <a:rect l="l" t="t" r="r" b="b"/>
              <a:pathLst>
                <a:path w="6932" h="7940" extrusionOk="0">
                  <a:moveTo>
                    <a:pt x="4821" y="1954"/>
                  </a:moveTo>
                  <a:cubicBezTo>
                    <a:pt x="5042" y="1954"/>
                    <a:pt x="5199" y="2112"/>
                    <a:pt x="5199" y="2332"/>
                  </a:cubicBezTo>
                  <a:cubicBezTo>
                    <a:pt x="5199" y="2521"/>
                    <a:pt x="5042" y="2679"/>
                    <a:pt x="4821" y="2679"/>
                  </a:cubicBezTo>
                  <a:cubicBezTo>
                    <a:pt x="4632" y="2679"/>
                    <a:pt x="4475" y="2521"/>
                    <a:pt x="4475" y="2332"/>
                  </a:cubicBezTo>
                  <a:cubicBezTo>
                    <a:pt x="4475" y="2175"/>
                    <a:pt x="4632" y="1954"/>
                    <a:pt x="4821" y="1954"/>
                  </a:cubicBezTo>
                  <a:close/>
                  <a:moveTo>
                    <a:pt x="1041" y="4380"/>
                  </a:moveTo>
                  <a:cubicBezTo>
                    <a:pt x="1324" y="4726"/>
                    <a:pt x="1765" y="4947"/>
                    <a:pt x="2269" y="4947"/>
                  </a:cubicBezTo>
                  <a:cubicBezTo>
                    <a:pt x="2238" y="5388"/>
                    <a:pt x="1891" y="5703"/>
                    <a:pt x="1482" y="5703"/>
                  </a:cubicBezTo>
                  <a:cubicBezTo>
                    <a:pt x="1104" y="5703"/>
                    <a:pt x="726" y="5357"/>
                    <a:pt x="726" y="4947"/>
                  </a:cubicBezTo>
                  <a:cubicBezTo>
                    <a:pt x="726" y="4726"/>
                    <a:pt x="852" y="4474"/>
                    <a:pt x="1041" y="4380"/>
                  </a:cubicBezTo>
                  <a:close/>
                  <a:moveTo>
                    <a:pt x="5262" y="1"/>
                  </a:moveTo>
                  <a:cubicBezTo>
                    <a:pt x="4916" y="473"/>
                    <a:pt x="4412" y="820"/>
                    <a:pt x="3845" y="1009"/>
                  </a:cubicBezTo>
                  <a:cubicBezTo>
                    <a:pt x="3466" y="1166"/>
                    <a:pt x="3057" y="1229"/>
                    <a:pt x="2679" y="1229"/>
                  </a:cubicBezTo>
                  <a:cubicBezTo>
                    <a:pt x="2553" y="1229"/>
                    <a:pt x="2427" y="1229"/>
                    <a:pt x="2301" y="1166"/>
                  </a:cubicBezTo>
                  <a:cubicBezTo>
                    <a:pt x="2301" y="1292"/>
                    <a:pt x="2269" y="1450"/>
                    <a:pt x="2269" y="1576"/>
                  </a:cubicBezTo>
                  <a:lnTo>
                    <a:pt x="2269" y="1923"/>
                  </a:lnTo>
                  <a:cubicBezTo>
                    <a:pt x="1450" y="1923"/>
                    <a:pt x="726" y="2584"/>
                    <a:pt x="726" y="3435"/>
                  </a:cubicBezTo>
                  <a:lnTo>
                    <a:pt x="726" y="3624"/>
                  </a:lnTo>
                  <a:cubicBezTo>
                    <a:pt x="253" y="3907"/>
                    <a:pt x="1" y="4380"/>
                    <a:pt x="1" y="4915"/>
                  </a:cubicBezTo>
                  <a:cubicBezTo>
                    <a:pt x="1" y="5735"/>
                    <a:pt x="663" y="6428"/>
                    <a:pt x="1482" y="6428"/>
                  </a:cubicBezTo>
                  <a:cubicBezTo>
                    <a:pt x="1507" y="6429"/>
                    <a:pt x="1533" y="6430"/>
                    <a:pt x="1558" y="6430"/>
                  </a:cubicBezTo>
                  <a:cubicBezTo>
                    <a:pt x="2033" y="6430"/>
                    <a:pt x="2473" y="6156"/>
                    <a:pt x="2742" y="5798"/>
                  </a:cubicBezTo>
                  <a:cubicBezTo>
                    <a:pt x="3466" y="7089"/>
                    <a:pt x="4790" y="7940"/>
                    <a:pt x="6365" y="7940"/>
                  </a:cubicBezTo>
                  <a:cubicBezTo>
                    <a:pt x="6554" y="7940"/>
                    <a:pt x="6775" y="7940"/>
                    <a:pt x="6932" y="7908"/>
                  </a:cubicBezTo>
                  <a:cubicBezTo>
                    <a:pt x="6806" y="7562"/>
                    <a:pt x="6712" y="7184"/>
                    <a:pt x="6712" y="6837"/>
                  </a:cubicBezTo>
                  <a:lnTo>
                    <a:pt x="6712" y="5672"/>
                  </a:lnTo>
                  <a:cubicBezTo>
                    <a:pt x="6617" y="5703"/>
                    <a:pt x="6491" y="5703"/>
                    <a:pt x="6365" y="5703"/>
                  </a:cubicBezTo>
                  <a:cubicBezTo>
                    <a:pt x="5861" y="5703"/>
                    <a:pt x="5388" y="5514"/>
                    <a:pt x="5073" y="5168"/>
                  </a:cubicBezTo>
                  <a:cubicBezTo>
                    <a:pt x="4916" y="5010"/>
                    <a:pt x="4916" y="4758"/>
                    <a:pt x="5073" y="4632"/>
                  </a:cubicBezTo>
                  <a:cubicBezTo>
                    <a:pt x="5152" y="4553"/>
                    <a:pt x="5247" y="4514"/>
                    <a:pt x="5337" y="4514"/>
                  </a:cubicBezTo>
                  <a:cubicBezTo>
                    <a:pt x="5428" y="4514"/>
                    <a:pt x="5514" y="4553"/>
                    <a:pt x="5577" y="4632"/>
                  </a:cubicBezTo>
                  <a:cubicBezTo>
                    <a:pt x="5792" y="4847"/>
                    <a:pt x="6080" y="4959"/>
                    <a:pt x="6371" y="4959"/>
                  </a:cubicBezTo>
                  <a:cubicBezTo>
                    <a:pt x="6507" y="4959"/>
                    <a:pt x="6644" y="4934"/>
                    <a:pt x="6775" y="4884"/>
                  </a:cubicBezTo>
                  <a:lnTo>
                    <a:pt x="6775" y="1923"/>
                  </a:lnTo>
                  <a:cubicBezTo>
                    <a:pt x="5892" y="1765"/>
                    <a:pt x="5262" y="977"/>
                    <a:pt x="5262" y="127"/>
                  </a:cubicBezTo>
                  <a:lnTo>
                    <a:pt x="52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45"/>
            <p:cNvSpPr/>
            <p:nvPr/>
          </p:nvSpPr>
          <p:spPr>
            <a:xfrm>
              <a:off x="-55837575" y="3198925"/>
              <a:ext cx="167800" cy="298525"/>
            </a:xfrm>
            <a:custGeom>
              <a:avLst/>
              <a:gdLst/>
              <a:ahLst/>
              <a:cxnLst/>
              <a:rect l="l" t="t" r="r" b="b"/>
              <a:pathLst>
                <a:path w="6712" h="11941" extrusionOk="0">
                  <a:moveTo>
                    <a:pt x="5672" y="6900"/>
                  </a:moveTo>
                  <a:cubicBezTo>
                    <a:pt x="5861" y="6994"/>
                    <a:pt x="5987" y="7246"/>
                    <a:pt x="5987" y="7467"/>
                  </a:cubicBezTo>
                  <a:cubicBezTo>
                    <a:pt x="5987" y="7908"/>
                    <a:pt x="5672" y="8223"/>
                    <a:pt x="5231" y="8223"/>
                  </a:cubicBezTo>
                  <a:cubicBezTo>
                    <a:pt x="4821" y="8223"/>
                    <a:pt x="4443" y="7877"/>
                    <a:pt x="4443" y="7467"/>
                  </a:cubicBezTo>
                  <a:cubicBezTo>
                    <a:pt x="4916" y="7467"/>
                    <a:pt x="5388" y="7246"/>
                    <a:pt x="5672" y="6900"/>
                  </a:cubicBezTo>
                  <a:close/>
                  <a:moveTo>
                    <a:pt x="1" y="0"/>
                  </a:moveTo>
                  <a:lnTo>
                    <a:pt x="1" y="2584"/>
                  </a:lnTo>
                  <a:cubicBezTo>
                    <a:pt x="1" y="3214"/>
                    <a:pt x="505" y="3686"/>
                    <a:pt x="1104" y="3686"/>
                  </a:cubicBezTo>
                  <a:cubicBezTo>
                    <a:pt x="1293" y="3686"/>
                    <a:pt x="1450" y="3844"/>
                    <a:pt x="1450" y="4064"/>
                  </a:cubicBezTo>
                  <a:lnTo>
                    <a:pt x="1450" y="9294"/>
                  </a:lnTo>
                  <a:cubicBezTo>
                    <a:pt x="1450" y="10743"/>
                    <a:pt x="2647" y="11941"/>
                    <a:pt x="4065" y="11941"/>
                  </a:cubicBezTo>
                  <a:lnTo>
                    <a:pt x="4412" y="11941"/>
                  </a:lnTo>
                  <a:lnTo>
                    <a:pt x="4412" y="8790"/>
                  </a:lnTo>
                  <a:cubicBezTo>
                    <a:pt x="4632" y="8885"/>
                    <a:pt x="4916" y="8979"/>
                    <a:pt x="5199" y="8979"/>
                  </a:cubicBezTo>
                  <a:cubicBezTo>
                    <a:pt x="6018" y="8979"/>
                    <a:pt x="6680" y="8318"/>
                    <a:pt x="6680" y="7467"/>
                  </a:cubicBezTo>
                  <a:cubicBezTo>
                    <a:pt x="6711" y="6931"/>
                    <a:pt x="6396" y="6459"/>
                    <a:pt x="5987" y="6175"/>
                  </a:cubicBezTo>
                  <a:lnTo>
                    <a:pt x="5987" y="5986"/>
                  </a:lnTo>
                  <a:cubicBezTo>
                    <a:pt x="5987" y="5167"/>
                    <a:pt x="5262" y="4474"/>
                    <a:pt x="4443" y="4474"/>
                  </a:cubicBezTo>
                  <a:lnTo>
                    <a:pt x="4443" y="4127"/>
                  </a:lnTo>
                  <a:cubicBezTo>
                    <a:pt x="4443" y="1891"/>
                    <a:pt x="2584"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45"/>
            <p:cNvSpPr/>
            <p:nvPr/>
          </p:nvSpPr>
          <p:spPr>
            <a:xfrm>
              <a:off x="-55931300" y="3435200"/>
              <a:ext cx="194575" cy="81175"/>
            </a:xfrm>
            <a:custGeom>
              <a:avLst/>
              <a:gdLst/>
              <a:ahLst/>
              <a:cxnLst/>
              <a:rect l="l" t="t" r="r" b="b"/>
              <a:pathLst>
                <a:path w="7783" h="3247" extrusionOk="0">
                  <a:moveTo>
                    <a:pt x="347" y="1"/>
                  </a:moveTo>
                  <a:cubicBezTo>
                    <a:pt x="221" y="64"/>
                    <a:pt x="127" y="127"/>
                    <a:pt x="1" y="158"/>
                  </a:cubicBezTo>
                  <a:lnTo>
                    <a:pt x="1" y="2899"/>
                  </a:lnTo>
                  <a:cubicBezTo>
                    <a:pt x="1" y="3088"/>
                    <a:pt x="158" y="3246"/>
                    <a:pt x="347" y="3246"/>
                  </a:cubicBezTo>
                  <a:lnTo>
                    <a:pt x="7627" y="3246"/>
                  </a:lnTo>
                  <a:cubicBezTo>
                    <a:pt x="6551" y="3216"/>
                    <a:pt x="5551" y="2574"/>
                    <a:pt x="5010" y="1702"/>
                  </a:cubicBezTo>
                  <a:cubicBezTo>
                    <a:pt x="4727" y="1734"/>
                    <a:pt x="4411" y="1765"/>
                    <a:pt x="4096" y="1765"/>
                  </a:cubicBezTo>
                  <a:cubicBezTo>
                    <a:pt x="2584" y="1765"/>
                    <a:pt x="1229" y="1040"/>
                    <a:pt x="347" y="1"/>
                  </a:cubicBezTo>
                  <a:close/>
                  <a:moveTo>
                    <a:pt x="7627" y="3246"/>
                  </a:moveTo>
                  <a:cubicBezTo>
                    <a:pt x="7653" y="3246"/>
                    <a:pt x="7679" y="3247"/>
                    <a:pt x="7705" y="3247"/>
                  </a:cubicBezTo>
                  <a:cubicBezTo>
                    <a:pt x="7731" y="3247"/>
                    <a:pt x="7757" y="3246"/>
                    <a:pt x="7783" y="3246"/>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45"/>
            <p:cNvSpPr/>
            <p:nvPr/>
          </p:nvSpPr>
          <p:spPr>
            <a:xfrm>
              <a:off x="-55927350" y="3202850"/>
              <a:ext cx="70900" cy="71200"/>
            </a:xfrm>
            <a:custGeom>
              <a:avLst/>
              <a:gdLst/>
              <a:ahLst/>
              <a:cxnLst/>
              <a:rect l="l" t="t" r="r" b="b"/>
              <a:pathLst>
                <a:path w="2836" h="2848" extrusionOk="0">
                  <a:moveTo>
                    <a:pt x="2836" y="1"/>
                  </a:moveTo>
                  <a:cubicBezTo>
                    <a:pt x="1450" y="379"/>
                    <a:pt x="378" y="1482"/>
                    <a:pt x="0" y="2836"/>
                  </a:cubicBezTo>
                  <a:cubicBezTo>
                    <a:pt x="85" y="2843"/>
                    <a:pt x="170" y="2847"/>
                    <a:pt x="255" y="2847"/>
                  </a:cubicBezTo>
                  <a:cubicBezTo>
                    <a:pt x="548" y="2847"/>
                    <a:pt x="841" y="2801"/>
                    <a:pt x="1135" y="2679"/>
                  </a:cubicBezTo>
                  <a:cubicBezTo>
                    <a:pt x="2111" y="2332"/>
                    <a:pt x="2804" y="1324"/>
                    <a:pt x="2836" y="284"/>
                  </a:cubicBezTo>
                  <a:lnTo>
                    <a:pt x="28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7" name="Google Shape;2237;p45"/>
          <p:cNvGrpSpPr/>
          <p:nvPr/>
        </p:nvGrpSpPr>
        <p:grpSpPr>
          <a:xfrm>
            <a:off x="3062125" y="1367846"/>
            <a:ext cx="358099" cy="358099"/>
            <a:chOff x="-57568775" y="3198925"/>
            <a:chExt cx="318225" cy="318225"/>
          </a:xfrm>
        </p:grpSpPr>
        <p:sp>
          <p:nvSpPr>
            <p:cNvPr id="2238" name="Google Shape;2238;p45"/>
            <p:cNvSpPr/>
            <p:nvPr/>
          </p:nvSpPr>
          <p:spPr>
            <a:xfrm>
              <a:off x="-57530950" y="3373775"/>
              <a:ext cx="18125" cy="64600"/>
            </a:xfrm>
            <a:custGeom>
              <a:avLst/>
              <a:gdLst/>
              <a:ahLst/>
              <a:cxnLst/>
              <a:rect l="l" t="t" r="r" b="b"/>
              <a:pathLst>
                <a:path w="725" h="2584" extrusionOk="0">
                  <a:moveTo>
                    <a:pt x="725" y="0"/>
                  </a:moveTo>
                  <a:cubicBezTo>
                    <a:pt x="315" y="284"/>
                    <a:pt x="0" y="725"/>
                    <a:pt x="0" y="1261"/>
                  </a:cubicBezTo>
                  <a:lnTo>
                    <a:pt x="0" y="1324"/>
                  </a:lnTo>
                  <a:cubicBezTo>
                    <a:pt x="0" y="1859"/>
                    <a:pt x="315" y="2332"/>
                    <a:pt x="725" y="2584"/>
                  </a:cubicBezTo>
                  <a:lnTo>
                    <a:pt x="725" y="1576"/>
                  </a:lnTo>
                  <a:lnTo>
                    <a:pt x="7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45"/>
            <p:cNvSpPr/>
            <p:nvPr/>
          </p:nvSpPr>
          <p:spPr>
            <a:xfrm>
              <a:off x="-57568775" y="3406850"/>
              <a:ext cx="99275" cy="110300"/>
            </a:xfrm>
            <a:custGeom>
              <a:avLst/>
              <a:gdLst/>
              <a:ahLst/>
              <a:cxnLst/>
              <a:rect l="l" t="t" r="r" b="b"/>
              <a:pathLst>
                <a:path w="3971" h="4412" extrusionOk="0">
                  <a:moveTo>
                    <a:pt x="757" y="1"/>
                  </a:moveTo>
                  <a:cubicBezTo>
                    <a:pt x="285" y="473"/>
                    <a:pt x="1" y="1103"/>
                    <a:pt x="1" y="1796"/>
                  </a:cubicBezTo>
                  <a:cubicBezTo>
                    <a:pt x="1" y="3246"/>
                    <a:pt x="1198" y="4411"/>
                    <a:pt x="2616" y="4411"/>
                  </a:cubicBezTo>
                  <a:cubicBezTo>
                    <a:pt x="3120" y="4411"/>
                    <a:pt x="3561" y="4254"/>
                    <a:pt x="3971" y="4002"/>
                  </a:cubicBezTo>
                  <a:cubicBezTo>
                    <a:pt x="3435" y="3561"/>
                    <a:pt x="2994" y="2962"/>
                    <a:pt x="2710" y="2363"/>
                  </a:cubicBezTo>
                  <a:lnTo>
                    <a:pt x="1891" y="1891"/>
                  </a:lnTo>
                  <a:cubicBezTo>
                    <a:pt x="1230" y="1481"/>
                    <a:pt x="789" y="788"/>
                    <a:pt x="75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45"/>
            <p:cNvSpPr/>
            <p:nvPr/>
          </p:nvSpPr>
          <p:spPr>
            <a:xfrm>
              <a:off x="-57494725" y="3254850"/>
              <a:ext cx="207175" cy="262300"/>
            </a:xfrm>
            <a:custGeom>
              <a:avLst/>
              <a:gdLst/>
              <a:ahLst/>
              <a:cxnLst/>
              <a:rect l="l" t="t" r="r" b="b"/>
              <a:pathLst>
                <a:path w="8287" h="10492" extrusionOk="0">
                  <a:moveTo>
                    <a:pt x="2647" y="5293"/>
                  </a:moveTo>
                  <a:cubicBezTo>
                    <a:pt x="2836" y="5293"/>
                    <a:pt x="2993" y="5451"/>
                    <a:pt x="2993" y="5640"/>
                  </a:cubicBezTo>
                  <a:cubicBezTo>
                    <a:pt x="2993" y="5829"/>
                    <a:pt x="2836" y="5986"/>
                    <a:pt x="2647" y="5986"/>
                  </a:cubicBezTo>
                  <a:cubicBezTo>
                    <a:pt x="2628" y="5989"/>
                    <a:pt x="2609" y="5990"/>
                    <a:pt x="2592" y="5990"/>
                  </a:cubicBezTo>
                  <a:cubicBezTo>
                    <a:pt x="2400" y="5990"/>
                    <a:pt x="2269" y="5841"/>
                    <a:pt x="2269" y="5640"/>
                  </a:cubicBezTo>
                  <a:cubicBezTo>
                    <a:pt x="2269" y="5451"/>
                    <a:pt x="2426" y="5293"/>
                    <a:pt x="2647" y="5293"/>
                  </a:cubicBezTo>
                  <a:close/>
                  <a:moveTo>
                    <a:pt x="5640" y="5324"/>
                  </a:moveTo>
                  <a:cubicBezTo>
                    <a:pt x="5829" y="5324"/>
                    <a:pt x="5986" y="5482"/>
                    <a:pt x="5986" y="5671"/>
                  </a:cubicBezTo>
                  <a:cubicBezTo>
                    <a:pt x="6018" y="5860"/>
                    <a:pt x="5860" y="6018"/>
                    <a:pt x="5640" y="6018"/>
                  </a:cubicBezTo>
                  <a:cubicBezTo>
                    <a:pt x="5419" y="6018"/>
                    <a:pt x="5262" y="5860"/>
                    <a:pt x="5262" y="5671"/>
                  </a:cubicBezTo>
                  <a:cubicBezTo>
                    <a:pt x="5262" y="5482"/>
                    <a:pt x="5419" y="5324"/>
                    <a:pt x="5640" y="5324"/>
                  </a:cubicBezTo>
                  <a:close/>
                  <a:moveTo>
                    <a:pt x="5191" y="7845"/>
                  </a:moveTo>
                  <a:cubicBezTo>
                    <a:pt x="5285" y="7845"/>
                    <a:pt x="5372" y="7876"/>
                    <a:pt x="5419" y="7939"/>
                  </a:cubicBezTo>
                  <a:cubicBezTo>
                    <a:pt x="5640" y="8065"/>
                    <a:pt x="5640" y="8317"/>
                    <a:pt x="5482" y="8475"/>
                  </a:cubicBezTo>
                  <a:cubicBezTo>
                    <a:pt x="5104" y="8822"/>
                    <a:pt x="4632" y="9011"/>
                    <a:pt x="4128" y="9011"/>
                  </a:cubicBezTo>
                  <a:cubicBezTo>
                    <a:pt x="3624" y="9011"/>
                    <a:pt x="3151" y="8822"/>
                    <a:pt x="2836" y="8475"/>
                  </a:cubicBezTo>
                  <a:cubicBezTo>
                    <a:pt x="2678" y="8317"/>
                    <a:pt x="2678" y="8065"/>
                    <a:pt x="2836" y="7939"/>
                  </a:cubicBezTo>
                  <a:cubicBezTo>
                    <a:pt x="2915" y="7876"/>
                    <a:pt x="3009" y="7845"/>
                    <a:pt x="3100" y="7845"/>
                  </a:cubicBezTo>
                  <a:cubicBezTo>
                    <a:pt x="3190" y="7845"/>
                    <a:pt x="3277" y="7876"/>
                    <a:pt x="3340" y="7939"/>
                  </a:cubicBezTo>
                  <a:cubicBezTo>
                    <a:pt x="3561" y="8160"/>
                    <a:pt x="3844" y="8270"/>
                    <a:pt x="4128" y="8270"/>
                  </a:cubicBezTo>
                  <a:cubicBezTo>
                    <a:pt x="4411" y="8270"/>
                    <a:pt x="4695" y="8160"/>
                    <a:pt x="4915" y="7939"/>
                  </a:cubicBezTo>
                  <a:cubicBezTo>
                    <a:pt x="4994" y="7876"/>
                    <a:pt x="5096" y="7845"/>
                    <a:pt x="5191" y="7845"/>
                  </a:cubicBezTo>
                  <a:close/>
                  <a:moveTo>
                    <a:pt x="1796" y="0"/>
                  </a:moveTo>
                  <a:cubicBezTo>
                    <a:pt x="1670" y="126"/>
                    <a:pt x="1135" y="504"/>
                    <a:pt x="1072" y="630"/>
                  </a:cubicBezTo>
                  <a:cubicBezTo>
                    <a:pt x="442" y="1260"/>
                    <a:pt x="0" y="2363"/>
                    <a:pt x="0" y="3403"/>
                  </a:cubicBezTo>
                  <a:lnTo>
                    <a:pt x="0" y="6396"/>
                  </a:lnTo>
                  <a:cubicBezTo>
                    <a:pt x="0" y="8632"/>
                    <a:pt x="1859" y="10491"/>
                    <a:pt x="4128" y="10491"/>
                  </a:cubicBezTo>
                  <a:cubicBezTo>
                    <a:pt x="6427" y="10491"/>
                    <a:pt x="8286" y="8632"/>
                    <a:pt x="8286" y="6396"/>
                  </a:cubicBezTo>
                  <a:lnTo>
                    <a:pt x="8286" y="4505"/>
                  </a:lnTo>
                  <a:cubicBezTo>
                    <a:pt x="8157" y="4513"/>
                    <a:pt x="8028" y="4517"/>
                    <a:pt x="7899" y="4517"/>
                  </a:cubicBezTo>
                  <a:cubicBezTo>
                    <a:pt x="6396" y="4517"/>
                    <a:pt x="4939" y="4009"/>
                    <a:pt x="3750" y="2993"/>
                  </a:cubicBezTo>
                  <a:cubicBezTo>
                    <a:pt x="2804" y="2206"/>
                    <a:pt x="2174" y="1103"/>
                    <a:pt x="17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45"/>
            <p:cNvSpPr/>
            <p:nvPr/>
          </p:nvSpPr>
          <p:spPr>
            <a:xfrm>
              <a:off x="-57269475" y="3372975"/>
              <a:ext cx="18925" cy="63825"/>
            </a:xfrm>
            <a:custGeom>
              <a:avLst/>
              <a:gdLst/>
              <a:ahLst/>
              <a:cxnLst/>
              <a:rect l="l" t="t" r="r" b="b"/>
              <a:pathLst>
                <a:path w="757" h="2553" extrusionOk="0">
                  <a:moveTo>
                    <a:pt x="1" y="1"/>
                  </a:moveTo>
                  <a:lnTo>
                    <a:pt x="1" y="2553"/>
                  </a:lnTo>
                  <a:cubicBezTo>
                    <a:pt x="442" y="2301"/>
                    <a:pt x="757" y="1828"/>
                    <a:pt x="757" y="1261"/>
                  </a:cubicBezTo>
                  <a:cubicBezTo>
                    <a:pt x="757" y="757"/>
                    <a:pt x="473" y="284"/>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45"/>
            <p:cNvSpPr/>
            <p:nvPr/>
          </p:nvSpPr>
          <p:spPr>
            <a:xfrm>
              <a:off x="-57436450" y="3198925"/>
              <a:ext cx="185900" cy="154400"/>
            </a:xfrm>
            <a:custGeom>
              <a:avLst/>
              <a:gdLst/>
              <a:ahLst/>
              <a:cxnLst/>
              <a:rect l="l" t="t" r="r" b="b"/>
              <a:pathLst>
                <a:path w="7436" h="6176" extrusionOk="0">
                  <a:moveTo>
                    <a:pt x="1828" y="0"/>
                  </a:moveTo>
                  <a:cubicBezTo>
                    <a:pt x="1198" y="0"/>
                    <a:pt x="568" y="126"/>
                    <a:pt x="1" y="315"/>
                  </a:cubicBezTo>
                  <a:cubicBezTo>
                    <a:pt x="1" y="977"/>
                    <a:pt x="127" y="1639"/>
                    <a:pt x="316" y="2237"/>
                  </a:cubicBezTo>
                  <a:cubicBezTo>
                    <a:pt x="631" y="3151"/>
                    <a:pt x="1167" y="3970"/>
                    <a:pt x="1923" y="4600"/>
                  </a:cubicBezTo>
                  <a:cubicBezTo>
                    <a:pt x="2710" y="5262"/>
                    <a:pt x="3655" y="5734"/>
                    <a:pt x="4632" y="5892"/>
                  </a:cubicBezTo>
                  <a:cubicBezTo>
                    <a:pt x="5073" y="5976"/>
                    <a:pt x="5262" y="5976"/>
                    <a:pt x="5507" y="5976"/>
                  </a:cubicBezTo>
                  <a:lnTo>
                    <a:pt x="5507" y="5976"/>
                  </a:lnTo>
                  <a:cubicBezTo>
                    <a:pt x="5630" y="5976"/>
                    <a:pt x="5766" y="5976"/>
                    <a:pt x="5955" y="5986"/>
                  </a:cubicBezTo>
                  <a:lnTo>
                    <a:pt x="6680" y="5986"/>
                  </a:lnTo>
                  <a:cubicBezTo>
                    <a:pt x="6963" y="5986"/>
                    <a:pt x="7215" y="6049"/>
                    <a:pt x="7436" y="6175"/>
                  </a:cubicBezTo>
                  <a:lnTo>
                    <a:pt x="7436" y="5671"/>
                  </a:lnTo>
                  <a:lnTo>
                    <a:pt x="7436" y="5640"/>
                  </a:lnTo>
                  <a:cubicBezTo>
                    <a:pt x="7436" y="2552"/>
                    <a:pt x="4916" y="0"/>
                    <a:pt x="18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45"/>
            <p:cNvSpPr/>
            <p:nvPr/>
          </p:nvSpPr>
          <p:spPr>
            <a:xfrm>
              <a:off x="-57532525" y="3215450"/>
              <a:ext cx="77975" cy="148900"/>
            </a:xfrm>
            <a:custGeom>
              <a:avLst/>
              <a:gdLst/>
              <a:ahLst/>
              <a:cxnLst/>
              <a:rect l="l" t="t" r="r" b="b"/>
              <a:pathLst>
                <a:path w="3119" h="5956" extrusionOk="0">
                  <a:moveTo>
                    <a:pt x="3056" y="1"/>
                  </a:moveTo>
                  <a:cubicBezTo>
                    <a:pt x="1260" y="946"/>
                    <a:pt x="0" y="2836"/>
                    <a:pt x="0" y="5010"/>
                  </a:cubicBezTo>
                  <a:lnTo>
                    <a:pt x="0" y="5199"/>
                  </a:lnTo>
                  <a:lnTo>
                    <a:pt x="0" y="5955"/>
                  </a:lnTo>
                  <a:lnTo>
                    <a:pt x="63" y="5955"/>
                  </a:lnTo>
                  <a:cubicBezTo>
                    <a:pt x="158" y="5829"/>
                    <a:pt x="284" y="5766"/>
                    <a:pt x="410" y="5672"/>
                  </a:cubicBezTo>
                  <a:lnTo>
                    <a:pt x="788" y="5451"/>
                  </a:lnTo>
                  <a:lnTo>
                    <a:pt x="788" y="4601"/>
                  </a:lnTo>
                  <a:cubicBezTo>
                    <a:pt x="914" y="3088"/>
                    <a:pt x="1828" y="1576"/>
                    <a:pt x="3119" y="789"/>
                  </a:cubicBezTo>
                  <a:cubicBezTo>
                    <a:pt x="3088" y="505"/>
                    <a:pt x="3056" y="253"/>
                    <a:pt x="305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44" name="Google Shape;2244;p45"/>
          <p:cNvGrpSpPr/>
          <p:nvPr/>
        </p:nvGrpSpPr>
        <p:grpSpPr>
          <a:xfrm>
            <a:off x="5745516" y="1367396"/>
            <a:ext cx="314662" cy="358999"/>
            <a:chOff x="-55576850" y="3198125"/>
            <a:chExt cx="279625" cy="319025"/>
          </a:xfrm>
        </p:grpSpPr>
        <p:sp>
          <p:nvSpPr>
            <p:cNvPr id="2245" name="Google Shape;2245;p45"/>
            <p:cNvSpPr/>
            <p:nvPr/>
          </p:nvSpPr>
          <p:spPr>
            <a:xfrm>
              <a:off x="-55576850" y="3335975"/>
              <a:ext cx="18900" cy="63825"/>
            </a:xfrm>
            <a:custGeom>
              <a:avLst/>
              <a:gdLst/>
              <a:ahLst/>
              <a:cxnLst/>
              <a:rect l="l" t="t" r="r" b="b"/>
              <a:pathLst>
                <a:path w="756" h="2553" extrusionOk="0">
                  <a:moveTo>
                    <a:pt x="756" y="0"/>
                  </a:moveTo>
                  <a:cubicBezTo>
                    <a:pt x="315" y="221"/>
                    <a:pt x="0" y="693"/>
                    <a:pt x="0" y="1260"/>
                  </a:cubicBezTo>
                  <a:cubicBezTo>
                    <a:pt x="0" y="1796"/>
                    <a:pt x="315" y="2269"/>
                    <a:pt x="756" y="2552"/>
                  </a:cubicBezTo>
                  <a:lnTo>
                    <a:pt x="75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45"/>
            <p:cNvSpPr/>
            <p:nvPr/>
          </p:nvSpPr>
          <p:spPr>
            <a:xfrm>
              <a:off x="-55539850" y="3198125"/>
              <a:ext cx="206375" cy="99275"/>
            </a:xfrm>
            <a:custGeom>
              <a:avLst/>
              <a:gdLst/>
              <a:ahLst/>
              <a:cxnLst/>
              <a:rect l="l" t="t" r="r" b="b"/>
              <a:pathLst>
                <a:path w="8255" h="3971" extrusionOk="0">
                  <a:moveTo>
                    <a:pt x="2616" y="1"/>
                  </a:moveTo>
                  <a:cubicBezTo>
                    <a:pt x="2348" y="1"/>
                    <a:pt x="2080" y="95"/>
                    <a:pt x="1860" y="284"/>
                  </a:cubicBezTo>
                  <a:cubicBezTo>
                    <a:pt x="1671" y="95"/>
                    <a:pt x="1387" y="32"/>
                    <a:pt x="1103" y="32"/>
                  </a:cubicBezTo>
                  <a:cubicBezTo>
                    <a:pt x="473" y="32"/>
                    <a:pt x="1" y="536"/>
                    <a:pt x="1" y="1135"/>
                  </a:cubicBezTo>
                  <a:lnTo>
                    <a:pt x="1" y="3970"/>
                  </a:lnTo>
                  <a:lnTo>
                    <a:pt x="1639" y="2364"/>
                  </a:lnTo>
                  <a:cubicBezTo>
                    <a:pt x="1715" y="2287"/>
                    <a:pt x="1815" y="2246"/>
                    <a:pt x="1916" y="2246"/>
                  </a:cubicBezTo>
                  <a:cubicBezTo>
                    <a:pt x="1982" y="2246"/>
                    <a:pt x="2049" y="2263"/>
                    <a:pt x="2112" y="2301"/>
                  </a:cubicBezTo>
                  <a:cubicBezTo>
                    <a:pt x="2726" y="2726"/>
                    <a:pt x="3435" y="2939"/>
                    <a:pt x="4144" y="2939"/>
                  </a:cubicBezTo>
                  <a:cubicBezTo>
                    <a:pt x="4853" y="2939"/>
                    <a:pt x="5561" y="2726"/>
                    <a:pt x="6176" y="2301"/>
                  </a:cubicBezTo>
                  <a:cubicBezTo>
                    <a:pt x="6225" y="2263"/>
                    <a:pt x="6290" y="2246"/>
                    <a:pt x="6355" y="2246"/>
                  </a:cubicBezTo>
                  <a:cubicBezTo>
                    <a:pt x="6456" y="2246"/>
                    <a:pt x="6560" y="2287"/>
                    <a:pt x="6617" y="2364"/>
                  </a:cubicBezTo>
                  <a:lnTo>
                    <a:pt x="8255" y="3970"/>
                  </a:lnTo>
                  <a:lnTo>
                    <a:pt x="8255" y="1135"/>
                  </a:lnTo>
                  <a:cubicBezTo>
                    <a:pt x="8192" y="536"/>
                    <a:pt x="7719" y="32"/>
                    <a:pt x="7089" y="32"/>
                  </a:cubicBezTo>
                  <a:cubicBezTo>
                    <a:pt x="6837" y="32"/>
                    <a:pt x="6554" y="158"/>
                    <a:pt x="6365" y="284"/>
                  </a:cubicBezTo>
                  <a:cubicBezTo>
                    <a:pt x="6144" y="95"/>
                    <a:pt x="5876" y="1"/>
                    <a:pt x="5609" y="1"/>
                  </a:cubicBezTo>
                  <a:cubicBezTo>
                    <a:pt x="5341" y="1"/>
                    <a:pt x="5073" y="95"/>
                    <a:pt x="4853" y="284"/>
                  </a:cubicBezTo>
                  <a:cubicBezTo>
                    <a:pt x="4632" y="95"/>
                    <a:pt x="4372" y="1"/>
                    <a:pt x="4112" y="1"/>
                  </a:cubicBezTo>
                  <a:cubicBezTo>
                    <a:pt x="3852" y="1"/>
                    <a:pt x="3592" y="95"/>
                    <a:pt x="3372" y="284"/>
                  </a:cubicBezTo>
                  <a:cubicBezTo>
                    <a:pt x="3151" y="95"/>
                    <a:pt x="2883" y="1"/>
                    <a:pt x="261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45"/>
            <p:cNvSpPr/>
            <p:nvPr/>
          </p:nvSpPr>
          <p:spPr>
            <a:xfrm>
              <a:off x="-55539850" y="3275325"/>
              <a:ext cx="204800" cy="241825"/>
            </a:xfrm>
            <a:custGeom>
              <a:avLst/>
              <a:gdLst/>
              <a:ahLst/>
              <a:cxnLst/>
              <a:rect l="l" t="t" r="r" b="b"/>
              <a:pathLst>
                <a:path w="8192" h="9673" extrusionOk="0">
                  <a:moveTo>
                    <a:pt x="2616" y="2962"/>
                  </a:moveTo>
                  <a:cubicBezTo>
                    <a:pt x="2805" y="2962"/>
                    <a:pt x="2962" y="3119"/>
                    <a:pt x="2962" y="3308"/>
                  </a:cubicBezTo>
                  <a:cubicBezTo>
                    <a:pt x="2962" y="3529"/>
                    <a:pt x="2805" y="3686"/>
                    <a:pt x="2616" y="3686"/>
                  </a:cubicBezTo>
                  <a:cubicBezTo>
                    <a:pt x="2427" y="3686"/>
                    <a:pt x="2269" y="3560"/>
                    <a:pt x="2269" y="3308"/>
                  </a:cubicBezTo>
                  <a:cubicBezTo>
                    <a:pt x="2269" y="3119"/>
                    <a:pt x="2427" y="2962"/>
                    <a:pt x="2616" y="2962"/>
                  </a:cubicBezTo>
                  <a:close/>
                  <a:moveTo>
                    <a:pt x="5609" y="2993"/>
                  </a:moveTo>
                  <a:cubicBezTo>
                    <a:pt x="5798" y="2993"/>
                    <a:pt x="5955" y="3151"/>
                    <a:pt x="5955" y="3371"/>
                  </a:cubicBezTo>
                  <a:cubicBezTo>
                    <a:pt x="5987" y="3560"/>
                    <a:pt x="5798" y="3718"/>
                    <a:pt x="5609" y="3718"/>
                  </a:cubicBezTo>
                  <a:cubicBezTo>
                    <a:pt x="5420" y="3718"/>
                    <a:pt x="5262" y="3560"/>
                    <a:pt x="5262" y="3371"/>
                  </a:cubicBezTo>
                  <a:cubicBezTo>
                    <a:pt x="5262" y="3151"/>
                    <a:pt x="5420" y="2993"/>
                    <a:pt x="5609" y="2993"/>
                  </a:cubicBezTo>
                  <a:close/>
                  <a:moveTo>
                    <a:pt x="5164" y="6278"/>
                  </a:moveTo>
                  <a:cubicBezTo>
                    <a:pt x="5262" y="6278"/>
                    <a:pt x="5357" y="6317"/>
                    <a:pt x="5420" y="6396"/>
                  </a:cubicBezTo>
                  <a:cubicBezTo>
                    <a:pt x="5577" y="6522"/>
                    <a:pt x="5577" y="6742"/>
                    <a:pt x="5451" y="6900"/>
                  </a:cubicBezTo>
                  <a:cubicBezTo>
                    <a:pt x="5105" y="7246"/>
                    <a:pt x="4632" y="7435"/>
                    <a:pt x="4096" y="7435"/>
                  </a:cubicBezTo>
                  <a:cubicBezTo>
                    <a:pt x="3592" y="7435"/>
                    <a:pt x="3120" y="7246"/>
                    <a:pt x="2805" y="6900"/>
                  </a:cubicBezTo>
                  <a:cubicBezTo>
                    <a:pt x="2647" y="6742"/>
                    <a:pt x="2647" y="6522"/>
                    <a:pt x="2805" y="6396"/>
                  </a:cubicBezTo>
                  <a:cubicBezTo>
                    <a:pt x="2883" y="6317"/>
                    <a:pt x="2986" y="6278"/>
                    <a:pt x="3080" y="6278"/>
                  </a:cubicBezTo>
                  <a:cubicBezTo>
                    <a:pt x="3175" y="6278"/>
                    <a:pt x="3262" y="6317"/>
                    <a:pt x="3309" y="6396"/>
                  </a:cubicBezTo>
                  <a:cubicBezTo>
                    <a:pt x="3529" y="6616"/>
                    <a:pt x="3821" y="6727"/>
                    <a:pt x="4108" y="6727"/>
                  </a:cubicBezTo>
                  <a:cubicBezTo>
                    <a:pt x="4396" y="6727"/>
                    <a:pt x="4679" y="6616"/>
                    <a:pt x="4884" y="6396"/>
                  </a:cubicBezTo>
                  <a:cubicBezTo>
                    <a:pt x="4963" y="6317"/>
                    <a:pt x="5065" y="6278"/>
                    <a:pt x="5164" y="6278"/>
                  </a:cubicBezTo>
                  <a:close/>
                  <a:moveTo>
                    <a:pt x="1954" y="0"/>
                  </a:moveTo>
                  <a:lnTo>
                    <a:pt x="1" y="1954"/>
                  </a:lnTo>
                  <a:lnTo>
                    <a:pt x="1" y="5577"/>
                  </a:lnTo>
                  <a:cubicBezTo>
                    <a:pt x="1" y="7813"/>
                    <a:pt x="1860" y="9672"/>
                    <a:pt x="4096" y="9672"/>
                  </a:cubicBezTo>
                  <a:cubicBezTo>
                    <a:pt x="6365" y="9672"/>
                    <a:pt x="8192" y="7813"/>
                    <a:pt x="8192" y="5577"/>
                  </a:cubicBezTo>
                  <a:lnTo>
                    <a:pt x="8192" y="1954"/>
                  </a:lnTo>
                  <a:lnTo>
                    <a:pt x="6270" y="0"/>
                  </a:lnTo>
                  <a:cubicBezTo>
                    <a:pt x="5609" y="394"/>
                    <a:pt x="4860" y="591"/>
                    <a:pt x="4112" y="591"/>
                  </a:cubicBezTo>
                  <a:cubicBezTo>
                    <a:pt x="3364" y="591"/>
                    <a:pt x="2616" y="394"/>
                    <a:pt x="195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45"/>
            <p:cNvSpPr/>
            <p:nvPr/>
          </p:nvSpPr>
          <p:spPr>
            <a:xfrm>
              <a:off x="-55316150" y="3335975"/>
              <a:ext cx="18925" cy="63825"/>
            </a:xfrm>
            <a:custGeom>
              <a:avLst/>
              <a:gdLst/>
              <a:ahLst/>
              <a:cxnLst/>
              <a:rect l="l" t="t" r="r" b="b"/>
              <a:pathLst>
                <a:path w="757" h="2553" extrusionOk="0">
                  <a:moveTo>
                    <a:pt x="0" y="0"/>
                  </a:moveTo>
                  <a:lnTo>
                    <a:pt x="0" y="2552"/>
                  </a:lnTo>
                  <a:cubicBezTo>
                    <a:pt x="441" y="2269"/>
                    <a:pt x="756" y="1796"/>
                    <a:pt x="756" y="1260"/>
                  </a:cubicBezTo>
                  <a:cubicBezTo>
                    <a:pt x="756" y="693"/>
                    <a:pt x="473" y="22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Rectángulo 1"/>
          <p:cNvSpPr/>
          <p:nvPr/>
        </p:nvSpPr>
        <p:spPr>
          <a:xfrm>
            <a:off x="1253836" y="957612"/>
            <a:ext cx="6636328" cy="124691"/>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4" name="Google Shape;680;p23">
            <a:extLst>
              <a:ext uri="{FF2B5EF4-FFF2-40B4-BE49-F238E27FC236}">
                <a16:creationId xmlns:a16="http://schemas.microsoft.com/office/drawing/2014/main" id="{E20C5D17-50E7-AECC-AECC-413C4CAF3368}"/>
              </a:ext>
            </a:extLst>
          </p:cNvPr>
          <p:cNvGrpSpPr/>
          <p:nvPr/>
        </p:nvGrpSpPr>
        <p:grpSpPr>
          <a:xfrm>
            <a:off x="-1" y="4368678"/>
            <a:ext cx="9143876" cy="752732"/>
            <a:chOff x="76" y="4390800"/>
            <a:chExt cx="9143876" cy="752732"/>
          </a:xfrm>
        </p:grpSpPr>
        <p:sp>
          <p:nvSpPr>
            <p:cNvPr id="5" name="Google Shape;681;p23">
              <a:extLst>
                <a:ext uri="{FF2B5EF4-FFF2-40B4-BE49-F238E27FC236}">
                  <a16:creationId xmlns:a16="http://schemas.microsoft.com/office/drawing/2014/main" id="{A923CE57-E8CF-D162-2F98-342A6F449464}"/>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Google Shape;682;p23">
              <a:extLst>
                <a:ext uri="{FF2B5EF4-FFF2-40B4-BE49-F238E27FC236}">
                  <a16:creationId xmlns:a16="http://schemas.microsoft.com/office/drawing/2014/main" id="{0E455A60-1A76-D5FB-B24D-019C00CAAA61}"/>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7" name="Grupo 6">
            <a:extLst>
              <a:ext uri="{FF2B5EF4-FFF2-40B4-BE49-F238E27FC236}">
                <a16:creationId xmlns:a16="http://schemas.microsoft.com/office/drawing/2014/main" id="{8E2FA8B8-BED6-10FC-2AF9-24E97F960A35}"/>
              </a:ext>
            </a:extLst>
          </p:cNvPr>
          <p:cNvGrpSpPr/>
          <p:nvPr/>
        </p:nvGrpSpPr>
        <p:grpSpPr>
          <a:xfrm>
            <a:off x="8273907" y="213974"/>
            <a:ext cx="800346" cy="1142065"/>
            <a:chOff x="1582532" y="161505"/>
            <a:chExt cx="1233055" cy="1759526"/>
          </a:xfrm>
        </p:grpSpPr>
        <p:sp>
          <p:nvSpPr>
            <p:cNvPr id="8" name="Elipse 7">
              <a:extLst>
                <a:ext uri="{FF2B5EF4-FFF2-40B4-BE49-F238E27FC236}">
                  <a16:creationId xmlns:a16="http://schemas.microsoft.com/office/drawing/2014/main" id="{D13111BB-73D5-2ADB-A62C-A0447F47B819}"/>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9" name="Imagen 8">
              <a:extLst>
                <a:ext uri="{FF2B5EF4-FFF2-40B4-BE49-F238E27FC236}">
                  <a16:creationId xmlns:a16="http://schemas.microsoft.com/office/drawing/2014/main" id="{09104D9E-0194-8C24-3FDB-3CB5669FED69}"/>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37"/>
        <p:cNvGrpSpPr/>
        <p:nvPr/>
      </p:nvGrpSpPr>
      <p:grpSpPr>
        <a:xfrm>
          <a:off x="0" y="0"/>
          <a:ext cx="0" cy="0"/>
          <a:chOff x="0" y="0"/>
          <a:chExt cx="0" cy="0"/>
        </a:xfrm>
      </p:grpSpPr>
      <p:grpSp>
        <p:nvGrpSpPr>
          <p:cNvPr id="3" name="Google Shape;680;p23">
            <a:extLst>
              <a:ext uri="{FF2B5EF4-FFF2-40B4-BE49-F238E27FC236}">
                <a16:creationId xmlns:a16="http://schemas.microsoft.com/office/drawing/2014/main" id="{7F0F5D69-602D-4785-432F-A283882F7DE4}"/>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238A7A5C-A7E6-06A1-70B9-78B46A96999A}"/>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682;p23">
              <a:extLst>
                <a:ext uri="{FF2B5EF4-FFF2-40B4-BE49-F238E27FC236}">
                  <a16:creationId xmlns:a16="http://schemas.microsoft.com/office/drawing/2014/main" id="{3C1DD669-EEC5-8A9F-DCAC-08735EF8A38A}"/>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338" name="Google Shape;2338;p48"/>
          <p:cNvSpPr txBox="1">
            <a:spLocks noGrp="1"/>
          </p:cNvSpPr>
          <p:nvPr>
            <p:ph type="title"/>
          </p:nvPr>
        </p:nvSpPr>
        <p:spPr>
          <a:xfrm>
            <a:off x="1956586" y="1307100"/>
            <a:ext cx="57573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AWESOME </a:t>
            </a:r>
            <a:r>
              <a:rPr lang="en" dirty="0">
                <a:solidFill>
                  <a:schemeClr val="dk2"/>
                </a:solidFill>
              </a:rPr>
              <a:t>WORDS</a:t>
            </a:r>
            <a:endParaRPr dirty="0">
              <a:solidFill>
                <a:schemeClr val="dk2"/>
              </a:solidFill>
            </a:endParaRPr>
          </a:p>
        </p:txBody>
      </p:sp>
      <p:pic>
        <p:nvPicPr>
          <p:cNvPr id="2" name="Imagen 1"/>
          <p:cNvPicPr>
            <a:picLocks noChangeAspect="1"/>
          </p:cNvPicPr>
          <p:nvPr/>
        </p:nvPicPr>
        <p:blipFill>
          <a:blip r:embed="rId3"/>
          <a:stretch>
            <a:fillRect/>
          </a:stretch>
        </p:blipFill>
        <p:spPr>
          <a:xfrm>
            <a:off x="0" y="-26970"/>
            <a:ext cx="1852919" cy="51974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50"/>
          <p:cNvSpPr/>
          <p:nvPr/>
        </p:nvSpPr>
        <p:spPr>
          <a:xfrm flipH="1">
            <a:off x="3657925" y="2057400"/>
            <a:ext cx="1828200" cy="1828200"/>
          </a:xfrm>
          <a:prstGeom prst="ellipse">
            <a:avLst/>
          </a:prstGeom>
          <a:solidFill>
            <a:srgbClr val="FFFFFF">
              <a:alpha val="55360"/>
            </a:srgbClr>
          </a:solidFill>
          <a:ln w="19050"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580" name="Google Shape;580;p50"/>
          <p:cNvSpPr txBox="1"/>
          <p:nvPr/>
        </p:nvSpPr>
        <p:spPr>
          <a:xfrm>
            <a:off x="856925" y="148490"/>
            <a:ext cx="62154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dirty="0">
                <a:solidFill>
                  <a:schemeClr val="accent6">
                    <a:lumMod val="50000"/>
                  </a:schemeClr>
                </a:solidFill>
                <a:latin typeface="Anton"/>
                <a:ea typeface="Anton"/>
                <a:cs typeface="Anton"/>
                <a:sym typeface="Anton"/>
              </a:rPr>
              <a:t>Benefits of water</a:t>
            </a:r>
            <a:endParaRPr sz="2800" dirty="0">
              <a:solidFill>
                <a:schemeClr val="accent6">
                  <a:lumMod val="50000"/>
                </a:schemeClr>
              </a:solidFill>
              <a:latin typeface="Anton"/>
              <a:ea typeface="Anton"/>
              <a:cs typeface="Anton"/>
              <a:sym typeface="Anton"/>
            </a:endParaRPr>
          </a:p>
        </p:txBody>
      </p:sp>
      <p:sp>
        <p:nvSpPr>
          <p:cNvPr id="581" name="Google Shape;581;p50"/>
          <p:cNvSpPr txBox="1"/>
          <p:nvPr/>
        </p:nvSpPr>
        <p:spPr>
          <a:xfrm>
            <a:off x="705750" y="3577109"/>
            <a:ext cx="1696200" cy="45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Jupiter</a:t>
            </a:r>
            <a:endParaRPr sz="2500">
              <a:solidFill>
                <a:schemeClr val="accent6">
                  <a:lumMod val="50000"/>
                </a:schemeClr>
              </a:solidFill>
              <a:latin typeface="Anton"/>
              <a:ea typeface="Anton"/>
              <a:cs typeface="Anton"/>
              <a:sym typeface="Anton"/>
            </a:endParaRPr>
          </a:p>
        </p:txBody>
      </p:sp>
      <p:sp>
        <p:nvSpPr>
          <p:cNvPr id="582" name="Google Shape;582;p50"/>
          <p:cNvSpPr txBox="1"/>
          <p:nvPr/>
        </p:nvSpPr>
        <p:spPr>
          <a:xfrm>
            <a:off x="705775" y="4008899"/>
            <a:ext cx="1828200" cy="529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a:ea typeface="Montserrat"/>
                <a:cs typeface="Montserrat"/>
                <a:sym typeface="Montserrat"/>
              </a:rPr>
              <a:t>Jupiter is the biggest planet </a:t>
            </a:r>
            <a:endParaRPr>
              <a:solidFill>
                <a:schemeClr val="accent6">
                  <a:lumMod val="50000"/>
                </a:schemeClr>
              </a:solidFill>
              <a:latin typeface="Montserrat"/>
              <a:ea typeface="Montserrat"/>
              <a:cs typeface="Montserrat"/>
              <a:sym typeface="Montserrat"/>
            </a:endParaRPr>
          </a:p>
        </p:txBody>
      </p:sp>
      <p:sp>
        <p:nvSpPr>
          <p:cNvPr id="583" name="Google Shape;583;p50"/>
          <p:cNvSpPr txBox="1"/>
          <p:nvPr/>
        </p:nvSpPr>
        <p:spPr>
          <a:xfrm>
            <a:off x="705675" y="1767968"/>
            <a:ext cx="1696200" cy="45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Mars</a:t>
            </a:r>
            <a:endParaRPr sz="2500">
              <a:solidFill>
                <a:schemeClr val="accent6">
                  <a:lumMod val="50000"/>
                </a:schemeClr>
              </a:solidFill>
              <a:latin typeface="Anton"/>
              <a:ea typeface="Anton"/>
              <a:cs typeface="Anton"/>
              <a:sym typeface="Anton"/>
            </a:endParaRPr>
          </a:p>
        </p:txBody>
      </p:sp>
      <p:sp>
        <p:nvSpPr>
          <p:cNvPr id="584" name="Google Shape;584;p50"/>
          <p:cNvSpPr txBox="1"/>
          <p:nvPr/>
        </p:nvSpPr>
        <p:spPr>
          <a:xfrm>
            <a:off x="705775" y="2201486"/>
            <a:ext cx="1828200" cy="711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a:ea typeface="Montserrat"/>
                <a:cs typeface="Montserrat"/>
                <a:sym typeface="Montserrat"/>
              </a:rPr>
              <a:t>Despite being red, Mars is cold</a:t>
            </a:r>
            <a:endParaRPr>
              <a:solidFill>
                <a:schemeClr val="accent6">
                  <a:lumMod val="50000"/>
                </a:schemeClr>
              </a:solidFill>
              <a:latin typeface="Montserrat"/>
              <a:ea typeface="Montserrat"/>
              <a:cs typeface="Montserrat"/>
              <a:sym typeface="Montserrat"/>
            </a:endParaRPr>
          </a:p>
        </p:txBody>
      </p:sp>
      <p:sp>
        <p:nvSpPr>
          <p:cNvPr id="585" name="Google Shape;585;p50"/>
          <p:cNvSpPr txBox="1"/>
          <p:nvPr/>
        </p:nvSpPr>
        <p:spPr>
          <a:xfrm>
            <a:off x="6742050" y="3577109"/>
            <a:ext cx="1696200" cy="45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500">
                <a:solidFill>
                  <a:schemeClr val="accent6">
                    <a:lumMod val="50000"/>
                  </a:schemeClr>
                </a:solidFill>
                <a:latin typeface="Anton"/>
                <a:ea typeface="Anton"/>
                <a:cs typeface="Anton"/>
                <a:sym typeface="Anton"/>
              </a:rPr>
              <a:t>Saturn</a:t>
            </a:r>
            <a:endParaRPr sz="2500">
              <a:solidFill>
                <a:schemeClr val="accent6">
                  <a:lumMod val="50000"/>
                </a:schemeClr>
              </a:solidFill>
              <a:latin typeface="Anton"/>
              <a:ea typeface="Anton"/>
              <a:cs typeface="Anton"/>
              <a:sym typeface="Anton"/>
            </a:endParaRPr>
          </a:p>
        </p:txBody>
      </p:sp>
      <p:sp>
        <p:nvSpPr>
          <p:cNvPr id="586" name="Google Shape;586;p50"/>
          <p:cNvSpPr txBox="1"/>
          <p:nvPr/>
        </p:nvSpPr>
        <p:spPr>
          <a:xfrm>
            <a:off x="6610025" y="4008899"/>
            <a:ext cx="1828200" cy="5298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6">
                    <a:lumMod val="50000"/>
                  </a:schemeClr>
                </a:solidFill>
                <a:latin typeface="Montserrat"/>
                <a:ea typeface="Montserrat"/>
                <a:cs typeface="Montserrat"/>
                <a:sym typeface="Montserrat"/>
              </a:rPr>
              <a:t>Saturn is the planet with rings</a:t>
            </a:r>
            <a:endParaRPr>
              <a:solidFill>
                <a:schemeClr val="accent6">
                  <a:lumMod val="50000"/>
                </a:schemeClr>
              </a:solidFill>
              <a:latin typeface="Montserrat"/>
              <a:ea typeface="Montserrat"/>
              <a:cs typeface="Montserrat"/>
              <a:sym typeface="Montserrat"/>
            </a:endParaRPr>
          </a:p>
        </p:txBody>
      </p:sp>
      <p:sp>
        <p:nvSpPr>
          <p:cNvPr id="587" name="Google Shape;587;p50"/>
          <p:cNvSpPr txBox="1"/>
          <p:nvPr/>
        </p:nvSpPr>
        <p:spPr>
          <a:xfrm>
            <a:off x="6742050" y="1767968"/>
            <a:ext cx="1696200" cy="45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500">
                <a:solidFill>
                  <a:schemeClr val="accent6">
                    <a:lumMod val="50000"/>
                  </a:schemeClr>
                </a:solidFill>
                <a:latin typeface="Anton"/>
                <a:ea typeface="Anton"/>
                <a:cs typeface="Anton"/>
                <a:sym typeface="Anton"/>
              </a:rPr>
              <a:t>Venus</a:t>
            </a:r>
            <a:endParaRPr sz="2500">
              <a:solidFill>
                <a:schemeClr val="accent6">
                  <a:lumMod val="50000"/>
                </a:schemeClr>
              </a:solidFill>
              <a:latin typeface="Anton"/>
              <a:ea typeface="Anton"/>
              <a:cs typeface="Anton"/>
              <a:sym typeface="Anton"/>
            </a:endParaRPr>
          </a:p>
        </p:txBody>
      </p:sp>
      <p:sp>
        <p:nvSpPr>
          <p:cNvPr id="588" name="Google Shape;588;p50"/>
          <p:cNvSpPr txBox="1"/>
          <p:nvPr/>
        </p:nvSpPr>
        <p:spPr>
          <a:xfrm>
            <a:off x="6610025" y="2201486"/>
            <a:ext cx="1828200" cy="711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6">
                    <a:lumMod val="50000"/>
                  </a:schemeClr>
                </a:solidFill>
                <a:latin typeface="Montserrat"/>
                <a:ea typeface="Montserrat"/>
                <a:cs typeface="Montserrat"/>
                <a:sym typeface="Montserrat"/>
              </a:rPr>
              <a:t>Venus has a beautiful name</a:t>
            </a:r>
            <a:endParaRPr>
              <a:solidFill>
                <a:schemeClr val="accent6">
                  <a:lumMod val="50000"/>
                </a:schemeClr>
              </a:solidFill>
              <a:latin typeface="Montserrat"/>
              <a:ea typeface="Montserrat"/>
              <a:cs typeface="Montserrat"/>
              <a:sym typeface="Montserrat"/>
            </a:endParaRPr>
          </a:p>
        </p:txBody>
      </p:sp>
      <p:sp>
        <p:nvSpPr>
          <p:cNvPr id="589" name="Google Shape;589;p50"/>
          <p:cNvSpPr txBox="1"/>
          <p:nvPr/>
        </p:nvSpPr>
        <p:spPr>
          <a:xfrm>
            <a:off x="705775" y="1184384"/>
            <a:ext cx="13659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500">
                <a:solidFill>
                  <a:schemeClr val="accent6">
                    <a:lumMod val="50000"/>
                  </a:schemeClr>
                </a:solidFill>
                <a:latin typeface="Anton"/>
                <a:ea typeface="Anton"/>
                <a:cs typeface="Anton"/>
                <a:sym typeface="Anton"/>
              </a:rPr>
              <a:t>40%</a:t>
            </a:r>
            <a:endParaRPr sz="3500">
              <a:solidFill>
                <a:schemeClr val="accent6">
                  <a:lumMod val="50000"/>
                </a:schemeClr>
              </a:solidFill>
              <a:latin typeface="Anton"/>
              <a:ea typeface="Anton"/>
              <a:cs typeface="Anton"/>
              <a:sym typeface="Anton"/>
            </a:endParaRPr>
          </a:p>
        </p:txBody>
      </p:sp>
      <p:sp>
        <p:nvSpPr>
          <p:cNvPr id="590" name="Google Shape;590;p50"/>
          <p:cNvSpPr txBox="1"/>
          <p:nvPr/>
        </p:nvSpPr>
        <p:spPr>
          <a:xfrm>
            <a:off x="705775" y="2998584"/>
            <a:ext cx="1365900" cy="66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500">
                <a:solidFill>
                  <a:schemeClr val="accent6">
                    <a:lumMod val="50000"/>
                  </a:schemeClr>
                </a:solidFill>
                <a:latin typeface="Anton"/>
                <a:ea typeface="Anton"/>
                <a:cs typeface="Anton"/>
                <a:sym typeface="Anton"/>
              </a:rPr>
              <a:t>30%</a:t>
            </a:r>
            <a:endParaRPr sz="3500">
              <a:solidFill>
                <a:schemeClr val="accent6">
                  <a:lumMod val="50000"/>
                </a:schemeClr>
              </a:solidFill>
              <a:latin typeface="Anton"/>
              <a:ea typeface="Anton"/>
              <a:cs typeface="Anton"/>
              <a:sym typeface="Anton"/>
            </a:endParaRPr>
          </a:p>
        </p:txBody>
      </p:sp>
      <p:sp>
        <p:nvSpPr>
          <p:cNvPr id="591" name="Google Shape;591;p50"/>
          <p:cNvSpPr txBox="1"/>
          <p:nvPr/>
        </p:nvSpPr>
        <p:spPr>
          <a:xfrm>
            <a:off x="7072325" y="1184384"/>
            <a:ext cx="13659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500">
                <a:solidFill>
                  <a:schemeClr val="accent6">
                    <a:lumMod val="50000"/>
                  </a:schemeClr>
                </a:solidFill>
                <a:latin typeface="Anton"/>
                <a:ea typeface="Anton"/>
                <a:cs typeface="Anton"/>
                <a:sym typeface="Anton"/>
              </a:rPr>
              <a:t>20%</a:t>
            </a:r>
            <a:endParaRPr sz="3500">
              <a:solidFill>
                <a:schemeClr val="accent6">
                  <a:lumMod val="50000"/>
                </a:schemeClr>
              </a:solidFill>
              <a:latin typeface="Anton"/>
              <a:ea typeface="Anton"/>
              <a:cs typeface="Anton"/>
              <a:sym typeface="Anton"/>
            </a:endParaRPr>
          </a:p>
        </p:txBody>
      </p:sp>
      <p:sp>
        <p:nvSpPr>
          <p:cNvPr id="592" name="Google Shape;592;p50"/>
          <p:cNvSpPr txBox="1"/>
          <p:nvPr/>
        </p:nvSpPr>
        <p:spPr>
          <a:xfrm>
            <a:off x="7072325" y="2998584"/>
            <a:ext cx="1365900" cy="667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3500">
                <a:solidFill>
                  <a:schemeClr val="accent6">
                    <a:lumMod val="50000"/>
                  </a:schemeClr>
                </a:solidFill>
                <a:latin typeface="Anton"/>
                <a:ea typeface="Anton"/>
                <a:cs typeface="Anton"/>
                <a:sym typeface="Anton"/>
              </a:rPr>
              <a:t>10%</a:t>
            </a:r>
            <a:endParaRPr sz="3500">
              <a:solidFill>
                <a:schemeClr val="accent6">
                  <a:lumMod val="50000"/>
                </a:schemeClr>
              </a:solidFill>
              <a:latin typeface="Anton"/>
              <a:ea typeface="Anton"/>
              <a:cs typeface="Anton"/>
              <a:sym typeface="Anton"/>
            </a:endParaRPr>
          </a:p>
        </p:txBody>
      </p:sp>
      <p:sp>
        <p:nvSpPr>
          <p:cNvPr id="593" name="Google Shape;593;p50"/>
          <p:cNvSpPr txBox="1"/>
          <p:nvPr/>
        </p:nvSpPr>
        <p:spPr>
          <a:xfrm>
            <a:off x="3508725" y="2572050"/>
            <a:ext cx="2126400" cy="798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accent6">
                    <a:lumMod val="50000"/>
                  </a:schemeClr>
                </a:solidFill>
                <a:latin typeface="Anton"/>
                <a:ea typeface="Anton"/>
                <a:cs typeface="Anton"/>
                <a:sym typeface="Anton"/>
              </a:rPr>
              <a:t>100%</a:t>
            </a:r>
            <a:endParaRPr sz="5000">
              <a:solidFill>
                <a:schemeClr val="accent6">
                  <a:lumMod val="50000"/>
                </a:schemeClr>
              </a:solidFill>
              <a:latin typeface="Anton"/>
              <a:ea typeface="Anton"/>
              <a:cs typeface="Anton"/>
              <a:sym typeface="Anton"/>
            </a:endParaRPr>
          </a:p>
        </p:txBody>
      </p:sp>
      <p:sp>
        <p:nvSpPr>
          <p:cNvPr id="594" name="Google Shape;594;p50"/>
          <p:cNvSpPr/>
          <p:nvPr/>
        </p:nvSpPr>
        <p:spPr>
          <a:xfrm>
            <a:off x="2647700" y="1318264"/>
            <a:ext cx="941400" cy="941400"/>
          </a:xfrm>
          <a:prstGeom prst="ellipse">
            <a:avLst/>
          </a:prstGeom>
          <a:solidFill>
            <a:srgbClr val="FFFFFF">
              <a:alpha val="41960"/>
            </a:srgbClr>
          </a:solidFill>
          <a:ln w="19050"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595" name="Google Shape;595;p50"/>
          <p:cNvSpPr/>
          <p:nvPr/>
        </p:nvSpPr>
        <p:spPr>
          <a:xfrm>
            <a:off x="5566150" y="1318264"/>
            <a:ext cx="941400" cy="941400"/>
          </a:xfrm>
          <a:prstGeom prst="ellipse">
            <a:avLst/>
          </a:prstGeom>
          <a:noFill/>
          <a:ln w="19050"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596" name="Google Shape;596;p50"/>
          <p:cNvSpPr/>
          <p:nvPr/>
        </p:nvSpPr>
        <p:spPr>
          <a:xfrm>
            <a:off x="5566150" y="3543238"/>
            <a:ext cx="941400" cy="941400"/>
          </a:xfrm>
          <a:prstGeom prst="ellipse">
            <a:avLst/>
          </a:prstGeom>
          <a:solidFill>
            <a:srgbClr val="FFFFFF">
              <a:alpha val="41960"/>
            </a:srgbClr>
          </a:solidFill>
          <a:ln w="19050"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597" name="Google Shape;597;p50"/>
          <p:cNvSpPr/>
          <p:nvPr/>
        </p:nvSpPr>
        <p:spPr>
          <a:xfrm>
            <a:off x="2647700" y="3543238"/>
            <a:ext cx="941400" cy="941400"/>
          </a:xfrm>
          <a:prstGeom prst="ellipse">
            <a:avLst/>
          </a:prstGeom>
          <a:solidFill>
            <a:srgbClr val="FFFFFF">
              <a:alpha val="41960"/>
            </a:srgbClr>
          </a:solidFill>
          <a:ln w="19050"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nvGrpSpPr>
          <p:cNvPr id="598" name="Google Shape;598;p50"/>
          <p:cNvGrpSpPr/>
          <p:nvPr/>
        </p:nvGrpSpPr>
        <p:grpSpPr>
          <a:xfrm>
            <a:off x="5768403" y="1524016"/>
            <a:ext cx="536894" cy="529892"/>
            <a:chOff x="5757225" y="1191675"/>
            <a:chExt cx="630675" cy="622450"/>
          </a:xfrm>
          <a:solidFill>
            <a:srgbClr val="00B0F0"/>
          </a:solidFill>
        </p:grpSpPr>
        <p:sp>
          <p:nvSpPr>
            <p:cNvPr id="599" name="Google Shape;599;p50"/>
            <p:cNvSpPr/>
            <p:nvPr/>
          </p:nvSpPr>
          <p:spPr>
            <a:xfrm>
              <a:off x="6313175" y="1266025"/>
              <a:ext cx="74725" cy="36475"/>
            </a:xfrm>
            <a:custGeom>
              <a:avLst/>
              <a:gdLst/>
              <a:ahLst/>
              <a:cxnLst/>
              <a:rect l="l" t="t" r="r" b="b"/>
              <a:pathLst>
                <a:path w="2989" h="1459" extrusionOk="0">
                  <a:moveTo>
                    <a:pt x="744" y="1"/>
                  </a:moveTo>
                  <a:cubicBezTo>
                    <a:pt x="346" y="1"/>
                    <a:pt x="1" y="329"/>
                    <a:pt x="1" y="729"/>
                  </a:cubicBezTo>
                  <a:cubicBezTo>
                    <a:pt x="1" y="1134"/>
                    <a:pt x="334" y="1459"/>
                    <a:pt x="724" y="1459"/>
                  </a:cubicBezTo>
                  <a:cubicBezTo>
                    <a:pt x="738" y="1459"/>
                    <a:pt x="752" y="1459"/>
                    <a:pt x="766" y="1458"/>
                  </a:cubicBezTo>
                  <a:lnTo>
                    <a:pt x="2223" y="1458"/>
                  </a:lnTo>
                  <a:cubicBezTo>
                    <a:pt x="2238" y="1459"/>
                    <a:pt x="2252" y="1459"/>
                    <a:pt x="2267" y="1459"/>
                  </a:cubicBezTo>
                  <a:cubicBezTo>
                    <a:pt x="2666" y="1459"/>
                    <a:pt x="2988" y="1134"/>
                    <a:pt x="2988" y="729"/>
                  </a:cubicBezTo>
                  <a:cubicBezTo>
                    <a:pt x="2988" y="329"/>
                    <a:pt x="2655" y="1"/>
                    <a:pt x="2245" y="1"/>
                  </a:cubicBezTo>
                  <a:cubicBezTo>
                    <a:pt x="2238" y="1"/>
                    <a:pt x="2230" y="1"/>
                    <a:pt x="2223" y="1"/>
                  </a:cubicBezTo>
                  <a:lnTo>
                    <a:pt x="766" y="1"/>
                  </a:lnTo>
                  <a:cubicBezTo>
                    <a:pt x="759" y="1"/>
                    <a:pt x="752" y="1"/>
                    <a:pt x="7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0" name="Google Shape;600;p50"/>
            <p:cNvSpPr/>
            <p:nvPr/>
          </p:nvSpPr>
          <p:spPr>
            <a:xfrm>
              <a:off x="6307950" y="1338875"/>
              <a:ext cx="60800" cy="36425"/>
            </a:xfrm>
            <a:custGeom>
              <a:avLst/>
              <a:gdLst/>
              <a:ahLst/>
              <a:cxnLst/>
              <a:rect l="l" t="t" r="r" b="b"/>
              <a:pathLst>
                <a:path w="2432" h="1457" extrusionOk="0">
                  <a:moveTo>
                    <a:pt x="975" y="0"/>
                  </a:moveTo>
                  <a:cubicBezTo>
                    <a:pt x="0" y="0"/>
                    <a:pt x="0" y="1457"/>
                    <a:pt x="975" y="1457"/>
                  </a:cubicBezTo>
                  <a:lnTo>
                    <a:pt x="1704" y="1457"/>
                  </a:lnTo>
                  <a:cubicBezTo>
                    <a:pt x="2111" y="1457"/>
                    <a:pt x="2432" y="1136"/>
                    <a:pt x="2432" y="729"/>
                  </a:cubicBezTo>
                  <a:cubicBezTo>
                    <a:pt x="2432" y="334"/>
                    <a:pt x="2111" y="0"/>
                    <a:pt x="17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1" name="Google Shape;601;p50"/>
            <p:cNvSpPr/>
            <p:nvPr/>
          </p:nvSpPr>
          <p:spPr>
            <a:xfrm>
              <a:off x="6307950" y="1411700"/>
              <a:ext cx="79025" cy="36425"/>
            </a:xfrm>
            <a:custGeom>
              <a:avLst/>
              <a:gdLst/>
              <a:ahLst/>
              <a:cxnLst/>
              <a:rect l="l" t="t" r="r" b="b"/>
              <a:pathLst>
                <a:path w="3161" h="1457" extrusionOk="0">
                  <a:moveTo>
                    <a:pt x="2454" y="0"/>
                  </a:moveTo>
                  <a:cubicBezTo>
                    <a:pt x="2446" y="0"/>
                    <a:pt x="2439" y="0"/>
                    <a:pt x="2432" y="0"/>
                  </a:cubicBezTo>
                  <a:lnTo>
                    <a:pt x="975" y="0"/>
                  </a:lnTo>
                  <a:cubicBezTo>
                    <a:pt x="0" y="0"/>
                    <a:pt x="0" y="1457"/>
                    <a:pt x="975" y="1457"/>
                  </a:cubicBezTo>
                  <a:lnTo>
                    <a:pt x="2432" y="1457"/>
                  </a:lnTo>
                  <a:cubicBezTo>
                    <a:pt x="2839" y="1457"/>
                    <a:pt x="3160" y="1124"/>
                    <a:pt x="3160" y="729"/>
                  </a:cubicBezTo>
                  <a:cubicBezTo>
                    <a:pt x="3160" y="329"/>
                    <a:pt x="2851" y="0"/>
                    <a:pt x="245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2" name="Google Shape;602;p50"/>
            <p:cNvSpPr/>
            <p:nvPr/>
          </p:nvSpPr>
          <p:spPr>
            <a:xfrm>
              <a:off x="6313175" y="1484500"/>
              <a:ext cx="60525" cy="36475"/>
            </a:xfrm>
            <a:custGeom>
              <a:avLst/>
              <a:gdLst/>
              <a:ahLst/>
              <a:cxnLst/>
              <a:rect l="l" t="t" r="r" b="b"/>
              <a:pathLst>
                <a:path w="2421" h="1459" extrusionOk="0">
                  <a:moveTo>
                    <a:pt x="724" y="0"/>
                  </a:moveTo>
                  <a:cubicBezTo>
                    <a:pt x="334" y="0"/>
                    <a:pt x="1" y="325"/>
                    <a:pt x="1" y="730"/>
                  </a:cubicBezTo>
                  <a:cubicBezTo>
                    <a:pt x="1" y="1130"/>
                    <a:pt x="346" y="1458"/>
                    <a:pt x="744" y="1458"/>
                  </a:cubicBezTo>
                  <a:cubicBezTo>
                    <a:pt x="752" y="1458"/>
                    <a:pt x="759" y="1458"/>
                    <a:pt x="766" y="1458"/>
                  </a:cubicBezTo>
                  <a:lnTo>
                    <a:pt x="1495" y="1458"/>
                  </a:lnTo>
                  <a:cubicBezTo>
                    <a:pt x="2420" y="1409"/>
                    <a:pt x="2420" y="39"/>
                    <a:pt x="1495" y="2"/>
                  </a:cubicBezTo>
                  <a:lnTo>
                    <a:pt x="766" y="2"/>
                  </a:lnTo>
                  <a:cubicBezTo>
                    <a:pt x="752" y="1"/>
                    <a:pt x="738" y="0"/>
                    <a:pt x="7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3" name="Google Shape;603;p50"/>
            <p:cNvSpPr/>
            <p:nvPr/>
          </p:nvSpPr>
          <p:spPr>
            <a:xfrm>
              <a:off x="6313175" y="1557325"/>
              <a:ext cx="74725" cy="36475"/>
            </a:xfrm>
            <a:custGeom>
              <a:avLst/>
              <a:gdLst/>
              <a:ahLst/>
              <a:cxnLst/>
              <a:rect l="l" t="t" r="r" b="b"/>
              <a:pathLst>
                <a:path w="2989" h="1459" extrusionOk="0">
                  <a:moveTo>
                    <a:pt x="724" y="0"/>
                  </a:moveTo>
                  <a:cubicBezTo>
                    <a:pt x="334" y="0"/>
                    <a:pt x="1" y="325"/>
                    <a:pt x="1" y="730"/>
                  </a:cubicBezTo>
                  <a:cubicBezTo>
                    <a:pt x="1" y="1130"/>
                    <a:pt x="346" y="1459"/>
                    <a:pt x="744" y="1459"/>
                  </a:cubicBezTo>
                  <a:cubicBezTo>
                    <a:pt x="752" y="1459"/>
                    <a:pt x="759" y="1459"/>
                    <a:pt x="766" y="1458"/>
                  </a:cubicBezTo>
                  <a:lnTo>
                    <a:pt x="2223" y="1458"/>
                  </a:lnTo>
                  <a:cubicBezTo>
                    <a:pt x="2230" y="1459"/>
                    <a:pt x="2238" y="1459"/>
                    <a:pt x="2245" y="1459"/>
                  </a:cubicBezTo>
                  <a:cubicBezTo>
                    <a:pt x="2655" y="1459"/>
                    <a:pt x="2988" y="1130"/>
                    <a:pt x="2988" y="730"/>
                  </a:cubicBezTo>
                  <a:cubicBezTo>
                    <a:pt x="2988" y="325"/>
                    <a:pt x="2666" y="0"/>
                    <a:pt x="2267" y="0"/>
                  </a:cubicBezTo>
                  <a:cubicBezTo>
                    <a:pt x="2252" y="0"/>
                    <a:pt x="2238" y="1"/>
                    <a:pt x="2223" y="2"/>
                  </a:cubicBezTo>
                  <a:lnTo>
                    <a:pt x="766" y="2"/>
                  </a:lnTo>
                  <a:cubicBezTo>
                    <a:pt x="752" y="1"/>
                    <a:pt x="738" y="0"/>
                    <a:pt x="72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4" name="Google Shape;604;p50"/>
            <p:cNvSpPr/>
            <p:nvPr/>
          </p:nvSpPr>
          <p:spPr>
            <a:xfrm>
              <a:off x="5757225" y="1192550"/>
              <a:ext cx="315575" cy="304725"/>
            </a:xfrm>
            <a:custGeom>
              <a:avLst/>
              <a:gdLst/>
              <a:ahLst/>
              <a:cxnLst/>
              <a:rect l="l" t="t" r="r" b="b"/>
              <a:pathLst>
                <a:path w="12623" h="12189" extrusionOk="0">
                  <a:moveTo>
                    <a:pt x="6418" y="5368"/>
                  </a:moveTo>
                  <a:cubicBezTo>
                    <a:pt x="6793" y="5368"/>
                    <a:pt x="7155" y="5658"/>
                    <a:pt x="7155" y="6100"/>
                  </a:cubicBezTo>
                  <a:cubicBezTo>
                    <a:pt x="7155" y="6495"/>
                    <a:pt x="6821" y="6828"/>
                    <a:pt x="6426" y="6828"/>
                  </a:cubicBezTo>
                  <a:cubicBezTo>
                    <a:pt x="5772" y="6828"/>
                    <a:pt x="5451" y="6038"/>
                    <a:pt x="5908" y="5582"/>
                  </a:cubicBezTo>
                  <a:cubicBezTo>
                    <a:pt x="6056" y="5434"/>
                    <a:pt x="6238" y="5368"/>
                    <a:pt x="6418" y="5368"/>
                  </a:cubicBezTo>
                  <a:close/>
                  <a:moveTo>
                    <a:pt x="4967" y="1"/>
                  </a:moveTo>
                  <a:cubicBezTo>
                    <a:pt x="4397" y="1"/>
                    <a:pt x="3898" y="758"/>
                    <a:pt x="4464" y="1286"/>
                  </a:cubicBezTo>
                  <a:lnTo>
                    <a:pt x="5710" y="2520"/>
                  </a:lnTo>
                  <a:lnTo>
                    <a:pt x="5710" y="4051"/>
                  </a:lnTo>
                  <a:cubicBezTo>
                    <a:pt x="5451" y="4137"/>
                    <a:pt x="5217" y="4273"/>
                    <a:pt x="5019" y="4446"/>
                  </a:cubicBezTo>
                  <a:lnTo>
                    <a:pt x="3698" y="3681"/>
                  </a:lnTo>
                  <a:lnTo>
                    <a:pt x="3242" y="1990"/>
                  </a:lnTo>
                  <a:cubicBezTo>
                    <a:pt x="3127" y="1632"/>
                    <a:pt x="2846" y="1476"/>
                    <a:pt x="2562" y="1476"/>
                  </a:cubicBezTo>
                  <a:cubicBezTo>
                    <a:pt x="2141" y="1476"/>
                    <a:pt x="1716" y="1821"/>
                    <a:pt x="1834" y="2360"/>
                  </a:cubicBezTo>
                  <a:lnTo>
                    <a:pt x="2180" y="3644"/>
                  </a:lnTo>
                  <a:lnTo>
                    <a:pt x="896" y="3989"/>
                  </a:lnTo>
                  <a:cubicBezTo>
                    <a:pt x="1" y="4191"/>
                    <a:pt x="242" y="5438"/>
                    <a:pt x="1013" y="5438"/>
                  </a:cubicBezTo>
                  <a:cubicBezTo>
                    <a:pt x="1092" y="5438"/>
                    <a:pt x="1177" y="5425"/>
                    <a:pt x="1267" y="5397"/>
                  </a:cubicBezTo>
                  <a:lnTo>
                    <a:pt x="2970" y="4940"/>
                  </a:lnTo>
                  <a:lnTo>
                    <a:pt x="4291" y="5693"/>
                  </a:lnTo>
                  <a:cubicBezTo>
                    <a:pt x="4241" y="5964"/>
                    <a:pt x="4241" y="6236"/>
                    <a:pt x="4291" y="6495"/>
                  </a:cubicBezTo>
                  <a:lnTo>
                    <a:pt x="2970" y="7260"/>
                  </a:lnTo>
                  <a:lnTo>
                    <a:pt x="1267" y="6804"/>
                  </a:lnTo>
                  <a:cubicBezTo>
                    <a:pt x="1188" y="6782"/>
                    <a:pt x="1113" y="6772"/>
                    <a:pt x="1043" y="6772"/>
                  </a:cubicBezTo>
                  <a:cubicBezTo>
                    <a:pt x="274" y="6772"/>
                    <a:pt x="24" y="7973"/>
                    <a:pt x="884" y="8211"/>
                  </a:cubicBezTo>
                  <a:lnTo>
                    <a:pt x="2168" y="8557"/>
                  </a:lnTo>
                  <a:lnTo>
                    <a:pt x="1834" y="9840"/>
                  </a:lnTo>
                  <a:cubicBezTo>
                    <a:pt x="1699" y="10235"/>
                    <a:pt x="1933" y="10655"/>
                    <a:pt x="2340" y="10766"/>
                  </a:cubicBezTo>
                  <a:cubicBezTo>
                    <a:pt x="2399" y="10781"/>
                    <a:pt x="2459" y="10788"/>
                    <a:pt x="2517" y="10788"/>
                  </a:cubicBezTo>
                  <a:cubicBezTo>
                    <a:pt x="2850" y="10788"/>
                    <a:pt x="3156" y="10559"/>
                    <a:pt x="3229" y="10223"/>
                  </a:cubicBezTo>
                  <a:lnTo>
                    <a:pt x="3686" y="8520"/>
                  </a:lnTo>
                  <a:lnTo>
                    <a:pt x="5007" y="7754"/>
                  </a:lnTo>
                  <a:cubicBezTo>
                    <a:pt x="5217" y="7927"/>
                    <a:pt x="5439" y="8063"/>
                    <a:pt x="5698" y="8162"/>
                  </a:cubicBezTo>
                  <a:lnTo>
                    <a:pt x="5698" y="9680"/>
                  </a:lnTo>
                  <a:lnTo>
                    <a:pt x="4451" y="10914"/>
                  </a:lnTo>
                  <a:cubicBezTo>
                    <a:pt x="3887" y="11441"/>
                    <a:pt x="4383" y="12189"/>
                    <a:pt x="4956" y="12189"/>
                  </a:cubicBezTo>
                  <a:cubicBezTo>
                    <a:pt x="5136" y="12189"/>
                    <a:pt x="5323" y="12115"/>
                    <a:pt x="5488" y="11939"/>
                  </a:cubicBezTo>
                  <a:lnTo>
                    <a:pt x="6426" y="11001"/>
                  </a:lnTo>
                  <a:lnTo>
                    <a:pt x="7364" y="11939"/>
                  </a:lnTo>
                  <a:cubicBezTo>
                    <a:pt x="7529" y="12115"/>
                    <a:pt x="7717" y="12189"/>
                    <a:pt x="7896" y="12189"/>
                  </a:cubicBezTo>
                  <a:cubicBezTo>
                    <a:pt x="8470" y="12189"/>
                    <a:pt x="8965" y="11441"/>
                    <a:pt x="8401" y="10914"/>
                  </a:cubicBezTo>
                  <a:lnTo>
                    <a:pt x="7155" y="9680"/>
                  </a:lnTo>
                  <a:lnTo>
                    <a:pt x="7155" y="8162"/>
                  </a:lnTo>
                  <a:cubicBezTo>
                    <a:pt x="7402" y="8063"/>
                    <a:pt x="7636" y="7927"/>
                    <a:pt x="7846" y="7754"/>
                  </a:cubicBezTo>
                  <a:lnTo>
                    <a:pt x="9167" y="8520"/>
                  </a:lnTo>
                  <a:lnTo>
                    <a:pt x="9623" y="10211"/>
                  </a:lnTo>
                  <a:cubicBezTo>
                    <a:pt x="9697" y="10557"/>
                    <a:pt x="10003" y="10788"/>
                    <a:pt x="10344" y="10788"/>
                  </a:cubicBezTo>
                  <a:cubicBezTo>
                    <a:pt x="10403" y="10788"/>
                    <a:pt x="10464" y="10781"/>
                    <a:pt x="10525" y="10766"/>
                  </a:cubicBezTo>
                  <a:cubicBezTo>
                    <a:pt x="10920" y="10655"/>
                    <a:pt x="11154" y="10235"/>
                    <a:pt x="11031" y="9840"/>
                  </a:cubicBezTo>
                  <a:lnTo>
                    <a:pt x="10685" y="8557"/>
                  </a:lnTo>
                  <a:lnTo>
                    <a:pt x="11969" y="8211"/>
                  </a:lnTo>
                  <a:cubicBezTo>
                    <a:pt x="12376" y="8125"/>
                    <a:pt x="12623" y="7705"/>
                    <a:pt x="12512" y="7310"/>
                  </a:cubicBezTo>
                  <a:cubicBezTo>
                    <a:pt x="12431" y="6987"/>
                    <a:pt x="12135" y="6771"/>
                    <a:pt x="11814" y="6771"/>
                  </a:cubicBezTo>
                  <a:cubicBezTo>
                    <a:pt x="11743" y="6771"/>
                    <a:pt x="11670" y="6781"/>
                    <a:pt x="11598" y="6804"/>
                  </a:cubicBezTo>
                  <a:lnTo>
                    <a:pt x="11586" y="6804"/>
                  </a:lnTo>
                  <a:lnTo>
                    <a:pt x="9895" y="7260"/>
                  </a:lnTo>
                  <a:lnTo>
                    <a:pt x="8574" y="6495"/>
                  </a:lnTo>
                  <a:cubicBezTo>
                    <a:pt x="8624" y="6236"/>
                    <a:pt x="8624" y="5964"/>
                    <a:pt x="8574" y="5705"/>
                  </a:cubicBezTo>
                  <a:lnTo>
                    <a:pt x="9895" y="4940"/>
                  </a:lnTo>
                  <a:lnTo>
                    <a:pt x="11586" y="5397"/>
                  </a:lnTo>
                  <a:cubicBezTo>
                    <a:pt x="11660" y="5420"/>
                    <a:pt x="11734" y="5431"/>
                    <a:pt x="11808" y="5431"/>
                  </a:cubicBezTo>
                  <a:cubicBezTo>
                    <a:pt x="12127" y="5431"/>
                    <a:pt x="12422" y="5222"/>
                    <a:pt x="12512" y="4890"/>
                  </a:cubicBezTo>
                  <a:cubicBezTo>
                    <a:pt x="12611" y="4495"/>
                    <a:pt x="12364" y="4088"/>
                    <a:pt x="11969" y="4002"/>
                  </a:cubicBezTo>
                  <a:lnTo>
                    <a:pt x="10685" y="3644"/>
                  </a:lnTo>
                  <a:lnTo>
                    <a:pt x="11031" y="2360"/>
                  </a:lnTo>
                  <a:cubicBezTo>
                    <a:pt x="11149" y="1813"/>
                    <a:pt x="10722" y="1465"/>
                    <a:pt x="10300" y="1465"/>
                  </a:cubicBezTo>
                  <a:cubicBezTo>
                    <a:pt x="10018" y="1465"/>
                    <a:pt x="9737" y="1621"/>
                    <a:pt x="9623" y="1977"/>
                  </a:cubicBezTo>
                  <a:lnTo>
                    <a:pt x="9167" y="3681"/>
                  </a:lnTo>
                  <a:lnTo>
                    <a:pt x="7846" y="4446"/>
                  </a:lnTo>
                  <a:cubicBezTo>
                    <a:pt x="7648" y="4261"/>
                    <a:pt x="7414" y="4125"/>
                    <a:pt x="7167" y="4039"/>
                  </a:cubicBezTo>
                  <a:lnTo>
                    <a:pt x="7167" y="2520"/>
                  </a:lnTo>
                  <a:lnTo>
                    <a:pt x="8401" y="1286"/>
                  </a:lnTo>
                  <a:cubicBezTo>
                    <a:pt x="8967" y="758"/>
                    <a:pt x="8468" y="1"/>
                    <a:pt x="7898" y="1"/>
                  </a:cubicBezTo>
                  <a:cubicBezTo>
                    <a:pt x="7721" y="1"/>
                    <a:pt x="7538" y="74"/>
                    <a:pt x="7377" y="249"/>
                  </a:cubicBezTo>
                  <a:lnTo>
                    <a:pt x="6439" y="1200"/>
                  </a:lnTo>
                  <a:lnTo>
                    <a:pt x="5488" y="249"/>
                  </a:lnTo>
                  <a:cubicBezTo>
                    <a:pt x="5327" y="74"/>
                    <a:pt x="5144" y="1"/>
                    <a:pt x="49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5" name="Google Shape;605;p50"/>
            <p:cNvSpPr/>
            <p:nvPr/>
          </p:nvSpPr>
          <p:spPr>
            <a:xfrm>
              <a:off x="6162275" y="1669075"/>
              <a:ext cx="42625" cy="36375"/>
            </a:xfrm>
            <a:custGeom>
              <a:avLst/>
              <a:gdLst/>
              <a:ahLst/>
              <a:cxnLst/>
              <a:rect l="l" t="t" r="r" b="b"/>
              <a:pathLst>
                <a:path w="1705" h="1455" extrusionOk="0">
                  <a:moveTo>
                    <a:pt x="988" y="0"/>
                  </a:moveTo>
                  <a:cubicBezTo>
                    <a:pt x="334" y="0"/>
                    <a:pt x="1" y="778"/>
                    <a:pt x="470" y="1235"/>
                  </a:cubicBezTo>
                  <a:cubicBezTo>
                    <a:pt x="618" y="1387"/>
                    <a:pt x="800" y="1455"/>
                    <a:pt x="979" y="1455"/>
                  </a:cubicBezTo>
                  <a:cubicBezTo>
                    <a:pt x="1350" y="1455"/>
                    <a:pt x="1704" y="1162"/>
                    <a:pt x="1704" y="728"/>
                  </a:cubicBezTo>
                  <a:cubicBezTo>
                    <a:pt x="1704" y="321"/>
                    <a:pt x="1383" y="0"/>
                    <a:pt x="98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6" name="Google Shape;606;p50"/>
            <p:cNvSpPr/>
            <p:nvPr/>
          </p:nvSpPr>
          <p:spPr>
            <a:xfrm>
              <a:off x="6048725" y="1191675"/>
              <a:ext cx="276200" cy="622450"/>
            </a:xfrm>
            <a:custGeom>
              <a:avLst/>
              <a:gdLst/>
              <a:ahLst/>
              <a:cxnLst/>
              <a:rect l="l" t="t" r="r" b="b"/>
              <a:pathLst>
                <a:path w="11048" h="24898" extrusionOk="0">
                  <a:moveTo>
                    <a:pt x="5518" y="15171"/>
                  </a:moveTo>
                  <a:cubicBezTo>
                    <a:pt x="5938" y="15171"/>
                    <a:pt x="6271" y="15516"/>
                    <a:pt x="6246" y="15936"/>
                  </a:cubicBezTo>
                  <a:lnTo>
                    <a:pt x="6246" y="17763"/>
                  </a:lnTo>
                  <a:cubicBezTo>
                    <a:pt x="7258" y="18109"/>
                    <a:pt x="7851" y="19133"/>
                    <a:pt x="7678" y="20182"/>
                  </a:cubicBezTo>
                  <a:cubicBezTo>
                    <a:pt x="7493" y="21232"/>
                    <a:pt x="6592" y="21997"/>
                    <a:pt x="5530" y="21997"/>
                  </a:cubicBezTo>
                  <a:cubicBezTo>
                    <a:pt x="4456" y="21997"/>
                    <a:pt x="3555" y="21232"/>
                    <a:pt x="3370" y="20182"/>
                  </a:cubicBezTo>
                  <a:cubicBezTo>
                    <a:pt x="3197" y="19133"/>
                    <a:pt x="3790" y="18109"/>
                    <a:pt x="4802" y="17763"/>
                  </a:cubicBezTo>
                  <a:lnTo>
                    <a:pt x="4802" y="15936"/>
                  </a:lnTo>
                  <a:cubicBezTo>
                    <a:pt x="4777" y="15516"/>
                    <a:pt x="5111" y="15171"/>
                    <a:pt x="5518" y="15171"/>
                  </a:cubicBezTo>
                  <a:close/>
                  <a:moveTo>
                    <a:pt x="5518" y="0"/>
                  </a:moveTo>
                  <a:cubicBezTo>
                    <a:pt x="3753" y="0"/>
                    <a:pt x="2333" y="1457"/>
                    <a:pt x="2370" y="3222"/>
                  </a:cubicBezTo>
                  <a:lnTo>
                    <a:pt x="2370" y="15813"/>
                  </a:lnTo>
                  <a:cubicBezTo>
                    <a:pt x="667" y="17158"/>
                    <a:pt x="0" y="19429"/>
                    <a:pt x="716" y="21479"/>
                  </a:cubicBezTo>
                  <a:cubicBezTo>
                    <a:pt x="1420" y="23528"/>
                    <a:pt x="3358" y="24898"/>
                    <a:pt x="5518" y="24898"/>
                  </a:cubicBezTo>
                  <a:cubicBezTo>
                    <a:pt x="7690" y="24898"/>
                    <a:pt x="9628" y="23528"/>
                    <a:pt x="10332" y="21479"/>
                  </a:cubicBezTo>
                  <a:cubicBezTo>
                    <a:pt x="11048" y="19429"/>
                    <a:pt x="10381" y="17158"/>
                    <a:pt x="8678" y="15813"/>
                  </a:cubicBezTo>
                  <a:lnTo>
                    <a:pt x="8678" y="3222"/>
                  </a:lnTo>
                  <a:cubicBezTo>
                    <a:pt x="8715" y="1457"/>
                    <a:pt x="7295" y="0"/>
                    <a:pt x="55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grpSp>
        <p:nvGrpSpPr>
          <p:cNvPr id="607" name="Google Shape;607;p50"/>
          <p:cNvGrpSpPr/>
          <p:nvPr/>
        </p:nvGrpSpPr>
        <p:grpSpPr>
          <a:xfrm>
            <a:off x="5772160" y="3749003"/>
            <a:ext cx="529381" cy="529892"/>
            <a:chOff x="5684875" y="2989250"/>
            <a:chExt cx="621850" cy="622450"/>
          </a:xfrm>
          <a:solidFill>
            <a:srgbClr val="00B0F0"/>
          </a:solidFill>
        </p:grpSpPr>
        <p:sp>
          <p:nvSpPr>
            <p:cNvPr id="608" name="Google Shape;608;p50"/>
            <p:cNvSpPr/>
            <p:nvPr/>
          </p:nvSpPr>
          <p:spPr>
            <a:xfrm>
              <a:off x="6232325" y="3063600"/>
              <a:ext cx="74400" cy="36500"/>
            </a:xfrm>
            <a:custGeom>
              <a:avLst/>
              <a:gdLst/>
              <a:ahLst/>
              <a:cxnLst/>
              <a:rect l="l" t="t" r="r" b="b"/>
              <a:pathLst>
                <a:path w="2976" h="1460" extrusionOk="0">
                  <a:moveTo>
                    <a:pt x="744" y="1"/>
                  </a:moveTo>
                  <a:cubicBezTo>
                    <a:pt x="334" y="1"/>
                    <a:pt x="1" y="329"/>
                    <a:pt x="1" y="730"/>
                  </a:cubicBezTo>
                  <a:cubicBezTo>
                    <a:pt x="1" y="1135"/>
                    <a:pt x="323" y="1459"/>
                    <a:pt x="722" y="1459"/>
                  </a:cubicBezTo>
                  <a:cubicBezTo>
                    <a:pt x="737" y="1459"/>
                    <a:pt x="751" y="1459"/>
                    <a:pt x="766" y="1458"/>
                  </a:cubicBezTo>
                  <a:lnTo>
                    <a:pt x="2223" y="1458"/>
                  </a:lnTo>
                  <a:cubicBezTo>
                    <a:pt x="2237" y="1459"/>
                    <a:pt x="2251" y="1459"/>
                    <a:pt x="2265" y="1459"/>
                  </a:cubicBezTo>
                  <a:cubicBezTo>
                    <a:pt x="2654" y="1459"/>
                    <a:pt x="2976" y="1135"/>
                    <a:pt x="2976" y="730"/>
                  </a:cubicBezTo>
                  <a:cubicBezTo>
                    <a:pt x="2976" y="329"/>
                    <a:pt x="2642" y="1"/>
                    <a:pt x="2245" y="1"/>
                  </a:cubicBezTo>
                  <a:cubicBezTo>
                    <a:pt x="2237" y="1"/>
                    <a:pt x="2230" y="1"/>
                    <a:pt x="2223" y="1"/>
                  </a:cubicBezTo>
                  <a:lnTo>
                    <a:pt x="766" y="1"/>
                  </a:lnTo>
                  <a:cubicBezTo>
                    <a:pt x="759" y="1"/>
                    <a:pt x="751" y="1"/>
                    <a:pt x="7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09" name="Google Shape;609;p50"/>
            <p:cNvSpPr/>
            <p:nvPr/>
          </p:nvSpPr>
          <p:spPr>
            <a:xfrm>
              <a:off x="6227075" y="3136450"/>
              <a:ext cx="60825" cy="36425"/>
            </a:xfrm>
            <a:custGeom>
              <a:avLst/>
              <a:gdLst/>
              <a:ahLst/>
              <a:cxnLst/>
              <a:rect l="l" t="t" r="r" b="b"/>
              <a:pathLst>
                <a:path w="2433" h="1457" extrusionOk="0">
                  <a:moveTo>
                    <a:pt x="976" y="0"/>
                  </a:moveTo>
                  <a:cubicBezTo>
                    <a:pt x="1" y="0"/>
                    <a:pt x="1" y="1457"/>
                    <a:pt x="976" y="1457"/>
                  </a:cubicBezTo>
                  <a:lnTo>
                    <a:pt x="1704" y="1457"/>
                  </a:lnTo>
                  <a:cubicBezTo>
                    <a:pt x="2099" y="1457"/>
                    <a:pt x="2433" y="1136"/>
                    <a:pt x="2433" y="729"/>
                  </a:cubicBezTo>
                  <a:cubicBezTo>
                    <a:pt x="2433" y="334"/>
                    <a:pt x="2099" y="0"/>
                    <a:pt x="170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0" name="Google Shape;610;p50"/>
            <p:cNvSpPr/>
            <p:nvPr/>
          </p:nvSpPr>
          <p:spPr>
            <a:xfrm>
              <a:off x="6227075" y="3208975"/>
              <a:ext cx="78725" cy="36750"/>
            </a:xfrm>
            <a:custGeom>
              <a:avLst/>
              <a:gdLst/>
              <a:ahLst/>
              <a:cxnLst/>
              <a:rect l="l" t="t" r="r" b="b"/>
              <a:pathLst>
                <a:path w="3149" h="1470" extrusionOk="0">
                  <a:moveTo>
                    <a:pt x="976" y="0"/>
                  </a:moveTo>
                  <a:cubicBezTo>
                    <a:pt x="1" y="0"/>
                    <a:pt x="1" y="1469"/>
                    <a:pt x="976" y="1469"/>
                  </a:cubicBezTo>
                  <a:lnTo>
                    <a:pt x="2433" y="1469"/>
                  </a:lnTo>
                  <a:cubicBezTo>
                    <a:pt x="2828" y="1469"/>
                    <a:pt x="3149" y="1136"/>
                    <a:pt x="3149" y="741"/>
                  </a:cubicBezTo>
                  <a:cubicBezTo>
                    <a:pt x="3149" y="333"/>
                    <a:pt x="2828" y="0"/>
                    <a:pt x="243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1" name="Google Shape;611;p50"/>
            <p:cNvSpPr/>
            <p:nvPr/>
          </p:nvSpPr>
          <p:spPr>
            <a:xfrm>
              <a:off x="6232325" y="3282075"/>
              <a:ext cx="60525" cy="36475"/>
            </a:xfrm>
            <a:custGeom>
              <a:avLst/>
              <a:gdLst/>
              <a:ahLst/>
              <a:cxnLst/>
              <a:rect l="l" t="t" r="r" b="b"/>
              <a:pathLst>
                <a:path w="2421" h="1459" extrusionOk="0">
                  <a:moveTo>
                    <a:pt x="722" y="0"/>
                  </a:moveTo>
                  <a:cubicBezTo>
                    <a:pt x="323" y="0"/>
                    <a:pt x="1" y="325"/>
                    <a:pt x="1" y="730"/>
                  </a:cubicBezTo>
                  <a:cubicBezTo>
                    <a:pt x="1" y="1130"/>
                    <a:pt x="334" y="1459"/>
                    <a:pt x="744" y="1459"/>
                  </a:cubicBezTo>
                  <a:cubicBezTo>
                    <a:pt x="751" y="1459"/>
                    <a:pt x="759" y="1458"/>
                    <a:pt x="766" y="1458"/>
                  </a:cubicBezTo>
                  <a:lnTo>
                    <a:pt x="1494" y="1458"/>
                  </a:lnTo>
                  <a:cubicBezTo>
                    <a:pt x="2420" y="1409"/>
                    <a:pt x="2420" y="39"/>
                    <a:pt x="1494" y="2"/>
                  </a:cubicBezTo>
                  <a:lnTo>
                    <a:pt x="766" y="2"/>
                  </a:lnTo>
                  <a:cubicBezTo>
                    <a:pt x="751" y="1"/>
                    <a:pt x="737" y="0"/>
                    <a:pt x="7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2" name="Google Shape;612;p50"/>
            <p:cNvSpPr/>
            <p:nvPr/>
          </p:nvSpPr>
          <p:spPr>
            <a:xfrm>
              <a:off x="6232325" y="3354900"/>
              <a:ext cx="74400" cy="36475"/>
            </a:xfrm>
            <a:custGeom>
              <a:avLst/>
              <a:gdLst/>
              <a:ahLst/>
              <a:cxnLst/>
              <a:rect l="l" t="t" r="r" b="b"/>
              <a:pathLst>
                <a:path w="2976" h="1459" extrusionOk="0">
                  <a:moveTo>
                    <a:pt x="722" y="1"/>
                  </a:moveTo>
                  <a:cubicBezTo>
                    <a:pt x="323" y="1"/>
                    <a:pt x="1" y="325"/>
                    <a:pt x="1" y="730"/>
                  </a:cubicBezTo>
                  <a:cubicBezTo>
                    <a:pt x="1" y="1130"/>
                    <a:pt x="334" y="1459"/>
                    <a:pt x="744" y="1459"/>
                  </a:cubicBezTo>
                  <a:cubicBezTo>
                    <a:pt x="751" y="1459"/>
                    <a:pt x="759" y="1459"/>
                    <a:pt x="766" y="1458"/>
                  </a:cubicBezTo>
                  <a:lnTo>
                    <a:pt x="2223" y="1458"/>
                  </a:lnTo>
                  <a:cubicBezTo>
                    <a:pt x="2230" y="1459"/>
                    <a:pt x="2237" y="1459"/>
                    <a:pt x="2245" y="1459"/>
                  </a:cubicBezTo>
                  <a:cubicBezTo>
                    <a:pt x="2642" y="1459"/>
                    <a:pt x="2976" y="1130"/>
                    <a:pt x="2976" y="730"/>
                  </a:cubicBezTo>
                  <a:cubicBezTo>
                    <a:pt x="2976" y="325"/>
                    <a:pt x="2654" y="1"/>
                    <a:pt x="2265" y="1"/>
                  </a:cubicBezTo>
                  <a:cubicBezTo>
                    <a:pt x="2251" y="1"/>
                    <a:pt x="2237" y="1"/>
                    <a:pt x="2223" y="2"/>
                  </a:cubicBezTo>
                  <a:lnTo>
                    <a:pt x="766" y="2"/>
                  </a:lnTo>
                  <a:cubicBezTo>
                    <a:pt x="751" y="1"/>
                    <a:pt x="737" y="1"/>
                    <a:pt x="7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3" name="Google Shape;613;p50"/>
            <p:cNvSpPr/>
            <p:nvPr/>
          </p:nvSpPr>
          <p:spPr>
            <a:xfrm>
              <a:off x="5749675" y="2990950"/>
              <a:ext cx="226225" cy="327400"/>
            </a:xfrm>
            <a:custGeom>
              <a:avLst/>
              <a:gdLst/>
              <a:ahLst/>
              <a:cxnLst/>
              <a:rect l="l" t="t" r="r" b="b"/>
              <a:pathLst>
                <a:path w="9049" h="13096" extrusionOk="0">
                  <a:moveTo>
                    <a:pt x="4445" y="0"/>
                  </a:moveTo>
                  <a:cubicBezTo>
                    <a:pt x="4216" y="0"/>
                    <a:pt x="3988" y="105"/>
                    <a:pt x="3840" y="315"/>
                  </a:cubicBezTo>
                  <a:cubicBezTo>
                    <a:pt x="3815" y="352"/>
                    <a:pt x="3383" y="994"/>
                    <a:pt x="2803" y="1907"/>
                  </a:cubicBezTo>
                  <a:cubicBezTo>
                    <a:pt x="2852" y="1981"/>
                    <a:pt x="2889" y="2068"/>
                    <a:pt x="2939" y="2142"/>
                  </a:cubicBezTo>
                  <a:cubicBezTo>
                    <a:pt x="4050" y="4068"/>
                    <a:pt x="4198" y="4956"/>
                    <a:pt x="4198" y="5586"/>
                  </a:cubicBezTo>
                  <a:cubicBezTo>
                    <a:pt x="4198" y="7857"/>
                    <a:pt x="2359" y="9696"/>
                    <a:pt x="75" y="9709"/>
                  </a:cubicBezTo>
                  <a:lnTo>
                    <a:pt x="1" y="9709"/>
                  </a:lnTo>
                  <a:cubicBezTo>
                    <a:pt x="551" y="11729"/>
                    <a:pt x="2386" y="13096"/>
                    <a:pt x="4431" y="13096"/>
                  </a:cubicBezTo>
                  <a:cubicBezTo>
                    <a:pt x="4635" y="13096"/>
                    <a:pt x="4842" y="13082"/>
                    <a:pt x="5050" y="13054"/>
                  </a:cubicBezTo>
                  <a:cubicBezTo>
                    <a:pt x="7346" y="12745"/>
                    <a:pt x="9049" y="10795"/>
                    <a:pt x="9049" y="8499"/>
                  </a:cubicBezTo>
                  <a:cubicBezTo>
                    <a:pt x="9049" y="7462"/>
                    <a:pt x="8382" y="5808"/>
                    <a:pt x="7012" y="3438"/>
                  </a:cubicBezTo>
                  <a:cubicBezTo>
                    <a:pt x="6037" y="1759"/>
                    <a:pt x="5087" y="377"/>
                    <a:pt x="5050" y="315"/>
                  </a:cubicBezTo>
                  <a:cubicBezTo>
                    <a:pt x="4901" y="105"/>
                    <a:pt x="4673" y="0"/>
                    <a:pt x="44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4" name="Google Shape;614;p50"/>
            <p:cNvSpPr/>
            <p:nvPr/>
          </p:nvSpPr>
          <p:spPr>
            <a:xfrm>
              <a:off x="5684875" y="3015325"/>
              <a:ext cx="133350" cy="181950"/>
            </a:xfrm>
            <a:custGeom>
              <a:avLst/>
              <a:gdLst/>
              <a:ahLst/>
              <a:cxnLst/>
              <a:rect l="l" t="t" r="r" b="b"/>
              <a:pathLst>
                <a:path w="5334" h="7278" extrusionOk="0">
                  <a:moveTo>
                    <a:pt x="2668" y="0"/>
                  </a:moveTo>
                  <a:cubicBezTo>
                    <a:pt x="2442" y="0"/>
                    <a:pt x="2216" y="105"/>
                    <a:pt x="2074" y="315"/>
                  </a:cubicBezTo>
                  <a:cubicBezTo>
                    <a:pt x="2050" y="340"/>
                    <a:pt x="1568" y="1043"/>
                    <a:pt x="1075" y="1895"/>
                  </a:cubicBezTo>
                  <a:cubicBezTo>
                    <a:pt x="112" y="3549"/>
                    <a:pt x="1" y="4228"/>
                    <a:pt x="1" y="4611"/>
                  </a:cubicBezTo>
                  <a:cubicBezTo>
                    <a:pt x="1" y="6080"/>
                    <a:pt x="1198" y="7277"/>
                    <a:pt x="2667" y="7277"/>
                  </a:cubicBezTo>
                  <a:cubicBezTo>
                    <a:pt x="4136" y="7277"/>
                    <a:pt x="5333" y="6080"/>
                    <a:pt x="5333" y="4611"/>
                  </a:cubicBezTo>
                  <a:cubicBezTo>
                    <a:pt x="5333" y="4228"/>
                    <a:pt x="5222" y="3549"/>
                    <a:pt x="4272" y="1895"/>
                  </a:cubicBezTo>
                  <a:cubicBezTo>
                    <a:pt x="3778" y="1043"/>
                    <a:pt x="3284" y="340"/>
                    <a:pt x="3272" y="315"/>
                  </a:cubicBezTo>
                  <a:cubicBezTo>
                    <a:pt x="3124" y="105"/>
                    <a:pt x="2895" y="0"/>
                    <a:pt x="26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5" name="Google Shape;615;p50"/>
            <p:cNvSpPr/>
            <p:nvPr/>
          </p:nvSpPr>
          <p:spPr>
            <a:xfrm>
              <a:off x="6081425" y="3466650"/>
              <a:ext cx="42625" cy="36375"/>
            </a:xfrm>
            <a:custGeom>
              <a:avLst/>
              <a:gdLst/>
              <a:ahLst/>
              <a:cxnLst/>
              <a:rect l="l" t="t" r="r" b="b"/>
              <a:pathLst>
                <a:path w="1705" h="1455" extrusionOk="0">
                  <a:moveTo>
                    <a:pt x="976" y="0"/>
                  </a:moveTo>
                  <a:cubicBezTo>
                    <a:pt x="322" y="0"/>
                    <a:pt x="1" y="778"/>
                    <a:pt x="457" y="1235"/>
                  </a:cubicBezTo>
                  <a:cubicBezTo>
                    <a:pt x="606" y="1387"/>
                    <a:pt x="789" y="1455"/>
                    <a:pt x="969" y="1455"/>
                  </a:cubicBezTo>
                  <a:cubicBezTo>
                    <a:pt x="1344" y="1455"/>
                    <a:pt x="1704" y="1162"/>
                    <a:pt x="1704" y="729"/>
                  </a:cubicBezTo>
                  <a:cubicBezTo>
                    <a:pt x="1704" y="321"/>
                    <a:pt x="1383" y="0"/>
                    <a:pt x="9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6" name="Google Shape;616;p50"/>
            <p:cNvSpPr/>
            <p:nvPr/>
          </p:nvSpPr>
          <p:spPr>
            <a:xfrm>
              <a:off x="5967875" y="2989250"/>
              <a:ext cx="275900" cy="622450"/>
            </a:xfrm>
            <a:custGeom>
              <a:avLst/>
              <a:gdLst/>
              <a:ahLst/>
              <a:cxnLst/>
              <a:rect l="l" t="t" r="r" b="b"/>
              <a:pathLst>
                <a:path w="11036" h="24898" extrusionOk="0">
                  <a:moveTo>
                    <a:pt x="5518" y="11678"/>
                  </a:moveTo>
                  <a:cubicBezTo>
                    <a:pt x="5937" y="11678"/>
                    <a:pt x="6258" y="12023"/>
                    <a:pt x="6246" y="12443"/>
                  </a:cubicBezTo>
                  <a:lnTo>
                    <a:pt x="6246" y="17763"/>
                  </a:lnTo>
                  <a:cubicBezTo>
                    <a:pt x="7246" y="18109"/>
                    <a:pt x="7851" y="19133"/>
                    <a:pt x="7666" y="20183"/>
                  </a:cubicBezTo>
                  <a:cubicBezTo>
                    <a:pt x="7493" y="21232"/>
                    <a:pt x="6579" y="21997"/>
                    <a:pt x="5518" y="21997"/>
                  </a:cubicBezTo>
                  <a:cubicBezTo>
                    <a:pt x="4456" y="21997"/>
                    <a:pt x="3543" y="21232"/>
                    <a:pt x="3370" y="20183"/>
                  </a:cubicBezTo>
                  <a:cubicBezTo>
                    <a:pt x="3185" y="19133"/>
                    <a:pt x="3790" y="18109"/>
                    <a:pt x="4789" y="17763"/>
                  </a:cubicBezTo>
                  <a:lnTo>
                    <a:pt x="4789" y="12443"/>
                  </a:lnTo>
                  <a:cubicBezTo>
                    <a:pt x="4765" y="12023"/>
                    <a:pt x="5098" y="11678"/>
                    <a:pt x="5518" y="11678"/>
                  </a:cubicBezTo>
                  <a:close/>
                  <a:moveTo>
                    <a:pt x="5518" y="0"/>
                  </a:moveTo>
                  <a:cubicBezTo>
                    <a:pt x="3753" y="0"/>
                    <a:pt x="2321" y="1457"/>
                    <a:pt x="2370" y="3222"/>
                  </a:cubicBezTo>
                  <a:lnTo>
                    <a:pt x="2370" y="15813"/>
                  </a:lnTo>
                  <a:cubicBezTo>
                    <a:pt x="667" y="17158"/>
                    <a:pt x="0" y="19430"/>
                    <a:pt x="704" y="21479"/>
                  </a:cubicBezTo>
                  <a:cubicBezTo>
                    <a:pt x="1420" y="23528"/>
                    <a:pt x="3345" y="24898"/>
                    <a:pt x="5518" y="24898"/>
                  </a:cubicBezTo>
                  <a:cubicBezTo>
                    <a:pt x="7690" y="24898"/>
                    <a:pt x="9616" y="23528"/>
                    <a:pt x="10332" y="21479"/>
                  </a:cubicBezTo>
                  <a:cubicBezTo>
                    <a:pt x="11036" y="19430"/>
                    <a:pt x="10369" y="17158"/>
                    <a:pt x="8665" y="15813"/>
                  </a:cubicBezTo>
                  <a:lnTo>
                    <a:pt x="8665" y="3222"/>
                  </a:lnTo>
                  <a:cubicBezTo>
                    <a:pt x="8715" y="1457"/>
                    <a:pt x="7283" y="0"/>
                    <a:pt x="55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grpSp>
        <p:nvGrpSpPr>
          <p:cNvPr id="617" name="Google Shape;617;p50"/>
          <p:cNvGrpSpPr/>
          <p:nvPr/>
        </p:nvGrpSpPr>
        <p:grpSpPr>
          <a:xfrm>
            <a:off x="2948023" y="3749531"/>
            <a:ext cx="340754" cy="528849"/>
            <a:chOff x="4786550" y="2007300"/>
            <a:chExt cx="400275" cy="621225"/>
          </a:xfrm>
          <a:solidFill>
            <a:srgbClr val="00B0F0"/>
          </a:solidFill>
        </p:grpSpPr>
        <p:sp>
          <p:nvSpPr>
            <p:cNvPr id="618" name="Google Shape;618;p50"/>
            <p:cNvSpPr/>
            <p:nvPr/>
          </p:nvSpPr>
          <p:spPr>
            <a:xfrm>
              <a:off x="4933450" y="2007300"/>
              <a:ext cx="106475" cy="42600"/>
            </a:xfrm>
            <a:custGeom>
              <a:avLst/>
              <a:gdLst/>
              <a:ahLst/>
              <a:cxnLst/>
              <a:rect l="l" t="t" r="r" b="b"/>
              <a:pathLst>
                <a:path w="4259" h="1704" extrusionOk="0">
                  <a:moveTo>
                    <a:pt x="0" y="0"/>
                  </a:moveTo>
                  <a:lnTo>
                    <a:pt x="679" y="1704"/>
                  </a:lnTo>
                  <a:lnTo>
                    <a:pt x="3580" y="1704"/>
                  </a:lnTo>
                  <a:lnTo>
                    <a:pt x="425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19" name="Google Shape;619;p50"/>
            <p:cNvSpPr/>
            <p:nvPr/>
          </p:nvSpPr>
          <p:spPr>
            <a:xfrm>
              <a:off x="4786550" y="2531300"/>
              <a:ext cx="400275" cy="97225"/>
            </a:xfrm>
            <a:custGeom>
              <a:avLst/>
              <a:gdLst/>
              <a:ahLst/>
              <a:cxnLst/>
              <a:rect l="l" t="t" r="r" b="b"/>
              <a:pathLst>
                <a:path w="16011" h="3889" extrusionOk="0">
                  <a:moveTo>
                    <a:pt x="0" y="0"/>
                  </a:moveTo>
                  <a:lnTo>
                    <a:pt x="0" y="1210"/>
                  </a:lnTo>
                  <a:cubicBezTo>
                    <a:pt x="0" y="2691"/>
                    <a:pt x="1198" y="3876"/>
                    <a:pt x="2667" y="3888"/>
                  </a:cubicBezTo>
                  <a:lnTo>
                    <a:pt x="13344" y="3888"/>
                  </a:lnTo>
                  <a:cubicBezTo>
                    <a:pt x="14813" y="3876"/>
                    <a:pt x="16011" y="2691"/>
                    <a:pt x="16011" y="1210"/>
                  </a:cubicBezTo>
                  <a:lnTo>
                    <a:pt x="16011" y="0"/>
                  </a:lnTo>
                  <a:lnTo>
                    <a:pt x="8728" y="0"/>
                  </a:lnTo>
                  <a:lnTo>
                    <a:pt x="8728" y="728"/>
                  </a:lnTo>
                  <a:cubicBezTo>
                    <a:pt x="8728" y="1136"/>
                    <a:pt x="8407" y="1457"/>
                    <a:pt x="7999" y="1457"/>
                  </a:cubicBezTo>
                  <a:cubicBezTo>
                    <a:pt x="7604" y="1457"/>
                    <a:pt x="7271" y="1136"/>
                    <a:pt x="7271" y="728"/>
                  </a:cubicBezTo>
                  <a:lnTo>
                    <a:pt x="727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20" name="Google Shape;620;p50"/>
            <p:cNvSpPr/>
            <p:nvPr/>
          </p:nvSpPr>
          <p:spPr>
            <a:xfrm>
              <a:off x="4786550" y="2007300"/>
              <a:ext cx="400275" cy="487600"/>
            </a:xfrm>
            <a:custGeom>
              <a:avLst/>
              <a:gdLst/>
              <a:ahLst/>
              <a:cxnLst/>
              <a:rect l="l" t="t" r="r" b="b"/>
              <a:pathLst>
                <a:path w="16011" h="19504" extrusionOk="0">
                  <a:moveTo>
                    <a:pt x="7999" y="5444"/>
                  </a:moveTo>
                  <a:cubicBezTo>
                    <a:pt x="9826" y="5444"/>
                    <a:pt x="11394" y="6752"/>
                    <a:pt x="11702" y="8554"/>
                  </a:cubicBezTo>
                  <a:cubicBezTo>
                    <a:pt x="12838" y="8863"/>
                    <a:pt x="13616" y="9912"/>
                    <a:pt x="13579" y="11085"/>
                  </a:cubicBezTo>
                  <a:cubicBezTo>
                    <a:pt x="13542" y="12270"/>
                    <a:pt x="12702" y="13270"/>
                    <a:pt x="11554" y="13504"/>
                  </a:cubicBezTo>
                  <a:lnTo>
                    <a:pt x="11554" y="13517"/>
                  </a:lnTo>
                  <a:lnTo>
                    <a:pt x="11283" y="14233"/>
                  </a:lnTo>
                  <a:cubicBezTo>
                    <a:pt x="11160" y="14565"/>
                    <a:pt x="10897" y="14706"/>
                    <a:pt x="10630" y="14706"/>
                  </a:cubicBezTo>
                  <a:cubicBezTo>
                    <a:pt x="10173" y="14706"/>
                    <a:pt x="9707" y="14291"/>
                    <a:pt x="9925" y="13714"/>
                  </a:cubicBezTo>
                  <a:lnTo>
                    <a:pt x="9987" y="13566"/>
                  </a:lnTo>
                  <a:lnTo>
                    <a:pt x="8505" y="13566"/>
                  </a:lnTo>
                  <a:lnTo>
                    <a:pt x="8259" y="14233"/>
                  </a:lnTo>
                  <a:cubicBezTo>
                    <a:pt x="8132" y="14563"/>
                    <a:pt x="7869" y="14702"/>
                    <a:pt x="7604" y="14702"/>
                  </a:cubicBezTo>
                  <a:cubicBezTo>
                    <a:pt x="7147" y="14702"/>
                    <a:pt x="6682" y="14285"/>
                    <a:pt x="6901" y="13714"/>
                  </a:cubicBezTo>
                  <a:lnTo>
                    <a:pt x="6950" y="13554"/>
                  </a:lnTo>
                  <a:lnTo>
                    <a:pt x="5481" y="13554"/>
                  </a:lnTo>
                  <a:lnTo>
                    <a:pt x="5222" y="14220"/>
                  </a:lnTo>
                  <a:cubicBezTo>
                    <a:pt x="5116" y="14519"/>
                    <a:pt x="4837" y="14712"/>
                    <a:pt x="4538" y="14712"/>
                  </a:cubicBezTo>
                  <a:cubicBezTo>
                    <a:pt x="4453" y="14712"/>
                    <a:pt x="4368" y="14697"/>
                    <a:pt x="4284" y="14665"/>
                  </a:cubicBezTo>
                  <a:cubicBezTo>
                    <a:pt x="3901" y="14517"/>
                    <a:pt x="3704" y="14084"/>
                    <a:pt x="3864" y="13714"/>
                  </a:cubicBezTo>
                  <a:lnTo>
                    <a:pt x="3988" y="13369"/>
                  </a:lnTo>
                  <a:cubicBezTo>
                    <a:pt x="1753" y="12430"/>
                    <a:pt x="1963" y="9196"/>
                    <a:pt x="4296" y="8554"/>
                  </a:cubicBezTo>
                  <a:cubicBezTo>
                    <a:pt x="4617" y="6752"/>
                    <a:pt x="6185" y="5444"/>
                    <a:pt x="7999" y="5444"/>
                  </a:cubicBezTo>
                  <a:close/>
                  <a:moveTo>
                    <a:pt x="3685" y="15429"/>
                  </a:moveTo>
                  <a:cubicBezTo>
                    <a:pt x="4152" y="15429"/>
                    <a:pt x="4631" y="15860"/>
                    <a:pt x="4383" y="16442"/>
                  </a:cubicBezTo>
                  <a:lnTo>
                    <a:pt x="3950" y="17578"/>
                  </a:lnTo>
                  <a:cubicBezTo>
                    <a:pt x="3819" y="17889"/>
                    <a:pt x="3563" y="18023"/>
                    <a:pt x="3305" y="18023"/>
                  </a:cubicBezTo>
                  <a:cubicBezTo>
                    <a:pt x="2857" y="18023"/>
                    <a:pt x="2405" y="17623"/>
                    <a:pt x="2593" y="17059"/>
                  </a:cubicBezTo>
                  <a:lnTo>
                    <a:pt x="3025" y="15936"/>
                  </a:lnTo>
                  <a:cubicBezTo>
                    <a:pt x="3139" y="15579"/>
                    <a:pt x="3410" y="15429"/>
                    <a:pt x="3685" y="15429"/>
                  </a:cubicBezTo>
                  <a:close/>
                  <a:moveTo>
                    <a:pt x="9755" y="15429"/>
                  </a:moveTo>
                  <a:cubicBezTo>
                    <a:pt x="10223" y="15429"/>
                    <a:pt x="10700" y="15860"/>
                    <a:pt x="10443" y="16442"/>
                  </a:cubicBezTo>
                  <a:lnTo>
                    <a:pt x="10024" y="17578"/>
                  </a:lnTo>
                  <a:cubicBezTo>
                    <a:pt x="9888" y="17889"/>
                    <a:pt x="9630" y="18023"/>
                    <a:pt x="9372" y="18023"/>
                  </a:cubicBezTo>
                  <a:cubicBezTo>
                    <a:pt x="8924" y="18023"/>
                    <a:pt x="8474" y="17623"/>
                    <a:pt x="8654" y="17059"/>
                  </a:cubicBezTo>
                  <a:lnTo>
                    <a:pt x="9086" y="15936"/>
                  </a:lnTo>
                  <a:cubicBezTo>
                    <a:pt x="9205" y="15579"/>
                    <a:pt x="9478" y="15429"/>
                    <a:pt x="9755" y="15429"/>
                  </a:cubicBezTo>
                  <a:close/>
                  <a:moveTo>
                    <a:pt x="6712" y="15457"/>
                  </a:moveTo>
                  <a:cubicBezTo>
                    <a:pt x="7172" y="15457"/>
                    <a:pt x="7637" y="15873"/>
                    <a:pt x="7419" y="16442"/>
                  </a:cubicBezTo>
                  <a:lnTo>
                    <a:pt x="6987" y="17578"/>
                  </a:lnTo>
                  <a:cubicBezTo>
                    <a:pt x="6860" y="17914"/>
                    <a:pt x="6596" y="18056"/>
                    <a:pt x="6330" y="18056"/>
                  </a:cubicBezTo>
                  <a:cubicBezTo>
                    <a:pt x="5873" y="18056"/>
                    <a:pt x="5411" y="17637"/>
                    <a:pt x="5629" y="17059"/>
                  </a:cubicBezTo>
                  <a:lnTo>
                    <a:pt x="6049" y="15936"/>
                  </a:lnTo>
                  <a:cubicBezTo>
                    <a:pt x="6176" y="15599"/>
                    <a:pt x="6443" y="15457"/>
                    <a:pt x="6712" y="15457"/>
                  </a:cubicBezTo>
                  <a:close/>
                  <a:moveTo>
                    <a:pt x="2667" y="0"/>
                  </a:moveTo>
                  <a:cubicBezTo>
                    <a:pt x="1198" y="0"/>
                    <a:pt x="0" y="1197"/>
                    <a:pt x="0" y="2666"/>
                  </a:cubicBezTo>
                  <a:lnTo>
                    <a:pt x="0" y="19503"/>
                  </a:lnTo>
                  <a:lnTo>
                    <a:pt x="16011" y="19503"/>
                  </a:lnTo>
                  <a:lnTo>
                    <a:pt x="16011" y="2666"/>
                  </a:lnTo>
                  <a:cubicBezTo>
                    <a:pt x="16011" y="1197"/>
                    <a:pt x="14813" y="0"/>
                    <a:pt x="13344" y="0"/>
                  </a:cubicBezTo>
                  <a:lnTo>
                    <a:pt x="11702" y="0"/>
                  </a:lnTo>
                  <a:lnTo>
                    <a:pt x="10616" y="2703"/>
                  </a:lnTo>
                  <a:cubicBezTo>
                    <a:pt x="10505" y="2975"/>
                    <a:pt x="10246" y="3160"/>
                    <a:pt x="9937" y="3160"/>
                  </a:cubicBezTo>
                  <a:lnTo>
                    <a:pt x="6061" y="3160"/>
                  </a:lnTo>
                  <a:cubicBezTo>
                    <a:pt x="5765" y="3160"/>
                    <a:pt x="5493" y="2975"/>
                    <a:pt x="5382" y="2703"/>
                  </a:cubicBezTo>
                  <a:lnTo>
                    <a:pt x="430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621" name="Google Shape;621;p50"/>
            <p:cNvSpPr/>
            <p:nvPr/>
          </p:nvSpPr>
          <p:spPr>
            <a:xfrm>
              <a:off x="4882525" y="2179475"/>
              <a:ext cx="208325" cy="130600"/>
            </a:xfrm>
            <a:custGeom>
              <a:avLst/>
              <a:gdLst/>
              <a:ahLst/>
              <a:cxnLst/>
              <a:rect l="l" t="t" r="r" b="b"/>
              <a:pathLst>
                <a:path w="8333" h="5224" extrusionOk="0">
                  <a:moveTo>
                    <a:pt x="4160" y="1"/>
                  </a:moveTo>
                  <a:cubicBezTo>
                    <a:pt x="2889" y="1"/>
                    <a:pt x="1864" y="1038"/>
                    <a:pt x="1864" y="2309"/>
                  </a:cubicBezTo>
                  <a:cubicBezTo>
                    <a:pt x="1864" y="2704"/>
                    <a:pt x="1531" y="3038"/>
                    <a:pt x="1136" y="3038"/>
                  </a:cubicBezTo>
                  <a:cubicBezTo>
                    <a:pt x="1121" y="3037"/>
                    <a:pt x="1106" y="3037"/>
                    <a:pt x="1092" y="3037"/>
                  </a:cubicBezTo>
                  <a:cubicBezTo>
                    <a:pt x="494" y="3037"/>
                    <a:pt x="0" y="3521"/>
                    <a:pt x="0" y="4124"/>
                  </a:cubicBezTo>
                  <a:cubicBezTo>
                    <a:pt x="0" y="4727"/>
                    <a:pt x="495" y="5223"/>
                    <a:pt x="1093" y="5223"/>
                  </a:cubicBezTo>
                  <a:cubicBezTo>
                    <a:pt x="1107" y="5223"/>
                    <a:pt x="1122" y="5223"/>
                    <a:pt x="1136" y="5222"/>
                  </a:cubicBezTo>
                  <a:lnTo>
                    <a:pt x="7197" y="5222"/>
                  </a:lnTo>
                  <a:cubicBezTo>
                    <a:pt x="7211" y="5223"/>
                    <a:pt x="7226" y="5223"/>
                    <a:pt x="7240" y="5223"/>
                  </a:cubicBezTo>
                  <a:cubicBezTo>
                    <a:pt x="7838" y="5223"/>
                    <a:pt x="8333" y="4727"/>
                    <a:pt x="8333" y="4124"/>
                  </a:cubicBezTo>
                  <a:cubicBezTo>
                    <a:pt x="8333" y="3521"/>
                    <a:pt x="7839" y="3037"/>
                    <a:pt x="7241" y="3037"/>
                  </a:cubicBezTo>
                  <a:cubicBezTo>
                    <a:pt x="7227" y="3037"/>
                    <a:pt x="7212" y="3037"/>
                    <a:pt x="7197" y="3038"/>
                  </a:cubicBezTo>
                  <a:cubicBezTo>
                    <a:pt x="6790" y="3038"/>
                    <a:pt x="6469" y="2704"/>
                    <a:pt x="6469" y="2309"/>
                  </a:cubicBezTo>
                  <a:cubicBezTo>
                    <a:pt x="6469" y="1038"/>
                    <a:pt x="5444" y="1"/>
                    <a:pt x="416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sp>
        <p:nvSpPr>
          <p:cNvPr id="622" name="Google Shape;622;p50"/>
          <p:cNvSpPr/>
          <p:nvPr/>
        </p:nvSpPr>
        <p:spPr>
          <a:xfrm>
            <a:off x="2855017" y="1619139"/>
            <a:ext cx="526765" cy="339634"/>
          </a:xfrm>
          <a:custGeom>
            <a:avLst/>
            <a:gdLst/>
            <a:ahLst/>
            <a:cxnLst/>
            <a:rect l="l" t="t" r="r" b="b"/>
            <a:pathLst>
              <a:path w="28355" h="18282" extrusionOk="0">
                <a:moveTo>
                  <a:pt x="9974" y="3333"/>
                </a:moveTo>
                <a:lnTo>
                  <a:pt x="9974" y="4987"/>
                </a:lnTo>
                <a:lnTo>
                  <a:pt x="3321" y="4987"/>
                </a:lnTo>
                <a:lnTo>
                  <a:pt x="3321" y="3333"/>
                </a:lnTo>
                <a:close/>
                <a:moveTo>
                  <a:pt x="8307" y="6654"/>
                </a:moveTo>
                <a:lnTo>
                  <a:pt x="8307" y="8308"/>
                </a:lnTo>
                <a:lnTo>
                  <a:pt x="3321" y="8308"/>
                </a:lnTo>
                <a:lnTo>
                  <a:pt x="3321" y="6654"/>
                </a:lnTo>
                <a:close/>
                <a:moveTo>
                  <a:pt x="15776" y="5543"/>
                </a:moveTo>
                <a:lnTo>
                  <a:pt x="17368" y="7506"/>
                </a:lnTo>
                <a:cubicBezTo>
                  <a:pt x="17960" y="8246"/>
                  <a:pt x="18281" y="9160"/>
                  <a:pt x="18281" y="10110"/>
                </a:cubicBezTo>
                <a:cubicBezTo>
                  <a:pt x="18281" y="11493"/>
                  <a:pt x="17170" y="12604"/>
                  <a:pt x="15788" y="12604"/>
                </a:cubicBezTo>
                <a:cubicBezTo>
                  <a:pt x="14405" y="12604"/>
                  <a:pt x="13294" y="11493"/>
                  <a:pt x="13294" y="10110"/>
                </a:cubicBezTo>
                <a:cubicBezTo>
                  <a:pt x="13294" y="9160"/>
                  <a:pt x="13615" y="8246"/>
                  <a:pt x="14208" y="7506"/>
                </a:cubicBezTo>
                <a:lnTo>
                  <a:pt x="15776" y="5543"/>
                </a:lnTo>
                <a:close/>
                <a:moveTo>
                  <a:pt x="8307" y="13295"/>
                </a:moveTo>
                <a:lnTo>
                  <a:pt x="8307" y="14961"/>
                </a:lnTo>
                <a:lnTo>
                  <a:pt x="3321" y="14961"/>
                </a:lnTo>
                <a:lnTo>
                  <a:pt x="3321" y="13295"/>
                </a:lnTo>
                <a:close/>
                <a:moveTo>
                  <a:pt x="0" y="1"/>
                </a:moveTo>
                <a:lnTo>
                  <a:pt x="0" y="18282"/>
                </a:lnTo>
                <a:lnTo>
                  <a:pt x="16405" y="18282"/>
                </a:lnTo>
                <a:lnTo>
                  <a:pt x="16566" y="17652"/>
                </a:lnTo>
                <a:cubicBezTo>
                  <a:pt x="16985" y="16072"/>
                  <a:pt x="18417" y="14961"/>
                  <a:pt x="20059" y="14961"/>
                </a:cubicBezTo>
                <a:cubicBezTo>
                  <a:pt x="21701" y="14961"/>
                  <a:pt x="23133" y="16072"/>
                  <a:pt x="23540" y="17652"/>
                </a:cubicBezTo>
                <a:lnTo>
                  <a:pt x="23700" y="18282"/>
                </a:lnTo>
                <a:lnTo>
                  <a:pt x="28354" y="18282"/>
                </a:lnTo>
                <a:lnTo>
                  <a:pt x="28354" y="1"/>
                </a:lnTo>
                <a:lnTo>
                  <a:pt x="23700" y="1"/>
                </a:lnTo>
                <a:lnTo>
                  <a:pt x="23552" y="618"/>
                </a:lnTo>
                <a:cubicBezTo>
                  <a:pt x="23133" y="2210"/>
                  <a:pt x="21701" y="3321"/>
                  <a:pt x="20059" y="3321"/>
                </a:cubicBezTo>
                <a:cubicBezTo>
                  <a:pt x="18417" y="3321"/>
                  <a:pt x="16985" y="2210"/>
                  <a:pt x="16578" y="618"/>
                </a:cubicBezTo>
                <a:lnTo>
                  <a:pt x="16417" y="1"/>
                </a:lnTo>
                <a:close/>
              </a:path>
            </a:pathLst>
          </a:custGeom>
          <a:solidFill>
            <a:srgbClr val="00B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nvGrpSpPr>
          <p:cNvPr id="2" name="Google Shape;680;p23">
            <a:extLst>
              <a:ext uri="{FF2B5EF4-FFF2-40B4-BE49-F238E27FC236}">
                <a16:creationId xmlns:a16="http://schemas.microsoft.com/office/drawing/2014/main" id="{475D22D4-FDAD-33B4-6B47-E1AE5A441020}"/>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C4BB3779-A805-674E-5F03-111D8BA14BA8}"/>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0AB1A251-8235-66A7-205F-B143667407F2}"/>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C5C69385-83FD-502A-455A-5CB36130EC23}"/>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6EB88630-92C5-8001-2458-57A6247F2F72}"/>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C9B9DB2F-6A32-40CE-0611-D86EEEF6AC02}"/>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56"/>
          <p:cNvSpPr/>
          <p:nvPr/>
        </p:nvSpPr>
        <p:spPr>
          <a:xfrm>
            <a:off x="3222975" y="2382300"/>
            <a:ext cx="999600" cy="999600"/>
          </a:xfrm>
          <a:prstGeom prst="ellipse">
            <a:avLst/>
          </a:prstGeom>
          <a:solidFill>
            <a:srgbClr val="FFFFFF">
              <a:alpha val="55360"/>
            </a:srgb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08" name="Google Shape;808;p56"/>
          <p:cNvSpPr/>
          <p:nvPr/>
        </p:nvSpPr>
        <p:spPr>
          <a:xfrm>
            <a:off x="4921425" y="2382300"/>
            <a:ext cx="999600" cy="999600"/>
          </a:xfrm>
          <a:prstGeom prst="ellipse">
            <a:avLst/>
          </a:prstGeom>
          <a:solidFill>
            <a:srgbClr val="FFFFFF">
              <a:alpha val="55360"/>
            </a:srgb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09" name="Google Shape;809;p56"/>
          <p:cNvSpPr/>
          <p:nvPr/>
        </p:nvSpPr>
        <p:spPr>
          <a:xfrm>
            <a:off x="6619875" y="2382300"/>
            <a:ext cx="999600" cy="999600"/>
          </a:xfrm>
          <a:prstGeom prst="ellipse">
            <a:avLst/>
          </a:prstGeom>
          <a:solidFill>
            <a:srgbClr val="FFFFFF">
              <a:alpha val="55360"/>
            </a:srgb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10" name="Google Shape;810;p56"/>
          <p:cNvSpPr txBox="1"/>
          <p:nvPr/>
        </p:nvSpPr>
        <p:spPr>
          <a:xfrm>
            <a:off x="904271" y="163160"/>
            <a:ext cx="62154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dirty="0">
                <a:solidFill>
                  <a:schemeClr val="accent6">
                    <a:lumMod val="50000"/>
                  </a:schemeClr>
                </a:solidFill>
                <a:latin typeface="Anton"/>
                <a:ea typeface="Anton"/>
                <a:cs typeface="Anton"/>
                <a:sym typeface="Anton"/>
              </a:rPr>
              <a:t>Distribution process</a:t>
            </a:r>
            <a:endParaRPr sz="2800" dirty="0">
              <a:solidFill>
                <a:schemeClr val="accent6">
                  <a:lumMod val="50000"/>
                </a:schemeClr>
              </a:solidFill>
              <a:latin typeface="Anton"/>
              <a:ea typeface="Anton"/>
              <a:cs typeface="Anton"/>
              <a:sym typeface="Anton"/>
            </a:endParaRPr>
          </a:p>
        </p:txBody>
      </p:sp>
      <p:sp>
        <p:nvSpPr>
          <p:cNvPr id="811" name="Google Shape;811;p56"/>
          <p:cNvSpPr txBox="1"/>
          <p:nvPr/>
        </p:nvSpPr>
        <p:spPr>
          <a:xfrm>
            <a:off x="1082925" y="3440782"/>
            <a:ext cx="1882800" cy="35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chemeClr val="accent6">
                    <a:lumMod val="50000"/>
                  </a:schemeClr>
                </a:solidFill>
                <a:latin typeface="Anton"/>
                <a:ea typeface="Anton"/>
                <a:cs typeface="Anton"/>
                <a:sym typeface="Anton"/>
              </a:rPr>
              <a:t>Harvest</a:t>
            </a:r>
            <a:endParaRPr sz="2500">
              <a:solidFill>
                <a:schemeClr val="accent6">
                  <a:lumMod val="50000"/>
                </a:schemeClr>
              </a:solidFill>
              <a:latin typeface="Anton"/>
              <a:ea typeface="Anton"/>
              <a:cs typeface="Anton"/>
              <a:sym typeface="Anton"/>
            </a:endParaRPr>
          </a:p>
        </p:txBody>
      </p:sp>
      <p:sp>
        <p:nvSpPr>
          <p:cNvPr id="812" name="Google Shape;812;p56"/>
          <p:cNvSpPr txBox="1"/>
          <p:nvPr/>
        </p:nvSpPr>
        <p:spPr>
          <a:xfrm>
            <a:off x="1082925" y="3874310"/>
            <a:ext cx="1882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Venus has a beautiful name</a:t>
            </a:r>
            <a:endParaRPr>
              <a:solidFill>
                <a:schemeClr val="accent6">
                  <a:lumMod val="50000"/>
                </a:schemeClr>
              </a:solidFill>
              <a:latin typeface="Montserrat Medium"/>
              <a:ea typeface="Montserrat Medium"/>
              <a:cs typeface="Montserrat Medium"/>
              <a:sym typeface="Montserrat Medium"/>
            </a:endParaRPr>
          </a:p>
          <a:p>
            <a:pPr marL="0" lvl="0" indent="0" algn="ctr" rtl="0">
              <a:spcBef>
                <a:spcPts val="0"/>
              </a:spcBef>
              <a:spcAft>
                <a:spcPts val="0"/>
              </a:spcAft>
              <a:buNone/>
            </a:pPr>
            <a:endParaRPr>
              <a:solidFill>
                <a:schemeClr val="accent6">
                  <a:lumMod val="50000"/>
                </a:schemeClr>
              </a:solidFill>
              <a:latin typeface="Montserrat Medium"/>
              <a:ea typeface="Montserrat Medium"/>
              <a:cs typeface="Montserrat Medium"/>
              <a:sym typeface="Montserrat Medium"/>
            </a:endParaRPr>
          </a:p>
        </p:txBody>
      </p:sp>
      <p:sp>
        <p:nvSpPr>
          <p:cNvPr id="813" name="Google Shape;813;p56"/>
          <p:cNvSpPr txBox="1"/>
          <p:nvPr/>
        </p:nvSpPr>
        <p:spPr>
          <a:xfrm>
            <a:off x="4479825" y="3439239"/>
            <a:ext cx="1882800" cy="35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chemeClr val="accent6">
                    <a:lumMod val="50000"/>
                  </a:schemeClr>
                </a:solidFill>
                <a:latin typeface="Anton"/>
                <a:ea typeface="Anton"/>
                <a:cs typeface="Anton"/>
                <a:sym typeface="Anton"/>
              </a:rPr>
              <a:t>Preparation</a:t>
            </a:r>
            <a:endParaRPr sz="2500">
              <a:solidFill>
                <a:schemeClr val="accent6">
                  <a:lumMod val="50000"/>
                </a:schemeClr>
              </a:solidFill>
              <a:latin typeface="Anton"/>
              <a:ea typeface="Anton"/>
              <a:cs typeface="Anton"/>
              <a:sym typeface="Anton"/>
            </a:endParaRPr>
          </a:p>
        </p:txBody>
      </p:sp>
      <p:sp>
        <p:nvSpPr>
          <p:cNvPr id="814" name="Google Shape;814;p56"/>
          <p:cNvSpPr txBox="1"/>
          <p:nvPr/>
        </p:nvSpPr>
        <p:spPr>
          <a:xfrm>
            <a:off x="4479825" y="3872767"/>
            <a:ext cx="1882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Despite being red, Mars is cold</a:t>
            </a:r>
            <a:endParaRPr>
              <a:solidFill>
                <a:schemeClr val="accent6">
                  <a:lumMod val="50000"/>
                </a:schemeClr>
              </a:solidFill>
              <a:latin typeface="Montserrat Medium"/>
              <a:ea typeface="Montserrat Medium"/>
              <a:cs typeface="Montserrat Medium"/>
              <a:sym typeface="Montserrat Medium"/>
            </a:endParaRPr>
          </a:p>
        </p:txBody>
      </p:sp>
      <p:sp>
        <p:nvSpPr>
          <p:cNvPr id="815" name="Google Shape;815;p56"/>
          <p:cNvSpPr txBox="1"/>
          <p:nvPr/>
        </p:nvSpPr>
        <p:spPr>
          <a:xfrm>
            <a:off x="2781374" y="1240789"/>
            <a:ext cx="1882800" cy="35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chemeClr val="accent6">
                    <a:lumMod val="50000"/>
                  </a:schemeClr>
                </a:solidFill>
                <a:latin typeface="Anton"/>
                <a:ea typeface="Anton"/>
                <a:cs typeface="Anton"/>
                <a:sym typeface="Anton"/>
              </a:rPr>
              <a:t>Examination</a:t>
            </a:r>
            <a:endParaRPr sz="2500">
              <a:solidFill>
                <a:schemeClr val="accent6">
                  <a:lumMod val="50000"/>
                </a:schemeClr>
              </a:solidFill>
              <a:latin typeface="Anton"/>
              <a:ea typeface="Anton"/>
              <a:cs typeface="Anton"/>
              <a:sym typeface="Anton"/>
            </a:endParaRPr>
          </a:p>
        </p:txBody>
      </p:sp>
      <p:sp>
        <p:nvSpPr>
          <p:cNvPr id="816" name="Google Shape;816;p56"/>
          <p:cNvSpPr txBox="1"/>
          <p:nvPr/>
        </p:nvSpPr>
        <p:spPr>
          <a:xfrm>
            <a:off x="2781394" y="1682988"/>
            <a:ext cx="1882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Mercury is the smallest planet</a:t>
            </a:r>
            <a:endParaRPr>
              <a:solidFill>
                <a:schemeClr val="accent6">
                  <a:lumMod val="50000"/>
                </a:schemeClr>
              </a:solidFill>
              <a:latin typeface="Montserrat Medium"/>
              <a:ea typeface="Montserrat Medium"/>
              <a:cs typeface="Montserrat Medium"/>
              <a:sym typeface="Montserrat Medium"/>
            </a:endParaRPr>
          </a:p>
        </p:txBody>
      </p:sp>
      <p:sp>
        <p:nvSpPr>
          <p:cNvPr id="817" name="Google Shape;817;p56"/>
          <p:cNvSpPr txBox="1"/>
          <p:nvPr/>
        </p:nvSpPr>
        <p:spPr>
          <a:xfrm>
            <a:off x="6178275" y="1235659"/>
            <a:ext cx="1882800" cy="357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chemeClr val="accent6">
                    <a:lumMod val="50000"/>
                  </a:schemeClr>
                </a:solidFill>
                <a:latin typeface="Anton"/>
                <a:ea typeface="Anton"/>
                <a:cs typeface="Anton"/>
                <a:sym typeface="Anton"/>
              </a:rPr>
              <a:t>Transport</a:t>
            </a:r>
            <a:endParaRPr sz="2500">
              <a:solidFill>
                <a:schemeClr val="accent6">
                  <a:lumMod val="50000"/>
                </a:schemeClr>
              </a:solidFill>
              <a:latin typeface="Anton"/>
              <a:ea typeface="Anton"/>
              <a:cs typeface="Anton"/>
              <a:sym typeface="Anton"/>
            </a:endParaRPr>
          </a:p>
        </p:txBody>
      </p:sp>
      <p:sp>
        <p:nvSpPr>
          <p:cNvPr id="818" name="Google Shape;818;p56"/>
          <p:cNvSpPr txBox="1"/>
          <p:nvPr/>
        </p:nvSpPr>
        <p:spPr>
          <a:xfrm>
            <a:off x="6178275" y="1677856"/>
            <a:ext cx="1882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Neptune is an</a:t>
            </a:r>
            <a:endParaRPr>
              <a:solidFill>
                <a:schemeClr val="accent6">
                  <a:lumMod val="50000"/>
                </a:schemeClr>
              </a:solidFill>
              <a:latin typeface="Montserrat Medium"/>
              <a:ea typeface="Montserrat Medium"/>
              <a:cs typeface="Montserrat Medium"/>
              <a:sym typeface="Montserrat Medium"/>
            </a:endParaRPr>
          </a:p>
          <a:p>
            <a:pPr marL="0" lvl="0" indent="0" algn="ct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ice giant</a:t>
            </a:r>
            <a:endParaRPr>
              <a:solidFill>
                <a:schemeClr val="accent6">
                  <a:lumMod val="50000"/>
                </a:schemeClr>
              </a:solidFill>
              <a:latin typeface="Montserrat Medium"/>
              <a:ea typeface="Montserrat Medium"/>
              <a:cs typeface="Montserrat Medium"/>
              <a:sym typeface="Montserrat Medium"/>
            </a:endParaRPr>
          </a:p>
        </p:txBody>
      </p:sp>
      <p:sp>
        <p:nvSpPr>
          <p:cNvPr id="819" name="Google Shape;819;p56"/>
          <p:cNvSpPr txBox="1"/>
          <p:nvPr/>
        </p:nvSpPr>
        <p:spPr>
          <a:xfrm>
            <a:off x="1524522" y="2572475"/>
            <a:ext cx="999600" cy="66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chemeClr val="accent6">
                    <a:lumMod val="50000"/>
                  </a:schemeClr>
                </a:solidFill>
                <a:latin typeface="Anton"/>
                <a:ea typeface="Anton"/>
                <a:cs typeface="Anton"/>
                <a:sym typeface="Anton"/>
              </a:rPr>
              <a:t>01</a:t>
            </a:r>
            <a:endParaRPr sz="3600">
              <a:solidFill>
                <a:schemeClr val="accent6">
                  <a:lumMod val="50000"/>
                </a:schemeClr>
              </a:solidFill>
              <a:latin typeface="Anton"/>
              <a:ea typeface="Anton"/>
              <a:cs typeface="Anton"/>
              <a:sym typeface="Anton"/>
            </a:endParaRPr>
          </a:p>
        </p:txBody>
      </p:sp>
      <p:sp>
        <p:nvSpPr>
          <p:cNvPr id="820" name="Google Shape;820;p56"/>
          <p:cNvSpPr txBox="1"/>
          <p:nvPr/>
        </p:nvSpPr>
        <p:spPr>
          <a:xfrm>
            <a:off x="3222971" y="2548350"/>
            <a:ext cx="999600" cy="66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chemeClr val="accent6">
                    <a:lumMod val="50000"/>
                  </a:schemeClr>
                </a:solidFill>
                <a:latin typeface="Anton"/>
                <a:ea typeface="Anton"/>
                <a:cs typeface="Anton"/>
                <a:sym typeface="Anton"/>
              </a:rPr>
              <a:t>02</a:t>
            </a:r>
            <a:endParaRPr sz="3600">
              <a:solidFill>
                <a:schemeClr val="accent6">
                  <a:lumMod val="50000"/>
                </a:schemeClr>
              </a:solidFill>
              <a:latin typeface="Anton"/>
              <a:ea typeface="Anton"/>
              <a:cs typeface="Anton"/>
              <a:sym typeface="Anton"/>
            </a:endParaRPr>
          </a:p>
        </p:txBody>
      </p:sp>
      <p:sp>
        <p:nvSpPr>
          <p:cNvPr id="821" name="Google Shape;821;p56"/>
          <p:cNvSpPr txBox="1"/>
          <p:nvPr/>
        </p:nvSpPr>
        <p:spPr>
          <a:xfrm>
            <a:off x="4921421" y="2548350"/>
            <a:ext cx="999600" cy="66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chemeClr val="accent6">
                    <a:lumMod val="50000"/>
                  </a:schemeClr>
                </a:solidFill>
                <a:latin typeface="Anton"/>
                <a:ea typeface="Anton"/>
                <a:cs typeface="Anton"/>
                <a:sym typeface="Anton"/>
              </a:rPr>
              <a:t>03</a:t>
            </a:r>
            <a:endParaRPr sz="3600">
              <a:solidFill>
                <a:schemeClr val="accent6">
                  <a:lumMod val="50000"/>
                </a:schemeClr>
              </a:solidFill>
              <a:latin typeface="Anton"/>
              <a:ea typeface="Anton"/>
              <a:cs typeface="Anton"/>
              <a:sym typeface="Anton"/>
            </a:endParaRPr>
          </a:p>
        </p:txBody>
      </p:sp>
      <p:sp>
        <p:nvSpPr>
          <p:cNvPr id="822" name="Google Shape;822;p56"/>
          <p:cNvSpPr txBox="1"/>
          <p:nvPr/>
        </p:nvSpPr>
        <p:spPr>
          <a:xfrm>
            <a:off x="6619871" y="2555157"/>
            <a:ext cx="999600" cy="667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600">
                <a:solidFill>
                  <a:schemeClr val="accent6">
                    <a:lumMod val="50000"/>
                  </a:schemeClr>
                </a:solidFill>
                <a:latin typeface="Anton"/>
                <a:ea typeface="Anton"/>
                <a:cs typeface="Anton"/>
                <a:sym typeface="Anton"/>
              </a:rPr>
              <a:t>04</a:t>
            </a:r>
            <a:endParaRPr sz="3600">
              <a:solidFill>
                <a:schemeClr val="accent6">
                  <a:lumMod val="50000"/>
                </a:schemeClr>
              </a:solidFill>
              <a:latin typeface="Anton"/>
              <a:ea typeface="Anton"/>
              <a:cs typeface="Anton"/>
              <a:sym typeface="Anton"/>
            </a:endParaRPr>
          </a:p>
        </p:txBody>
      </p:sp>
      <p:cxnSp>
        <p:nvCxnSpPr>
          <p:cNvPr id="823" name="Google Shape;823;p56"/>
          <p:cNvCxnSpPr>
            <a:stCxn id="808" idx="6"/>
            <a:endCxn id="809" idx="2"/>
          </p:cNvCxnSpPr>
          <p:nvPr/>
        </p:nvCxnSpPr>
        <p:spPr>
          <a:xfrm>
            <a:off x="5921025" y="2882100"/>
            <a:ext cx="699000" cy="0"/>
          </a:xfrm>
          <a:prstGeom prst="straightConnector1">
            <a:avLst/>
          </a:prstGeom>
          <a:noFill/>
          <a:ln w="19050" cap="flat" cmpd="sng">
            <a:solidFill>
              <a:schemeClr val="dk1"/>
            </a:solidFill>
            <a:prstDash val="solid"/>
            <a:round/>
            <a:headEnd type="none" w="med" len="med"/>
            <a:tailEnd type="none" w="med" len="med"/>
          </a:ln>
        </p:spPr>
      </p:cxnSp>
      <p:cxnSp>
        <p:nvCxnSpPr>
          <p:cNvPr id="824" name="Google Shape;824;p56"/>
          <p:cNvCxnSpPr>
            <a:stCxn id="807" idx="6"/>
            <a:endCxn id="808" idx="2"/>
          </p:cNvCxnSpPr>
          <p:nvPr/>
        </p:nvCxnSpPr>
        <p:spPr>
          <a:xfrm>
            <a:off x="4222575" y="2882100"/>
            <a:ext cx="699000" cy="0"/>
          </a:xfrm>
          <a:prstGeom prst="straightConnector1">
            <a:avLst/>
          </a:prstGeom>
          <a:noFill/>
          <a:ln w="19050" cap="flat" cmpd="sng">
            <a:solidFill>
              <a:schemeClr val="dk1"/>
            </a:solidFill>
            <a:prstDash val="solid"/>
            <a:round/>
            <a:headEnd type="none" w="med" len="med"/>
            <a:tailEnd type="none" w="med" len="med"/>
          </a:ln>
        </p:spPr>
      </p:cxnSp>
      <p:cxnSp>
        <p:nvCxnSpPr>
          <p:cNvPr id="825" name="Google Shape;825;p56"/>
          <p:cNvCxnSpPr>
            <a:stCxn id="826" idx="6"/>
            <a:endCxn id="807" idx="2"/>
          </p:cNvCxnSpPr>
          <p:nvPr/>
        </p:nvCxnSpPr>
        <p:spPr>
          <a:xfrm>
            <a:off x="2524125" y="2882100"/>
            <a:ext cx="699000" cy="0"/>
          </a:xfrm>
          <a:prstGeom prst="straightConnector1">
            <a:avLst/>
          </a:prstGeom>
          <a:noFill/>
          <a:ln w="19050" cap="flat" cmpd="sng">
            <a:solidFill>
              <a:schemeClr val="dk1"/>
            </a:solidFill>
            <a:prstDash val="solid"/>
            <a:round/>
            <a:headEnd type="none" w="med" len="med"/>
            <a:tailEnd type="none" w="med" len="med"/>
          </a:ln>
        </p:spPr>
      </p:cxnSp>
      <p:sp>
        <p:nvSpPr>
          <p:cNvPr id="826" name="Google Shape;826;p56"/>
          <p:cNvSpPr/>
          <p:nvPr/>
        </p:nvSpPr>
        <p:spPr>
          <a:xfrm>
            <a:off x="1524525" y="2382300"/>
            <a:ext cx="999600" cy="999600"/>
          </a:xfrm>
          <a:prstGeom prst="ellipse">
            <a:avLst/>
          </a:prstGeom>
          <a:solidFill>
            <a:srgbClr val="FFFFFF">
              <a:alpha val="55360"/>
            </a:srgb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nvGrpSpPr>
          <p:cNvPr id="2" name="Google Shape;680;p23">
            <a:extLst>
              <a:ext uri="{FF2B5EF4-FFF2-40B4-BE49-F238E27FC236}">
                <a16:creationId xmlns:a16="http://schemas.microsoft.com/office/drawing/2014/main" id="{C6C21DB2-28C5-46C9-C15B-1A60B3C917EE}"/>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5AE9F10B-307E-1139-B3FA-63B66093DC1D}"/>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BFE750F5-B6F6-B08B-49C8-7AC7A91923F3}"/>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92D90890-2B3E-96AF-D7AC-73E58F558843}"/>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DD35F020-9892-5F9B-8F07-1984BCAA68E6}"/>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D1CB47B6-9C36-AB53-7F6F-62839A305B92}"/>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2"/>
        <p:cNvGrpSpPr/>
        <p:nvPr/>
      </p:nvGrpSpPr>
      <p:grpSpPr>
        <a:xfrm>
          <a:off x="0" y="0"/>
          <a:ext cx="0" cy="0"/>
          <a:chOff x="0" y="0"/>
          <a:chExt cx="0" cy="0"/>
        </a:xfrm>
      </p:grpSpPr>
      <p:sp>
        <p:nvSpPr>
          <p:cNvPr id="4" name="Elipse 3"/>
          <p:cNvSpPr/>
          <p:nvPr/>
        </p:nvSpPr>
        <p:spPr>
          <a:xfrm>
            <a:off x="599224" y="4287187"/>
            <a:ext cx="4497432" cy="479685"/>
          </a:xfrm>
          <a:prstGeom prst="ellipse">
            <a:avLst/>
          </a:prstGeom>
          <a:solidFill>
            <a:schemeClr val="accent6">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2253" name="Google Shape;2253;p46"/>
          <p:cNvSpPr txBox="1">
            <a:spLocks noGrp="1"/>
          </p:cNvSpPr>
          <p:nvPr>
            <p:ph type="title"/>
          </p:nvPr>
        </p:nvSpPr>
        <p:spPr>
          <a:xfrm>
            <a:off x="4810800" y="1263150"/>
            <a:ext cx="3620100" cy="1382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DISCUSSION SUMMARY</a:t>
            </a:r>
            <a:endParaRPr/>
          </a:p>
        </p:txBody>
      </p:sp>
      <p:sp>
        <p:nvSpPr>
          <p:cNvPr id="2254" name="Google Shape;2254;p46"/>
          <p:cNvSpPr txBox="1">
            <a:spLocks noGrp="1"/>
          </p:cNvSpPr>
          <p:nvPr>
            <p:ph type="subTitle" idx="1"/>
          </p:nvPr>
        </p:nvSpPr>
        <p:spPr>
          <a:xfrm>
            <a:off x="4810800" y="2645850"/>
            <a:ext cx="3620100" cy="12345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Mercury is the closest planet to the Sun and the smallest. The planet’s name has nothing to do with the liquid metal since it was named after the Roman messenger god</a:t>
            </a:r>
            <a:endParaRPr/>
          </a:p>
        </p:txBody>
      </p:sp>
      <p:pic>
        <p:nvPicPr>
          <p:cNvPr id="41" name="Imagen 40"/>
          <p:cNvPicPr>
            <a:picLocks noChangeAspect="1"/>
          </p:cNvPicPr>
          <p:nvPr/>
        </p:nvPicPr>
        <p:blipFill>
          <a:blip r:embed="rId3"/>
          <a:stretch>
            <a:fillRect/>
          </a:stretch>
        </p:blipFill>
        <p:spPr>
          <a:xfrm>
            <a:off x="599224" y="374075"/>
            <a:ext cx="7945552" cy="726780"/>
          </a:xfrm>
          <a:prstGeom prst="rect">
            <a:avLst/>
          </a:prstGeom>
        </p:spPr>
      </p:pic>
      <p:grpSp>
        <p:nvGrpSpPr>
          <p:cNvPr id="3" name="Grupo 2"/>
          <p:cNvGrpSpPr/>
          <p:nvPr/>
        </p:nvGrpSpPr>
        <p:grpSpPr>
          <a:xfrm>
            <a:off x="751256" y="1843790"/>
            <a:ext cx="4059544" cy="2621874"/>
            <a:chOff x="1218471" y="2278115"/>
            <a:chExt cx="3178175" cy="2052638"/>
          </a:xfrm>
        </p:grpSpPr>
        <p:sp>
          <p:nvSpPr>
            <p:cNvPr id="43" name="Freeform 5"/>
            <p:cNvSpPr>
              <a:spLocks noEditPoints="1"/>
            </p:cNvSpPr>
            <p:nvPr/>
          </p:nvSpPr>
          <p:spPr bwMode="auto">
            <a:xfrm>
              <a:off x="2932971" y="2279703"/>
              <a:ext cx="608013" cy="2051050"/>
            </a:xfrm>
            <a:custGeom>
              <a:avLst/>
              <a:gdLst>
                <a:gd name="T0" fmla="*/ 129 w 430"/>
                <a:gd name="T1" fmla="*/ 128 h 1450"/>
                <a:gd name="T2" fmla="*/ 128 w 430"/>
                <a:gd name="T3" fmla="*/ 218 h 1450"/>
                <a:gd name="T4" fmla="*/ 95 w 430"/>
                <a:gd name="T5" fmla="*/ 329 h 1450"/>
                <a:gd name="T6" fmla="*/ 90 w 430"/>
                <a:gd name="T7" fmla="*/ 281 h 1450"/>
                <a:gd name="T8" fmla="*/ 74 w 430"/>
                <a:gd name="T9" fmla="*/ 219 h 1450"/>
                <a:gd name="T10" fmla="*/ 73 w 430"/>
                <a:gd name="T11" fmla="*/ 119 h 1450"/>
                <a:gd name="T12" fmla="*/ 96 w 430"/>
                <a:gd name="T13" fmla="*/ 38 h 1450"/>
                <a:gd name="T14" fmla="*/ 152 w 430"/>
                <a:gd name="T15" fmla="*/ 35 h 1450"/>
                <a:gd name="T16" fmla="*/ 290 w 430"/>
                <a:gd name="T17" fmla="*/ 40 h 1450"/>
                <a:gd name="T18" fmla="*/ 305 w 430"/>
                <a:gd name="T19" fmla="*/ 154 h 1450"/>
                <a:gd name="T20" fmla="*/ 285 w 430"/>
                <a:gd name="T21" fmla="*/ 213 h 1450"/>
                <a:gd name="T22" fmla="*/ 229 w 430"/>
                <a:gd name="T23" fmla="*/ 246 h 1450"/>
                <a:gd name="T24" fmla="*/ 342 w 430"/>
                <a:gd name="T25" fmla="*/ 362 h 1450"/>
                <a:gd name="T26" fmla="*/ 335 w 430"/>
                <a:gd name="T27" fmla="*/ 441 h 1450"/>
                <a:gd name="T28" fmla="*/ 391 w 430"/>
                <a:gd name="T29" fmla="*/ 653 h 1450"/>
                <a:gd name="T30" fmla="*/ 320 w 430"/>
                <a:gd name="T31" fmla="*/ 751 h 1450"/>
                <a:gd name="T32" fmla="*/ 291 w 430"/>
                <a:gd name="T33" fmla="*/ 964 h 1450"/>
                <a:gd name="T34" fmla="*/ 244 w 430"/>
                <a:gd name="T35" fmla="*/ 1221 h 1450"/>
                <a:gd name="T36" fmla="*/ 262 w 430"/>
                <a:gd name="T37" fmla="*/ 1384 h 1450"/>
                <a:gd name="T38" fmla="*/ 357 w 430"/>
                <a:gd name="T39" fmla="*/ 1426 h 1450"/>
                <a:gd name="T40" fmla="*/ 357 w 430"/>
                <a:gd name="T41" fmla="*/ 1442 h 1450"/>
                <a:gd name="T42" fmla="*/ 211 w 430"/>
                <a:gd name="T43" fmla="*/ 1443 h 1450"/>
                <a:gd name="T44" fmla="*/ 183 w 430"/>
                <a:gd name="T45" fmla="*/ 1370 h 1450"/>
                <a:gd name="T46" fmla="*/ 181 w 430"/>
                <a:gd name="T47" fmla="*/ 1065 h 1450"/>
                <a:gd name="T48" fmla="*/ 175 w 430"/>
                <a:gd name="T49" fmla="*/ 804 h 1450"/>
                <a:gd name="T50" fmla="*/ 154 w 430"/>
                <a:gd name="T51" fmla="*/ 604 h 1450"/>
                <a:gd name="T52" fmla="*/ 91 w 430"/>
                <a:gd name="T53" fmla="*/ 554 h 1450"/>
                <a:gd name="T54" fmla="*/ 14 w 430"/>
                <a:gd name="T55" fmla="*/ 508 h 1450"/>
                <a:gd name="T56" fmla="*/ 24 w 430"/>
                <a:gd name="T57" fmla="*/ 442 h 1450"/>
                <a:gd name="T58" fmla="*/ 144 w 430"/>
                <a:gd name="T59" fmla="*/ 284 h 1450"/>
                <a:gd name="T60" fmla="*/ 140 w 430"/>
                <a:gd name="T61" fmla="*/ 137 h 1450"/>
                <a:gd name="T62" fmla="*/ 68 w 430"/>
                <a:gd name="T63" fmla="*/ 477 h 1450"/>
                <a:gd name="T64" fmla="*/ 167 w 430"/>
                <a:gd name="T65" fmla="*/ 549 h 1450"/>
                <a:gd name="T66" fmla="*/ 182 w 430"/>
                <a:gd name="T67" fmla="*/ 500 h 1450"/>
                <a:gd name="T68" fmla="*/ 68 w 430"/>
                <a:gd name="T69" fmla="*/ 477 h 1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0" h="1450">
                  <a:moveTo>
                    <a:pt x="134" y="64"/>
                  </a:moveTo>
                  <a:cubicBezTo>
                    <a:pt x="120" y="80"/>
                    <a:pt x="118" y="103"/>
                    <a:pt x="129" y="128"/>
                  </a:cubicBezTo>
                  <a:cubicBezTo>
                    <a:pt x="136" y="144"/>
                    <a:pt x="139" y="161"/>
                    <a:pt x="139" y="178"/>
                  </a:cubicBezTo>
                  <a:cubicBezTo>
                    <a:pt x="139" y="193"/>
                    <a:pt x="136" y="207"/>
                    <a:pt x="128" y="218"/>
                  </a:cubicBezTo>
                  <a:cubicBezTo>
                    <a:pt x="117" y="232"/>
                    <a:pt x="119" y="246"/>
                    <a:pt x="124" y="260"/>
                  </a:cubicBezTo>
                  <a:cubicBezTo>
                    <a:pt x="135" y="295"/>
                    <a:pt x="129" y="311"/>
                    <a:pt x="95" y="329"/>
                  </a:cubicBezTo>
                  <a:cubicBezTo>
                    <a:pt x="93" y="322"/>
                    <a:pt x="98" y="316"/>
                    <a:pt x="100" y="310"/>
                  </a:cubicBezTo>
                  <a:cubicBezTo>
                    <a:pt x="105" y="297"/>
                    <a:pt x="102" y="288"/>
                    <a:pt x="90" y="281"/>
                  </a:cubicBezTo>
                  <a:cubicBezTo>
                    <a:pt x="74" y="272"/>
                    <a:pt x="71" y="258"/>
                    <a:pt x="75" y="242"/>
                  </a:cubicBezTo>
                  <a:cubicBezTo>
                    <a:pt x="78" y="234"/>
                    <a:pt x="78" y="226"/>
                    <a:pt x="74" y="219"/>
                  </a:cubicBezTo>
                  <a:cubicBezTo>
                    <a:pt x="62" y="201"/>
                    <a:pt x="63" y="182"/>
                    <a:pt x="73" y="163"/>
                  </a:cubicBezTo>
                  <a:cubicBezTo>
                    <a:pt x="81" y="148"/>
                    <a:pt x="80" y="133"/>
                    <a:pt x="73" y="119"/>
                  </a:cubicBezTo>
                  <a:cubicBezTo>
                    <a:pt x="67" y="104"/>
                    <a:pt x="66" y="89"/>
                    <a:pt x="66" y="73"/>
                  </a:cubicBezTo>
                  <a:cubicBezTo>
                    <a:pt x="66" y="58"/>
                    <a:pt x="81" y="38"/>
                    <a:pt x="96" y="38"/>
                  </a:cubicBezTo>
                  <a:cubicBezTo>
                    <a:pt x="109" y="38"/>
                    <a:pt x="122" y="31"/>
                    <a:pt x="135" y="40"/>
                  </a:cubicBezTo>
                  <a:cubicBezTo>
                    <a:pt x="141" y="44"/>
                    <a:pt x="147" y="39"/>
                    <a:pt x="152" y="35"/>
                  </a:cubicBezTo>
                  <a:cubicBezTo>
                    <a:pt x="194" y="3"/>
                    <a:pt x="238" y="0"/>
                    <a:pt x="277" y="35"/>
                  </a:cubicBezTo>
                  <a:cubicBezTo>
                    <a:pt x="281" y="38"/>
                    <a:pt x="285" y="39"/>
                    <a:pt x="290" y="40"/>
                  </a:cubicBezTo>
                  <a:cubicBezTo>
                    <a:pt x="325" y="48"/>
                    <a:pt x="333" y="78"/>
                    <a:pt x="312" y="107"/>
                  </a:cubicBezTo>
                  <a:cubicBezTo>
                    <a:pt x="303" y="119"/>
                    <a:pt x="290" y="135"/>
                    <a:pt x="305" y="154"/>
                  </a:cubicBezTo>
                  <a:cubicBezTo>
                    <a:pt x="308" y="157"/>
                    <a:pt x="314" y="164"/>
                    <a:pt x="308" y="167"/>
                  </a:cubicBezTo>
                  <a:cubicBezTo>
                    <a:pt x="286" y="175"/>
                    <a:pt x="293" y="198"/>
                    <a:pt x="285" y="213"/>
                  </a:cubicBezTo>
                  <a:cubicBezTo>
                    <a:pt x="276" y="229"/>
                    <a:pt x="269" y="229"/>
                    <a:pt x="256" y="225"/>
                  </a:cubicBezTo>
                  <a:cubicBezTo>
                    <a:pt x="230" y="216"/>
                    <a:pt x="225" y="219"/>
                    <a:pt x="229" y="246"/>
                  </a:cubicBezTo>
                  <a:cubicBezTo>
                    <a:pt x="234" y="273"/>
                    <a:pt x="249" y="291"/>
                    <a:pt x="269" y="309"/>
                  </a:cubicBezTo>
                  <a:cubicBezTo>
                    <a:pt x="292" y="329"/>
                    <a:pt x="323" y="338"/>
                    <a:pt x="342" y="362"/>
                  </a:cubicBezTo>
                  <a:cubicBezTo>
                    <a:pt x="354" y="377"/>
                    <a:pt x="354" y="391"/>
                    <a:pt x="339" y="402"/>
                  </a:cubicBezTo>
                  <a:cubicBezTo>
                    <a:pt x="321" y="416"/>
                    <a:pt x="321" y="424"/>
                    <a:pt x="335" y="441"/>
                  </a:cubicBezTo>
                  <a:cubicBezTo>
                    <a:pt x="345" y="454"/>
                    <a:pt x="356" y="463"/>
                    <a:pt x="368" y="473"/>
                  </a:cubicBezTo>
                  <a:cubicBezTo>
                    <a:pt x="421" y="517"/>
                    <a:pt x="430" y="598"/>
                    <a:pt x="391" y="653"/>
                  </a:cubicBezTo>
                  <a:cubicBezTo>
                    <a:pt x="379" y="671"/>
                    <a:pt x="363" y="684"/>
                    <a:pt x="348" y="697"/>
                  </a:cubicBezTo>
                  <a:cubicBezTo>
                    <a:pt x="332" y="712"/>
                    <a:pt x="323" y="728"/>
                    <a:pt x="320" y="751"/>
                  </a:cubicBezTo>
                  <a:cubicBezTo>
                    <a:pt x="315" y="802"/>
                    <a:pt x="305" y="852"/>
                    <a:pt x="298" y="903"/>
                  </a:cubicBezTo>
                  <a:cubicBezTo>
                    <a:pt x="294" y="923"/>
                    <a:pt x="291" y="944"/>
                    <a:pt x="291" y="964"/>
                  </a:cubicBezTo>
                  <a:cubicBezTo>
                    <a:pt x="290" y="996"/>
                    <a:pt x="286" y="1026"/>
                    <a:pt x="271" y="1055"/>
                  </a:cubicBezTo>
                  <a:cubicBezTo>
                    <a:pt x="246" y="1108"/>
                    <a:pt x="246" y="1165"/>
                    <a:pt x="244" y="1221"/>
                  </a:cubicBezTo>
                  <a:cubicBezTo>
                    <a:pt x="242" y="1266"/>
                    <a:pt x="241" y="1311"/>
                    <a:pt x="246" y="1357"/>
                  </a:cubicBezTo>
                  <a:cubicBezTo>
                    <a:pt x="248" y="1369"/>
                    <a:pt x="252" y="1378"/>
                    <a:pt x="262" y="1384"/>
                  </a:cubicBezTo>
                  <a:cubicBezTo>
                    <a:pt x="280" y="1396"/>
                    <a:pt x="299" y="1407"/>
                    <a:pt x="318" y="1418"/>
                  </a:cubicBezTo>
                  <a:cubicBezTo>
                    <a:pt x="330" y="1425"/>
                    <a:pt x="344" y="1423"/>
                    <a:pt x="357" y="1426"/>
                  </a:cubicBezTo>
                  <a:cubicBezTo>
                    <a:pt x="363" y="1427"/>
                    <a:pt x="370" y="1427"/>
                    <a:pt x="370" y="1434"/>
                  </a:cubicBezTo>
                  <a:cubicBezTo>
                    <a:pt x="371" y="1443"/>
                    <a:pt x="363" y="1442"/>
                    <a:pt x="357" y="1442"/>
                  </a:cubicBezTo>
                  <a:cubicBezTo>
                    <a:pt x="329" y="1442"/>
                    <a:pt x="301" y="1443"/>
                    <a:pt x="273" y="1440"/>
                  </a:cubicBezTo>
                  <a:cubicBezTo>
                    <a:pt x="252" y="1437"/>
                    <a:pt x="232" y="1435"/>
                    <a:pt x="211" y="1443"/>
                  </a:cubicBezTo>
                  <a:cubicBezTo>
                    <a:pt x="191" y="1450"/>
                    <a:pt x="174" y="1432"/>
                    <a:pt x="176" y="1409"/>
                  </a:cubicBezTo>
                  <a:cubicBezTo>
                    <a:pt x="178" y="1396"/>
                    <a:pt x="181" y="1383"/>
                    <a:pt x="183" y="1370"/>
                  </a:cubicBezTo>
                  <a:cubicBezTo>
                    <a:pt x="191" y="1319"/>
                    <a:pt x="182" y="1269"/>
                    <a:pt x="171" y="1220"/>
                  </a:cubicBezTo>
                  <a:cubicBezTo>
                    <a:pt x="161" y="1167"/>
                    <a:pt x="157" y="1116"/>
                    <a:pt x="181" y="1065"/>
                  </a:cubicBezTo>
                  <a:cubicBezTo>
                    <a:pt x="200" y="1023"/>
                    <a:pt x="190" y="976"/>
                    <a:pt x="185" y="931"/>
                  </a:cubicBezTo>
                  <a:cubicBezTo>
                    <a:pt x="181" y="889"/>
                    <a:pt x="176" y="847"/>
                    <a:pt x="175" y="804"/>
                  </a:cubicBezTo>
                  <a:cubicBezTo>
                    <a:pt x="174" y="779"/>
                    <a:pt x="170" y="756"/>
                    <a:pt x="154" y="737"/>
                  </a:cubicBezTo>
                  <a:cubicBezTo>
                    <a:pt x="115" y="692"/>
                    <a:pt x="133" y="639"/>
                    <a:pt x="154" y="604"/>
                  </a:cubicBezTo>
                  <a:cubicBezTo>
                    <a:pt x="159" y="596"/>
                    <a:pt x="168" y="590"/>
                    <a:pt x="148" y="586"/>
                  </a:cubicBezTo>
                  <a:cubicBezTo>
                    <a:pt x="127" y="582"/>
                    <a:pt x="107" y="569"/>
                    <a:pt x="91" y="554"/>
                  </a:cubicBezTo>
                  <a:cubicBezTo>
                    <a:pt x="84" y="548"/>
                    <a:pt x="74" y="548"/>
                    <a:pt x="67" y="543"/>
                  </a:cubicBezTo>
                  <a:cubicBezTo>
                    <a:pt x="49" y="531"/>
                    <a:pt x="31" y="520"/>
                    <a:pt x="14" y="508"/>
                  </a:cubicBezTo>
                  <a:cubicBezTo>
                    <a:pt x="4" y="502"/>
                    <a:pt x="0" y="491"/>
                    <a:pt x="5" y="480"/>
                  </a:cubicBezTo>
                  <a:cubicBezTo>
                    <a:pt x="11" y="467"/>
                    <a:pt x="15" y="453"/>
                    <a:pt x="24" y="442"/>
                  </a:cubicBezTo>
                  <a:cubicBezTo>
                    <a:pt x="57" y="406"/>
                    <a:pt x="89" y="368"/>
                    <a:pt x="120" y="330"/>
                  </a:cubicBezTo>
                  <a:cubicBezTo>
                    <a:pt x="131" y="316"/>
                    <a:pt x="140" y="301"/>
                    <a:pt x="144" y="284"/>
                  </a:cubicBezTo>
                  <a:cubicBezTo>
                    <a:pt x="152" y="250"/>
                    <a:pt x="171" y="218"/>
                    <a:pt x="159" y="182"/>
                  </a:cubicBezTo>
                  <a:cubicBezTo>
                    <a:pt x="153" y="166"/>
                    <a:pt x="148" y="151"/>
                    <a:pt x="140" y="137"/>
                  </a:cubicBezTo>
                  <a:cubicBezTo>
                    <a:pt x="129" y="115"/>
                    <a:pt x="128" y="91"/>
                    <a:pt x="134" y="64"/>
                  </a:cubicBezTo>
                  <a:close/>
                  <a:moveTo>
                    <a:pt x="68" y="477"/>
                  </a:moveTo>
                  <a:cubicBezTo>
                    <a:pt x="80" y="479"/>
                    <a:pt x="82" y="492"/>
                    <a:pt x="91" y="499"/>
                  </a:cubicBezTo>
                  <a:cubicBezTo>
                    <a:pt x="115" y="517"/>
                    <a:pt x="141" y="533"/>
                    <a:pt x="167" y="549"/>
                  </a:cubicBezTo>
                  <a:cubicBezTo>
                    <a:pt x="173" y="553"/>
                    <a:pt x="183" y="556"/>
                    <a:pt x="182" y="540"/>
                  </a:cubicBezTo>
                  <a:cubicBezTo>
                    <a:pt x="181" y="527"/>
                    <a:pt x="184" y="513"/>
                    <a:pt x="182" y="500"/>
                  </a:cubicBezTo>
                  <a:cubicBezTo>
                    <a:pt x="178" y="464"/>
                    <a:pt x="167" y="430"/>
                    <a:pt x="144" y="402"/>
                  </a:cubicBezTo>
                  <a:cubicBezTo>
                    <a:pt x="120" y="431"/>
                    <a:pt x="94" y="453"/>
                    <a:pt x="68" y="477"/>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4" name="Freeform 6"/>
            <p:cNvSpPr>
              <a:spLocks noEditPoints="1"/>
            </p:cNvSpPr>
            <p:nvPr/>
          </p:nvSpPr>
          <p:spPr bwMode="auto">
            <a:xfrm>
              <a:off x="2064609" y="2279703"/>
              <a:ext cx="576263" cy="2046288"/>
            </a:xfrm>
            <a:custGeom>
              <a:avLst/>
              <a:gdLst>
                <a:gd name="T0" fmla="*/ 107 w 408"/>
                <a:gd name="T1" fmla="*/ 312 h 1447"/>
                <a:gd name="T2" fmla="*/ 84 w 408"/>
                <a:gd name="T3" fmla="*/ 240 h 1447"/>
                <a:gd name="T4" fmla="*/ 85 w 408"/>
                <a:gd name="T5" fmla="*/ 150 h 1447"/>
                <a:gd name="T6" fmla="*/ 72 w 408"/>
                <a:gd name="T7" fmla="*/ 84 h 1447"/>
                <a:gd name="T8" fmla="*/ 136 w 408"/>
                <a:gd name="T9" fmla="*/ 41 h 1447"/>
                <a:gd name="T10" fmla="*/ 287 w 408"/>
                <a:gd name="T11" fmla="*/ 36 h 1447"/>
                <a:gd name="T12" fmla="*/ 318 w 408"/>
                <a:gd name="T13" fmla="*/ 113 h 1447"/>
                <a:gd name="T14" fmla="*/ 317 w 408"/>
                <a:gd name="T15" fmla="*/ 166 h 1447"/>
                <a:gd name="T16" fmla="*/ 262 w 408"/>
                <a:gd name="T17" fmla="*/ 225 h 1447"/>
                <a:gd name="T18" fmla="*/ 285 w 408"/>
                <a:gd name="T19" fmla="*/ 315 h 1447"/>
                <a:gd name="T20" fmla="*/ 345 w 408"/>
                <a:gd name="T21" fmla="*/ 403 h 1447"/>
                <a:gd name="T22" fmla="*/ 398 w 408"/>
                <a:gd name="T23" fmla="*/ 529 h 1447"/>
                <a:gd name="T24" fmla="*/ 332 w 408"/>
                <a:gd name="T25" fmla="*/ 691 h 1447"/>
                <a:gd name="T26" fmla="*/ 308 w 408"/>
                <a:gd name="T27" fmla="*/ 871 h 1447"/>
                <a:gd name="T28" fmla="*/ 279 w 408"/>
                <a:gd name="T29" fmla="*/ 1055 h 1447"/>
                <a:gd name="T30" fmla="*/ 254 w 408"/>
                <a:gd name="T31" fmla="*/ 1348 h 1447"/>
                <a:gd name="T32" fmla="*/ 364 w 408"/>
                <a:gd name="T33" fmla="*/ 1429 h 1447"/>
                <a:gd name="T34" fmla="*/ 362 w 408"/>
                <a:gd name="T35" fmla="*/ 1442 h 1447"/>
                <a:gd name="T36" fmla="*/ 225 w 408"/>
                <a:gd name="T37" fmla="*/ 1441 h 1447"/>
                <a:gd name="T38" fmla="*/ 193 w 408"/>
                <a:gd name="T39" fmla="*/ 1338 h 1447"/>
                <a:gd name="T40" fmla="*/ 191 w 408"/>
                <a:gd name="T41" fmla="*/ 1057 h 1447"/>
                <a:gd name="T42" fmla="*/ 182 w 408"/>
                <a:gd name="T43" fmla="*/ 790 h 1447"/>
                <a:gd name="T44" fmla="*/ 162 w 408"/>
                <a:gd name="T45" fmla="*/ 606 h 1447"/>
                <a:gd name="T46" fmla="*/ 85 w 408"/>
                <a:gd name="T47" fmla="*/ 550 h 1447"/>
                <a:gd name="T48" fmla="*/ 31 w 408"/>
                <a:gd name="T49" fmla="*/ 444 h 1447"/>
                <a:gd name="T50" fmla="*/ 169 w 408"/>
                <a:gd name="T51" fmla="*/ 218 h 1447"/>
                <a:gd name="T52" fmla="*/ 144 w 408"/>
                <a:gd name="T53" fmla="*/ 73 h 1447"/>
                <a:gd name="T54" fmla="*/ 133 w 408"/>
                <a:gd name="T55" fmla="*/ 72 h 1447"/>
                <a:gd name="T56" fmla="*/ 132 w 408"/>
                <a:gd name="T57" fmla="*/ 224 h 1447"/>
                <a:gd name="T58" fmla="*/ 102 w 408"/>
                <a:gd name="T59" fmla="*/ 330 h 1447"/>
                <a:gd name="T60" fmla="*/ 88 w 408"/>
                <a:gd name="T61" fmla="*/ 462 h 1447"/>
                <a:gd name="T62" fmla="*/ 170 w 408"/>
                <a:gd name="T63" fmla="*/ 544 h 1447"/>
                <a:gd name="T64" fmla="*/ 152 w 408"/>
                <a:gd name="T65" fmla="*/ 399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8" h="1447">
                  <a:moveTo>
                    <a:pt x="102" y="330"/>
                  </a:moveTo>
                  <a:cubicBezTo>
                    <a:pt x="104" y="322"/>
                    <a:pt x="105" y="317"/>
                    <a:pt x="107" y="312"/>
                  </a:cubicBezTo>
                  <a:cubicBezTo>
                    <a:pt x="112" y="299"/>
                    <a:pt x="110" y="289"/>
                    <a:pt x="98" y="281"/>
                  </a:cubicBezTo>
                  <a:cubicBezTo>
                    <a:pt x="82" y="271"/>
                    <a:pt x="78" y="258"/>
                    <a:pt x="84" y="240"/>
                  </a:cubicBezTo>
                  <a:cubicBezTo>
                    <a:pt x="85" y="237"/>
                    <a:pt x="86" y="233"/>
                    <a:pt x="85" y="230"/>
                  </a:cubicBezTo>
                  <a:cubicBezTo>
                    <a:pt x="70" y="203"/>
                    <a:pt x="74" y="177"/>
                    <a:pt x="85" y="150"/>
                  </a:cubicBezTo>
                  <a:cubicBezTo>
                    <a:pt x="90" y="138"/>
                    <a:pt x="84" y="125"/>
                    <a:pt x="79" y="113"/>
                  </a:cubicBezTo>
                  <a:cubicBezTo>
                    <a:pt x="75" y="104"/>
                    <a:pt x="73" y="94"/>
                    <a:pt x="72" y="84"/>
                  </a:cubicBezTo>
                  <a:cubicBezTo>
                    <a:pt x="71" y="66"/>
                    <a:pt x="78" y="51"/>
                    <a:pt x="93" y="42"/>
                  </a:cubicBezTo>
                  <a:cubicBezTo>
                    <a:pt x="107" y="35"/>
                    <a:pt x="121" y="29"/>
                    <a:pt x="136" y="41"/>
                  </a:cubicBezTo>
                  <a:cubicBezTo>
                    <a:pt x="141" y="46"/>
                    <a:pt x="147" y="45"/>
                    <a:pt x="154" y="39"/>
                  </a:cubicBezTo>
                  <a:cubicBezTo>
                    <a:pt x="205" y="0"/>
                    <a:pt x="230" y="0"/>
                    <a:pt x="287" y="36"/>
                  </a:cubicBezTo>
                  <a:cubicBezTo>
                    <a:pt x="289" y="38"/>
                    <a:pt x="293" y="39"/>
                    <a:pt x="296" y="40"/>
                  </a:cubicBezTo>
                  <a:cubicBezTo>
                    <a:pt x="333" y="50"/>
                    <a:pt x="343" y="84"/>
                    <a:pt x="318" y="113"/>
                  </a:cubicBezTo>
                  <a:cubicBezTo>
                    <a:pt x="307" y="125"/>
                    <a:pt x="309" y="140"/>
                    <a:pt x="314" y="155"/>
                  </a:cubicBezTo>
                  <a:cubicBezTo>
                    <a:pt x="315" y="158"/>
                    <a:pt x="323" y="161"/>
                    <a:pt x="317" y="166"/>
                  </a:cubicBezTo>
                  <a:cubicBezTo>
                    <a:pt x="301" y="176"/>
                    <a:pt x="300" y="194"/>
                    <a:pt x="295" y="209"/>
                  </a:cubicBezTo>
                  <a:cubicBezTo>
                    <a:pt x="289" y="227"/>
                    <a:pt x="277" y="229"/>
                    <a:pt x="262" y="225"/>
                  </a:cubicBezTo>
                  <a:cubicBezTo>
                    <a:pt x="235" y="220"/>
                    <a:pt x="236" y="220"/>
                    <a:pt x="238" y="248"/>
                  </a:cubicBezTo>
                  <a:cubicBezTo>
                    <a:pt x="240" y="280"/>
                    <a:pt x="265" y="297"/>
                    <a:pt x="285" y="315"/>
                  </a:cubicBezTo>
                  <a:cubicBezTo>
                    <a:pt x="305" y="333"/>
                    <a:pt x="330" y="344"/>
                    <a:pt x="350" y="362"/>
                  </a:cubicBezTo>
                  <a:cubicBezTo>
                    <a:pt x="363" y="374"/>
                    <a:pt x="361" y="392"/>
                    <a:pt x="345" y="403"/>
                  </a:cubicBezTo>
                  <a:cubicBezTo>
                    <a:pt x="328" y="414"/>
                    <a:pt x="328" y="435"/>
                    <a:pt x="347" y="453"/>
                  </a:cubicBezTo>
                  <a:cubicBezTo>
                    <a:pt x="370" y="475"/>
                    <a:pt x="389" y="499"/>
                    <a:pt x="398" y="529"/>
                  </a:cubicBezTo>
                  <a:cubicBezTo>
                    <a:pt x="408" y="562"/>
                    <a:pt x="401" y="593"/>
                    <a:pt x="382" y="621"/>
                  </a:cubicBezTo>
                  <a:cubicBezTo>
                    <a:pt x="365" y="645"/>
                    <a:pt x="348" y="668"/>
                    <a:pt x="332" y="691"/>
                  </a:cubicBezTo>
                  <a:cubicBezTo>
                    <a:pt x="326" y="699"/>
                    <a:pt x="326" y="709"/>
                    <a:pt x="326" y="718"/>
                  </a:cubicBezTo>
                  <a:cubicBezTo>
                    <a:pt x="330" y="770"/>
                    <a:pt x="317" y="820"/>
                    <a:pt x="308" y="871"/>
                  </a:cubicBezTo>
                  <a:cubicBezTo>
                    <a:pt x="302" y="902"/>
                    <a:pt x="300" y="933"/>
                    <a:pt x="299" y="964"/>
                  </a:cubicBezTo>
                  <a:cubicBezTo>
                    <a:pt x="298" y="996"/>
                    <a:pt x="296" y="1027"/>
                    <a:pt x="279" y="1055"/>
                  </a:cubicBezTo>
                  <a:cubicBezTo>
                    <a:pt x="261" y="1087"/>
                    <a:pt x="257" y="1123"/>
                    <a:pt x="255" y="1158"/>
                  </a:cubicBezTo>
                  <a:cubicBezTo>
                    <a:pt x="251" y="1221"/>
                    <a:pt x="247" y="1285"/>
                    <a:pt x="254" y="1348"/>
                  </a:cubicBezTo>
                  <a:cubicBezTo>
                    <a:pt x="256" y="1372"/>
                    <a:pt x="265" y="1389"/>
                    <a:pt x="288" y="1398"/>
                  </a:cubicBezTo>
                  <a:cubicBezTo>
                    <a:pt x="314" y="1408"/>
                    <a:pt x="338" y="1419"/>
                    <a:pt x="364" y="1429"/>
                  </a:cubicBezTo>
                  <a:cubicBezTo>
                    <a:pt x="369" y="1431"/>
                    <a:pt x="375" y="1431"/>
                    <a:pt x="374" y="1438"/>
                  </a:cubicBezTo>
                  <a:cubicBezTo>
                    <a:pt x="373" y="1445"/>
                    <a:pt x="366" y="1442"/>
                    <a:pt x="362" y="1442"/>
                  </a:cubicBezTo>
                  <a:cubicBezTo>
                    <a:pt x="334" y="1442"/>
                    <a:pt x="306" y="1443"/>
                    <a:pt x="279" y="1439"/>
                  </a:cubicBezTo>
                  <a:cubicBezTo>
                    <a:pt x="261" y="1437"/>
                    <a:pt x="243" y="1437"/>
                    <a:pt x="225" y="1441"/>
                  </a:cubicBezTo>
                  <a:cubicBezTo>
                    <a:pt x="201" y="1447"/>
                    <a:pt x="183" y="1432"/>
                    <a:pt x="185" y="1407"/>
                  </a:cubicBezTo>
                  <a:cubicBezTo>
                    <a:pt x="187" y="1384"/>
                    <a:pt x="192" y="1361"/>
                    <a:pt x="193" y="1338"/>
                  </a:cubicBezTo>
                  <a:cubicBezTo>
                    <a:pt x="196" y="1300"/>
                    <a:pt x="190" y="1263"/>
                    <a:pt x="181" y="1227"/>
                  </a:cubicBezTo>
                  <a:cubicBezTo>
                    <a:pt x="166" y="1169"/>
                    <a:pt x="165" y="1112"/>
                    <a:pt x="191" y="1057"/>
                  </a:cubicBezTo>
                  <a:cubicBezTo>
                    <a:pt x="204" y="1027"/>
                    <a:pt x="201" y="996"/>
                    <a:pt x="197" y="965"/>
                  </a:cubicBezTo>
                  <a:cubicBezTo>
                    <a:pt x="189" y="907"/>
                    <a:pt x="184" y="849"/>
                    <a:pt x="182" y="790"/>
                  </a:cubicBezTo>
                  <a:cubicBezTo>
                    <a:pt x="181" y="770"/>
                    <a:pt x="175" y="751"/>
                    <a:pt x="161" y="736"/>
                  </a:cubicBezTo>
                  <a:cubicBezTo>
                    <a:pt x="130" y="701"/>
                    <a:pt x="133" y="647"/>
                    <a:pt x="162" y="606"/>
                  </a:cubicBezTo>
                  <a:cubicBezTo>
                    <a:pt x="169" y="596"/>
                    <a:pt x="176" y="590"/>
                    <a:pt x="156" y="586"/>
                  </a:cubicBezTo>
                  <a:cubicBezTo>
                    <a:pt x="130" y="580"/>
                    <a:pt x="108" y="564"/>
                    <a:pt x="85" y="550"/>
                  </a:cubicBezTo>
                  <a:cubicBezTo>
                    <a:pt x="69" y="540"/>
                    <a:pt x="53" y="528"/>
                    <a:pt x="36" y="519"/>
                  </a:cubicBezTo>
                  <a:cubicBezTo>
                    <a:pt x="0" y="498"/>
                    <a:pt x="10" y="473"/>
                    <a:pt x="31" y="444"/>
                  </a:cubicBezTo>
                  <a:cubicBezTo>
                    <a:pt x="60" y="405"/>
                    <a:pt x="95" y="371"/>
                    <a:pt x="125" y="333"/>
                  </a:cubicBezTo>
                  <a:cubicBezTo>
                    <a:pt x="153" y="297"/>
                    <a:pt x="158" y="257"/>
                    <a:pt x="169" y="218"/>
                  </a:cubicBezTo>
                  <a:cubicBezTo>
                    <a:pt x="178" y="190"/>
                    <a:pt x="160" y="167"/>
                    <a:pt x="150" y="143"/>
                  </a:cubicBezTo>
                  <a:cubicBezTo>
                    <a:pt x="142" y="120"/>
                    <a:pt x="131" y="98"/>
                    <a:pt x="144" y="73"/>
                  </a:cubicBezTo>
                  <a:cubicBezTo>
                    <a:pt x="146" y="70"/>
                    <a:pt x="145" y="67"/>
                    <a:pt x="141" y="66"/>
                  </a:cubicBezTo>
                  <a:cubicBezTo>
                    <a:pt x="136" y="65"/>
                    <a:pt x="134" y="67"/>
                    <a:pt x="133" y="72"/>
                  </a:cubicBezTo>
                  <a:cubicBezTo>
                    <a:pt x="128" y="90"/>
                    <a:pt x="128" y="109"/>
                    <a:pt x="136" y="126"/>
                  </a:cubicBezTo>
                  <a:cubicBezTo>
                    <a:pt x="151" y="160"/>
                    <a:pt x="153" y="192"/>
                    <a:pt x="132" y="224"/>
                  </a:cubicBezTo>
                  <a:cubicBezTo>
                    <a:pt x="125" y="235"/>
                    <a:pt x="129" y="250"/>
                    <a:pt x="133" y="263"/>
                  </a:cubicBezTo>
                  <a:cubicBezTo>
                    <a:pt x="142" y="296"/>
                    <a:pt x="136" y="311"/>
                    <a:pt x="102" y="330"/>
                  </a:cubicBezTo>
                  <a:close/>
                  <a:moveTo>
                    <a:pt x="152" y="399"/>
                  </a:moveTo>
                  <a:cubicBezTo>
                    <a:pt x="133" y="424"/>
                    <a:pt x="115" y="448"/>
                    <a:pt x="88" y="462"/>
                  </a:cubicBezTo>
                  <a:cubicBezTo>
                    <a:pt x="78" y="468"/>
                    <a:pt x="76" y="472"/>
                    <a:pt x="85" y="482"/>
                  </a:cubicBezTo>
                  <a:cubicBezTo>
                    <a:pt x="109" y="509"/>
                    <a:pt x="137" y="529"/>
                    <a:pt x="170" y="544"/>
                  </a:cubicBezTo>
                  <a:cubicBezTo>
                    <a:pt x="187" y="552"/>
                    <a:pt x="188" y="552"/>
                    <a:pt x="190" y="533"/>
                  </a:cubicBezTo>
                  <a:cubicBezTo>
                    <a:pt x="195" y="484"/>
                    <a:pt x="177" y="442"/>
                    <a:pt x="152" y="399"/>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5" name="Freeform 7"/>
            <p:cNvSpPr>
              <a:spLocks noEditPoints="1"/>
            </p:cNvSpPr>
            <p:nvPr/>
          </p:nvSpPr>
          <p:spPr bwMode="auto">
            <a:xfrm>
              <a:off x="3818796" y="2278115"/>
              <a:ext cx="577850" cy="2047875"/>
            </a:xfrm>
            <a:custGeom>
              <a:avLst/>
              <a:gdLst>
                <a:gd name="T0" fmla="*/ 187 w 408"/>
                <a:gd name="T1" fmla="*/ 1350 h 1448"/>
                <a:gd name="T2" fmla="*/ 292 w 408"/>
                <a:gd name="T3" fmla="*/ 1427 h 1448"/>
                <a:gd name="T4" fmla="*/ 292 w 408"/>
                <a:gd name="T5" fmla="*/ 1443 h 1448"/>
                <a:gd name="T6" fmla="*/ 157 w 408"/>
                <a:gd name="T7" fmla="*/ 1443 h 1448"/>
                <a:gd name="T8" fmla="*/ 127 w 408"/>
                <a:gd name="T9" fmla="*/ 1360 h 1448"/>
                <a:gd name="T10" fmla="*/ 120 w 408"/>
                <a:gd name="T11" fmla="*/ 1081 h 1448"/>
                <a:gd name="T12" fmla="*/ 118 w 408"/>
                <a:gd name="T13" fmla="*/ 797 h 1448"/>
                <a:gd name="T14" fmla="*/ 101 w 408"/>
                <a:gd name="T15" fmla="*/ 608 h 1448"/>
                <a:gd name="T16" fmla="*/ 84 w 408"/>
                <a:gd name="T17" fmla="*/ 386 h 1448"/>
                <a:gd name="T18" fmla="*/ 109 w 408"/>
                <a:gd name="T19" fmla="*/ 222 h 1448"/>
                <a:gd name="T20" fmla="*/ 68 w 408"/>
                <a:gd name="T21" fmla="*/ 241 h 1448"/>
                <a:gd name="T22" fmla="*/ 41 w 408"/>
                <a:gd name="T23" fmla="*/ 347 h 1448"/>
                <a:gd name="T24" fmla="*/ 26 w 408"/>
                <a:gd name="T25" fmla="*/ 292 h 1448"/>
                <a:gd name="T26" fmla="*/ 10 w 408"/>
                <a:gd name="T27" fmla="*/ 222 h 1448"/>
                <a:gd name="T28" fmla="*/ 11 w 408"/>
                <a:gd name="T29" fmla="*/ 115 h 1448"/>
                <a:gd name="T30" fmla="*/ 69 w 408"/>
                <a:gd name="T31" fmla="*/ 37 h 1448"/>
                <a:gd name="T32" fmla="*/ 220 w 408"/>
                <a:gd name="T33" fmla="*/ 26 h 1448"/>
                <a:gd name="T34" fmla="*/ 271 w 408"/>
                <a:gd name="T35" fmla="*/ 115 h 1448"/>
                <a:gd name="T36" fmla="*/ 255 w 408"/>
                <a:gd name="T37" fmla="*/ 182 h 1448"/>
                <a:gd name="T38" fmla="*/ 231 w 408"/>
                <a:gd name="T39" fmla="*/ 239 h 1448"/>
                <a:gd name="T40" fmla="*/ 191 w 408"/>
                <a:gd name="T41" fmla="*/ 232 h 1448"/>
                <a:gd name="T42" fmla="*/ 176 w 408"/>
                <a:gd name="T43" fmla="*/ 248 h 1448"/>
                <a:gd name="T44" fmla="*/ 266 w 408"/>
                <a:gd name="T45" fmla="*/ 343 h 1448"/>
                <a:gd name="T46" fmla="*/ 237 w 408"/>
                <a:gd name="T47" fmla="*/ 323 h 1448"/>
                <a:gd name="T48" fmla="*/ 240 w 408"/>
                <a:gd name="T49" fmla="*/ 310 h 1448"/>
                <a:gd name="T50" fmla="*/ 287 w 408"/>
                <a:gd name="T51" fmla="*/ 302 h 1448"/>
                <a:gd name="T52" fmla="*/ 280 w 408"/>
                <a:gd name="T53" fmla="*/ 285 h 1448"/>
                <a:gd name="T54" fmla="*/ 322 w 408"/>
                <a:gd name="T55" fmla="*/ 187 h 1448"/>
                <a:gd name="T56" fmla="*/ 376 w 408"/>
                <a:gd name="T57" fmla="*/ 276 h 1448"/>
                <a:gd name="T58" fmla="*/ 346 w 408"/>
                <a:gd name="T59" fmla="*/ 426 h 1448"/>
                <a:gd name="T60" fmla="*/ 259 w 408"/>
                <a:gd name="T61" fmla="*/ 566 h 1448"/>
                <a:gd name="T62" fmla="*/ 240 w 408"/>
                <a:gd name="T63" fmla="*/ 677 h 1448"/>
                <a:gd name="T64" fmla="*/ 234 w 408"/>
                <a:gd name="T65" fmla="*/ 893 h 1448"/>
                <a:gd name="T66" fmla="*/ 210 w 408"/>
                <a:gd name="T67" fmla="*/ 1064 h 1448"/>
                <a:gd name="T68" fmla="*/ 183 w 408"/>
                <a:gd name="T69" fmla="*/ 1287 h 1448"/>
                <a:gd name="T70" fmla="*/ 183 w 408"/>
                <a:gd name="T71" fmla="*/ 1290 h 1448"/>
                <a:gd name="T72" fmla="*/ 259 w 408"/>
                <a:gd name="T73" fmla="*/ 479 h 1448"/>
                <a:gd name="T74" fmla="*/ 258 w 408"/>
                <a:gd name="T75" fmla="*/ 497 h 1448"/>
                <a:gd name="T76" fmla="*/ 286 w 408"/>
                <a:gd name="T77" fmla="*/ 453 h 1448"/>
                <a:gd name="T78" fmla="*/ 75 w 408"/>
                <a:gd name="T79" fmla="*/ 68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8" h="1448">
                  <a:moveTo>
                    <a:pt x="183" y="1290"/>
                  </a:moveTo>
                  <a:cubicBezTo>
                    <a:pt x="185" y="1310"/>
                    <a:pt x="186" y="1330"/>
                    <a:pt x="187" y="1350"/>
                  </a:cubicBezTo>
                  <a:cubicBezTo>
                    <a:pt x="188" y="1381"/>
                    <a:pt x="212" y="1391"/>
                    <a:pt x="232" y="1406"/>
                  </a:cubicBezTo>
                  <a:cubicBezTo>
                    <a:pt x="249" y="1419"/>
                    <a:pt x="271" y="1423"/>
                    <a:pt x="292" y="1427"/>
                  </a:cubicBezTo>
                  <a:cubicBezTo>
                    <a:pt x="298" y="1428"/>
                    <a:pt x="308" y="1428"/>
                    <a:pt x="308" y="1436"/>
                  </a:cubicBezTo>
                  <a:cubicBezTo>
                    <a:pt x="308" y="1445"/>
                    <a:pt x="298" y="1443"/>
                    <a:pt x="292" y="1443"/>
                  </a:cubicBezTo>
                  <a:cubicBezTo>
                    <a:pt x="264" y="1443"/>
                    <a:pt x="236" y="1445"/>
                    <a:pt x="208" y="1440"/>
                  </a:cubicBezTo>
                  <a:cubicBezTo>
                    <a:pt x="191" y="1437"/>
                    <a:pt x="174" y="1439"/>
                    <a:pt x="157" y="1443"/>
                  </a:cubicBezTo>
                  <a:cubicBezTo>
                    <a:pt x="132" y="1448"/>
                    <a:pt x="121" y="1437"/>
                    <a:pt x="118" y="1412"/>
                  </a:cubicBezTo>
                  <a:cubicBezTo>
                    <a:pt x="117" y="1394"/>
                    <a:pt x="126" y="1378"/>
                    <a:pt x="127" y="1360"/>
                  </a:cubicBezTo>
                  <a:cubicBezTo>
                    <a:pt x="130" y="1313"/>
                    <a:pt x="124" y="1267"/>
                    <a:pt x="111" y="1223"/>
                  </a:cubicBezTo>
                  <a:cubicBezTo>
                    <a:pt x="97" y="1174"/>
                    <a:pt x="101" y="1126"/>
                    <a:pt x="120" y="1081"/>
                  </a:cubicBezTo>
                  <a:cubicBezTo>
                    <a:pt x="139" y="1038"/>
                    <a:pt x="131" y="997"/>
                    <a:pt x="126" y="954"/>
                  </a:cubicBezTo>
                  <a:cubicBezTo>
                    <a:pt x="119" y="902"/>
                    <a:pt x="114" y="849"/>
                    <a:pt x="118" y="797"/>
                  </a:cubicBezTo>
                  <a:cubicBezTo>
                    <a:pt x="119" y="784"/>
                    <a:pt x="118" y="771"/>
                    <a:pt x="110" y="762"/>
                  </a:cubicBezTo>
                  <a:cubicBezTo>
                    <a:pt x="66" y="713"/>
                    <a:pt x="74" y="660"/>
                    <a:pt x="101" y="608"/>
                  </a:cubicBezTo>
                  <a:cubicBezTo>
                    <a:pt x="127" y="558"/>
                    <a:pt x="122" y="509"/>
                    <a:pt x="104" y="458"/>
                  </a:cubicBezTo>
                  <a:cubicBezTo>
                    <a:pt x="96" y="435"/>
                    <a:pt x="90" y="410"/>
                    <a:pt x="84" y="386"/>
                  </a:cubicBezTo>
                  <a:cubicBezTo>
                    <a:pt x="78" y="360"/>
                    <a:pt x="91" y="336"/>
                    <a:pt x="93" y="312"/>
                  </a:cubicBezTo>
                  <a:cubicBezTo>
                    <a:pt x="95" y="281"/>
                    <a:pt x="105" y="252"/>
                    <a:pt x="109" y="222"/>
                  </a:cubicBezTo>
                  <a:cubicBezTo>
                    <a:pt x="111" y="202"/>
                    <a:pt x="106" y="183"/>
                    <a:pt x="94" y="166"/>
                  </a:cubicBezTo>
                  <a:cubicBezTo>
                    <a:pt x="94" y="194"/>
                    <a:pt x="83" y="218"/>
                    <a:pt x="68" y="241"/>
                  </a:cubicBezTo>
                  <a:cubicBezTo>
                    <a:pt x="60" y="253"/>
                    <a:pt x="66" y="266"/>
                    <a:pt x="69" y="277"/>
                  </a:cubicBezTo>
                  <a:cubicBezTo>
                    <a:pt x="79" y="313"/>
                    <a:pt x="73" y="328"/>
                    <a:pt x="41" y="347"/>
                  </a:cubicBezTo>
                  <a:cubicBezTo>
                    <a:pt x="40" y="346"/>
                    <a:pt x="39" y="345"/>
                    <a:pt x="39" y="344"/>
                  </a:cubicBezTo>
                  <a:cubicBezTo>
                    <a:pt x="54" y="313"/>
                    <a:pt x="61" y="311"/>
                    <a:pt x="26" y="292"/>
                  </a:cubicBezTo>
                  <a:cubicBezTo>
                    <a:pt x="13" y="285"/>
                    <a:pt x="14" y="273"/>
                    <a:pt x="16" y="262"/>
                  </a:cubicBezTo>
                  <a:cubicBezTo>
                    <a:pt x="19" y="247"/>
                    <a:pt x="17" y="235"/>
                    <a:pt x="10" y="222"/>
                  </a:cubicBezTo>
                  <a:cubicBezTo>
                    <a:pt x="3" y="208"/>
                    <a:pt x="0" y="194"/>
                    <a:pt x="11" y="179"/>
                  </a:cubicBezTo>
                  <a:cubicBezTo>
                    <a:pt x="26" y="159"/>
                    <a:pt x="19" y="136"/>
                    <a:pt x="11" y="115"/>
                  </a:cubicBezTo>
                  <a:cubicBezTo>
                    <a:pt x="2" y="93"/>
                    <a:pt x="2" y="73"/>
                    <a:pt x="18" y="53"/>
                  </a:cubicBezTo>
                  <a:cubicBezTo>
                    <a:pt x="31" y="38"/>
                    <a:pt x="51" y="29"/>
                    <a:pt x="69" y="37"/>
                  </a:cubicBezTo>
                  <a:cubicBezTo>
                    <a:pt x="86" y="44"/>
                    <a:pt x="98" y="38"/>
                    <a:pt x="110" y="29"/>
                  </a:cubicBezTo>
                  <a:cubicBezTo>
                    <a:pt x="147" y="2"/>
                    <a:pt x="184" y="0"/>
                    <a:pt x="220" y="26"/>
                  </a:cubicBezTo>
                  <a:cubicBezTo>
                    <a:pt x="235" y="37"/>
                    <a:pt x="254" y="41"/>
                    <a:pt x="268" y="53"/>
                  </a:cubicBezTo>
                  <a:cubicBezTo>
                    <a:pt x="283" y="65"/>
                    <a:pt x="285" y="103"/>
                    <a:pt x="271" y="115"/>
                  </a:cubicBezTo>
                  <a:cubicBezTo>
                    <a:pt x="255" y="128"/>
                    <a:pt x="251" y="145"/>
                    <a:pt x="261" y="162"/>
                  </a:cubicBezTo>
                  <a:cubicBezTo>
                    <a:pt x="268" y="173"/>
                    <a:pt x="268" y="179"/>
                    <a:pt x="255" y="182"/>
                  </a:cubicBezTo>
                  <a:cubicBezTo>
                    <a:pt x="246" y="184"/>
                    <a:pt x="247" y="188"/>
                    <a:pt x="247" y="195"/>
                  </a:cubicBezTo>
                  <a:cubicBezTo>
                    <a:pt x="247" y="211"/>
                    <a:pt x="231" y="222"/>
                    <a:pt x="231" y="239"/>
                  </a:cubicBezTo>
                  <a:cubicBezTo>
                    <a:pt x="231" y="243"/>
                    <a:pt x="220" y="244"/>
                    <a:pt x="213" y="241"/>
                  </a:cubicBezTo>
                  <a:cubicBezTo>
                    <a:pt x="206" y="238"/>
                    <a:pt x="199" y="235"/>
                    <a:pt x="191" y="232"/>
                  </a:cubicBezTo>
                  <a:cubicBezTo>
                    <a:pt x="186" y="230"/>
                    <a:pt x="181" y="229"/>
                    <a:pt x="177" y="234"/>
                  </a:cubicBezTo>
                  <a:cubicBezTo>
                    <a:pt x="173" y="239"/>
                    <a:pt x="175" y="243"/>
                    <a:pt x="176" y="248"/>
                  </a:cubicBezTo>
                  <a:cubicBezTo>
                    <a:pt x="186" y="292"/>
                    <a:pt x="211" y="324"/>
                    <a:pt x="251" y="345"/>
                  </a:cubicBezTo>
                  <a:cubicBezTo>
                    <a:pt x="258" y="349"/>
                    <a:pt x="262" y="350"/>
                    <a:pt x="266" y="343"/>
                  </a:cubicBezTo>
                  <a:cubicBezTo>
                    <a:pt x="271" y="333"/>
                    <a:pt x="263" y="332"/>
                    <a:pt x="257" y="329"/>
                  </a:cubicBezTo>
                  <a:cubicBezTo>
                    <a:pt x="251" y="326"/>
                    <a:pt x="242" y="329"/>
                    <a:pt x="237" y="323"/>
                  </a:cubicBezTo>
                  <a:cubicBezTo>
                    <a:pt x="234" y="320"/>
                    <a:pt x="231" y="318"/>
                    <a:pt x="232" y="314"/>
                  </a:cubicBezTo>
                  <a:cubicBezTo>
                    <a:pt x="233" y="310"/>
                    <a:pt x="236" y="309"/>
                    <a:pt x="240" y="310"/>
                  </a:cubicBezTo>
                  <a:cubicBezTo>
                    <a:pt x="249" y="312"/>
                    <a:pt x="256" y="302"/>
                    <a:pt x="267" y="310"/>
                  </a:cubicBezTo>
                  <a:cubicBezTo>
                    <a:pt x="274" y="315"/>
                    <a:pt x="281" y="307"/>
                    <a:pt x="287" y="302"/>
                  </a:cubicBezTo>
                  <a:cubicBezTo>
                    <a:pt x="296" y="294"/>
                    <a:pt x="280" y="295"/>
                    <a:pt x="282" y="289"/>
                  </a:cubicBezTo>
                  <a:cubicBezTo>
                    <a:pt x="282" y="288"/>
                    <a:pt x="281" y="286"/>
                    <a:pt x="280" y="285"/>
                  </a:cubicBezTo>
                  <a:cubicBezTo>
                    <a:pt x="274" y="272"/>
                    <a:pt x="276" y="217"/>
                    <a:pt x="285" y="205"/>
                  </a:cubicBezTo>
                  <a:cubicBezTo>
                    <a:pt x="294" y="193"/>
                    <a:pt x="305" y="184"/>
                    <a:pt x="322" y="187"/>
                  </a:cubicBezTo>
                  <a:cubicBezTo>
                    <a:pt x="336" y="189"/>
                    <a:pt x="349" y="180"/>
                    <a:pt x="365" y="189"/>
                  </a:cubicBezTo>
                  <a:cubicBezTo>
                    <a:pt x="398" y="208"/>
                    <a:pt x="408" y="253"/>
                    <a:pt x="376" y="276"/>
                  </a:cubicBezTo>
                  <a:cubicBezTo>
                    <a:pt x="367" y="283"/>
                    <a:pt x="365" y="288"/>
                    <a:pt x="367" y="300"/>
                  </a:cubicBezTo>
                  <a:cubicBezTo>
                    <a:pt x="371" y="343"/>
                    <a:pt x="363" y="386"/>
                    <a:pt x="346" y="426"/>
                  </a:cubicBezTo>
                  <a:cubicBezTo>
                    <a:pt x="331" y="463"/>
                    <a:pt x="315" y="498"/>
                    <a:pt x="301" y="535"/>
                  </a:cubicBezTo>
                  <a:cubicBezTo>
                    <a:pt x="293" y="556"/>
                    <a:pt x="285" y="571"/>
                    <a:pt x="259" y="566"/>
                  </a:cubicBezTo>
                  <a:cubicBezTo>
                    <a:pt x="254" y="565"/>
                    <a:pt x="251" y="568"/>
                    <a:pt x="252" y="572"/>
                  </a:cubicBezTo>
                  <a:cubicBezTo>
                    <a:pt x="262" y="609"/>
                    <a:pt x="255" y="644"/>
                    <a:pt x="240" y="677"/>
                  </a:cubicBezTo>
                  <a:cubicBezTo>
                    <a:pt x="235" y="688"/>
                    <a:pt x="235" y="700"/>
                    <a:pt x="236" y="710"/>
                  </a:cubicBezTo>
                  <a:cubicBezTo>
                    <a:pt x="246" y="771"/>
                    <a:pt x="236" y="832"/>
                    <a:pt x="234" y="893"/>
                  </a:cubicBezTo>
                  <a:cubicBezTo>
                    <a:pt x="233" y="926"/>
                    <a:pt x="228" y="960"/>
                    <a:pt x="229" y="994"/>
                  </a:cubicBezTo>
                  <a:cubicBezTo>
                    <a:pt x="229" y="1020"/>
                    <a:pt x="222" y="1043"/>
                    <a:pt x="210" y="1064"/>
                  </a:cubicBezTo>
                  <a:cubicBezTo>
                    <a:pt x="188" y="1102"/>
                    <a:pt x="187" y="1144"/>
                    <a:pt x="184" y="1185"/>
                  </a:cubicBezTo>
                  <a:cubicBezTo>
                    <a:pt x="182" y="1219"/>
                    <a:pt x="183" y="1253"/>
                    <a:pt x="183" y="1287"/>
                  </a:cubicBezTo>
                  <a:cubicBezTo>
                    <a:pt x="182" y="1287"/>
                    <a:pt x="182" y="1288"/>
                    <a:pt x="182" y="1288"/>
                  </a:cubicBezTo>
                  <a:cubicBezTo>
                    <a:pt x="182" y="1289"/>
                    <a:pt x="183" y="1289"/>
                    <a:pt x="183" y="1290"/>
                  </a:cubicBezTo>
                  <a:close/>
                  <a:moveTo>
                    <a:pt x="286" y="453"/>
                  </a:moveTo>
                  <a:cubicBezTo>
                    <a:pt x="271" y="457"/>
                    <a:pt x="272" y="475"/>
                    <a:pt x="259" y="479"/>
                  </a:cubicBezTo>
                  <a:cubicBezTo>
                    <a:pt x="255" y="480"/>
                    <a:pt x="248" y="476"/>
                    <a:pt x="248" y="486"/>
                  </a:cubicBezTo>
                  <a:cubicBezTo>
                    <a:pt x="249" y="492"/>
                    <a:pt x="254" y="494"/>
                    <a:pt x="258" y="497"/>
                  </a:cubicBezTo>
                  <a:cubicBezTo>
                    <a:pt x="264" y="502"/>
                    <a:pt x="269" y="497"/>
                    <a:pt x="271" y="493"/>
                  </a:cubicBezTo>
                  <a:cubicBezTo>
                    <a:pt x="278" y="481"/>
                    <a:pt x="290" y="470"/>
                    <a:pt x="286" y="453"/>
                  </a:cubicBezTo>
                  <a:close/>
                  <a:moveTo>
                    <a:pt x="75" y="119"/>
                  </a:moveTo>
                  <a:cubicBezTo>
                    <a:pt x="73" y="102"/>
                    <a:pt x="79" y="85"/>
                    <a:pt x="75" y="68"/>
                  </a:cubicBezTo>
                  <a:cubicBezTo>
                    <a:pt x="64" y="85"/>
                    <a:pt x="67" y="102"/>
                    <a:pt x="75" y="119"/>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6" name="Freeform 8"/>
            <p:cNvSpPr>
              <a:spLocks noEditPoints="1"/>
            </p:cNvSpPr>
            <p:nvPr/>
          </p:nvSpPr>
          <p:spPr bwMode="auto">
            <a:xfrm>
              <a:off x="1218471" y="2284465"/>
              <a:ext cx="527050" cy="2041525"/>
            </a:xfrm>
            <a:custGeom>
              <a:avLst/>
              <a:gdLst>
                <a:gd name="T0" fmla="*/ 133 w 373"/>
                <a:gd name="T1" fmla="*/ 136 h 1444"/>
                <a:gd name="T2" fmla="*/ 129 w 373"/>
                <a:gd name="T3" fmla="*/ 268 h 1444"/>
                <a:gd name="T4" fmla="*/ 103 w 373"/>
                <a:gd name="T5" fmla="*/ 318 h 1444"/>
                <a:gd name="T6" fmla="*/ 90 w 373"/>
                <a:gd name="T7" fmla="*/ 276 h 1444"/>
                <a:gd name="T8" fmla="*/ 71 w 373"/>
                <a:gd name="T9" fmla="*/ 207 h 1444"/>
                <a:gd name="T10" fmla="*/ 71 w 373"/>
                <a:gd name="T11" fmla="*/ 104 h 1444"/>
                <a:gd name="T12" fmla="*/ 127 w 373"/>
                <a:gd name="T13" fmla="*/ 38 h 1444"/>
                <a:gd name="T14" fmla="*/ 277 w 373"/>
                <a:gd name="T15" fmla="*/ 30 h 1444"/>
                <a:gd name="T16" fmla="*/ 323 w 373"/>
                <a:gd name="T17" fmla="*/ 62 h 1444"/>
                <a:gd name="T18" fmla="*/ 307 w 373"/>
                <a:gd name="T19" fmla="*/ 146 h 1444"/>
                <a:gd name="T20" fmla="*/ 297 w 373"/>
                <a:gd name="T21" fmla="*/ 174 h 1444"/>
                <a:gd name="T22" fmla="*/ 272 w 373"/>
                <a:gd name="T23" fmla="*/ 227 h 1444"/>
                <a:gd name="T24" fmla="*/ 233 w 373"/>
                <a:gd name="T25" fmla="*/ 255 h 1444"/>
                <a:gd name="T26" fmla="*/ 306 w 373"/>
                <a:gd name="T27" fmla="*/ 339 h 1444"/>
                <a:gd name="T28" fmla="*/ 312 w 373"/>
                <a:gd name="T29" fmla="*/ 455 h 1444"/>
                <a:gd name="T30" fmla="*/ 343 w 373"/>
                <a:gd name="T31" fmla="*/ 622 h 1444"/>
                <a:gd name="T32" fmla="*/ 304 w 373"/>
                <a:gd name="T33" fmla="*/ 834 h 1444"/>
                <a:gd name="T34" fmla="*/ 278 w 373"/>
                <a:gd name="T35" fmla="*/ 1042 h 1444"/>
                <a:gd name="T36" fmla="*/ 249 w 373"/>
                <a:gd name="T37" fmla="*/ 1355 h 1444"/>
                <a:gd name="T38" fmla="*/ 359 w 373"/>
                <a:gd name="T39" fmla="*/ 1422 h 1444"/>
                <a:gd name="T40" fmla="*/ 358 w 373"/>
                <a:gd name="T41" fmla="*/ 1439 h 1444"/>
                <a:gd name="T42" fmla="*/ 215 w 373"/>
                <a:gd name="T43" fmla="*/ 1439 h 1444"/>
                <a:gd name="T44" fmla="*/ 168 w 373"/>
                <a:gd name="T45" fmla="*/ 1187 h 1444"/>
                <a:gd name="T46" fmla="*/ 188 w 373"/>
                <a:gd name="T47" fmla="*/ 937 h 1444"/>
                <a:gd name="T48" fmla="*/ 155 w 373"/>
                <a:gd name="T49" fmla="*/ 735 h 1444"/>
                <a:gd name="T50" fmla="*/ 152 w 373"/>
                <a:gd name="T51" fmla="*/ 586 h 1444"/>
                <a:gd name="T52" fmla="*/ 12 w 373"/>
                <a:gd name="T53" fmla="*/ 462 h 1444"/>
                <a:gd name="T54" fmla="*/ 164 w 373"/>
                <a:gd name="T55" fmla="*/ 215 h 1444"/>
                <a:gd name="T56" fmla="*/ 132 w 373"/>
                <a:gd name="T57" fmla="*/ 64 h 1444"/>
                <a:gd name="T58" fmla="*/ 156 w 373"/>
                <a:gd name="T59" fmla="*/ 413 h 1444"/>
                <a:gd name="T60" fmla="*/ 91 w 373"/>
                <a:gd name="T61" fmla="*/ 457 h 1444"/>
                <a:gd name="T62" fmla="*/ 155 w 373"/>
                <a:gd name="T63" fmla="*/ 537 h 1444"/>
                <a:gd name="T64" fmla="*/ 185 w 373"/>
                <a:gd name="T65" fmla="*/ 513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1444">
                  <a:moveTo>
                    <a:pt x="132" y="64"/>
                  </a:moveTo>
                  <a:cubicBezTo>
                    <a:pt x="119" y="89"/>
                    <a:pt x="121" y="113"/>
                    <a:pt x="133" y="136"/>
                  </a:cubicBezTo>
                  <a:cubicBezTo>
                    <a:pt x="145" y="159"/>
                    <a:pt x="146" y="183"/>
                    <a:pt x="134" y="204"/>
                  </a:cubicBezTo>
                  <a:cubicBezTo>
                    <a:pt x="121" y="226"/>
                    <a:pt x="119" y="246"/>
                    <a:pt x="129" y="268"/>
                  </a:cubicBezTo>
                  <a:cubicBezTo>
                    <a:pt x="138" y="288"/>
                    <a:pt x="126" y="302"/>
                    <a:pt x="114" y="315"/>
                  </a:cubicBezTo>
                  <a:cubicBezTo>
                    <a:pt x="111" y="318"/>
                    <a:pt x="107" y="321"/>
                    <a:pt x="103" y="318"/>
                  </a:cubicBezTo>
                  <a:cubicBezTo>
                    <a:pt x="100" y="316"/>
                    <a:pt x="100" y="311"/>
                    <a:pt x="102" y="307"/>
                  </a:cubicBezTo>
                  <a:cubicBezTo>
                    <a:pt x="110" y="292"/>
                    <a:pt x="101" y="284"/>
                    <a:pt x="90" y="276"/>
                  </a:cubicBezTo>
                  <a:cubicBezTo>
                    <a:pt x="78" y="269"/>
                    <a:pt x="74" y="259"/>
                    <a:pt x="77" y="246"/>
                  </a:cubicBezTo>
                  <a:cubicBezTo>
                    <a:pt x="79" y="232"/>
                    <a:pt x="78" y="220"/>
                    <a:pt x="71" y="207"/>
                  </a:cubicBezTo>
                  <a:cubicBezTo>
                    <a:pt x="64" y="195"/>
                    <a:pt x="62" y="181"/>
                    <a:pt x="70" y="169"/>
                  </a:cubicBezTo>
                  <a:cubicBezTo>
                    <a:pt x="84" y="147"/>
                    <a:pt x="80" y="126"/>
                    <a:pt x="71" y="104"/>
                  </a:cubicBezTo>
                  <a:cubicBezTo>
                    <a:pt x="67" y="94"/>
                    <a:pt x="63" y="84"/>
                    <a:pt x="66" y="72"/>
                  </a:cubicBezTo>
                  <a:cubicBezTo>
                    <a:pt x="74" y="40"/>
                    <a:pt x="95" y="27"/>
                    <a:pt x="127" y="38"/>
                  </a:cubicBezTo>
                  <a:cubicBezTo>
                    <a:pt x="137" y="41"/>
                    <a:pt x="144" y="42"/>
                    <a:pt x="153" y="34"/>
                  </a:cubicBezTo>
                  <a:cubicBezTo>
                    <a:pt x="188" y="3"/>
                    <a:pt x="238" y="0"/>
                    <a:pt x="277" y="30"/>
                  </a:cubicBezTo>
                  <a:cubicBezTo>
                    <a:pt x="283" y="35"/>
                    <a:pt x="289" y="37"/>
                    <a:pt x="297" y="38"/>
                  </a:cubicBezTo>
                  <a:cubicBezTo>
                    <a:pt x="310" y="41"/>
                    <a:pt x="320" y="48"/>
                    <a:pt x="323" y="62"/>
                  </a:cubicBezTo>
                  <a:cubicBezTo>
                    <a:pt x="327" y="78"/>
                    <a:pt x="327" y="94"/>
                    <a:pt x="316" y="107"/>
                  </a:cubicBezTo>
                  <a:cubicBezTo>
                    <a:pt x="305" y="119"/>
                    <a:pt x="301" y="132"/>
                    <a:pt x="307" y="146"/>
                  </a:cubicBezTo>
                  <a:cubicBezTo>
                    <a:pt x="311" y="155"/>
                    <a:pt x="318" y="163"/>
                    <a:pt x="302" y="166"/>
                  </a:cubicBezTo>
                  <a:cubicBezTo>
                    <a:pt x="298" y="167"/>
                    <a:pt x="296" y="170"/>
                    <a:pt x="297" y="174"/>
                  </a:cubicBezTo>
                  <a:cubicBezTo>
                    <a:pt x="302" y="192"/>
                    <a:pt x="287" y="203"/>
                    <a:pt x="284" y="219"/>
                  </a:cubicBezTo>
                  <a:cubicBezTo>
                    <a:pt x="283" y="225"/>
                    <a:pt x="278" y="228"/>
                    <a:pt x="272" y="227"/>
                  </a:cubicBezTo>
                  <a:cubicBezTo>
                    <a:pt x="269" y="226"/>
                    <a:pt x="267" y="225"/>
                    <a:pt x="264" y="224"/>
                  </a:cubicBezTo>
                  <a:cubicBezTo>
                    <a:pt x="225" y="215"/>
                    <a:pt x="225" y="216"/>
                    <a:pt x="233" y="255"/>
                  </a:cubicBezTo>
                  <a:cubicBezTo>
                    <a:pt x="238" y="280"/>
                    <a:pt x="249" y="300"/>
                    <a:pt x="270" y="314"/>
                  </a:cubicBezTo>
                  <a:cubicBezTo>
                    <a:pt x="282" y="322"/>
                    <a:pt x="294" y="330"/>
                    <a:pt x="306" y="339"/>
                  </a:cubicBezTo>
                  <a:cubicBezTo>
                    <a:pt x="330" y="357"/>
                    <a:pt x="333" y="389"/>
                    <a:pt x="314" y="411"/>
                  </a:cubicBezTo>
                  <a:cubicBezTo>
                    <a:pt x="301" y="426"/>
                    <a:pt x="302" y="439"/>
                    <a:pt x="312" y="455"/>
                  </a:cubicBezTo>
                  <a:cubicBezTo>
                    <a:pt x="330" y="488"/>
                    <a:pt x="355" y="519"/>
                    <a:pt x="359" y="558"/>
                  </a:cubicBezTo>
                  <a:cubicBezTo>
                    <a:pt x="361" y="581"/>
                    <a:pt x="358" y="603"/>
                    <a:pt x="343" y="622"/>
                  </a:cubicBezTo>
                  <a:cubicBezTo>
                    <a:pt x="319" y="653"/>
                    <a:pt x="302" y="684"/>
                    <a:pt x="312" y="727"/>
                  </a:cubicBezTo>
                  <a:cubicBezTo>
                    <a:pt x="320" y="762"/>
                    <a:pt x="310" y="799"/>
                    <a:pt x="304" y="834"/>
                  </a:cubicBezTo>
                  <a:cubicBezTo>
                    <a:pt x="295" y="885"/>
                    <a:pt x="292" y="937"/>
                    <a:pt x="290" y="988"/>
                  </a:cubicBezTo>
                  <a:cubicBezTo>
                    <a:pt x="290" y="1007"/>
                    <a:pt x="288" y="1025"/>
                    <a:pt x="278" y="1042"/>
                  </a:cubicBezTo>
                  <a:cubicBezTo>
                    <a:pt x="254" y="1083"/>
                    <a:pt x="250" y="1128"/>
                    <a:pt x="248" y="1174"/>
                  </a:cubicBezTo>
                  <a:cubicBezTo>
                    <a:pt x="245" y="1234"/>
                    <a:pt x="242" y="1295"/>
                    <a:pt x="249" y="1355"/>
                  </a:cubicBezTo>
                  <a:cubicBezTo>
                    <a:pt x="251" y="1370"/>
                    <a:pt x="255" y="1380"/>
                    <a:pt x="272" y="1388"/>
                  </a:cubicBezTo>
                  <a:cubicBezTo>
                    <a:pt x="300" y="1402"/>
                    <a:pt x="328" y="1417"/>
                    <a:pt x="359" y="1422"/>
                  </a:cubicBezTo>
                  <a:cubicBezTo>
                    <a:pt x="365" y="1423"/>
                    <a:pt x="373" y="1425"/>
                    <a:pt x="372" y="1432"/>
                  </a:cubicBezTo>
                  <a:cubicBezTo>
                    <a:pt x="372" y="1440"/>
                    <a:pt x="363" y="1439"/>
                    <a:pt x="358" y="1439"/>
                  </a:cubicBezTo>
                  <a:cubicBezTo>
                    <a:pt x="330" y="1438"/>
                    <a:pt x="302" y="1440"/>
                    <a:pt x="274" y="1436"/>
                  </a:cubicBezTo>
                  <a:cubicBezTo>
                    <a:pt x="254" y="1433"/>
                    <a:pt x="234" y="1435"/>
                    <a:pt x="215" y="1439"/>
                  </a:cubicBezTo>
                  <a:cubicBezTo>
                    <a:pt x="190" y="1444"/>
                    <a:pt x="173" y="1430"/>
                    <a:pt x="178" y="1406"/>
                  </a:cubicBezTo>
                  <a:cubicBezTo>
                    <a:pt x="195" y="1332"/>
                    <a:pt x="182" y="1260"/>
                    <a:pt x="168" y="1187"/>
                  </a:cubicBezTo>
                  <a:cubicBezTo>
                    <a:pt x="161" y="1149"/>
                    <a:pt x="161" y="1111"/>
                    <a:pt x="177" y="1076"/>
                  </a:cubicBezTo>
                  <a:cubicBezTo>
                    <a:pt x="197" y="1030"/>
                    <a:pt x="195" y="984"/>
                    <a:pt x="188" y="937"/>
                  </a:cubicBezTo>
                  <a:cubicBezTo>
                    <a:pt x="182" y="895"/>
                    <a:pt x="178" y="852"/>
                    <a:pt x="177" y="810"/>
                  </a:cubicBezTo>
                  <a:cubicBezTo>
                    <a:pt x="177" y="782"/>
                    <a:pt x="173" y="758"/>
                    <a:pt x="155" y="735"/>
                  </a:cubicBezTo>
                  <a:cubicBezTo>
                    <a:pt x="124" y="693"/>
                    <a:pt x="125" y="643"/>
                    <a:pt x="156" y="601"/>
                  </a:cubicBezTo>
                  <a:cubicBezTo>
                    <a:pt x="164" y="591"/>
                    <a:pt x="160" y="590"/>
                    <a:pt x="152" y="586"/>
                  </a:cubicBezTo>
                  <a:cubicBezTo>
                    <a:pt x="108" y="566"/>
                    <a:pt x="67" y="539"/>
                    <a:pt x="26" y="514"/>
                  </a:cubicBezTo>
                  <a:cubicBezTo>
                    <a:pt x="3" y="499"/>
                    <a:pt x="0" y="487"/>
                    <a:pt x="12" y="462"/>
                  </a:cubicBezTo>
                  <a:cubicBezTo>
                    <a:pt x="25" y="435"/>
                    <a:pt x="45" y="413"/>
                    <a:pt x="66" y="393"/>
                  </a:cubicBezTo>
                  <a:cubicBezTo>
                    <a:pt x="116" y="343"/>
                    <a:pt x="153" y="287"/>
                    <a:pt x="164" y="215"/>
                  </a:cubicBezTo>
                  <a:cubicBezTo>
                    <a:pt x="166" y="201"/>
                    <a:pt x="165" y="188"/>
                    <a:pt x="160" y="176"/>
                  </a:cubicBezTo>
                  <a:cubicBezTo>
                    <a:pt x="142" y="141"/>
                    <a:pt x="126" y="106"/>
                    <a:pt x="132" y="64"/>
                  </a:cubicBezTo>
                  <a:close/>
                  <a:moveTo>
                    <a:pt x="185" y="513"/>
                  </a:moveTo>
                  <a:cubicBezTo>
                    <a:pt x="185" y="477"/>
                    <a:pt x="170" y="445"/>
                    <a:pt x="156" y="413"/>
                  </a:cubicBezTo>
                  <a:cubicBezTo>
                    <a:pt x="150" y="400"/>
                    <a:pt x="147" y="397"/>
                    <a:pt x="137" y="410"/>
                  </a:cubicBezTo>
                  <a:cubicBezTo>
                    <a:pt x="124" y="427"/>
                    <a:pt x="109" y="443"/>
                    <a:pt x="91" y="457"/>
                  </a:cubicBezTo>
                  <a:cubicBezTo>
                    <a:pt x="70" y="473"/>
                    <a:pt x="70" y="478"/>
                    <a:pt x="92" y="494"/>
                  </a:cubicBezTo>
                  <a:cubicBezTo>
                    <a:pt x="112" y="509"/>
                    <a:pt x="131" y="526"/>
                    <a:pt x="155" y="537"/>
                  </a:cubicBezTo>
                  <a:cubicBezTo>
                    <a:pt x="182" y="548"/>
                    <a:pt x="185" y="548"/>
                    <a:pt x="185" y="517"/>
                  </a:cubicBezTo>
                  <a:cubicBezTo>
                    <a:pt x="185" y="516"/>
                    <a:pt x="185" y="515"/>
                    <a:pt x="185" y="513"/>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47" name="Freeform 9"/>
            <p:cNvSpPr>
              <a:spLocks/>
            </p:cNvSpPr>
            <p:nvPr/>
          </p:nvSpPr>
          <p:spPr bwMode="auto">
            <a:xfrm>
              <a:off x="4075971" y="4097390"/>
              <a:ext cx="3175" cy="4763"/>
            </a:xfrm>
            <a:custGeom>
              <a:avLst/>
              <a:gdLst>
                <a:gd name="T0" fmla="*/ 1 w 2"/>
                <a:gd name="T1" fmla="*/ 3 h 3"/>
                <a:gd name="T2" fmla="*/ 0 w 2"/>
                <a:gd name="T3" fmla="*/ 1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2"/>
                    <a:pt x="0" y="2"/>
                    <a:pt x="0" y="1"/>
                  </a:cubicBezTo>
                  <a:cubicBezTo>
                    <a:pt x="0" y="1"/>
                    <a:pt x="0" y="0"/>
                    <a:pt x="1" y="0"/>
                  </a:cubicBezTo>
                  <a:cubicBezTo>
                    <a:pt x="2" y="1"/>
                    <a:pt x="2" y="2"/>
                    <a:pt x="1" y="3"/>
                  </a:cubicBezTo>
                  <a:close/>
                </a:path>
              </a:pathLst>
            </a:custGeom>
            <a:solidFill>
              <a:srgbClr val="A659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grpSp>
        <p:nvGrpSpPr>
          <p:cNvPr id="2" name="Google Shape;680;p23">
            <a:extLst>
              <a:ext uri="{FF2B5EF4-FFF2-40B4-BE49-F238E27FC236}">
                <a16:creationId xmlns:a16="http://schemas.microsoft.com/office/drawing/2014/main" id="{AEA210C4-C28F-432F-D3CF-DF41B73ABA10}"/>
              </a:ext>
            </a:extLst>
          </p:cNvPr>
          <p:cNvGrpSpPr/>
          <p:nvPr/>
        </p:nvGrpSpPr>
        <p:grpSpPr>
          <a:xfrm>
            <a:off x="-1" y="4368678"/>
            <a:ext cx="9143876" cy="752732"/>
            <a:chOff x="76" y="4390800"/>
            <a:chExt cx="9143876" cy="752732"/>
          </a:xfrm>
        </p:grpSpPr>
        <p:sp>
          <p:nvSpPr>
            <p:cNvPr id="5" name="Google Shape;681;p23">
              <a:extLst>
                <a:ext uri="{FF2B5EF4-FFF2-40B4-BE49-F238E27FC236}">
                  <a16:creationId xmlns:a16="http://schemas.microsoft.com/office/drawing/2014/main" id="{A84BD0B4-9151-8C46-A860-4CCA8093AF9B}"/>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Google Shape;682;p23">
              <a:extLst>
                <a:ext uri="{FF2B5EF4-FFF2-40B4-BE49-F238E27FC236}">
                  <a16:creationId xmlns:a16="http://schemas.microsoft.com/office/drawing/2014/main" id="{461E7DC0-4FA8-27CB-D34D-F252A5009E73}"/>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2"/>
        <p:cNvGrpSpPr/>
        <p:nvPr/>
      </p:nvGrpSpPr>
      <p:grpSpPr>
        <a:xfrm>
          <a:off x="0" y="0"/>
          <a:ext cx="0" cy="0"/>
          <a:chOff x="0" y="0"/>
          <a:chExt cx="0" cy="0"/>
        </a:xfrm>
      </p:grpSpPr>
      <p:sp>
        <p:nvSpPr>
          <p:cNvPr id="2343" name="Google Shape;2343;p49"/>
          <p:cNvSpPr txBox="1">
            <a:spLocks noGrp="1"/>
          </p:cNvSpPr>
          <p:nvPr>
            <p:ph type="subTitle" idx="13"/>
          </p:nvPr>
        </p:nvSpPr>
        <p:spPr>
          <a:xfrm>
            <a:off x="6056725" y="21343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 is actually a very cold place, not hot</a:t>
            </a:r>
            <a:endParaRPr/>
          </a:p>
        </p:txBody>
      </p:sp>
      <p:sp>
        <p:nvSpPr>
          <p:cNvPr id="2344" name="Google Shape;2344;p49"/>
          <p:cNvSpPr txBox="1">
            <a:spLocks noGrp="1"/>
          </p:cNvSpPr>
          <p:nvPr>
            <p:ph type="subTitle" idx="15"/>
          </p:nvPr>
        </p:nvSpPr>
        <p:spPr>
          <a:xfrm>
            <a:off x="6056725" y="35677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Neptune is the farthest planet from the Sun</a:t>
            </a:r>
            <a:endParaRPr/>
          </a:p>
        </p:txBody>
      </p:sp>
      <p:sp>
        <p:nvSpPr>
          <p:cNvPr id="2345" name="Google Shape;2345;p49"/>
          <p:cNvSpPr txBox="1">
            <a:spLocks noGrp="1"/>
          </p:cNvSpPr>
          <p:nvPr>
            <p:ph type="title" idx="9"/>
          </p:nvPr>
        </p:nvSpPr>
        <p:spPr>
          <a:xfrm>
            <a:off x="6056725" y="17194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a:t>
            </a:r>
            <a:endParaRPr/>
          </a:p>
        </p:txBody>
      </p:sp>
      <p:sp>
        <p:nvSpPr>
          <p:cNvPr id="2346" name="Google Shape;2346;p49"/>
          <p:cNvSpPr txBox="1">
            <a:spLocks noGrp="1"/>
          </p:cNvSpPr>
          <p:nvPr>
            <p:ph type="title" idx="14"/>
          </p:nvPr>
        </p:nvSpPr>
        <p:spPr>
          <a:xfrm>
            <a:off x="6056725" y="31528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NEPTUNE</a:t>
            </a:r>
            <a:endParaRPr/>
          </a:p>
        </p:txBody>
      </p:sp>
      <p:sp>
        <p:nvSpPr>
          <p:cNvPr id="2347" name="Google Shape;2347;p4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DIAGNOSIS</a:t>
            </a:r>
            <a:endParaRPr/>
          </a:p>
        </p:txBody>
      </p:sp>
      <p:sp>
        <p:nvSpPr>
          <p:cNvPr id="2348" name="Google Shape;2348;p49"/>
          <p:cNvSpPr txBox="1">
            <a:spLocks noGrp="1"/>
          </p:cNvSpPr>
          <p:nvPr>
            <p:ph type="title" idx="2"/>
          </p:nvPr>
        </p:nvSpPr>
        <p:spPr>
          <a:xfrm>
            <a:off x="1101175" y="17194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a:t>
            </a:r>
            <a:endParaRPr/>
          </a:p>
        </p:txBody>
      </p:sp>
      <p:sp>
        <p:nvSpPr>
          <p:cNvPr id="2349" name="Google Shape;2349;p49"/>
          <p:cNvSpPr txBox="1">
            <a:spLocks noGrp="1"/>
          </p:cNvSpPr>
          <p:nvPr>
            <p:ph type="subTitle" idx="1"/>
          </p:nvPr>
        </p:nvSpPr>
        <p:spPr>
          <a:xfrm>
            <a:off x="1101175" y="21343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 is the closest planet to the Sun</a:t>
            </a:r>
            <a:endParaRPr/>
          </a:p>
        </p:txBody>
      </p:sp>
      <p:sp>
        <p:nvSpPr>
          <p:cNvPr id="2350" name="Google Shape;2350;p49"/>
          <p:cNvSpPr txBox="1">
            <a:spLocks noGrp="1"/>
          </p:cNvSpPr>
          <p:nvPr>
            <p:ph type="title" idx="3"/>
          </p:nvPr>
        </p:nvSpPr>
        <p:spPr>
          <a:xfrm>
            <a:off x="3578947" y="17194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2351" name="Google Shape;2351;p49"/>
          <p:cNvSpPr txBox="1">
            <a:spLocks noGrp="1"/>
          </p:cNvSpPr>
          <p:nvPr>
            <p:ph type="subTitle" idx="4"/>
          </p:nvPr>
        </p:nvSpPr>
        <p:spPr>
          <a:xfrm>
            <a:off x="3578950" y="21343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is the second planet from the Sun</a:t>
            </a:r>
            <a:endParaRPr/>
          </a:p>
        </p:txBody>
      </p:sp>
      <p:sp>
        <p:nvSpPr>
          <p:cNvPr id="2352" name="Google Shape;2352;p49"/>
          <p:cNvSpPr txBox="1">
            <a:spLocks noGrp="1"/>
          </p:cNvSpPr>
          <p:nvPr>
            <p:ph type="title" idx="5"/>
          </p:nvPr>
        </p:nvSpPr>
        <p:spPr>
          <a:xfrm>
            <a:off x="1101175" y="31528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a:t>
            </a:r>
            <a:endParaRPr/>
          </a:p>
        </p:txBody>
      </p:sp>
      <p:sp>
        <p:nvSpPr>
          <p:cNvPr id="2353" name="Google Shape;2353;p49"/>
          <p:cNvSpPr txBox="1">
            <a:spLocks noGrp="1"/>
          </p:cNvSpPr>
          <p:nvPr>
            <p:ph type="subTitle" idx="6"/>
          </p:nvPr>
        </p:nvSpPr>
        <p:spPr>
          <a:xfrm>
            <a:off x="1101175" y="35677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 is the biggest planet of them all</a:t>
            </a:r>
            <a:endParaRPr/>
          </a:p>
        </p:txBody>
      </p:sp>
      <p:sp>
        <p:nvSpPr>
          <p:cNvPr id="2354" name="Google Shape;2354;p49"/>
          <p:cNvSpPr txBox="1">
            <a:spLocks noGrp="1"/>
          </p:cNvSpPr>
          <p:nvPr>
            <p:ph type="title" idx="7"/>
          </p:nvPr>
        </p:nvSpPr>
        <p:spPr>
          <a:xfrm>
            <a:off x="3578947" y="3152850"/>
            <a:ext cx="19860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SATURN</a:t>
            </a:r>
            <a:endParaRPr/>
          </a:p>
        </p:txBody>
      </p:sp>
      <p:sp>
        <p:nvSpPr>
          <p:cNvPr id="2355" name="Google Shape;2355;p49"/>
          <p:cNvSpPr txBox="1">
            <a:spLocks noGrp="1"/>
          </p:cNvSpPr>
          <p:nvPr>
            <p:ph type="subTitle" idx="8"/>
          </p:nvPr>
        </p:nvSpPr>
        <p:spPr>
          <a:xfrm>
            <a:off x="3578947" y="3567750"/>
            <a:ext cx="19860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composed of hydrogen and helium</a:t>
            </a:r>
            <a:endParaRPr/>
          </a:p>
        </p:txBody>
      </p:sp>
      <p:grpSp>
        <p:nvGrpSpPr>
          <p:cNvPr id="2" name="Google Shape;680;p23">
            <a:extLst>
              <a:ext uri="{FF2B5EF4-FFF2-40B4-BE49-F238E27FC236}">
                <a16:creationId xmlns:a16="http://schemas.microsoft.com/office/drawing/2014/main" id="{C6E7EA04-E37F-C408-D6E6-10B327E443B9}"/>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CF4A3A36-0240-27B8-AD37-688164E4DB9A}"/>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8C16A9AB-136F-1110-04BF-90D38701C0A6}"/>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9C1A0BBD-DF73-372D-0125-ACA734954BC4}"/>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F31EF3EF-0094-DBB2-432B-8779CA36ECA1}"/>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84721782-6112-77DE-8B1D-0276ED36270D}"/>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6" name="Elipse 5"/>
          <p:cNvSpPr/>
          <p:nvPr/>
        </p:nvSpPr>
        <p:spPr>
          <a:xfrm>
            <a:off x="3479716" y="4563368"/>
            <a:ext cx="2284768" cy="479687"/>
          </a:xfrm>
          <a:prstGeom prst="ellipse">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nvGrpSpPr>
          <p:cNvPr id="831" name="Google Shape;831;p57"/>
          <p:cNvGrpSpPr/>
          <p:nvPr/>
        </p:nvGrpSpPr>
        <p:grpSpPr>
          <a:xfrm>
            <a:off x="8323657" y="2366066"/>
            <a:ext cx="346358" cy="537546"/>
            <a:chOff x="8102575" y="326400"/>
            <a:chExt cx="400275" cy="621225"/>
          </a:xfrm>
          <a:solidFill>
            <a:srgbClr val="5C5DA7"/>
          </a:solidFill>
        </p:grpSpPr>
        <p:sp>
          <p:nvSpPr>
            <p:cNvPr id="832" name="Google Shape;832;p57"/>
            <p:cNvSpPr/>
            <p:nvPr/>
          </p:nvSpPr>
          <p:spPr>
            <a:xfrm>
              <a:off x="8102575" y="850375"/>
              <a:ext cx="400275" cy="97250"/>
            </a:xfrm>
            <a:custGeom>
              <a:avLst/>
              <a:gdLst/>
              <a:ahLst/>
              <a:cxnLst/>
              <a:rect l="l" t="t" r="r" b="b"/>
              <a:pathLst>
                <a:path w="16011" h="3890" extrusionOk="0">
                  <a:moveTo>
                    <a:pt x="1" y="1"/>
                  </a:moveTo>
                  <a:lnTo>
                    <a:pt x="1" y="1211"/>
                  </a:lnTo>
                  <a:cubicBezTo>
                    <a:pt x="1" y="2692"/>
                    <a:pt x="1198" y="3877"/>
                    <a:pt x="2667" y="3889"/>
                  </a:cubicBezTo>
                  <a:lnTo>
                    <a:pt x="13344" y="3889"/>
                  </a:lnTo>
                  <a:cubicBezTo>
                    <a:pt x="14813" y="3877"/>
                    <a:pt x="16011" y="2692"/>
                    <a:pt x="16011" y="1211"/>
                  </a:cubicBezTo>
                  <a:lnTo>
                    <a:pt x="16011" y="1"/>
                  </a:lnTo>
                  <a:lnTo>
                    <a:pt x="8740" y="1"/>
                  </a:lnTo>
                  <a:lnTo>
                    <a:pt x="8740" y="729"/>
                  </a:lnTo>
                  <a:cubicBezTo>
                    <a:pt x="8740" y="1137"/>
                    <a:pt x="8407" y="1458"/>
                    <a:pt x="8012" y="1458"/>
                  </a:cubicBezTo>
                  <a:cubicBezTo>
                    <a:pt x="7604" y="1458"/>
                    <a:pt x="7283" y="1137"/>
                    <a:pt x="7283" y="729"/>
                  </a:cubicBezTo>
                  <a:lnTo>
                    <a:pt x="728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33" name="Google Shape;833;p57"/>
            <p:cNvSpPr/>
            <p:nvPr/>
          </p:nvSpPr>
          <p:spPr>
            <a:xfrm>
              <a:off x="8102575" y="326400"/>
              <a:ext cx="400275" cy="487600"/>
            </a:xfrm>
            <a:custGeom>
              <a:avLst/>
              <a:gdLst/>
              <a:ahLst/>
              <a:cxnLst/>
              <a:rect l="l" t="t" r="r" b="b"/>
              <a:pathLst>
                <a:path w="16011" h="19504" extrusionOk="0">
                  <a:moveTo>
                    <a:pt x="8012" y="5925"/>
                  </a:moveTo>
                  <a:cubicBezTo>
                    <a:pt x="9839" y="5925"/>
                    <a:pt x="11394" y="7246"/>
                    <a:pt x="11715" y="9036"/>
                  </a:cubicBezTo>
                  <a:cubicBezTo>
                    <a:pt x="12937" y="9369"/>
                    <a:pt x="13727" y="10566"/>
                    <a:pt x="13567" y="11838"/>
                  </a:cubicBezTo>
                  <a:cubicBezTo>
                    <a:pt x="13394" y="13097"/>
                    <a:pt x="12320" y="14035"/>
                    <a:pt x="11036" y="14047"/>
                  </a:cubicBezTo>
                  <a:lnTo>
                    <a:pt x="10419" y="14047"/>
                  </a:lnTo>
                  <a:lnTo>
                    <a:pt x="10172" y="14553"/>
                  </a:lnTo>
                  <a:lnTo>
                    <a:pt x="11024" y="14998"/>
                  </a:lnTo>
                  <a:cubicBezTo>
                    <a:pt x="11357" y="15183"/>
                    <a:pt x="11505" y="15603"/>
                    <a:pt x="11332" y="15948"/>
                  </a:cubicBezTo>
                  <a:lnTo>
                    <a:pt x="10604" y="17504"/>
                  </a:lnTo>
                  <a:cubicBezTo>
                    <a:pt x="10457" y="17785"/>
                    <a:pt x="10217" y="17903"/>
                    <a:pt x="9979" y="17903"/>
                  </a:cubicBezTo>
                  <a:cubicBezTo>
                    <a:pt x="9517" y="17903"/>
                    <a:pt x="9059" y="17457"/>
                    <a:pt x="9296" y="16886"/>
                  </a:cubicBezTo>
                  <a:lnTo>
                    <a:pt x="9728" y="15961"/>
                  </a:lnTo>
                  <a:lnTo>
                    <a:pt x="8876" y="15516"/>
                  </a:lnTo>
                  <a:cubicBezTo>
                    <a:pt x="8543" y="15331"/>
                    <a:pt x="8394" y="14911"/>
                    <a:pt x="8567" y="14566"/>
                  </a:cubicBezTo>
                  <a:lnTo>
                    <a:pt x="8802" y="14047"/>
                  </a:lnTo>
                  <a:lnTo>
                    <a:pt x="6530" y="14047"/>
                  </a:lnTo>
                  <a:lnTo>
                    <a:pt x="6296" y="14553"/>
                  </a:lnTo>
                  <a:lnTo>
                    <a:pt x="7135" y="15010"/>
                  </a:lnTo>
                  <a:cubicBezTo>
                    <a:pt x="7481" y="15183"/>
                    <a:pt x="7617" y="15603"/>
                    <a:pt x="7456" y="15961"/>
                  </a:cubicBezTo>
                  <a:lnTo>
                    <a:pt x="6728" y="17504"/>
                  </a:lnTo>
                  <a:cubicBezTo>
                    <a:pt x="6581" y="17785"/>
                    <a:pt x="6340" y="17903"/>
                    <a:pt x="6100" y="17903"/>
                  </a:cubicBezTo>
                  <a:cubicBezTo>
                    <a:pt x="5634" y="17903"/>
                    <a:pt x="5171" y="17457"/>
                    <a:pt x="5407" y="16886"/>
                  </a:cubicBezTo>
                  <a:lnTo>
                    <a:pt x="5839" y="15961"/>
                  </a:lnTo>
                  <a:lnTo>
                    <a:pt x="5000" y="15516"/>
                  </a:lnTo>
                  <a:cubicBezTo>
                    <a:pt x="4654" y="15331"/>
                    <a:pt x="4518" y="14911"/>
                    <a:pt x="4691" y="14566"/>
                  </a:cubicBezTo>
                  <a:lnTo>
                    <a:pt x="4926" y="14047"/>
                  </a:lnTo>
                  <a:cubicBezTo>
                    <a:pt x="3654" y="14010"/>
                    <a:pt x="2605" y="13060"/>
                    <a:pt x="2445" y="11801"/>
                  </a:cubicBezTo>
                  <a:cubicBezTo>
                    <a:pt x="2297" y="10554"/>
                    <a:pt x="3087" y="9369"/>
                    <a:pt x="4309" y="9036"/>
                  </a:cubicBezTo>
                  <a:cubicBezTo>
                    <a:pt x="4617" y="7246"/>
                    <a:pt x="6185" y="5925"/>
                    <a:pt x="8012" y="5925"/>
                  </a:cubicBezTo>
                  <a:close/>
                  <a:moveTo>
                    <a:pt x="2667" y="0"/>
                  </a:moveTo>
                  <a:cubicBezTo>
                    <a:pt x="1198" y="0"/>
                    <a:pt x="1" y="1197"/>
                    <a:pt x="1" y="2666"/>
                  </a:cubicBezTo>
                  <a:lnTo>
                    <a:pt x="1" y="19503"/>
                  </a:lnTo>
                  <a:lnTo>
                    <a:pt x="16011" y="19503"/>
                  </a:lnTo>
                  <a:lnTo>
                    <a:pt x="16011" y="2666"/>
                  </a:lnTo>
                  <a:cubicBezTo>
                    <a:pt x="16011" y="1197"/>
                    <a:pt x="14813" y="0"/>
                    <a:pt x="13344" y="0"/>
                  </a:cubicBezTo>
                  <a:lnTo>
                    <a:pt x="11703" y="0"/>
                  </a:lnTo>
                  <a:lnTo>
                    <a:pt x="10629" y="2703"/>
                  </a:lnTo>
                  <a:cubicBezTo>
                    <a:pt x="10518" y="2975"/>
                    <a:pt x="10246" y="3160"/>
                    <a:pt x="9950" y="3160"/>
                  </a:cubicBezTo>
                  <a:lnTo>
                    <a:pt x="6061" y="3160"/>
                  </a:lnTo>
                  <a:cubicBezTo>
                    <a:pt x="5765" y="3160"/>
                    <a:pt x="5494" y="2975"/>
                    <a:pt x="5395" y="2703"/>
                  </a:cubicBezTo>
                  <a:lnTo>
                    <a:pt x="430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grpSp>
        <p:nvGrpSpPr>
          <p:cNvPr id="834" name="Google Shape;834;p57"/>
          <p:cNvGrpSpPr/>
          <p:nvPr/>
        </p:nvGrpSpPr>
        <p:grpSpPr>
          <a:xfrm>
            <a:off x="8281546" y="3800472"/>
            <a:ext cx="530401" cy="525579"/>
            <a:chOff x="4598600" y="1166275"/>
            <a:chExt cx="627100" cy="621325"/>
          </a:xfrm>
          <a:solidFill>
            <a:srgbClr val="5C5DA7"/>
          </a:solidFill>
        </p:grpSpPr>
        <p:sp>
          <p:nvSpPr>
            <p:cNvPr id="835" name="Google Shape;835;p57"/>
            <p:cNvSpPr/>
            <p:nvPr/>
          </p:nvSpPr>
          <p:spPr>
            <a:xfrm>
              <a:off x="4598600" y="1458600"/>
              <a:ext cx="116675" cy="36450"/>
            </a:xfrm>
            <a:custGeom>
              <a:avLst/>
              <a:gdLst/>
              <a:ahLst/>
              <a:cxnLst/>
              <a:rect l="l" t="t" r="r" b="b"/>
              <a:pathLst>
                <a:path w="4667" h="1458" extrusionOk="0">
                  <a:moveTo>
                    <a:pt x="976" y="1"/>
                  </a:moveTo>
                  <a:cubicBezTo>
                    <a:pt x="1" y="1"/>
                    <a:pt x="1" y="1457"/>
                    <a:pt x="976" y="1457"/>
                  </a:cubicBezTo>
                  <a:lnTo>
                    <a:pt x="3939" y="1457"/>
                  </a:lnTo>
                  <a:cubicBezTo>
                    <a:pt x="4334" y="1457"/>
                    <a:pt x="4667" y="1136"/>
                    <a:pt x="4667" y="729"/>
                  </a:cubicBezTo>
                  <a:cubicBezTo>
                    <a:pt x="4667" y="334"/>
                    <a:pt x="4334" y="1"/>
                    <a:pt x="393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36" name="Google Shape;836;p57"/>
            <p:cNvSpPr/>
            <p:nvPr/>
          </p:nvSpPr>
          <p:spPr>
            <a:xfrm>
              <a:off x="4794500" y="1222825"/>
              <a:ext cx="58125" cy="70925"/>
            </a:xfrm>
            <a:custGeom>
              <a:avLst/>
              <a:gdLst/>
              <a:ahLst/>
              <a:cxnLst/>
              <a:rect l="l" t="t" r="r" b="b"/>
              <a:pathLst>
                <a:path w="2325" h="2837" extrusionOk="0">
                  <a:moveTo>
                    <a:pt x="956" y="0"/>
                  </a:moveTo>
                  <a:cubicBezTo>
                    <a:pt x="483" y="0"/>
                    <a:pt x="1" y="447"/>
                    <a:pt x="263" y="1025"/>
                  </a:cubicBezTo>
                  <a:lnTo>
                    <a:pt x="818" y="2371"/>
                  </a:lnTo>
                  <a:cubicBezTo>
                    <a:pt x="930" y="2660"/>
                    <a:pt x="1204" y="2836"/>
                    <a:pt x="1496" y="2836"/>
                  </a:cubicBezTo>
                  <a:cubicBezTo>
                    <a:pt x="1590" y="2836"/>
                    <a:pt x="1687" y="2818"/>
                    <a:pt x="1781" y="2778"/>
                  </a:cubicBezTo>
                  <a:cubicBezTo>
                    <a:pt x="2151" y="2618"/>
                    <a:pt x="2324" y="2186"/>
                    <a:pt x="2164" y="1815"/>
                  </a:cubicBezTo>
                  <a:lnTo>
                    <a:pt x="1608" y="470"/>
                  </a:lnTo>
                  <a:cubicBezTo>
                    <a:pt x="1480" y="139"/>
                    <a:pt x="1219" y="0"/>
                    <a:pt x="95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37" name="Google Shape;837;p57"/>
            <p:cNvSpPr/>
            <p:nvPr/>
          </p:nvSpPr>
          <p:spPr>
            <a:xfrm>
              <a:off x="4652750" y="1360775"/>
              <a:ext cx="81975" cy="50900"/>
            </a:xfrm>
            <a:custGeom>
              <a:avLst/>
              <a:gdLst/>
              <a:ahLst/>
              <a:cxnLst/>
              <a:rect l="l" t="t" r="r" b="b"/>
              <a:pathLst>
                <a:path w="3279" h="2036" extrusionOk="0">
                  <a:moveTo>
                    <a:pt x="1044" y="1"/>
                  </a:moveTo>
                  <a:cubicBezTo>
                    <a:pt x="342" y="1"/>
                    <a:pt x="0" y="1107"/>
                    <a:pt x="810" y="1420"/>
                  </a:cubicBezTo>
                  <a:lnTo>
                    <a:pt x="2155" y="1976"/>
                  </a:lnTo>
                  <a:cubicBezTo>
                    <a:pt x="2249" y="2016"/>
                    <a:pt x="2348" y="2036"/>
                    <a:pt x="2446" y="2036"/>
                  </a:cubicBezTo>
                  <a:cubicBezTo>
                    <a:pt x="2732" y="2036"/>
                    <a:pt x="3008" y="1869"/>
                    <a:pt x="3118" y="1593"/>
                  </a:cubicBezTo>
                  <a:cubicBezTo>
                    <a:pt x="3279" y="1210"/>
                    <a:pt x="3093" y="778"/>
                    <a:pt x="2711" y="630"/>
                  </a:cubicBezTo>
                  <a:lnTo>
                    <a:pt x="1365" y="75"/>
                  </a:lnTo>
                  <a:cubicBezTo>
                    <a:pt x="1252" y="24"/>
                    <a:pt x="1144" y="1"/>
                    <a:pt x="104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38" name="Google Shape;838;p57"/>
            <p:cNvSpPr/>
            <p:nvPr/>
          </p:nvSpPr>
          <p:spPr>
            <a:xfrm>
              <a:off x="5096375" y="1361125"/>
              <a:ext cx="75325" cy="50375"/>
            </a:xfrm>
            <a:custGeom>
              <a:avLst/>
              <a:gdLst/>
              <a:ahLst/>
              <a:cxnLst/>
              <a:rect l="l" t="t" r="r" b="b"/>
              <a:pathLst>
                <a:path w="3013" h="2015" extrusionOk="0">
                  <a:moveTo>
                    <a:pt x="2185" y="1"/>
                  </a:moveTo>
                  <a:cubicBezTo>
                    <a:pt x="2087" y="1"/>
                    <a:pt x="1987" y="20"/>
                    <a:pt x="1889" y="61"/>
                  </a:cubicBezTo>
                  <a:lnTo>
                    <a:pt x="544" y="616"/>
                  </a:lnTo>
                  <a:cubicBezTo>
                    <a:pt x="174" y="764"/>
                    <a:pt x="1" y="1196"/>
                    <a:pt x="149" y="1567"/>
                  </a:cubicBezTo>
                  <a:cubicBezTo>
                    <a:pt x="271" y="1847"/>
                    <a:pt x="541" y="2015"/>
                    <a:pt x="826" y="2015"/>
                  </a:cubicBezTo>
                  <a:cubicBezTo>
                    <a:pt x="917" y="2015"/>
                    <a:pt x="1010" y="1998"/>
                    <a:pt x="1099" y="1962"/>
                  </a:cubicBezTo>
                  <a:lnTo>
                    <a:pt x="2445" y="1406"/>
                  </a:lnTo>
                  <a:cubicBezTo>
                    <a:pt x="2828" y="1258"/>
                    <a:pt x="3013" y="826"/>
                    <a:pt x="2865" y="443"/>
                  </a:cubicBezTo>
                  <a:cubicBezTo>
                    <a:pt x="2745" y="167"/>
                    <a:pt x="2474" y="1"/>
                    <a:pt x="21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39" name="Google Shape;839;p57"/>
            <p:cNvSpPr/>
            <p:nvPr/>
          </p:nvSpPr>
          <p:spPr>
            <a:xfrm>
              <a:off x="4978200" y="1222825"/>
              <a:ext cx="57900" cy="70475"/>
            </a:xfrm>
            <a:custGeom>
              <a:avLst/>
              <a:gdLst/>
              <a:ahLst/>
              <a:cxnLst/>
              <a:rect l="l" t="t" r="r" b="b"/>
              <a:pathLst>
                <a:path w="2316" h="2819" extrusionOk="0">
                  <a:moveTo>
                    <a:pt x="1365" y="0"/>
                  </a:moveTo>
                  <a:cubicBezTo>
                    <a:pt x="1103" y="0"/>
                    <a:pt x="844" y="139"/>
                    <a:pt x="716" y="470"/>
                  </a:cubicBezTo>
                  <a:lnTo>
                    <a:pt x="160" y="1815"/>
                  </a:lnTo>
                  <a:cubicBezTo>
                    <a:pt x="0" y="2186"/>
                    <a:pt x="173" y="2618"/>
                    <a:pt x="543" y="2766"/>
                  </a:cubicBezTo>
                  <a:cubicBezTo>
                    <a:pt x="636" y="2802"/>
                    <a:pt x="731" y="2819"/>
                    <a:pt x="823" y="2819"/>
                  </a:cubicBezTo>
                  <a:cubicBezTo>
                    <a:pt x="1114" y="2819"/>
                    <a:pt x="1384" y="2652"/>
                    <a:pt x="1506" y="2371"/>
                  </a:cubicBezTo>
                  <a:lnTo>
                    <a:pt x="2061" y="1025"/>
                  </a:lnTo>
                  <a:cubicBezTo>
                    <a:pt x="2315" y="447"/>
                    <a:pt x="1836" y="0"/>
                    <a:pt x="13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0" name="Google Shape;840;p57"/>
            <p:cNvSpPr/>
            <p:nvPr/>
          </p:nvSpPr>
          <p:spPr>
            <a:xfrm>
              <a:off x="4897025" y="1677025"/>
              <a:ext cx="36450" cy="110575"/>
            </a:xfrm>
            <a:custGeom>
              <a:avLst/>
              <a:gdLst/>
              <a:ahLst/>
              <a:cxnLst/>
              <a:rect l="l" t="t" r="r" b="b"/>
              <a:pathLst>
                <a:path w="1458" h="4423" extrusionOk="0">
                  <a:moveTo>
                    <a:pt x="729" y="0"/>
                  </a:moveTo>
                  <a:cubicBezTo>
                    <a:pt x="365" y="0"/>
                    <a:pt x="1" y="244"/>
                    <a:pt x="1" y="731"/>
                  </a:cubicBezTo>
                  <a:lnTo>
                    <a:pt x="1" y="3694"/>
                  </a:lnTo>
                  <a:cubicBezTo>
                    <a:pt x="1" y="4089"/>
                    <a:pt x="334" y="4422"/>
                    <a:pt x="729" y="4422"/>
                  </a:cubicBezTo>
                  <a:cubicBezTo>
                    <a:pt x="1136" y="4422"/>
                    <a:pt x="1457" y="4089"/>
                    <a:pt x="1457" y="3694"/>
                  </a:cubicBezTo>
                  <a:lnTo>
                    <a:pt x="1457" y="731"/>
                  </a:lnTo>
                  <a:cubicBezTo>
                    <a:pt x="1457" y="244"/>
                    <a:pt x="1093" y="0"/>
                    <a:pt x="7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1" name="Google Shape;841;p57"/>
            <p:cNvSpPr/>
            <p:nvPr/>
          </p:nvSpPr>
          <p:spPr>
            <a:xfrm>
              <a:off x="4897025" y="1166275"/>
              <a:ext cx="36450" cy="110600"/>
            </a:xfrm>
            <a:custGeom>
              <a:avLst/>
              <a:gdLst/>
              <a:ahLst/>
              <a:cxnLst/>
              <a:rect l="l" t="t" r="r" b="b"/>
              <a:pathLst>
                <a:path w="1458" h="4424" extrusionOk="0">
                  <a:moveTo>
                    <a:pt x="729" y="1"/>
                  </a:moveTo>
                  <a:cubicBezTo>
                    <a:pt x="365" y="1"/>
                    <a:pt x="1" y="245"/>
                    <a:pt x="1" y="732"/>
                  </a:cubicBezTo>
                  <a:lnTo>
                    <a:pt x="1" y="3695"/>
                  </a:lnTo>
                  <a:cubicBezTo>
                    <a:pt x="1" y="4090"/>
                    <a:pt x="334" y="4423"/>
                    <a:pt x="729" y="4423"/>
                  </a:cubicBezTo>
                  <a:cubicBezTo>
                    <a:pt x="1136" y="4423"/>
                    <a:pt x="1457" y="4090"/>
                    <a:pt x="1457" y="3695"/>
                  </a:cubicBezTo>
                  <a:lnTo>
                    <a:pt x="1457" y="732"/>
                  </a:lnTo>
                  <a:cubicBezTo>
                    <a:pt x="1457" y="245"/>
                    <a:pt x="1093" y="1"/>
                    <a:pt x="72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2" name="Google Shape;842;p57"/>
            <p:cNvSpPr/>
            <p:nvPr/>
          </p:nvSpPr>
          <p:spPr>
            <a:xfrm>
              <a:off x="5109350" y="1458600"/>
              <a:ext cx="116350" cy="36450"/>
            </a:xfrm>
            <a:custGeom>
              <a:avLst/>
              <a:gdLst/>
              <a:ahLst/>
              <a:cxnLst/>
              <a:rect l="l" t="t" r="r" b="b"/>
              <a:pathLst>
                <a:path w="4654" h="1458" extrusionOk="0">
                  <a:moveTo>
                    <a:pt x="975" y="1"/>
                  </a:moveTo>
                  <a:cubicBezTo>
                    <a:pt x="0" y="1"/>
                    <a:pt x="0" y="1457"/>
                    <a:pt x="975" y="1457"/>
                  </a:cubicBezTo>
                  <a:lnTo>
                    <a:pt x="3938" y="1457"/>
                  </a:lnTo>
                  <a:cubicBezTo>
                    <a:pt x="4333" y="1457"/>
                    <a:pt x="4654" y="1136"/>
                    <a:pt x="4654" y="729"/>
                  </a:cubicBezTo>
                  <a:cubicBezTo>
                    <a:pt x="4654" y="334"/>
                    <a:pt x="4333" y="1"/>
                    <a:pt x="393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3" name="Google Shape;843;p57"/>
            <p:cNvSpPr/>
            <p:nvPr/>
          </p:nvSpPr>
          <p:spPr>
            <a:xfrm>
              <a:off x="4688725" y="1613375"/>
              <a:ext cx="97375" cy="88500"/>
            </a:xfrm>
            <a:custGeom>
              <a:avLst/>
              <a:gdLst/>
              <a:ahLst/>
              <a:cxnLst/>
              <a:rect l="l" t="t" r="r" b="b"/>
              <a:pathLst>
                <a:path w="3895" h="3540" extrusionOk="0">
                  <a:moveTo>
                    <a:pt x="2862" y="1"/>
                  </a:moveTo>
                  <a:cubicBezTo>
                    <a:pt x="2698" y="1"/>
                    <a:pt x="2527" y="61"/>
                    <a:pt x="2370" y="204"/>
                  </a:cubicBezTo>
                  <a:lnTo>
                    <a:pt x="284" y="2290"/>
                  </a:lnTo>
                  <a:cubicBezTo>
                    <a:pt x="0" y="2574"/>
                    <a:pt x="0" y="3043"/>
                    <a:pt x="284" y="3327"/>
                  </a:cubicBezTo>
                  <a:cubicBezTo>
                    <a:pt x="426" y="3469"/>
                    <a:pt x="611" y="3540"/>
                    <a:pt x="797" y="3540"/>
                  </a:cubicBezTo>
                  <a:cubicBezTo>
                    <a:pt x="982" y="3540"/>
                    <a:pt x="1167" y="3469"/>
                    <a:pt x="1309" y="3327"/>
                  </a:cubicBezTo>
                  <a:lnTo>
                    <a:pt x="3407" y="1228"/>
                  </a:lnTo>
                  <a:cubicBezTo>
                    <a:pt x="3894" y="703"/>
                    <a:pt x="3421" y="1"/>
                    <a:pt x="28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4" name="Google Shape;844;p57"/>
            <p:cNvSpPr/>
            <p:nvPr/>
          </p:nvSpPr>
          <p:spPr>
            <a:xfrm>
              <a:off x="5044700" y="1613375"/>
              <a:ext cx="102450" cy="88250"/>
            </a:xfrm>
            <a:custGeom>
              <a:avLst/>
              <a:gdLst/>
              <a:ahLst/>
              <a:cxnLst/>
              <a:rect l="l" t="t" r="r" b="b"/>
              <a:pathLst>
                <a:path w="4098" h="3530" extrusionOk="0">
                  <a:moveTo>
                    <a:pt x="1027" y="1"/>
                  </a:moveTo>
                  <a:cubicBezTo>
                    <a:pt x="474" y="1"/>
                    <a:pt x="1" y="703"/>
                    <a:pt x="488" y="1228"/>
                  </a:cubicBezTo>
                  <a:lnTo>
                    <a:pt x="2574" y="3327"/>
                  </a:lnTo>
                  <a:cubicBezTo>
                    <a:pt x="2730" y="3469"/>
                    <a:pt x="2901" y="3530"/>
                    <a:pt x="3065" y="3530"/>
                  </a:cubicBezTo>
                  <a:cubicBezTo>
                    <a:pt x="3624" y="3530"/>
                    <a:pt x="4098" y="2825"/>
                    <a:pt x="3611" y="2290"/>
                  </a:cubicBezTo>
                  <a:lnTo>
                    <a:pt x="1512" y="204"/>
                  </a:lnTo>
                  <a:cubicBezTo>
                    <a:pt x="1358" y="61"/>
                    <a:pt x="1189" y="1"/>
                    <a:pt x="102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5" name="Google Shape;845;p57"/>
            <p:cNvSpPr/>
            <p:nvPr/>
          </p:nvSpPr>
          <p:spPr>
            <a:xfrm>
              <a:off x="4683425" y="1252200"/>
              <a:ext cx="102675" cy="88375"/>
            </a:xfrm>
            <a:custGeom>
              <a:avLst/>
              <a:gdLst/>
              <a:ahLst/>
              <a:cxnLst/>
              <a:rect l="l" t="t" r="r" b="b"/>
              <a:pathLst>
                <a:path w="4107" h="3535" extrusionOk="0">
                  <a:moveTo>
                    <a:pt x="1032" y="1"/>
                  </a:moveTo>
                  <a:cubicBezTo>
                    <a:pt x="477" y="1"/>
                    <a:pt x="1" y="709"/>
                    <a:pt x="496" y="1233"/>
                  </a:cubicBezTo>
                  <a:lnTo>
                    <a:pt x="2582" y="3331"/>
                  </a:lnTo>
                  <a:cubicBezTo>
                    <a:pt x="2739" y="3474"/>
                    <a:pt x="2910" y="3534"/>
                    <a:pt x="3073" y="3534"/>
                  </a:cubicBezTo>
                  <a:cubicBezTo>
                    <a:pt x="3633" y="3534"/>
                    <a:pt x="4106" y="2829"/>
                    <a:pt x="3619" y="2295"/>
                  </a:cubicBezTo>
                  <a:lnTo>
                    <a:pt x="1521" y="208"/>
                  </a:lnTo>
                  <a:cubicBezTo>
                    <a:pt x="1366" y="62"/>
                    <a:pt x="1195" y="1"/>
                    <a:pt x="10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6" name="Google Shape;846;p57"/>
            <p:cNvSpPr/>
            <p:nvPr/>
          </p:nvSpPr>
          <p:spPr>
            <a:xfrm>
              <a:off x="5049775" y="1252200"/>
              <a:ext cx="97350" cy="88625"/>
            </a:xfrm>
            <a:custGeom>
              <a:avLst/>
              <a:gdLst/>
              <a:ahLst/>
              <a:cxnLst/>
              <a:rect l="l" t="t" r="r" b="b"/>
              <a:pathLst>
                <a:path w="3894" h="3545" extrusionOk="0">
                  <a:moveTo>
                    <a:pt x="2865" y="1"/>
                  </a:moveTo>
                  <a:cubicBezTo>
                    <a:pt x="2701" y="1"/>
                    <a:pt x="2528" y="62"/>
                    <a:pt x="2371" y="208"/>
                  </a:cubicBezTo>
                  <a:lnTo>
                    <a:pt x="285" y="2295"/>
                  </a:lnTo>
                  <a:cubicBezTo>
                    <a:pt x="1" y="2578"/>
                    <a:pt x="1" y="3048"/>
                    <a:pt x="285" y="3331"/>
                  </a:cubicBezTo>
                  <a:cubicBezTo>
                    <a:pt x="427" y="3473"/>
                    <a:pt x="612" y="3544"/>
                    <a:pt x="797" y="3544"/>
                  </a:cubicBezTo>
                  <a:cubicBezTo>
                    <a:pt x="982" y="3544"/>
                    <a:pt x="1167" y="3473"/>
                    <a:pt x="1309" y="3331"/>
                  </a:cubicBezTo>
                  <a:lnTo>
                    <a:pt x="3408" y="1233"/>
                  </a:lnTo>
                  <a:cubicBezTo>
                    <a:pt x="3894" y="709"/>
                    <a:pt x="3423" y="1"/>
                    <a:pt x="28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7" name="Google Shape;847;p57"/>
            <p:cNvSpPr/>
            <p:nvPr/>
          </p:nvSpPr>
          <p:spPr>
            <a:xfrm>
              <a:off x="4797050" y="1659800"/>
              <a:ext cx="57900" cy="70600"/>
            </a:xfrm>
            <a:custGeom>
              <a:avLst/>
              <a:gdLst/>
              <a:ahLst/>
              <a:cxnLst/>
              <a:rect l="l" t="t" r="r" b="b"/>
              <a:pathLst>
                <a:path w="2316" h="2824" extrusionOk="0">
                  <a:moveTo>
                    <a:pt x="1364" y="1"/>
                  </a:moveTo>
                  <a:cubicBezTo>
                    <a:pt x="1102" y="1"/>
                    <a:pt x="844" y="139"/>
                    <a:pt x="716" y="470"/>
                  </a:cubicBezTo>
                  <a:lnTo>
                    <a:pt x="161" y="1815"/>
                  </a:lnTo>
                  <a:cubicBezTo>
                    <a:pt x="0" y="2186"/>
                    <a:pt x="185" y="2618"/>
                    <a:pt x="556" y="2766"/>
                  </a:cubicBezTo>
                  <a:cubicBezTo>
                    <a:pt x="647" y="2805"/>
                    <a:pt x="741" y="2824"/>
                    <a:pt x="834" y="2824"/>
                  </a:cubicBezTo>
                  <a:cubicBezTo>
                    <a:pt x="1117" y="2824"/>
                    <a:pt x="1385" y="2650"/>
                    <a:pt x="1506" y="2371"/>
                  </a:cubicBezTo>
                  <a:lnTo>
                    <a:pt x="2062" y="1038"/>
                  </a:lnTo>
                  <a:cubicBezTo>
                    <a:pt x="2316" y="450"/>
                    <a:pt x="1835" y="1"/>
                    <a:pt x="136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8" name="Google Shape;848;p57"/>
            <p:cNvSpPr/>
            <p:nvPr/>
          </p:nvSpPr>
          <p:spPr>
            <a:xfrm>
              <a:off x="4659400" y="1542100"/>
              <a:ext cx="75325" cy="50550"/>
            </a:xfrm>
            <a:custGeom>
              <a:avLst/>
              <a:gdLst/>
              <a:ahLst/>
              <a:cxnLst/>
              <a:rect l="l" t="t" r="r" b="b"/>
              <a:pathLst>
                <a:path w="3013" h="2022" extrusionOk="0">
                  <a:moveTo>
                    <a:pt x="2191" y="0"/>
                  </a:moveTo>
                  <a:cubicBezTo>
                    <a:pt x="2090" y="0"/>
                    <a:pt x="1987" y="22"/>
                    <a:pt x="1889" y="68"/>
                  </a:cubicBezTo>
                  <a:lnTo>
                    <a:pt x="544" y="623"/>
                  </a:lnTo>
                  <a:cubicBezTo>
                    <a:pt x="174" y="771"/>
                    <a:pt x="1" y="1203"/>
                    <a:pt x="149" y="1574"/>
                  </a:cubicBezTo>
                  <a:cubicBezTo>
                    <a:pt x="270" y="1854"/>
                    <a:pt x="541" y="2021"/>
                    <a:pt x="826" y="2021"/>
                  </a:cubicBezTo>
                  <a:cubicBezTo>
                    <a:pt x="917" y="2021"/>
                    <a:pt x="1010" y="2004"/>
                    <a:pt x="1099" y="1969"/>
                  </a:cubicBezTo>
                  <a:lnTo>
                    <a:pt x="2445" y="1413"/>
                  </a:lnTo>
                  <a:cubicBezTo>
                    <a:pt x="2827" y="1265"/>
                    <a:pt x="3013" y="833"/>
                    <a:pt x="2852" y="450"/>
                  </a:cubicBezTo>
                  <a:cubicBezTo>
                    <a:pt x="2743" y="168"/>
                    <a:pt x="2473" y="0"/>
                    <a:pt x="219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49" name="Google Shape;849;p57"/>
            <p:cNvSpPr/>
            <p:nvPr/>
          </p:nvSpPr>
          <p:spPr>
            <a:xfrm>
              <a:off x="5089725" y="1541925"/>
              <a:ext cx="81975" cy="50900"/>
            </a:xfrm>
            <a:custGeom>
              <a:avLst/>
              <a:gdLst/>
              <a:ahLst/>
              <a:cxnLst/>
              <a:rect l="l" t="t" r="r" b="b"/>
              <a:pathLst>
                <a:path w="3279" h="2036" extrusionOk="0">
                  <a:moveTo>
                    <a:pt x="1042" y="0"/>
                  </a:moveTo>
                  <a:cubicBezTo>
                    <a:pt x="342" y="0"/>
                    <a:pt x="1" y="1097"/>
                    <a:pt x="810" y="1420"/>
                  </a:cubicBezTo>
                  <a:lnTo>
                    <a:pt x="2155" y="1976"/>
                  </a:lnTo>
                  <a:cubicBezTo>
                    <a:pt x="2252" y="2016"/>
                    <a:pt x="2352" y="2035"/>
                    <a:pt x="2450" y="2035"/>
                  </a:cubicBezTo>
                  <a:cubicBezTo>
                    <a:pt x="2739" y="2035"/>
                    <a:pt x="3011" y="1867"/>
                    <a:pt x="3131" y="1581"/>
                  </a:cubicBezTo>
                  <a:cubicBezTo>
                    <a:pt x="3279" y="1210"/>
                    <a:pt x="3094" y="778"/>
                    <a:pt x="2711" y="630"/>
                  </a:cubicBezTo>
                  <a:lnTo>
                    <a:pt x="1365" y="75"/>
                  </a:lnTo>
                  <a:cubicBezTo>
                    <a:pt x="1252" y="23"/>
                    <a:pt x="1143" y="0"/>
                    <a:pt x="10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0" name="Google Shape;850;p57"/>
            <p:cNvSpPr/>
            <p:nvPr/>
          </p:nvSpPr>
          <p:spPr>
            <a:xfrm>
              <a:off x="4975650" y="1659800"/>
              <a:ext cx="58100" cy="71050"/>
            </a:xfrm>
            <a:custGeom>
              <a:avLst/>
              <a:gdLst/>
              <a:ahLst/>
              <a:cxnLst/>
              <a:rect l="l" t="t" r="r" b="b"/>
              <a:pathLst>
                <a:path w="2324" h="2842" extrusionOk="0">
                  <a:moveTo>
                    <a:pt x="952" y="1"/>
                  </a:moveTo>
                  <a:cubicBezTo>
                    <a:pt x="479" y="1"/>
                    <a:pt x="1" y="450"/>
                    <a:pt x="262" y="1038"/>
                  </a:cubicBezTo>
                  <a:lnTo>
                    <a:pt x="818" y="2371"/>
                  </a:lnTo>
                  <a:cubicBezTo>
                    <a:pt x="932" y="2664"/>
                    <a:pt x="1212" y="2842"/>
                    <a:pt x="1504" y="2842"/>
                  </a:cubicBezTo>
                  <a:cubicBezTo>
                    <a:pt x="1592" y="2842"/>
                    <a:pt x="1682" y="2825"/>
                    <a:pt x="1768" y="2791"/>
                  </a:cubicBezTo>
                  <a:cubicBezTo>
                    <a:pt x="2151" y="2630"/>
                    <a:pt x="2324" y="2198"/>
                    <a:pt x="2163" y="1815"/>
                  </a:cubicBezTo>
                  <a:lnTo>
                    <a:pt x="1608" y="470"/>
                  </a:lnTo>
                  <a:cubicBezTo>
                    <a:pt x="1476" y="139"/>
                    <a:pt x="1215" y="1"/>
                    <a:pt x="95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1" name="Google Shape;851;p57"/>
            <p:cNvSpPr/>
            <p:nvPr/>
          </p:nvSpPr>
          <p:spPr>
            <a:xfrm>
              <a:off x="4933450" y="1354925"/>
              <a:ext cx="163875" cy="244125"/>
            </a:xfrm>
            <a:custGeom>
              <a:avLst/>
              <a:gdLst/>
              <a:ahLst/>
              <a:cxnLst/>
              <a:rect l="l" t="t" r="r" b="b"/>
              <a:pathLst>
                <a:path w="6555" h="9765" extrusionOk="0">
                  <a:moveTo>
                    <a:pt x="3642" y="0"/>
                  </a:moveTo>
                  <a:cubicBezTo>
                    <a:pt x="1481" y="642"/>
                    <a:pt x="0" y="2629"/>
                    <a:pt x="0" y="4876"/>
                  </a:cubicBezTo>
                  <a:cubicBezTo>
                    <a:pt x="0" y="7135"/>
                    <a:pt x="1481" y="9110"/>
                    <a:pt x="3642" y="9764"/>
                  </a:cubicBezTo>
                  <a:cubicBezTo>
                    <a:pt x="6555" y="7160"/>
                    <a:pt x="6555" y="2592"/>
                    <a:pt x="36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2" name="Google Shape;852;p57"/>
            <p:cNvSpPr/>
            <p:nvPr/>
          </p:nvSpPr>
          <p:spPr>
            <a:xfrm>
              <a:off x="4751375" y="1312925"/>
              <a:ext cx="236725" cy="327900"/>
            </a:xfrm>
            <a:custGeom>
              <a:avLst/>
              <a:gdLst/>
              <a:ahLst/>
              <a:cxnLst/>
              <a:rect l="l" t="t" r="r" b="b"/>
              <a:pathLst>
                <a:path w="9469" h="13116" extrusionOk="0">
                  <a:moveTo>
                    <a:pt x="6553" y="1"/>
                  </a:moveTo>
                  <a:cubicBezTo>
                    <a:pt x="3114" y="1"/>
                    <a:pt x="0" y="2759"/>
                    <a:pt x="0" y="6556"/>
                  </a:cubicBezTo>
                  <a:cubicBezTo>
                    <a:pt x="0" y="10351"/>
                    <a:pt x="3111" y="13116"/>
                    <a:pt x="6549" y="13116"/>
                  </a:cubicBezTo>
                  <a:cubicBezTo>
                    <a:pt x="7517" y="13116"/>
                    <a:pt x="8511" y="12897"/>
                    <a:pt x="9468" y="12419"/>
                  </a:cubicBezTo>
                  <a:cubicBezTo>
                    <a:pt x="7246" y="11321"/>
                    <a:pt x="5839" y="9049"/>
                    <a:pt x="5827" y="6556"/>
                  </a:cubicBezTo>
                  <a:cubicBezTo>
                    <a:pt x="5839" y="4075"/>
                    <a:pt x="7246" y="1804"/>
                    <a:pt x="9468" y="693"/>
                  </a:cubicBezTo>
                  <a:cubicBezTo>
                    <a:pt x="8512" y="219"/>
                    <a:pt x="7520" y="1"/>
                    <a:pt x="65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grpSp>
        <p:nvGrpSpPr>
          <p:cNvPr id="853" name="Google Shape;853;p57"/>
          <p:cNvGrpSpPr/>
          <p:nvPr/>
        </p:nvGrpSpPr>
        <p:grpSpPr>
          <a:xfrm>
            <a:off x="469243" y="3901633"/>
            <a:ext cx="400276" cy="450306"/>
            <a:chOff x="5684875" y="2990950"/>
            <a:chExt cx="291025" cy="327400"/>
          </a:xfrm>
          <a:solidFill>
            <a:srgbClr val="5C5DA7"/>
          </a:solidFill>
        </p:grpSpPr>
        <p:sp>
          <p:nvSpPr>
            <p:cNvPr id="854" name="Google Shape;854;p57"/>
            <p:cNvSpPr/>
            <p:nvPr/>
          </p:nvSpPr>
          <p:spPr>
            <a:xfrm>
              <a:off x="5749675" y="2990950"/>
              <a:ext cx="226225" cy="327400"/>
            </a:xfrm>
            <a:custGeom>
              <a:avLst/>
              <a:gdLst/>
              <a:ahLst/>
              <a:cxnLst/>
              <a:rect l="l" t="t" r="r" b="b"/>
              <a:pathLst>
                <a:path w="9049" h="13096" extrusionOk="0">
                  <a:moveTo>
                    <a:pt x="4445" y="0"/>
                  </a:moveTo>
                  <a:cubicBezTo>
                    <a:pt x="4216" y="0"/>
                    <a:pt x="3988" y="105"/>
                    <a:pt x="3840" y="315"/>
                  </a:cubicBezTo>
                  <a:cubicBezTo>
                    <a:pt x="3815" y="352"/>
                    <a:pt x="3383" y="994"/>
                    <a:pt x="2803" y="1907"/>
                  </a:cubicBezTo>
                  <a:cubicBezTo>
                    <a:pt x="2852" y="1981"/>
                    <a:pt x="2889" y="2068"/>
                    <a:pt x="2939" y="2142"/>
                  </a:cubicBezTo>
                  <a:cubicBezTo>
                    <a:pt x="4050" y="4068"/>
                    <a:pt x="4198" y="4956"/>
                    <a:pt x="4198" y="5586"/>
                  </a:cubicBezTo>
                  <a:cubicBezTo>
                    <a:pt x="4198" y="7857"/>
                    <a:pt x="2359" y="9696"/>
                    <a:pt x="75" y="9709"/>
                  </a:cubicBezTo>
                  <a:lnTo>
                    <a:pt x="1" y="9709"/>
                  </a:lnTo>
                  <a:cubicBezTo>
                    <a:pt x="551" y="11729"/>
                    <a:pt x="2386" y="13096"/>
                    <a:pt x="4431" y="13096"/>
                  </a:cubicBezTo>
                  <a:cubicBezTo>
                    <a:pt x="4635" y="13096"/>
                    <a:pt x="4842" y="13082"/>
                    <a:pt x="5050" y="13054"/>
                  </a:cubicBezTo>
                  <a:cubicBezTo>
                    <a:pt x="7346" y="12745"/>
                    <a:pt x="9049" y="10795"/>
                    <a:pt x="9049" y="8499"/>
                  </a:cubicBezTo>
                  <a:cubicBezTo>
                    <a:pt x="9049" y="7462"/>
                    <a:pt x="8382" y="5808"/>
                    <a:pt x="7012" y="3438"/>
                  </a:cubicBezTo>
                  <a:cubicBezTo>
                    <a:pt x="6037" y="1759"/>
                    <a:pt x="5087" y="377"/>
                    <a:pt x="5050" y="315"/>
                  </a:cubicBezTo>
                  <a:cubicBezTo>
                    <a:pt x="4901" y="105"/>
                    <a:pt x="4673" y="0"/>
                    <a:pt x="444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5" name="Google Shape;855;p57"/>
            <p:cNvSpPr/>
            <p:nvPr/>
          </p:nvSpPr>
          <p:spPr>
            <a:xfrm>
              <a:off x="5684875" y="3015325"/>
              <a:ext cx="133350" cy="181950"/>
            </a:xfrm>
            <a:custGeom>
              <a:avLst/>
              <a:gdLst/>
              <a:ahLst/>
              <a:cxnLst/>
              <a:rect l="l" t="t" r="r" b="b"/>
              <a:pathLst>
                <a:path w="5334" h="7278" extrusionOk="0">
                  <a:moveTo>
                    <a:pt x="2668" y="0"/>
                  </a:moveTo>
                  <a:cubicBezTo>
                    <a:pt x="2442" y="0"/>
                    <a:pt x="2216" y="105"/>
                    <a:pt x="2074" y="315"/>
                  </a:cubicBezTo>
                  <a:cubicBezTo>
                    <a:pt x="2050" y="340"/>
                    <a:pt x="1568" y="1043"/>
                    <a:pt x="1075" y="1895"/>
                  </a:cubicBezTo>
                  <a:cubicBezTo>
                    <a:pt x="112" y="3549"/>
                    <a:pt x="1" y="4228"/>
                    <a:pt x="1" y="4611"/>
                  </a:cubicBezTo>
                  <a:cubicBezTo>
                    <a:pt x="1" y="6080"/>
                    <a:pt x="1198" y="7277"/>
                    <a:pt x="2667" y="7277"/>
                  </a:cubicBezTo>
                  <a:cubicBezTo>
                    <a:pt x="4136" y="7277"/>
                    <a:pt x="5333" y="6080"/>
                    <a:pt x="5333" y="4611"/>
                  </a:cubicBezTo>
                  <a:cubicBezTo>
                    <a:pt x="5333" y="4228"/>
                    <a:pt x="5222" y="3549"/>
                    <a:pt x="4272" y="1895"/>
                  </a:cubicBezTo>
                  <a:cubicBezTo>
                    <a:pt x="3778" y="1043"/>
                    <a:pt x="3284" y="340"/>
                    <a:pt x="3272" y="315"/>
                  </a:cubicBezTo>
                  <a:cubicBezTo>
                    <a:pt x="3124" y="105"/>
                    <a:pt x="2895" y="0"/>
                    <a:pt x="266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grpSp>
        <p:nvGrpSpPr>
          <p:cNvPr id="856" name="Google Shape;856;p57"/>
          <p:cNvGrpSpPr/>
          <p:nvPr/>
        </p:nvGrpSpPr>
        <p:grpSpPr>
          <a:xfrm>
            <a:off x="384903" y="2420062"/>
            <a:ext cx="556800" cy="556775"/>
            <a:chOff x="391450" y="2168975"/>
            <a:chExt cx="556800" cy="556775"/>
          </a:xfrm>
          <a:solidFill>
            <a:srgbClr val="5C5DA7"/>
          </a:solidFill>
        </p:grpSpPr>
        <p:sp>
          <p:nvSpPr>
            <p:cNvPr id="857" name="Google Shape;857;p57"/>
            <p:cNvSpPr/>
            <p:nvPr/>
          </p:nvSpPr>
          <p:spPr>
            <a:xfrm>
              <a:off x="586825" y="2168975"/>
              <a:ext cx="166050" cy="235800"/>
            </a:xfrm>
            <a:custGeom>
              <a:avLst/>
              <a:gdLst/>
              <a:ahLst/>
              <a:cxnLst/>
              <a:rect l="l" t="t" r="r" b="b"/>
              <a:pathLst>
                <a:path w="6642" h="9432" extrusionOk="0">
                  <a:moveTo>
                    <a:pt x="3321" y="0"/>
                  </a:moveTo>
                  <a:cubicBezTo>
                    <a:pt x="1482" y="0"/>
                    <a:pt x="1" y="1494"/>
                    <a:pt x="1" y="3333"/>
                  </a:cubicBezTo>
                  <a:cubicBezTo>
                    <a:pt x="1" y="4592"/>
                    <a:pt x="420" y="5827"/>
                    <a:pt x="1210" y="6814"/>
                  </a:cubicBezTo>
                  <a:lnTo>
                    <a:pt x="3296" y="9431"/>
                  </a:lnTo>
                  <a:lnTo>
                    <a:pt x="5420" y="6814"/>
                  </a:lnTo>
                  <a:cubicBezTo>
                    <a:pt x="6210" y="5827"/>
                    <a:pt x="6642" y="4592"/>
                    <a:pt x="6642" y="3333"/>
                  </a:cubicBezTo>
                  <a:cubicBezTo>
                    <a:pt x="6642" y="1494"/>
                    <a:pt x="5160" y="0"/>
                    <a:pt x="332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8" name="Google Shape;858;p57"/>
            <p:cNvSpPr/>
            <p:nvPr/>
          </p:nvSpPr>
          <p:spPr>
            <a:xfrm>
              <a:off x="586825" y="2489950"/>
              <a:ext cx="166050" cy="235800"/>
            </a:xfrm>
            <a:custGeom>
              <a:avLst/>
              <a:gdLst/>
              <a:ahLst/>
              <a:cxnLst/>
              <a:rect l="l" t="t" r="r" b="b"/>
              <a:pathLst>
                <a:path w="6642" h="9432" extrusionOk="0">
                  <a:moveTo>
                    <a:pt x="3296" y="1"/>
                  </a:moveTo>
                  <a:lnTo>
                    <a:pt x="1210" y="2630"/>
                  </a:lnTo>
                  <a:cubicBezTo>
                    <a:pt x="420" y="3618"/>
                    <a:pt x="1" y="4840"/>
                    <a:pt x="1" y="6111"/>
                  </a:cubicBezTo>
                  <a:cubicBezTo>
                    <a:pt x="1" y="7938"/>
                    <a:pt x="1482" y="9432"/>
                    <a:pt x="3321" y="9432"/>
                  </a:cubicBezTo>
                  <a:cubicBezTo>
                    <a:pt x="5160" y="9432"/>
                    <a:pt x="6642" y="7938"/>
                    <a:pt x="6642" y="6111"/>
                  </a:cubicBezTo>
                  <a:cubicBezTo>
                    <a:pt x="6642" y="4840"/>
                    <a:pt x="6210" y="3618"/>
                    <a:pt x="5420" y="2630"/>
                  </a:cubicBezTo>
                  <a:lnTo>
                    <a:pt x="329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59" name="Google Shape;859;p57"/>
            <p:cNvSpPr/>
            <p:nvPr/>
          </p:nvSpPr>
          <p:spPr>
            <a:xfrm>
              <a:off x="391450" y="2364325"/>
              <a:ext cx="235800" cy="166050"/>
            </a:xfrm>
            <a:custGeom>
              <a:avLst/>
              <a:gdLst/>
              <a:ahLst/>
              <a:cxnLst/>
              <a:rect l="l" t="t" r="r" b="b"/>
              <a:pathLst>
                <a:path w="9432" h="6642" extrusionOk="0">
                  <a:moveTo>
                    <a:pt x="3322" y="1"/>
                  </a:moveTo>
                  <a:cubicBezTo>
                    <a:pt x="1495" y="1"/>
                    <a:pt x="1" y="1482"/>
                    <a:pt x="1" y="3321"/>
                  </a:cubicBezTo>
                  <a:cubicBezTo>
                    <a:pt x="1" y="5161"/>
                    <a:pt x="1495" y="6642"/>
                    <a:pt x="3322" y="6642"/>
                  </a:cubicBezTo>
                  <a:cubicBezTo>
                    <a:pt x="4593" y="6642"/>
                    <a:pt x="5815" y="6222"/>
                    <a:pt x="6815" y="5432"/>
                  </a:cubicBezTo>
                  <a:lnTo>
                    <a:pt x="9432" y="3309"/>
                  </a:lnTo>
                  <a:lnTo>
                    <a:pt x="6815" y="1223"/>
                  </a:lnTo>
                  <a:cubicBezTo>
                    <a:pt x="5815" y="433"/>
                    <a:pt x="4593" y="1"/>
                    <a:pt x="33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sp>
          <p:nvSpPr>
            <p:cNvPr id="860" name="Google Shape;860;p57"/>
            <p:cNvSpPr/>
            <p:nvPr/>
          </p:nvSpPr>
          <p:spPr>
            <a:xfrm>
              <a:off x="712450" y="2364325"/>
              <a:ext cx="235800" cy="166050"/>
            </a:xfrm>
            <a:custGeom>
              <a:avLst/>
              <a:gdLst/>
              <a:ahLst/>
              <a:cxnLst/>
              <a:rect l="l" t="t" r="r" b="b"/>
              <a:pathLst>
                <a:path w="9432" h="6642" extrusionOk="0">
                  <a:moveTo>
                    <a:pt x="6111" y="1"/>
                  </a:moveTo>
                  <a:cubicBezTo>
                    <a:pt x="4839" y="1"/>
                    <a:pt x="3605" y="433"/>
                    <a:pt x="2618" y="1223"/>
                  </a:cubicBezTo>
                  <a:lnTo>
                    <a:pt x="1" y="3346"/>
                  </a:lnTo>
                  <a:lnTo>
                    <a:pt x="2618" y="5432"/>
                  </a:lnTo>
                  <a:cubicBezTo>
                    <a:pt x="3605" y="6222"/>
                    <a:pt x="4839" y="6642"/>
                    <a:pt x="6099" y="6642"/>
                  </a:cubicBezTo>
                  <a:cubicBezTo>
                    <a:pt x="7938" y="6642"/>
                    <a:pt x="9431" y="5161"/>
                    <a:pt x="9431" y="3321"/>
                  </a:cubicBezTo>
                  <a:cubicBezTo>
                    <a:pt x="9431" y="1482"/>
                    <a:pt x="7938" y="1"/>
                    <a:pt x="611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accent6">
                    <a:lumMod val="50000"/>
                  </a:schemeClr>
                </a:solidFill>
              </a:endParaRPr>
            </a:p>
          </p:txBody>
        </p:sp>
      </p:grpSp>
      <p:sp>
        <p:nvSpPr>
          <p:cNvPr id="861" name="Google Shape;861;p57"/>
          <p:cNvSpPr txBox="1"/>
          <p:nvPr/>
        </p:nvSpPr>
        <p:spPr>
          <a:xfrm>
            <a:off x="633550" y="287365"/>
            <a:ext cx="7765800" cy="5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dirty="0">
                <a:solidFill>
                  <a:schemeClr val="accent6">
                    <a:lumMod val="50000"/>
                  </a:schemeClr>
                </a:solidFill>
                <a:latin typeface="Anton"/>
                <a:ea typeface="Anton"/>
                <a:cs typeface="Anton"/>
                <a:sym typeface="Anton"/>
              </a:rPr>
              <a:t>Our goals</a:t>
            </a:r>
            <a:endParaRPr sz="2800" dirty="0">
              <a:solidFill>
                <a:schemeClr val="accent6">
                  <a:lumMod val="50000"/>
                </a:schemeClr>
              </a:solidFill>
              <a:latin typeface="Anton"/>
              <a:ea typeface="Anton"/>
              <a:cs typeface="Anton"/>
              <a:sym typeface="Anton"/>
            </a:endParaRPr>
          </a:p>
        </p:txBody>
      </p:sp>
      <p:sp>
        <p:nvSpPr>
          <p:cNvPr id="862" name="Google Shape;862;p57"/>
          <p:cNvSpPr txBox="1"/>
          <p:nvPr/>
        </p:nvSpPr>
        <p:spPr>
          <a:xfrm>
            <a:off x="5463121" y="2121116"/>
            <a:ext cx="2586900" cy="450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500">
                <a:solidFill>
                  <a:schemeClr val="accent6">
                    <a:lumMod val="50000"/>
                  </a:schemeClr>
                </a:solidFill>
                <a:latin typeface="Anton"/>
                <a:ea typeface="Anton"/>
                <a:cs typeface="Anton"/>
                <a:sym typeface="Anton"/>
              </a:rPr>
              <a:t>Saving money</a:t>
            </a:r>
            <a:endParaRPr sz="2500">
              <a:solidFill>
                <a:schemeClr val="accent6">
                  <a:lumMod val="50000"/>
                </a:schemeClr>
              </a:solidFill>
              <a:latin typeface="Anton"/>
              <a:ea typeface="Anton"/>
              <a:cs typeface="Anton"/>
              <a:sym typeface="Anton"/>
            </a:endParaRPr>
          </a:p>
        </p:txBody>
      </p:sp>
      <p:sp>
        <p:nvSpPr>
          <p:cNvPr id="863" name="Google Shape;863;p57"/>
          <p:cNvSpPr txBox="1"/>
          <p:nvPr/>
        </p:nvSpPr>
        <p:spPr>
          <a:xfrm>
            <a:off x="5764532" y="2554643"/>
            <a:ext cx="22854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Jupiter is a gas giant and the biggest planet</a:t>
            </a:r>
            <a:endParaRPr>
              <a:solidFill>
                <a:schemeClr val="accent6">
                  <a:lumMod val="50000"/>
                </a:schemeClr>
              </a:solidFill>
              <a:latin typeface="Montserrat Medium"/>
              <a:ea typeface="Montserrat Medium"/>
              <a:cs typeface="Montserrat Medium"/>
              <a:sym typeface="Montserrat Medium"/>
            </a:endParaRPr>
          </a:p>
        </p:txBody>
      </p:sp>
      <p:sp>
        <p:nvSpPr>
          <p:cNvPr id="864" name="Google Shape;864;p57"/>
          <p:cNvSpPr txBox="1"/>
          <p:nvPr/>
        </p:nvSpPr>
        <p:spPr>
          <a:xfrm>
            <a:off x="1194328" y="2184710"/>
            <a:ext cx="2586900" cy="45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Bathroom saving</a:t>
            </a:r>
            <a:endParaRPr sz="2500">
              <a:solidFill>
                <a:schemeClr val="accent6">
                  <a:lumMod val="50000"/>
                </a:schemeClr>
              </a:solidFill>
              <a:latin typeface="Anton"/>
              <a:ea typeface="Anton"/>
              <a:cs typeface="Anton"/>
              <a:sym typeface="Anton"/>
            </a:endParaRPr>
          </a:p>
        </p:txBody>
      </p:sp>
      <p:sp>
        <p:nvSpPr>
          <p:cNvPr id="865" name="Google Shape;865;p57"/>
          <p:cNvSpPr txBox="1"/>
          <p:nvPr/>
        </p:nvSpPr>
        <p:spPr>
          <a:xfrm>
            <a:off x="1194391" y="2618237"/>
            <a:ext cx="22854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Despite being red, Mars is cold </a:t>
            </a:r>
            <a:endParaRPr>
              <a:solidFill>
                <a:schemeClr val="accent6">
                  <a:lumMod val="50000"/>
                </a:schemeClr>
              </a:solidFill>
              <a:latin typeface="Montserrat Medium"/>
              <a:ea typeface="Montserrat Medium"/>
              <a:cs typeface="Montserrat Medium"/>
              <a:sym typeface="Montserrat Medium"/>
            </a:endParaRPr>
          </a:p>
        </p:txBody>
      </p:sp>
      <p:sp>
        <p:nvSpPr>
          <p:cNvPr id="866" name="Google Shape;866;p57"/>
          <p:cNvSpPr txBox="1"/>
          <p:nvPr/>
        </p:nvSpPr>
        <p:spPr>
          <a:xfrm>
            <a:off x="5463046" y="3557141"/>
            <a:ext cx="2586900" cy="450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500">
                <a:solidFill>
                  <a:schemeClr val="accent6">
                    <a:lumMod val="50000"/>
                  </a:schemeClr>
                </a:solidFill>
                <a:latin typeface="Anton"/>
                <a:ea typeface="Anton"/>
                <a:cs typeface="Anton"/>
                <a:sym typeface="Anton"/>
              </a:rPr>
              <a:t>Drought reduction</a:t>
            </a:r>
            <a:endParaRPr sz="2500">
              <a:solidFill>
                <a:schemeClr val="accent6">
                  <a:lumMod val="50000"/>
                </a:schemeClr>
              </a:solidFill>
              <a:latin typeface="Anton"/>
              <a:ea typeface="Anton"/>
              <a:cs typeface="Anton"/>
              <a:sym typeface="Anton"/>
            </a:endParaRPr>
          </a:p>
        </p:txBody>
      </p:sp>
      <p:sp>
        <p:nvSpPr>
          <p:cNvPr id="867" name="Google Shape;867;p57"/>
          <p:cNvSpPr txBox="1"/>
          <p:nvPr/>
        </p:nvSpPr>
        <p:spPr>
          <a:xfrm>
            <a:off x="5764484" y="3990668"/>
            <a:ext cx="22854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Mercury is the closest planet to the Sun</a:t>
            </a:r>
            <a:endParaRPr>
              <a:solidFill>
                <a:schemeClr val="accent6">
                  <a:lumMod val="50000"/>
                </a:schemeClr>
              </a:solidFill>
              <a:latin typeface="Montserrat Medium"/>
              <a:ea typeface="Montserrat Medium"/>
              <a:cs typeface="Montserrat Medium"/>
              <a:sym typeface="Montserrat Medium"/>
            </a:endParaRPr>
          </a:p>
        </p:txBody>
      </p:sp>
      <p:sp>
        <p:nvSpPr>
          <p:cNvPr id="868" name="Google Shape;868;p57"/>
          <p:cNvSpPr txBox="1"/>
          <p:nvPr/>
        </p:nvSpPr>
        <p:spPr>
          <a:xfrm>
            <a:off x="1194253" y="3620735"/>
            <a:ext cx="2586900" cy="450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Water quality</a:t>
            </a:r>
            <a:endParaRPr sz="2500">
              <a:solidFill>
                <a:schemeClr val="accent6">
                  <a:lumMod val="50000"/>
                </a:schemeClr>
              </a:solidFill>
              <a:latin typeface="Anton"/>
              <a:ea typeface="Anton"/>
              <a:cs typeface="Anton"/>
              <a:sym typeface="Anton"/>
            </a:endParaRPr>
          </a:p>
        </p:txBody>
      </p:sp>
      <p:sp>
        <p:nvSpPr>
          <p:cNvPr id="869" name="Google Shape;869;p57"/>
          <p:cNvSpPr txBox="1"/>
          <p:nvPr/>
        </p:nvSpPr>
        <p:spPr>
          <a:xfrm>
            <a:off x="1194316" y="4054262"/>
            <a:ext cx="22854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Venus has a beautiful name, but it’s hot</a:t>
            </a:r>
            <a:endParaRPr>
              <a:solidFill>
                <a:schemeClr val="accent6">
                  <a:lumMod val="50000"/>
                </a:schemeClr>
              </a:solidFill>
              <a:latin typeface="Montserrat Medium"/>
              <a:ea typeface="Montserrat Medium"/>
              <a:cs typeface="Montserrat Medium"/>
              <a:sym typeface="Montserrat Medium"/>
            </a:endParaRPr>
          </a:p>
        </p:txBody>
      </p:sp>
      <p:pic>
        <p:nvPicPr>
          <p:cNvPr id="44" name="Imagen 43"/>
          <p:cNvPicPr>
            <a:picLocks noChangeAspect="1"/>
          </p:cNvPicPr>
          <p:nvPr/>
        </p:nvPicPr>
        <p:blipFill>
          <a:blip r:embed="rId3"/>
          <a:stretch>
            <a:fillRect/>
          </a:stretch>
        </p:blipFill>
        <p:spPr>
          <a:xfrm>
            <a:off x="4054789" y="1315053"/>
            <a:ext cx="1250480" cy="3624579"/>
          </a:xfrm>
          <a:prstGeom prst="rect">
            <a:avLst/>
          </a:prstGeom>
        </p:spPr>
      </p:pic>
      <p:sp>
        <p:nvSpPr>
          <p:cNvPr id="5" name="Freeform 5"/>
          <p:cNvSpPr>
            <a:spLocks/>
          </p:cNvSpPr>
          <p:nvPr/>
        </p:nvSpPr>
        <p:spPr bwMode="auto">
          <a:xfrm rot="10800000">
            <a:off x="6677025" y="-3175"/>
            <a:ext cx="2463800" cy="1836738"/>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rgbClr val="5C5DA7"/>
          </a:solidFill>
          <a:ln>
            <a:noFill/>
          </a:ln>
        </p:spPr>
        <p:txBody>
          <a:bodyPr vert="horz" wrap="square" lIns="91440" tIns="45720" rIns="91440" bIns="45720" numCol="1" anchor="t" anchorCtr="0" compatLnSpc="1">
            <a:prstTxWarp prst="textNoShape">
              <a:avLst/>
            </a:prstTxWarp>
          </a:bodyPr>
          <a:lstStyle/>
          <a:p>
            <a:endParaRPr lang="es-AR"/>
          </a:p>
        </p:txBody>
      </p:sp>
      <p:sp>
        <p:nvSpPr>
          <p:cNvPr id="48" name="Freeform 5"/>
          <p:cNvSpPr>
            <a:spLocks/>
          </p:cNvSpPr>
          <p:nvPr/>
        </p:nvSpPr>
        <p:spPr bwMode="auto">
          <a:xfrm rot="10800000" flipH="1">
            <a:off x="5940" y="-1"/>
            <a:ext cx="2515587" cy="1989335"/>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rgbClr val="5C5DA7"/>
          </a:solidFill>
          <a:ln>
            <a:noFill/>
          </a:ln>
        </p:spPr>
        <p:txBody>
          <a:bodyPr vert="horz" wrap="square" lIns="91440" tIns="45720" rIns="91440" bIns="45720" numCol="1" anchor="t" anchorCtr="0" compatLnSpc="1">
            <a:prstTxWarp prst="textNoShape">
              <a:avLst/>
            </a:prstTxWarp>
          </a:bodyPr>
          <a:lstStyle/>
          <a:p>
            <a:endParaRPr lang="es-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59"/>
        <p:cNvGrpSpPr/>
        <p:nvPr/>
      </p:nvGrpSpPr>
      <p:grpSpPr>
        <a:xfrm>
          <a:off x="0" y="0"/>
          <a:ext cx="0" cy="0"/>
          <a:chOff x="0" y="0"/>
          <a:chExt cx="0" cy="0"/>
        </a:xfrm>
      </p:grpSpPr>
      <p:sp>
        <p:nvSpPr>
          <p:cNvPr id="2360" name="Google Shape;2360;p50"/>
          <p:cNvSpPr txBox="1">
            <a:spLocks noGrp="1"/>
          </p:cNvSpPr>
          <p:nvPr>
            <p:ph type="title"/>
          </p:nvPr>
        </p:nvSpPr>
        <p:spPr>
          <a:xfrm>
            <a:off x="713100" y="2972500"/>
            <a:ext cx="4902600" cy="40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—SOMEONE FAMOUS</a:t>
            </a:r>
            <a:endParaRPr/>
          </a:p>
        </p:txBody>
      </p:sp>
      <p:sp>
        <p:nvSpPr>
          <p:cNvPr id="2361" name="Google Shape;2361;p50"/>
          <p:cNvSpPr txBox="1">
            <a:spLocks noGrp="1"/>
          </p:cNvSpPr>
          <p:nvPr>
            <p:ph type="subTitle" idx="1"/>
          </p:nvPr>
        </p:nvSpPr>
        <p:spPr>
          <a:xfrm>
            <a:off x="837791" y="1163782"/>
            <a:ext cx="3637227" cy="162873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“This is a quote, words full of wisdom that someone important said and can make the reader get inspired.”</a:t>
            </a:r>
            <a:endParaRPr dirty="0"/>
          </a:p>
        </p:txBody>
      </p:sp>
      <p:pic>
        <p:nvPicPr>
          <p:cNvPr id="2" name="Imagen 1"/>
          <p:cNvPicPr>
            <a:picLocks noChangeAspect="1"/>
          </p:cNvPicPr>
          <p:nvPr/>
        </p:nvPicPr>
        <p:blipFill>
          <a:blip r:embed="rId3"/>
          <a:stretch>
            <a:fillRect/>
          </a:stretch>
        </p:blipFill>
        <p:spPr>
          <a:xfrm>
            <a:off x="4572000" y="420851"/>
            <a:ext cx="4060281" cy="4476293"/>
          </a:xfrm>
          <a:prstGeom prst="rect">
            <a:avLst/>
          </a:prstGeom>
        </p:spPr>
      </p:pic>
      <p:grpSp>
        <p:nvGrpSpPr>
          <p:cNvPr id="3" name="Google Shape;680;p23">
            <a:extLst>
              <a:ext uri="{FF2B5EF4-FFF2-40B4-BE49-F238E27FC236}">
                <a16:creationId xmlns:a16="http://schemas.microsoft.com/office/drawing/2014/main" id="{95F516C3-7E40-D0E4-127D-E9536FE67B48}"/>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8C0A4E73-9059-79CE-E788-5E53734D3208}"/>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682;p23">
              <a:extLst>
                <a:ext uri="{FF2B5EF4-FFF2-40B4-BE49-F238E27FC236}">
                  <a16:creationId xmlns:a16="http://schemas.microsoft.com/office/drawing/2014/main" id="{3666433C-4CEB-4EA1-B26A-2A0CACEDFB0F}"/>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upo 46"/>
          <p:cNvGrpSpPr/>
          <p:nvPr/>
        </p:nvGrpSpPr>
        <p:grpSpPr>
          <a:xfrm>
            <a:off x="86689" y="90064"/>
            <a:ext cx="8969763" cy="587374"/>
            <a:chOff x="38049" y="90064"/>
            <a:chExt cx="8969763" cy="587374"/>
          </a:xfrm>
        </p:grpSpPr>
        <p:grpSp>
          <p:nvGrpSpPr>
            <p:cNvPr id="48" name="Grupo 47"/>
            <p:cNvGrpSpPr/>
            <p:nvPr userDrawn="1"/>
          </p:nvGrpSpPr>
          <p:grpSpPr>
            <a:xfrm>
              <a:off x="38049" y="90064"/>
              <a:ext cx="1158875" cy="587374"/>
              <a:chOff x="38049" y="90064"/>
              <a:chExt cx="1158875" cy="587374"/>
            </a:xfrm>
          </p:grpSpPr>
          <p:sp>
            <p:nvSpPr>
              <p:cNvPr id="50" name="Freeform 6"/>
              <p:cNvSpPr>
                <a:spLocks/>
              </p:cNvSpPr>
              <p:nvPr userDrawn="1"/>
            </p:nvSpPr>
            <p:spPr bwMode="auto">
              <a:xfrm>
                <a:off x="38049" y="383751"/>
                <a:ext cx="125413" cy="127000"/>
              </a:xfrm>
              <a:custGeom>
                <a:avLst/>
                <a:gdLst>
                  <a:gd name="T0" fmla="*/ 1 w 33"/>
                  <a:gd name="T1" fmla="*/ 33 h 33"/>
                  <a:gd name="T2" fmla="*/ 1 w 33"/>
                  <a:gd name="T3" fmla="*/ 0 h 33"/>
                  <a:gd name="T4" fmla="*/ 27 w 33"/>
                  <a:gd name="T5" fmla="*/ 0 h 33"/>
                  <a:gd name="T6" fmla="*/ 33 w 33"/>
                  <a:gd name="T7" fmla="*/ 5 h 33"/>
                  <a:gd name="T8" fmla="*/ 33 w 33"/>
                  <a:gd name="T9" fmla="*/ 27 h 33"/>
                  <a:gd name="T10" fmla="*/ 28 w 33"/>
                  <a:gd name="T11" fmla="*/ 33 h 33"/>
                  <a:gd name="T12" fmla="*/ 1 w 33"/>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1" y="33"/>
                    </a:moveTo>
                    <a:cubicBezTo>
                      <a:pt x="0" y="22"/>
                      <a:pt x="1" y="11"/>
                      <a:pt x="1" y="0"/>
                    </a:cubicBezTo>
                    <a:cubicBezTo>
                      <a:pt x="10" y="0"/>
                      <a:pt x="19" y="0"/>
                      <a:pt x="27" y="0"/>
                    </a:cubicBezTo>
                    <a:cubicBezTo>
                      <a:pt x="31" y="0"/>
                      <a:pt x="33" y="1"/>
                      <a:pt x="33" y="5"/>
                    </a:cubicBezTo>
                    <a:cubicBezTo>
                      <a:pt x="33" y="13"/>
                      <a:pt x="33" y="20"/>
                      <a:pt x="33" y="27"/>
                    </a:cubicBezTo>
                    <a:cubicBezTo>
                      <a:pt x="33" y="31"/>
                      <a:pt x="32" y="33"/>
                      <a:pt x="28" y="33"/>
                    </a:cubicBezTo>
                    <a:cubicBezTo>
                      <a:pt x="19" y="32"/>
                      <a:pt x="10" y="33"/>
                      <a:pt x="1" y="33"/>
                    </a:cubicBezTo>
                    <a:close/>
                  </a:path>
                </a:pathLst>
              </a:custGeom>
              <a:solidFill>
                <a:srgbClr val="374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1" name="Freeform 7"/>
              <p:cNvSpPr>
                <a:spLocks noEditPoints="1"/>
              </p:cNvSpPr>
              <p:nvPr userDrawn="1"/>
            </p:nvSpPr>
            <p:spPr bwMode="auto">
              <a:xfrm>
                <a:off x="226962" y="90064"/>
                <a:ext cx="736600" cy="587374"/>
              </a:xfrm>
              <a:custGeom>
                <a:avLst/>
                <a:gdLst>
                  <a:gd name="T0" fmla="*/ 194 w 196"/>
                  <a:gd name="T1" fmla="*/ 141 h 154"/>
                  <a:gd name="T2" fmla="*/ 193 w 196"/>
                  <a:gd name="T3" fmla="*/ 38 h 154"/>
                  <a:gd name="T4" fmla="*/ 187 w 196"/>
                  <a:gd name="T5" fmla="*/ 31 h 154"/>
                  <a:gd name="T6" fmla="*/ 132 w 196"/>
                  <a:gd name="T7" fmla="*/ 31 h 154"/>
                  <a:gd name="T8" fmla="*/ 122 w 196"/>
                  <a:gd name="T9" fmla="*/ 21 h 154"/>
                  <a:gd name="T10" fmla="*/ 121 w 196"/>
                  <a:gd name="T11" fmla="*/ 4 h 154"/>
                  <a:gd name="T12" fmla="*/ 104 w 196"/>
                  <a:gd name="T13" fmla="*/ 3 h 154"/>
                  <a:gd name="T14" fmla="*/ 0 w 196"/>
                  <a:gd name="T15" fmla="*/ 3 h 154"/>
                  <a:gd name="T16" fmla="*/ 0 w 196"/>
                  <a:gd name="T17" fmla="*/ 124 h 154"/>
                  <a:gd name="T18" fmla="*/ 3 w 196"/>
                  <a:gd name="T19" fmla="*/ 124 h 154"/>
                  <a:gd name="T20" fmla="*/ 67 w 196"/>
                  <a:gd name="T21" fmla="*/ 124 h 154"/>
                  <a:gd name="T22" fmla="*/ 73 w 196"/>
                  <a:gd name="T23" fmla="*/ 130 h 154"/>
                  <a:gd name="T24" fmla="*/ 73 w 196"/>
                  <a:gd name="T25" fmla="*/ 144 h 154"/>
                  <a:gd name="T26" fmla="*/ 80 w 196"/>
                  <a:gd name="T27" fmla="*/ 151 h 154"/>
                  <a:gd name="T28" fmla="*/ 146 w 196"/>
                  <a:gd name="T29" fmla="*/ 151 h 154"/>
                  <a:gd name="T30" fmla="*/ 147 w 196"/>
                  <a:gd name="T31" fmla="*/ 152 h 154"/>
                  <a:gd name="T32" fmla="*/ 192 w 196"/>
                  <a:gd name="T33" fmla="*/ 152 h 154"/>
                  <a:gd name="T34" fmla="*/ 193 w 196"/>
                  <a:gd name="T35" fmla="*/ 151 h 154"/>
                  <a:gd name="T36" fmla="*/ 194 w 196"/>
                  <a:gd name="T37" fmla="*/ 141 h 154"/>
                  <a:gd name="T38" fmla="*/ 118 w 196"/>
                  <a:gd name="T39" fmla="*/ 30 h 154"/>
                  <a:gd name="T40" fmla="*/ 102 w 196"/>
                  <a:gd name="T41" fmla="*/ 31 h 154"/>
                  <a:gd name="T42" fmla="*/ 78 w 196"/>
                  <a:gd name="T43" fmla="*/ 31 h 154"/>
                  <a:gd name="T44" fmla="*/ 73 w 196"/>
                  <a:gd name="T45" fmla="*/ 37 h 154"/>
                  <a:gd name="T46" fmla="*/ 73 w 196"/>
                  <a:gd name="T47" fmla="*/ 116 h 154"/>
                  <a:gd name="T48" fmla="*/ 66 w 196"/>
                  <a:gd name="T49" fmla="*/ 123 h 154"/>
                  <a:gd name="T50" fmla="*/ 9 w 196"/>
                  <a:gd name="T51" fmla="*/ 122 h 154"/>
                  <a:gd name="T52" fmla="*/ 2 w 196"/>
                  <a:gd name="T53" fmla="*/ 116 h 154"/>
                  <a:gd name="T54" fmla="*/ 2 w 196"/>
                  <a:gd name="T55" fmla="*/ 63 h 154"/>
                  <a:gd name="T56" fmla="*/ 2 w 196"/>
                  <a:gd name="T57" fmla="*/ 63 h 154"/>
                  <a:gd name="T58" fmla="*/ 2 w 196"/>
                  <a:gd name="T59" fmla="*/ 11 h 154"/>
                  <a:gd name="T60" fmla="*/ 8 w 196"/>
                  <a:gd name="T61" fmla="*/ 5 h 154"/>
                  <a:gd name="T62" fmla="*/ 112 w 196"/>
                  <a:gd name="T63" fmla="*/ 5 h 154"/>
                  <a:gd name="T64" fmla="*/ 119 w 196"/>
                  <a:gd name="T65" fmla="*/ 13 h 154"/>
                  <a:gd name="T66" fmla="*/ 118 w 196"/>
                  <a:gd name="T67"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6" h="154">
                    <a:moveTo>
                      <a:pt x="194" y="141"/>
                    </a:moveTo>
                    <a:cubicBezTo>
                      <a:pt x="193" y="107"/>
                      <a:pt x="196" y="72"/>
                      <a:pt x="193" y="38"/>
                    </a:cubicBezTo>
                    <a:cubicBezTo>
                      <a:pt x="193" y="33"/>
                      <a:pt x="192" y="31"/>
                      <a:pt x="187" y="31"/>
                    </a:cubicBezTo>
                    <a:cubicBezTo>
                      <a:pt x="168" y="31"/>
                      <a:pt x="150" y="31"/>
                      <a:pt x="132" y="31"/>
                    </a:cubicBezTo>
                    <a:cubicBezTo>
                      <a:pt x="122" y="31"/>
                      <a:pt x="122" y="31"/>
                      <a:pt x="122" y="21"/>
                    </a:cubicBezTo>
                    <a:cubicBezTo>
                      <a:pt x="122" y="15"/>
                      <a:pt x="125" y="8"/>
                      <a:pt x="121" y="4"/>
                    </a:cubicBezTo>
                    <a:cubicBezTo>
                      <a:pt x="117" y="0"/>
                      <a:pt x="110" y="3"/>
                      <a:pt x="104" y="3"/>
                    </a:cubicBezTo>
                    <a:cubicBezTo>
                      <a:pt x="69" y="3"/>
                      <a:pt x="35" y="3"/>
                      <a:pt x="0" y="3"/>
                    </a:cubicBezTo>
                    <a:cubicBezTo>
                      <a:pt x="0" y="43"/>
                      <a:pt x="0" y="84"/>
                      <a:pt x="0" y="124"/>
                    </a:cubicBezTo>
                    <a:cubicBezTo>
                      <a:pt x="1" y="124"/>
                      <a:pt x="2" y="124"/>
                      <a:pt x="3" y="124"/>
                    </a:cubicBezTo>
                    <a:cubicBezTo>
                      <a:pt x="25" y="124"/>
                      <a:pt x="46" y="124"/>
                      <a:pt x="67" y="124"/>
                    </a:cubicBezTo>
                    <a:cubicBezTo>
                      <a:pt x="71" y="124"/>
                      <a:pt x="73" y="125"/>
                      <a:pt x="73" y="130"/>
                    </a:cubicBezTo>
                    <a:cubicBezTo>
                      <a:pt x="72" y="134"/>
                      <a:pt x="73" y="139"/>
                      <a:pt x="73" y="144"/>
                    </a:cubicBezTo>
                    <a:cubicBezTo>
                      <a:pt x="72" y="149"/>
                      <a:pt x="74" y="151"/>
                      <a:pt x="80" y="151"/>
                    </a:cubicBezTo>
                    <a:cubicBezTo>
                      <a:pt x="102" y="151"/>
                      <a:pt x="124" y="151"/>
                      <a:pt x="146" y="151"/>
                    </a:cubicBezTo>
                    <a:cubicBezTo>
                      <a:pt x="146" y="152"/>
                      <a:pt x="146" y="152"/>
                      <a:pt x="147" y="152"/>
                    </a:cubicBezTo>
                    <a:cubicBezTo>
                      <a:pt x="162" y="154"/>
                      <a:pt x="177" y="154"/>
                      <a:pt x="192" y="152"/>
                    </a:cubicBezTo>
                    <a:cubicBezTo>
                      <a:pt x="192" y="152"/>
                      <a:pt x="192" y="152"/>
                      <a:pt x="193" y="151"/>
                    </a:cubicBezTo>
                    <a:cubicBezTo>
                      <a:pt x="195" y="148"/>
                      <a:pt x="194" y="144"/>
                      <a:pt x="194" y="141"/>
                    </a:cubicBezTo>
                    <a:close/>
                    <a:moveTo>
                      <a:pt x="118" y="30"/>
                    </a:moveTo>
                    <a:cubicBezTo>
                      <a:pt x="115" y="34"/>
                      <a:pt x="107" y="31"/>
                      <a:pt x="102" y="31"/>
                    </a:cubicBezTo>
                    <a:cubicBezTo>
                      <a:pt x="94" y="31"/>
                      <a:pt x="86" y="31"/>
                      <a:pt x="78" y="31"/>
                    </a:cubicBezTo>
                    <a:cubicBezTo>
                      <a:pt x="74" y="31"/>
                      <a:pt x="73" y="33"/>
                      <a:pt x="73" y="37"/>
                    </a:cubicBezTo>
                    <a:cubicBezTo>
                      <a:pt x="73" y="63"/>
                      <a:pt x="73" y="89"/>
                      <a:pt x="73" y="116"/>
                    </a:cubicBezTo>
                    <a:cubicBezTo>
                      <a:pt x="73" y="121"/>
                      <a:pt x="71" y="123"/>
                      <a:pt x="66" y="123"/>
                    </a:cubicBezTo>
                    <a:cubicBezTo>
                      <a:pt x="47" y="122"/>
                      <a:pt x="28" y="122"/>
                      <a:pt x="9" y="122"/>
                    </a:cubicBezTo>
                    <a:cubicBezTo>
                      <a:pt x="4" y="123"/>
                      <a:pt x="2" y="121"/>
                      <a:pt x="2" y="116"/>
                    </a:cubicBezTo>
                    <a:cubicBezTo>
                      <a:pt x="2" y="98"/>
                      <a:pt x="2" y="81"/>
                      <a:pt x="2" y="63"/>
                    </a:cubicBezTo>
                    <a:cubicBezTo>
                      <a:pt x="2" y="63"/>
                      <a:pt x="2" y="63"/>
                      <a:pt x="2" y="63"/>
                    </a:cubicBezTo>
                    <a:cubicBezTo>
                      <a:pt x="2" y="46"/>
                      <a:pt x="2" y="28"/>
                      <a:pt x="2" y="11"/>
                    </a:cubicBezTo>
                    <a:cubicBezTo>
                      <a:pt x="2" y="6"/>
                      <a:pt x="3" y="5"/>
                      <a:pt x="8" y="5"/>
                    </a:cubicBezTo>
                    <a:cubicBezTo>
                      <a:pt x="42" y="5"/>
                      <a:pt x="77" y="5"/>
                      <a:pt x="112" y="5"/>
                    </a:cubicBezTo>
                    <a:cubicBezTo>
                      <a:pt x="118" y="5"/>
                      <a:pt x="120" y="7"/>
                      <a:pt x="119" y="13"/>
                    </a:cubicBezTo>
                    <a:cubicBezTo>
                      <a:pt x="119" y="19"/>
                      <a:pt x="122" y="26"/>
                      <a:pt x="118" y="30"/>
                    </a:cubicBezTo>
                    <a:close/>
                  </a:path>
                </a:pathLst>
              </a:custGeom>
              <a:solidFill>
                <a:srgbClr val="364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2" name="Freeform 8"/>
              <p:cNvSpPr>
                <a:spLocks/>
              </p:cNvSpPr>
              <p:nvPr userDrawn="1"/>
            </p:nvSpPr>
            <p:spPr bwMode="auto">
              <a:xfrm>
                <a:off x="1109612" y="456776"/>
                <a:ext cx="63500" cy="84137"/>
              </a:xfrm>
              <a:custGeom>
                <a:avLst/>
                <a:gdLst>
                  <a:gd name="T0" fmla="*/ 17 w 17"/>
                  <a:gd name="T1" fmla="*/ 1 h 22"/>
                  <a:gd name="T2" fmla="*/ 1 w 17"/>
                  <a:gd name="T3" fmla="*/ 22 h 22"/>
                  <a:gd name="T4" fmla="*/ 0 w 17"/>
                  <a:gd name="T5" fmla="*/ 21 h 22"/>
                  <a:gd name="T6" fmla="*/ 16 w 17"/>
                  <a:gd name="T7" fmla="*/ 0 h 22"/>
                  <a:gd name="T8" fmla="*/ 17 w 17"/>
                  <a:gd name="T9" fmla="*/ 1 h 22"/>
                </a:gdLst>
                <a:ahLst/>
                <a:cxnLst>
                  <a:cxn ang="0">
                    <a:pos x="T0" y="T1"/>
                  </a:cxn>
                  <a:cxn ang="0">
                    <a:pos x="T2" y="T3"/>
                  </a:cxn>
                  <a:cxn ang="0">
                    <a:pos x="T4" y="T5"/>
                  </a:cxn>
                  <a:cxn ang="0">
                    <a:pos x="T6" y="T7"/>
                  </a:cxn>
                  <a:cxn ang="0">
                    <a:pos x="T8" y="T9"/>
                  </a:cxn>
                </a:cxnLst>
                <a:rect l="0" t="0" r="r" b="b"/>
                <a:pathLst>
                  <a:path w="17" h="22">
                    <a:moveTo>
                      <a:pt x="17" y="1"/>
                    </a:moveTo>
                    <a:cubicBezTo>
                      <a:pt x="13" y="9"/>
                      <a:pt x="7" y="15"/>
                      <a:pt x="1" y="22"/>
                    </a:cubicBezTo>
                    <a:cubicBezTo>
                      <a:pt x="1" y="22"/>
                      <a:pt x="0" y="21"/>
                      <a:pt x="0" y="21"/>
                    </a:cubicBezTo>
                    <a:cubicBezTo>
                      <a:pt x="5" y="14"/>
                      <a:pt x="10" y="7"/>
                      <a:pt x="16" y="0"/>
                    </a:cubicBezTo>
                    <a:cubicBezTo>
                      <a:pt x="16" y="0"/>
                      <a:pt x="17" y="1"/>
                      <a:pt x="17"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3" name="Freeform 9"/>
              <p:cNvSpPr>
                <a:spLocks/>
              </p:cNvSpPr>
              <p:nvPr userDrawn="1"/>
            </p:nvSpPr>
            <p:spPr bwMode="auto">
              <a:xfrm>
                <a:off x="1139774" y="456776"/>
                <a:ext cx="57150" cy="84137"/>
              </a:xfrm>
              <a:custGeom>
                <a:avLst/>
                <a:gdLst>
                  <a:gd name="T0" fmla="*/ 15 w 15"/>
                  <a:gd name="T1" fmla="*/ 1 h 22"/>
                  <a:gd name="T2" fmla="*/ 0 w 15"/>
                  <a:gd name="T3" fmla="*/ 22 h 22"/>
                  <a:gd name="T4" fmla="*/ 14 w 15"/>
                  <a:gd name="T5" fmla="*/ 0 h 22"/>
                  <a:gd name="T6" fmla="*/ 15 w 15"/>
                  <a:gd name="T7" fmla="*/ 1 h 22"/>
                </a:gdLst>
                <a:ahLst/>
                <a:cxnLst>
                  <a:cxn ang="0">
                    <a:pos x="T0" y="T1"/>
                  </a:cxn>
                  <a:cxn ang="0">
                    <a:pos x="T2" y="T3"/>
                  </a:cxn>
                  <a:cxn ang="0">
                    <a:pos x="T4" y="T5"/>
                  </a:cxn>
                  <a:cxn ang="0">
                    <a:pos x="T6" y="T7"/>
                  </a:cxn>
                </a:cxnLst>
                <a:rect l="0" t="0" r="r" b="b"/>
                <a:pathLst>
                  <a:path w="15" h="22">
                    <a:moveTo>
                      <a:pt x="15" y="1"/>
                    </a:moveTo>
                    <a:cubicBezTo>
                      <a:pt x="10" y="8"/>
                      <a:pt x="5" y="15"/>
                      <a:pt x="0" y="22"/>
                    </a:cubicBezTo>
                    <a:cubicBezTo>
                      <a:pt x="3" y="13"/>
                      <a:pt x="8" y="6"/>
                      <a:pt x="14" y="0"/>
                    </a:cubicBezTo>
                    <a:cubicBezTo>
                      <a:pt x="15" y="0"/>
                      <a:pt x="15" y="1"/>
                      <a:pt x="15"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4" name="Freeform 10"/>
              <p:cNvSpPr>
                <a:spLocks/>
              </p:cNvSpPr>
              <p:nvPr userDrawn="1"/>
            </p:nvSpPr>
            <p:spPr bwMode="auto">
              <a:xfrm>
                <a:off x="1065162" y="510751"/>
                <a:ext cx="25400" cy="33337"/>
              </a:xfrm>
              <a:custGeom>
                <a:avLst/>
                <a:gdLst>
                  <a:gd name="T0" fmla="*/ 7 w 7"/>
                  <a:gd name="T1" fmla="*/ 0 h 9"/>
                  <a:gd name="T2" fmla="*/ 0 w 7"/>
                  <a:gd name="T3" fmla="*/ 9 h 9"/>
                  <a:gd name="T4" fmla="*/ 7 w 7"/>
                  <a:gd name="T5" fmla="*/ 0 h 9"/>
                  <a:gd name="T6" fmla="*/ 7 w 7"/>
                  <a:gd name="T7" fmla="*/ 0 h 9"/>
                </a:gdLst>
                <a:ahLst/>
                <a:cxnLst>
                  <a:cxn ang="0">
                    <a:pos x="T0" y="T1"/>
                  </a:cxn>
                  <a:cxn ang="0">
                    <a:pos x="T2" y="T3"/>
                  </a:cxn>
                  <a:cxn ang="0">
                    <a:pos x="T4" y="T5"/>
                  </a:cxn>
                  <a:cxn ang="0">
                    <a:pos x="T6" y="T7"/>
                  </a:cxn>
                </a:cxnLst>
                <a:rect l="0" t="0" r="r" b="b"/>
                <a:pathLst>
                  <a:path w="7" h="9">
                    <a:moveTo>
                      <a:pt x="7" y="0"/>
                    </a:moveTo>
                    <a:cubicBezTo>
                      <a:pt x="6" y="3"/>
                      <a:pt x="4" y="6"/>
                      <a:pt x="0" y="9"/>
                    </a:cubicBezTo>
                    <a:cubicBezTo>
                      <a:pt x="2" y="4"/>
                      <a:pt x="3" y="1"/>
                      <a:pt x="7" y="0"/>
                    </a:cubicBezTo>
                    <a:cubicBezTo>
                      <a:pt x="7" y="0"/>
                      <a:pt x="7" y="0"/>
                      <a:pt x="7" y="0"/>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55" name="Freeform 11"/>
              <p:cNvSpPr>
                <a:spLocks noEditPoints="1"/>
              </p:cNvSpPr>
              <p:nvPr userDrawn="1"/>
            </p:nvSpPr>
            <p:spPr bwMode="auto">
              <a:xfrm>
                <a:off x="1004837" y="361526"/>
                <a:ext cx="146050" cy="149225"/>
              </a:xfrm>
              <a:custGeom>
                <a:avLst/>
                <a:gdLst>
                  <a:gd name="T0" fmla="*/ 35 w 39"/>
                  <a:gd name="T1" fmla="*/ 28 h 39"/>
                  <a:gd name="T2" fmla="*/ 35 w 39"/>
                  <a:gd name="T3" fmla="*/ 1 h 39"/>
                  <a:gd name="T4" fmla="*/ 1 w 39"/>
                  <a:gd name="T5" fmla="*/ 1 h 39"/>
                  <a:gd name="T6" fmla="*/ 0 w 39"/>
                  <a:gd name="T7" fmla="*/ 23 h 39"/>
                  <a:gd name="T8" fmla="*/ 12 w 39"/>
                  <a:gd name="T9" fmla="*/ 35 h 39"/>
                  <a:gd name="T10" fmla="*/ 19 w 39"/>
                  <a:gd name="T11" fmla="*/ 37 h 39"/>
                  <a:gd name="T12" fmla="*/ 23 w 39"/>
                  <a:gd name="T13" fmla="*/ 35 h 39"/>
                  <a:gd name="T14" fmla="*/ 23 w 39"/>
                  <a:gd name="T15" fmla="*/ 39 h 39"/>
                  <a:gd name="T16" fmla="*/ 23 w 39"/>
                  <a:gd name="T17" fmla="*/ 39 h 39"/>
                  <a:gd name="T18" fmla="*/ 31 w 39"/>
                  <a:gd name="T19" fmla="*/ 36 h 39"/>
                  <a:gd name="T20" fmla="*/ 39 w 39"/>
                  <a:gd name="T21" fmla="*/ 27 h 39"/>
                  <a:gd name="T22" fmla="*/ 39 w 39"/>
                  <a:gd name="T23" fmla="*/ 25 h 39"/>
                  <a:gd name="T24" fmla="*/ 35 w 39"/>
                  <a:gd name="T25" fmla="*/ 28 h 39"/>
                  <a:gd name="T26" fmla="*/ 31 w 39"/>
                  <a:gd name="T27" fmla="*/ 26 h 39"/>
                  <a:gd name="T28" fmla="*/ 19 w 39"/>
                  <a:gd name="T29" fmla="*/ 32 h 39"/>
                  <a:gd name="T30" fmla="*/ 3 w 39"/>
                  <a:gd name="T31" fmla="*/ 18 h 39"/>
                  <a:gd name="T32" fmla="*/ 17 w 39"/>
                  <a:gd name="T33" fmla="*/ 3 h 39"/>
                  <a:gd name="T34" fmla="*/ 32 w 39"/>
                  <a:gd name="T35" fmla="*/ 18 h 39"/>
                  <a:gd name="T36" fmla="*/ 31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5" y="28"/>
                    </a:moveTo>
                    <a:cubicBezTo>
                      <a:pt x="35" y="19"/>
                      <a:pt x="35" y="10"/>
                      <a:pt x="35" y="1"/>
                    </a:cubicBezTo>
                    <a:cubicBezTo>
                      <a:pt x="23" y="0"/>
                      <a:pt x="12" y="0"/>
                      <a:pt x="1" y="1"/>
                    </a:cubicBezTo>
                    <a:cubicBezTo>
                      <a:pt x="0" y="8"/>
                      <a:pt x="0" y="16"/>
                      <a:pt x="0" y="23"/>
                    </a:cubicBezTo>
                    <a:cubicBezTo>
                      <a:pt x="0" y="35"/>
                      <a:pt x="0" y="35"/>
                      <a:pt x="12" y="35"/>
                    </a:cubicBezTo>
                    <a:cubicBezTo>
                      <a:pt x="14" y="35"/>
                      <a:pt x="17" y="34"/>
                      <a:pt x="19" y="37"/>
                    </a:cubicBezTo>
                    <a:cubicBezTo>
                      <a:pt x="20" y="36"/>
                      <a:pt x="22" y="34"/>
                      <a:pt x="23" y="35"/>
                    </a:cubicBezTo>
                    <a:cubicBezTo>
                      <a:pt x="24" y="36"/>
                      <a:pt x="23" y="38"/>
                      <a:pt x="23" y="39"/>
                    </a:cubicBezTo>
                    <a:cubicBezTo>
                      <a:pt x="23" y="39"/>
                      <a:pt x="23" y="39"/>
                      <a:pt x="23" y="39"/>
                    </a:cubicBezTo>
                    <a:cubicBezTo>
                      <a:pt x="26" y="38"/>
                      <a:pt x="27" y="35"/>
                      <a:pt x="31" y="36"/>
                    </a:cubicBezTo>
                    <a:cubicBezTo>
                      <a:pt x="36" y="36"/>
                      <a:pt x="35" y="29"/>
                      <a:pt x="39" y="27"/>
                    </a:cubicBezTo>
                    <a:cubicBezTo>
                      <a:pt x="39" y="27"/>
                      <a:pt x="39" y="26"/>
                      <a:pt x="39" y="25"/>
                    </a:cubicBezTo>
                    <a:cubicBezTo>
                      <a:pt x="38" y="26"/>
                      <a:pt x="37" y="27"/>
                      <a:pt x="35" y="28"/>
                    </a:cubicBezTo>
                    <a:close/>
                    <a:moveTo>
                      <a:pt x="31" y="26"/>
                    </a:moveTo>
                    <a:cubicBezTo>
                      <a:pt x="29" y="32"/>
                      <a:pt x="24" y="32"/>
                      <a:pt x="19" y="32"/>
                    </a:cubicBezTo>
                    <a:cubicBezTo>
                      <a:pt x="3" y="34"/>
                      <a:pt x="2" y="34"/>
                      <a:pt x="3" y="18"/>
                    </a:cubicBezTo>
                    <a:cubicBezTo>
                      <a:pt x="3" y="3"/>
                      <a:pt x="3" y="3"/>
                      <a:pt x="17" y="3"/>
                    </a:cubicBezTo>
                    <a:cubicBezTo>
                      <a:pt x="32" y="3"/>
                      <a:pt x="32" y="3"/>
                      <a:pt x="32" y="18"/>
                    </a:cubicBezTo>
                    <a:cubicBezTo>
                      <a:pt x="32" y="20"/>
                      <a:pt x="32" y="23"/>
                      <a:pt x="31" y="26"/>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
          <p:nvSpPr>
            <p:cNvPr id="49" name="Rectángulo 48"/>
            <p:cNvSpPr/>
            <p:nvPr userDrawn="1"/>
          </p:nvSpPr>
          <p:spPr>
            <a:xfrm>
              <a:off x="1139773" y="606000"/>
              <a:ext cx="7868039" cy="53975"/>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grpSp>
        <p:nvGrpSpPr>
          <p:cNvPr id="320" name="그룹 10">
            <a:extLst>
              <a:ext uri="{FF2B5EF4-FFF2-40B4-BE49-F238E27FC236}">
                <a16:creationId xmlns:a16="http://schemas.microsoft.com/office/drawing/2014/main" id="{7E05892D-C4A5-41EB-9347-FD836B61ED01}"/>
              </a:ext>
            </a:extLst>
          </p:cNvPr>
          <p:cNvGrpSpPr/>
          <p:nvPr/>
        </p:nvGrpSpPr>
        <p:grpSpPr>
          <a:xfrm>
            <a:off x="2681585" y="1149176"/>
            <a:ext cx="3780830" cy="2224418"/>
            <a:chOff x="635000" y="1382713"/>
            <a:chExt cx="7869238" cy="4572000"/>
          </a:xfrm>
          <a:solidFill>
            <a:srgbClr val="5C5DA7"/>
          </a:solidFill>
        </p:grpSpPr>
        <p:sp>
          <p:nvSpPr>
            <p:cNvPr id="321" name="Freeform 8">
              <a:extLst>
                <a:ext uri="{FF2B5EF4-FFF2-40B4-BE49-F238E27FC236}">
                  <a16:creationId xmlns:a16="http://schemas.microsoft.com/office/drawing/2014/main" id="{2029829E-044E-4688-A4E9-DB877DC6A429}"/>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68580" tIns="34290" rIns="68580" bIns="34290" numCol="1" anchor="t" anchorCtr="0" compatLnSpc="1">
              <a:prstTxWarp prst="textNoShape">
                <a:avLst/>
              </a:prstTxWarp>
            </a:bodyPr>
            <a:lstStyle/>
            <a:p>
              <a:endParaRPr lang="ko-KR" altLang="en-US" sz="1050">
                <a:solidFill>
                  <a:srgbClr val="7F7F7F"/>
                </a:solidFill>
              </a:endParaRPr>
            </a:p>
          </p:txBody>
        </p:sp>
        <p:sp>
          <p:nvSpPr>
            <p:cNvPr id="322" name="Freeform 9">
              <a:extLst>
                <a:ext uri="{FF2B5EF4-FFF2-40B4-BE49-F238E27FC236}">
                  <a16:creationId xmlns:a16="http://schemas.microsoft.com/office/drawing/2014/main" id="{AACF769B-C700-42D7-9427-87B102617AF2}"/>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68580" tIns="34290" rIns="68580" bIns="34290" numCol="1" anchor="t" anchorCtr="0" compatLnSpc="1">
              <a:prstTxWarp prst="textNoShape">
                <a:avLst/>
              </a:prstTxWarp>
            </a:bodyPr>
            <a:lstStyle/>
            <a:p>
              <a:endParaRPr lang="ko-KR" altLang="en-US" sz="1050">
                <a:solidFill>
                  <a:srgbClr val="7F7F7F"/>
                </a:solidFill>
              </a:endParaRPr>
            </a:p>
          </p:txBody>
        </p:sp>
        <p:sp>
          <p:nvSpPr>
            <p:cNvPr id="323" name="Freeform 10">
              <a:extLst>
                <a:ext uri="{FF2B5EF4-FFF2-40B4-BE49-F238E27FC236}">
                  <a16:creationId xmlns:a16="http://schemas.microsoft.com/office/drawing/2014/main" id="{1E32610B-2C1B-4602-A2AE-3180C47B33D2}"/>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68580" tIns="34290" rIns="68580" bIns="34290" numCol="1" anchor="t" anchorCtr="0" compatLnSpc="1">
              <a:prstTxWarp prst="textNoShape">
                <a:avLst/>
              </a:prstTxWarp>
            </a:bodyPr>
            <a:lstStyle/>
            <a:p>
              <a:endParaRPr lang="ko-KR" altLang="en-US" sz="1050">
                <a:solidFill>
                  <a:srgbClr val="7F7F7F"/>
                </a:solidFill>
              </a:endParaRPr>
            </a:p>
          </p:txBody>
        </p:sp>
        <p:sp>
          <p:nvSpPr>
            <p:cNvPr id="324" name="Freeform 11">
              <a:extLst>
                <a:ext uri="{FF2B5EF4-FFF2-40B4-BE49-F238E27FC236}">
                  <a16:creationId xmlns:a16="http://schemas.microsoft.com/office/drawing/2014/main" id="{5C8102C6-4678-40D6-AB23-7C7B13BF96ED}"/>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68580" tIns="34290" rIns="68580" bIns="34290" numCol="1" anchor="t" anchorCtr="0" compatLnSpc="1">
              <a:prstTxWarp prst="textNoShape">
                <a:avLst/>
              </a:prstTxWarp>
            </a:bodyPr>
            <a:lstStyle/>
            <a:p>
              <a:endParaRPr lang="ko-KR" altLang="en-US" sz="1050">
                <a:solidFill>
                  <a:srgbClr val="7F7F7F"/>
                </a:solidFill>
              </a:endParaRPr>
            </a:p>
          </p:txBody>
        </p:sp>
      </p:grpSp>
      <p:sp>
        <p:nvSpPr>
          <p:cNvPr id="2" name="Text Placeholder 1">
            <a:extLst>
              <a:ext uri="{FF2B5EF4-FFF2-40B4-BE49-F238E27FC236}">
                <a16:creationId xmlns:a16="http://schemas.microsoft.com/office/drawing/2014/main" id="{EFF6F8DA-76DC-42AE-9949-A0D46A66577D}"/>
              </a:ext>
            </a:extLst>
          </p:cNvPr>
          <p:cNvSpPr>
            <a:spLocks noGrp="1"/>
          </p:cNvSpPr>
          <p:nvPr>
            <p:ph type="body" sz="quarter" idx="4294967295"/>
          </p:nvPr>
        </p:nvSpPr>
        <p:spPr>
          <a:xfrm>
            <a:off x="233632" y="175012"/>
            <a:ext cx="8414147" cy="542925"/>
          </a:xfrm>
          <a:prstGeom prst="rect">
            <a:avLst/>
          </a:prstGeom>
        </p:spPr>
        <p:txBody>
          <a:bodyPr/>
          <a:lstStyle/>
          <a:p>
            <a:pPr marL="139700" indent="0" algn="ctr">
              <a:buNone/>
            </a:pPr>
            <a:r>
              <a:rPr lang="en-US" sz="2400" b="1" dirty="0">
                <a:solidFill>
                  <a:srgbClr val="B78CB9"/>
                </a:solidFill>
              </a:rPr>
              <a:t>Infographic Style</a:t>
            </a:r>
          </a:p>
        </p:txBody>
      </p:sp>
      <p:grpSp>
        <p:nvGrpSpPr>
          <p:cNvPr id="5" name="Group 4">
            <a:extLst>
              <a:ext uri="{FF2B5EF4-FFF2-40B4-BE49-F238E27FC236}">
                <a16:creationId xmlns:a16="http://schemas.microsoft.com/office/drawing/2014/main" id="{52E6C263-8C7F-4310-8CCD-7C7CE98DF854}"/>
              </a:ext>
            </a:extLst>
          </p:cNvPr>
          <p:cNvGrpSpPr/>
          <p:nvPr/>
        </p:nvGrpSpPr>
        <p:grpSpPr>
          <a:xfrm>
            <a:off x="3975957" y="3403778"/>
            <a:ext cx="1185741" cy="1170562"/>
            <a:chOff x="3890020" y="1647850"/>
            <a:chExt cx="1381696" cy="1364008"/>
          </a:xfrm>
        </p:grpSpPr>
        <p:sp>
          <p:nvSpPr>
            <p:cNvPr id="6" name="Rectangle 5">
              <a:extLst>
                <a:ext uri="{FF2B5EF4-FFF2-40B4-BE49-F238E27FC236}">
                  <a16:creationId xmlns:a16="http://schemas.microsoft.com/office/drawing/2014/main" id="{8BED424D-7FE8-4EA0-A7F8-BBC6FD51023F}"/>
                </a:ext>
              </a:extLst>
            </p:cNvPr>
            <p:cNvSpPr/>
            <p:nvPr/>
          </p:nvSpPr>
          <p:spPr>
            <a:xfrm>
              <a:off x="4613844" y="1647850"/>
              <a:ext cx="657872" cy="657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7F7F7F"/>
                </a:solidFill>
              </a:endParaRPr>
            </a:p>
          </p:txBody>
        </p:sp>
        <p:sp>
          <p:nvSpPr>
            <p:cNvPr id="7" name="Rectangle 6">
              <a:extLst>
                <a:ext uri="{FF2B5EF4-FFF2-40B4-BE49-F238E27FC236}">
                  <a16:creationId xmlns:a16="http://schemas.microsoft.com/office/drawing/2014/main" id="{6065860D-5EBB-4CA1-877C-E29E2B76FDDE}"/>
                </a:ext>
              </a:extLst>
            </p:cNvPr>
            <p:cNvSpPr/>
            <p:nvPr/>
          </p:nvSpPr>
          <p:spPr>
            <a:xfrm>
              <a:off x="3890020" y="2353986"/>
              <a:ext cx="657872" cy="6578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7F7F7F"/>
                </a:solidFill>
              </a:endParaRPr>
            </a:p>
          </p:txBody>
        </p:sp>
        <p:grpSp>
          <p:nvGrpSpPr>
            <p:cNvPr id="8" name="Group 7">
              <a:extLst>
                <a:ext uri="{FF2B5EF4-FFF2-40B4-BE49-F238E27FC236}">
                  <a16:creationId xmlns:a16="http://schemas.microsoft.com/office/drawing/2014/main" id="{80F3FE76-DD0E-492E-B78C-EF736087A105}"/>
                </a:ext>
              </a:extLst>
            </p:cNvPr>
            <p:cNvGrpSpPr/>
            <p:nvPr/>
          </p:nvGrpSpPr>
          <p:grpSpPr>
            <a:xfrm>
              <a:off x="3890020" y="1647850"/>
              <a:ext cx="1381696" cy="1364008"/>
              <a:chOff x="3890020" y="1647850"/>
              <a:chExt cx="1381696" cy="1364008"/>
            </a:xfrm>
          </p:grpSpPr>
          <p:sp>
            <p:nvSpPr>
              <p:cNvPr id="9" name="Rectangle 8">
                <a:extLst>
                  <a:ext uri="{FF2B5EF4-FFF2-40B4-BE49-F238E27FC236}">
                    <a16:creationId xmlns:a16="http://schemas.microsoft.com/office/drawing/2014/main" id="{32471283-8C15-4978-8C2D-108529F433BC}"/>
                  </a:ext>
                </a:extLst>
              </p:cNvPr>
              <p:cNvSpPr/>
              <p:nvPr/>
            </p:nvSpPr>
            <p:spPr>
              <a:xfrm>
                <a:off x="3890020" y="1647850"/>
                <a:ext cx="657872" cy="65787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7F7F7F"/>
                  </a:solidFill>
                </a:endParaRPr>
              </a:p>
            </p:txBody>
          </p:sp>
          <p:sp>
            <p:nvSpPr>
              <p:cNvPr id="10" name="Rectangle 9">
                <a:extLst>
                  <a:ext uri="{FF2B5EF4-FFF2-40B4-BE49-F238E27FC236}">
                    <a16:creationId xmlns:a16="http://schemas.microsoft.com/office/drawing/2014/main" id="{3F7E042F-6850-4C42-BE7F-3808C4A410D2}"/>
                  </a:ext>
                </a:extLst>
              </p:cNvPr>
              <p:cNvSpPr/>
              <p:nvPr/>
            </p:nvSpPr>
            <p:spPr>
              <a:xfrm>
                <a:off x="4613844" y="2353986"/>
                <a:ext cx="657872" cy="6578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7F7F7F"/>
                  </a:solidFill>
                </a:endParaRPr>
              </a:p>
            </p:txBody>
          </p:sp>
        </p:grpSp>
      </p:grpSp>
      <p:grpSp>
        <p:nvGrpSpPr>
          <p:cNvPr id="11" name="Group 10">
            <a:extLst>
              <a:ext uri="{FF2B5EF4-FFF2-40B4-BE49-F238E27FC236}">
                <a16:creationId xmlns:a16="http://schemas.microsoft.com/office/drawing/2014/main" id="{8284739A-B9BC-4F9B-8CA4-033172F032BE}"/>
              </a:ext>
            </a:extLst>
          </p:cNvPr>
          <p:cNvGrpSpPr/>
          <p:nvPr/>
        </p:nvGrpSpPr>
        <p:grpSpPr>
          <a:xfrm>
            <a:off x="5353779" y="3430396"/>
            <a:ext cx="3294000" cy="542177"/>
            <a:chOff x="3131840" y="2189475"/>
            <a:chExt cx="3096344" cy="722904"/>
          </a:xfrm>
        </p:grpSpPr>
        <p:sp>
          <p:nvSpPr>
            <p:cNvPr id="12" name="TextBox 11">
              <a:extLst>
                <a:ext uri="{FF2B5EF4-FFF2-40B4-BE49-F238E27FC236}">
                  <a16:creationId xmlns:a16="http://schemas.microsoft.com/office/drawing/2014/main" id="{8951484E-E6E0-4C88-BF88-854D77CA3053}"/>
                </a:ext>
              </a:extLst>
            </p:cNvPr>
            <p:cNvSpPr txBox="1"/>
            <p:nvPr/>
          </p:nvSpPr>
          <p:spPr>
            <a:xfrm>
              <a:off x="3131840" y="2189475"/>
              <a:ext cx="3096344" cy="338555"/>
            </a:xfrm>
            <a:prstGeom prst="rect">
              <a:avLst/>
            </a:prstGeom>
            <a:noFill/>
          </p:spPr>
          <p:txBody>
            <a:bodyPr wrap="square" rtlCol="0" anchor="ctr">
              <a:spAutoFit/>
            </a:bodyPr>
            <a:lstStyle/>
            <a:p>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13" name="TextBox 12">
              <a:extLst>
                <a:ext uri="{FF2B5EF4-FFF2-40B4-BE49-F238E27FC236}">
                  <a16:creationId xmlns:a16="http://schemas.microsoft.com/office/drawing/2014/main" id="{1172B534-3A63-426E-ACF7-81BC3C8D863A}"/>
                </a:ext>
              </a:extLst>
            </p:cNvPr>
            <p:cNvSpPr txBox="1"/>
            <p:nvPr/>
          </p:nvSpPr>
          <p:spPr>
            <a:xfrm>
              <a:off x="3131840" y="2450713"/>
              <a:ext cx="3096344" cy="461666"/>
            </a:xfrm>
            <a:prstGeom prst="rect">
              <a:avLst/>
            </a:prstGeom>
            <a:noFill/>
          </p:spPr>
          <p:txBody>
            <a:bodyPr wrap="square" rtlCol="0">
              <a:spAutoFit/>
            </a:bodyPr>
            <a:lstStyle/>
            <a:p>
              <a:r>
                <a:rPr lang="en-US" altLang="ko-KR" sz="825" dirty="0">
                  <a:solidFill>
                    <a:srgbClr val="7F7F7F"/>
                  </a:solidFill>
                  <a:cs typeface="Arial" pitchFamily="34" charset="0"/>
                </a:rPr>
                <a:t>This PowerPoint Template has clean and neutral design that can be adapted to any content and meets various market segments. </a:t>
              </a:r>
            </a:p>
          </p:txBody>
        </p:sp>
      </p:grpSp>
      <p:grpSp>
        <p:nvGrpSpPr>
          <p:cNvPr id="14" name="Group 13">
            <a:extLst>
              <a:ext uri="{FF2B5EF4-FFF2-40B4-BE49-F238E27FC236}">
                <a16:creationId xmlns:a16="http://schemas.microsoft.com/office/drawing/2014/main" id="{2F58EF24-2256-46A6-BEB1-F823CC065757}"/>
              </a:ext>
            </a:extLst>
          </p:cNvPr>
          <p:cNvGrpSpPr/>
          <p:nvPr/>
        </p:nvGrpSpPr>
        <p:grpSpPr>
          <a:xfrm>
            <a:off x="5353779" y="4038851"/>
            <a:ext cx="3294000" cy="542177"/>
            <a:chOff x="3131840" y="2189475"/>
            <a:chExt cx="3096344" cy="722904"/>
          </a:xfrm>
        </p:grpSpPr>
        <p:sp>
          <p:nvSpPr>
            <p:cNvPr id="15" name="TextBox 14">
              <a:extLst>
                <a:ext uri="{FF2B5EF4-FFF2-40B4-BE49-F238E27FC236}">
                  <a16:creationId xmlns:a16="http://schemas.microsoft.com/office/drawing/2014/main" id="{DA8B2D02-B25C-40B9-923E-3BA24C7D540F}"/>
                </a:ext>
              </a:extLst>
            </p:cNvPr>
            <p:cNvSpPr txBox="1"/>
            <p:nvPr/>
          </p:nvSpPr>
          <p:spPr>
            <a:xfrm>
              <a:off x="3131840" y="2189475"/>
              <a:ext cx="3096344" cy="338555"/>
            </a:xfrm>
            <a:prstGeom prst="rect">
              <a:avLst/>
            </a:prstGeom>
            <a:noFill/>
          </p:spPr>
          <p:txBody>
            <a:bodyPr wrap="square" rtlCol="0" anchor="ctr">
              <a:spAutoFit/>
            </a:bodyPr>
            <a:lstStyle/>
            <a:p>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16" name="TextBox 15">
              <a:extLst>
                <a:ext uri="{FF2B5EF4-FFF2-40B4-BE49-F238E27FC236}">
                  <a16:creationId xmlns:a16="http://schemas.microsoft.com/office/drawing/2014/main" id="{EF19CDC5-4554-460B-90D3-650DDAD29EC0}"/>
                </a:ext>
              </a:extLst>
            </p:cNvPr>
            <p:cNvSpPr txBox="1"/>
            <p:nvPr/>
          </p:nvSpPr>
          <p:spPr>
            <a:xfrm>
              <a:off x="3131840" y="2450713"/>
              <a:ext cx="3096344" cy="461666"/>
            </a:xfrm>
            <a:prstGeom prst="rect">
              <a:avLst/>
            </a:prstGeom>
            <a:noFill/>
          </p:spPr>
          <p:txBody>
            <a:bodyPr wrap="square" rtlCol="0">
              <a:spAutoFit/>
            </a:bodyPr>
            <a:lstStyle/>
            <a:p>
              <a:r>
                <a:rPr lang="en-US" altLang="ko-KR" sz="825" dirty="0">
                  <a:solidFill>
                    <a:srgbClr val="7F7F7F"/>
                  </a:solidFill>
                  <a:cs typeface="Arial" pitchFamily="34" charset="0"/>
                </a:rPr>
                <a:t>This PowerPoint Template has clean and neutral design that can be adapted to any content and meets various market segments. </a:t>
              </a:r>
              <a:endParaRPr lang="ko-KR" altLang="en-US" sz="825" dirty="0">
                <a:solidFill>
                  <a:srgbClr val="7F7F7F"/>
                </a:solidFill>
                <a:cs typeface="Arial" pitchFamily="34" charset="0"/>
              </a:endParaRPr>
            </a:p>
          </p:txBody>
        </p:sp>
      </p:grpSp>
      <p:grpSp>
        <p:nvGrpSpPr>
          <p:cNvPr id="17" name="Group 16">
            <a:extLst>
              <a:ext uri="{FF2B5EF4-FFF2-40B4-BE49-F238E27FC236}">
                <a16:creationId xmlns:a16="http://schemas.microsoft.com/office/drawing/2014/main" id="{44BE45BE-16BA-41B7-BC9A-6D96E4296CFA}"/>
              </a:ext>
            </a:extLst>
          </p:cNvPr>
          <p:cNvGrpSpPr/>
          <p:nvPr/>
        </p:nvGrpSpPr>
        <p:grpSpPr>
          <a:xfrm>
            <a:off x="473870" y="3423802"/>
            <a:ext cx="3294000" cy="542177"/>
            <a:chOff x="3131840" y="2189475"/>
            <a:chExt cx="3096344" cy="722904"/>
          </a:xfrm>
        </p:grpSpPr>
        <p:sp>
          <p:nvSpPr>
            <p:cNvPr id="18" name="TextBox 17">
              <a:extLst>
                <a:ext uri="{FF2B5EF4-FFF2-40B4-BE49-F238E27FC236}">
                  <a16:creationId xmlns:a16="http://schemas.microsoft.com/office/drawing/2014/main" id="{E1CF88E0-6330-47FF-AFF7-8C1CBE574C9E}"/>
                </a:ext>
              </a:extLst>
            </p:cNvPr>
            <p:cNvSpPr txBox="1"/>
            <p:nvPr/>
          </p:nvSpPr>
          <p:spPr>
            <a:xfrm>
              <a:off x="3131840" y="2189475"/>
              <a:ext cx="3096344" cy="338555"/>
            </a:xfrm>
            <a:prstGeom prst="rect">
              <a:avLst/>
            </a:prstGeom>
            <a:noFill/>
          </p:spPr>
          <p:txBody>
            <a:bodyPr wrap="square" rtlCol="0" anchor="ctr">
              <a:spAutoFit/>
            </a:bodyPr>
            <a:lstStyle/>
            <a:p>
              <a:pPr algn="r"/>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19" name="TextBox 18">
              <a:extLst>
                <a:ext uri="{FF2B5EF4-FFF2-40B4-BE49-F238E27FC236}">
                  <a16:creationId xmlns:a16="http://schemas.microsoft.com/office/drawing/2014/main" id="{4294C156-7FFB-467B-8AB3-2C53A027FD03}"/>
                </a:ext>
              </a:extLst>
            </p:cNvPr>
            <p:cNvSpPr txBox="1"/>
            <p:nvPr/>
          </p:nvSpPr>
          <p:spPr>
            <a:xfrm>
              <a:off x="3131840" y="2450713"/>
              <a:ext cx="3096344" cy="461666"/>
            </a:xfrm>
            <a:prstGeom prst="rect">
              <a:avLst/>
            </a:prstGeom>
            <a:noFill/>
          </p:spPr>
          <p:txBody>
            <a:bodyPr wrap="square" rtlCol="0">
              <a:spAutoFit/>
            </a:bodyPr>
            <a:lstStyle/>
            <a:p>
              <a:pPr algn="r"/>
              <a:r>
                <a:rPr lang="en-US" altLang="ko-KR" sz="825" dirty="0">
                  <a:solidFill>
                    <a:srgbClr val="7F7F7F"/>
                  </a:solidFill>
                  <a:cs typeface="Arial" pitchFamily="34" charset="0"/>
                </a:rPr>
                <a:t>This PowerPoint Template has clean and neutral design that can be adapted to any content and meets various market segments.</a:t>
              </a:r>
              <a:endParaRPr lang="ko-KR" altLang="en-US" sz="825" dirty="0">
                <a:solidFill>
                  <a:srgbClr val="7F7F7F"/>
                </a:solidFill>
                <a:cs typeface="Arial" pitchFamily="34" charset="0"/>
              </a:endParaRPr>
            </a:p>
          </p:txBody>
        </p:sp>
      </p:grpSp>
      <p:grpSp>
        <p:nvGrpSpPr>
          <p:cNvPr id="20" name="Group 19">
            <a:extLst>
              <a:ext uri="{FF2B5EF4-FFF2-40B4-BE49-F238E27FC236}">
                <a16:creationId xmlns:a16="http://schemas.microsoft.com/office/drawing/2014/main" id="{45960F13-FD0D-4E1C-B17D-96E5D6FA16F8}"/>
              </a:ext>
            </a:extLst>
          </p:cNvPr>
          <p:cNvGrpSpPr/>
          <p:nvPr/>
        </p:nvGrpSpPr>
        <p:grpSpPr>
          <a:xfrm>
            <a:off x="473870" y="4032257"/>
            <a:ext cx="3294000" cy="542177"/>
            <a:chOff x="3131840" y="2189475"/>
            <a:chExt cx="3096344" cy="722904"/>
          </a:xfrm>
        </p:grpSpPr>
        <p:sp>
          <p:nvSpPr>
            <p:cNvPr id="21" name="TextBox 20">
              <a:extLst>
                <a:ext uri="{FF2B5EF4-FFF2-40B4-BE49-F238E27FC236}">
                  <a16:creationId xmlns:a16="http://schemas.microsoft.com/office/drawing/2014/main" id="{94861551-7BCF-4F81-A03C-DD63C2FE9F22}"/>
                </a:ext>
              </a:extLst>
            </p:cNvPr>
            <p:cNvSpPr txBox="1"/>
            <p:nvPr/>
          </p:nvSpPr>
          <p:spPr>
            <a:xfrm>
              <a:off x="3131840" y="2189475"/>
              <a:ext cx="3096344" cy="338555"/>
            </a:xfrm>
            <a:prstGeom prst="rect">
              <a:avLst/>
            </a:prstGeom>
            <a:noFill/>
          </p:spPr>
          <p:txBody>
            <a:bodyPr wrap="square" rtlCol="0" anchor="ctr">
              <a:spAutoFit/>
            </a:bodyPr>
            <a:lstStyle/>
            <a:p>
              <a:pPr algn="r"/>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22" name="TextBox 21">
              <a:extLst>
                <a:ext uri="{FF2B5EF4-FFF2-40B4-BE49-F238E27FC236}">
                  <a16:creationId xmlns:a16="http://schemas.microsoft.com/office/drawing/2014/main" id="{E18195E7-48A8-4A42-B1CE-7941EFCA2E75}"/>
                </a:ext>
              </a:extLst>
            </p:cNvPr>
            <p:cNvSpPr txBox="1"/>
            <p:nvPr/>
          </p:nvSpPr>
          <p:spPr>
            <a:xfrm>
              <a:off x="3131840" y="2450713"/>
              <a:ext cx="3096344" cy="461666"/>
            </a:xfrm>
            <a:prstGeom prst="rect">
              <a:avLst/>
            </a:prstGeom>
            <a:noFill/>
          </p:spPr>
          <p:txBody>
            <a:bodyPr wrap="square" rtlCol="0">
              <a:spAutoFit/>
            </a:bodyPr>
            <a:lstStyle/>
            <a:p>
              <a:pPr algn="r"/>
              <a:r>
                <a:rPr lang="en-US" altLang="ko-KR" sz="825" dirty="0">
                  <a:solidFill>
                    <a:srgbClr val="7F7F7F"/>
                  </a:solidFill>
                  <a:cs typeface="Arial" pitchFamily="34" charset="0"/>
                </a:rPr>
                <a:t>This PowerPoint Template has clean and neutral design that can be adapted to any content and meets various market segments.</a:t>
              </a:r>
              <a:endParaRPr lang="ko-KR" altLang="en-US" sz="825" dirty="0">
                <a:solidFill>
                  <a:srgbClr val="7F7F7F"/>
                </a:solidFill>
                <a:cs typeface="Arial" pitchFamily="34" charset="0"/>
              </a:endParaRPr>
            </a:p>
          </p:txBody>
        </p:sp>
      </p:grpSp>
      <p:sp>
        <p:nvSpPr>
          <p:cNvPr id="23" name="Freeform 323">
            <a:extLst>
              <a:ext uri="{FF2B5EF4-FFF2-40B4-BE49-F238E27FC236}">
                <a16:creationId xmlns:a16="http://schemas.microsoft.com/office/drawing/2014/main" id="{90A09659-9A42-4BB0-9062-B2B3227CFCA8}"/>
              </a:ext>
            </a:extLst>
          </p:cNvPr>
          <p:cNvSpPr/>
          <p:nvPr/>
        </p:nvSpPr>
        <p:spPr>
          <a:xfrm>
            <a:off x="5627851" y="1708722"/>
            <a:ext cx="1409925" cy="213651"/>
          </a:xfrm>
          <a:custGeom>
            <a:avLst/>
            <a:gdLst>
              <a:gd name="connsiteX0" fmla="*/ 0 w 1400175"/>
              <a:gd name="connsiteY0" fmla="*/ 0 h 590550"/>
              <a:gd name="connsiteX1" fmla="*/ 1400175 w 1400175"/>
              <a:gd name="connsiteY1" fmla="*/ 0 h 590550"/>
              <a:gd name="connsiteX2" fmla="*/ 1400175 w 1400175"/>
              <a:gd name="connsiteY2" fmla="*/ 590550 h 590550"/>
            </a:gdLst>
            <a:ahLst/>
            <a:cxnLst>
              <a:cxn ang="0">
                <a:pos x="connsiteX0" y="connsiteY0"/>
              </a:cxn>
              <a:cxn ang="0">
                <a:pos x="connsiteX1" y="connsiteY1"/>
              </a:cxn>
              <a:cxn ang="0">
                <a:pos x="connsiteX2" y="connsiteY2"/>
              </a:cxn>
            </a:cxnLst>
            <a:rect l="l" t="t" r="r" b="b"/>
            <a:pathLst>
              <a:path w="1400175" h="590550">
                <a:moveTo>
                  <a:pt x="0" y="0"/>
                </a:moveTo>
                <a:lnTo>
                  <a:pt x="1400175" y="0"/>
                </a:lnTo>
                <a:lnTo>
                  <a:pt x="1400175" y="590550"/>
                </a:lnTo>
              </a:path>
            </a:pathLst>
          </a:custGeom>
          <a:ln w="25400">
            <a:solidFill>
              <a:srgbClr val="FFC000"/>
            </a:solidFill>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050">
              <a:solidFill>
                <a:srgbClr val="7F7F7F"/>
              </a:solidFill>
            </a:endParaRPr>
          </a:p>
        </p:txBody>
      </p:sp>
      <p:sp>
        <p:nvSpPr>
          <p:cNvPr id="24" name="Freeform 325">
            <a:extLst>
              <a:ext uri="{FF2B5EF4-FFF2-40B4-BE49-F238E27FC236}">
                <a16:creationId xmlns:a16="http://schemas.microsoft.com/office/drawing/2014/main" id="{C15591DC-FE8C-4882-B6D4-FC52E32348E2}"/>
              </a:ext>
            </a:extLst>
          </p:cNvPr>
          <p:cNvSpPr/>
          <p:nvPr/>
        </p:nvSpPr>
        <p:spPr>
          <a:xfrm>
            <a:off x="5532352" y="2290559"/>
            <a:ext cx="948611" cy="820284"/>
          </a:xfrm>
          <a:custGeom>
            <a:avLst/>
            <a:gdLst>
              <a:gd name="connsiteX0" fmla="*/ 0 w 495300"/>
              <a:gd name="connsiteY0" fmla="*/ 0 h 962025"/>
              <a:gd name="connsiteX1" fmla="*/ 0 w 495300"/>
              <a:gd name="connsiteY1" fmla="*/ 962025 h 962025"/>
              <a:gd name="connsiteX2" fmla="*/ 495300 w 495300"/>
              <a:gd name="connsiteY2" fmla="*/ 962025 h 962025"/>
            </a:gdLst>
            <a:ahLst/>
            <a:cxnLst>
              <a:cxn ang="0">
                <a:pos x="connsiteX0" y="connsiteY0"/>
              </a:cxn>
              <a:cxn ang="0">
                <a:pos x="connsiteX1" y="connsiteY1"/>
              </a:cxn>
              <a:cxn ang="0">
                <a:pos x="connsiteX2" y="connsiteY2"/>
              </a:cxn>
            </a:cxnLst>
            <a:rect l="l" t="t" r="r" b="b"/>
            <a:pathLst>
              <a:path w="495300" h="962025">
                <a:moveTo>
                  <a:pt x="0" y="0"/>
                </a:moveTo>
                <a:lnTo>
                  <a:pt x="0" y="962025"/>
                </a:lnTo>
                <a:lnTo>
                  <a:pt x="495300" y="962025"/>
                </a:lnTo>
              </a:path>
            </a:pathLst>
          </a:custGeom>
          <a:ln w="25400">
            <a:solidFill>
              <a:srgbClr val="FFC000"/>
            </a:solidFill>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050">
              <a:solidFill>
                <a:srgbClr val="7F7F7F"/>
              </a:solidFill>
            </a:endParaRPr>
          </a:p>
        </p:txBody>
      </p:sp>
      <p:sp>
        <p:nvSpPr>
          <p:cNvPr id="25" name="Freeform 326">
            <a:extLst>
              <a:ext uri="{FF2B5EF4-FFF2-40B4-BE49-F238E27FC236}">
                <a16:creationId xmlns:a16="http://schemas.microsoft.com/office/drawing/2014/main" id="{1E216069-247F-474A-B68E-1CAA3493E123}"/>
              </a:ext>
            </a:extLst>
          </p:cNvPr>
          <p:cNvSpPr/>
          <p:nvPr/>
        </p:nvSpPr>
        <p:spPr>
          <a:xfrm>
            <a:off x="2535471" y="2188227"/>
            <a:ext cx="767798" cy="374938"/>
          </a:xfrm>
          <a:custGeom>
            <a:avLst/>
            <a:gdLst>
              <a:gd name="connsiteX0" fmla="*/ 1381125 w 1381125"/>
              <a:gd name="connsiteY0" fmla="*/ 0 h 371475"/>
              <a:gd name="connsiteX1" fmla="*/ 0 w 1381125"/>
              <a:gd name="connsiteY1" fmla="*/ 0 h 371475"/>
              <a:gd name="connsiteX2" fmla="*/ 0 w 1381125"/>
              <a:gd name="connsiteY2" fmla="*/ 371475 h 371475"/>
            </a:gdLst>
            <a:ahLst/>
            <a:cxnLst>
              <a:cxn ang="0">
                <a:pos x="connsiteX0" y="connsiteY0"/>
              </a:cxn>
              <a:cxn ang="0">
                <a:pos x="connsiteX1" y="connsiteY1"/>
              </a:cxn>
              <a:cxn ang="0">
                <a:pos x="connsiteX2" y="connsiteY2"/>
              </a:cxn>
            </a:cxnLst>
            <a:rect l="l" t="t" r="r" b="b"/>
            <a:pathLst>
              <a:path w="1381125" h="371475">
                <a:moveTo>
                  <a:pt x="1381125" y="0"/>
                </a:moveTo>
                <a:lnTo>
                  <a:pt x="0" y="0"/>
                </a:lnTo>
                <a:lnTo>
                  <a:pt x="0" y="371475"/>
                </a:lnTo>
              </a:path>
            </a:pathLst>
          </a:custGeom>
          <a:ln w="25400">
            <a:solidFill>
              <a:srgbClr val="FFC000"/>
            </a:solidFill>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050">
              <a:solidFill>
                <a:srgbClr val="7F7F7F"/>
              </a:solidFill>
            </a:endParaRPr>
          </a:p>
        </p:txBody>
      </p:sp>
      <p:sp>
        <p:nvSpPr>
          <p:cNvPr id="26" name="Freeform 327">
            <a:extLst>
              <a:ext uri="{FF2B5EF4-FFF2-40B4-BE49-F238E27FC236}">
                <a16:creationId xmlns:a16="http://schemas.microsoft.com/office/drawing/2014/main" id="{F172AA63-5292-4C21-8317-C48DF904B9AB}"/>
              </a:ext>
            </a:extLst>
          </p:cNvPr>
          <p:cNvSpPr/>
          <p:nvPr/>
        </p:nvSpPr>
        <p:spPr>
          <a:xfrm>
            <a:off x="1963552" y="1349921"/>
            <a:ext cx="2060374" cy="238046"/>
          </a:xfrm>
          <a:custGeom>
            <a:avLst/>
            <a:gdLst>
              <a:gd name="connsiteX0" fmla="*/ 1381125 w 1381125"/>
              <a:gd name="connsiteY0" fmla="*/ 0 h 371475"/>
              <a:gd name="connsiteX1" fmla="*/ 0 w 1381125"/>
              <a:gd name="connsiteY1" fmla="*/ 0 h 371475"/>
              <a:gd name="connsiteX2" fmla="*/ 0 w 1381125"/>
              <a:gd name="connsiteY2" fmla="*/ 371475 h 371475"/>
            </a:gdLst>
            <a:ahLst/>
            <a:cxnLst>
              <a:cxn ang="0">
                <a:pos x="connsiteX0" y="connsiteY0"/>
              </a:cxn>
              <a:cxn ang="0">
                <a:pos x="connsiteX1" y="connsiteY1"/>
              </a:cxn>
              <a:cxn ang="0">
                <a:pos x="connsiteX2" y="connsiteY2"/>
              </a:cxn>
            </a:cxnLst>
            <a:rect l="l" t="t" r="r" b="b"/>
            <a:pathLst>
              <a:path w="1381125" h="371475">
                <a:moveTo>
                  <a:pt x="1381125" y="0"/>
                </a:moveTo>
                <a:lnTo>
                  <a:pt x="0" y="0"/>
                </a:lnTo>
                <a:lnTo>
                  <a:pt x="0" y="371475"/>
                </a:lnTo>
              </a:path>
            </a:pathLst>
          </a:custGeom>
          <a:ln w="25400">
            <a:solidFill>
              <a:srgbClr val="FFC000"/>
            </a:solidFill>
            <a:headEnd type="oval" w="lg" len="lg"/>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050">
              <a:solidFill>
                <a:srgbClr val="7F7F7F"/>
              </a:solidFill>
            </a:endParaRPr>
          </a:p>
        </p:txBody>
      </p:sp>
      <p:grpSp>
        <p:nvGrpSpPr>
          <p:cNvPr id="27" name="Group 297">
            <a:extLst>
              <a:ext uri="{FF2B5EF4-FFF2-40B4-BE49-F238E27FC236}">
                <a16:creationId xmlns:a16="http://schemas.microsoft.com/office/drawing/2014/main" id="{5EBC43F0-A051-4246-8B27-91D52F73A2B0}"/>
              </a:ext>
            </a:extLst>
          </p:cNvPr>
          <p:cNvGrpSpPr/>
          <p:nvPr/>
        </p:nvGrpSpPr>
        <p:grpSpPr>
          <a:xfrm>
            <a:off x="6753637" y="1928506"/>
            <a:ext cx="1356481" cy="809280"/>
            <a:chOff x="3131840" y="2189475"/>
            <a:chExt cx="3096344" cy="1079040"/>
          </a:xfrm>
        </p:grpSpPr>
        <p:sp>
          <p:nvSpPr>
            <p:cNvPr id="28" name="TextBox 27">
              <a:extLst>
                <a:ext uri="{FF2B5EF4-FFF2-40B4-BE49-F238E27FC236}">
                  <a16:creationId xmlns:a16="http://schemas.microsoft.com/office/drawing/2014/main" id="{14828556-A5BF-4789-BBE9-9C58887E26E1}"/>
                </a:ext>
              </a:extLst>
            </p:cNvPr>
            <p:cNvSpPr txBox="1"/>
            <p:nvPr/>
          </p:nvSpPr>
          <p:spPr>
            <a:xfrm>
              <a:off x="3131840" y="2189475"/>
              <a:ext cx="3096344" cy="338555"/>
            </a:xfrm>
            <a:prstGeom prst="rect">
              <a:avLst/>
            </a:prstGeom>
            <a:noFill/>
          </p:spPr>
          <p:txBody>
            <a:bodyPr wrap="square" rtlCol="0" anchor="ctr">
              <a:spAutoFit/>
            </a:bodyPr>
            <a:lstStyle/>
            <a:p>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29" name="TextBox 28">
              <a:extLst>
                <a:ext uri="{FF2B5EF4-FFF2-40B4-BE49-F238E27FC236}">
                  <a16:creationId xmlns:a16="http://schemas.microsoft.com/office/drawing/2014/main" id="{0DACC641-E508-46B8-A9B5-1A20001092B5}"/>
                </a:ext>
              </a:extLst>
            </p:cNvPr>
            <p:cNvSpPr txBox="1"/>
            <p:nvPr/>
          </p:nvSpPr>
          <p:spPr>
            <a:xfrm>
              <a:off x="3131840" y="2468296"/>
              <a:ext cx="3096344" cy="800219"/>
            </a:xfrm>
            <a:prstGeom prst="rect">
              <a:avLst/>
            </a:prstGeom>
            <a:noFill/>
          </p:spPr>
          <p:txBody>
            <a:bodyPr wrap="square" rtlCol="0">
              <a:spAutoFit/>
            </a:bodyPr>
            <a:lstStyle/>
            <a:p>
              <a:r>
                <a:rPr lang="en-US" altLang="ko-KR" sz="825" dirty="0">
                  <a:solidFill>
                    <a:srgbClr val="7F7F7F"/>
                  </a:solidFill>
                  <a:cs typeface="Arial" pitchFamily="34" charset="0"/>
                </a:rPr>
                <a:t>Get a modern PowerPoint  Presentation that is beautifully designed.  </a:t>
              </a:r>
            </a:p>
          </p:txBody>
        </p:sp>
      </p:grpSp>
      <p:grpSp>
        <p:nvGrpSpPr>
          <p:cNvPr id="30" name="Group 297">
            <a:extLst>
              <a:ext uri="{FF2B5EF4-FFF2-40B4-BE49-F238E27FC236}">
                <a16:creationId xmlns:a16="http://schemas.microsoft.com/office/drawing/2014/main" id="{2FF4CC13-B9F7-495F-9268-16E1F0F98DED}"/>
              </a:ext>
            </a:extLst>
          </p:cNvPr>
          <p:cNvGrpSpPr/>
          <p:nvPr/>
        </p:nvGrpSpPr>
        <p:grpSpPr>
          <a:xfrm>
            <a:off x="6551283" y="2728079"/>
            <a:ext cx="1356481" cy="809280"/>
            <a:chOff x="3131840" y="2189475"/>
            <a:chExt cx="3096344" cy="1079040"/>
          </a:xfrm>
        </p:grpSpPr>
        <p:sp>
          <p:nvSpPr>
            <p:cNvPr id="31" name="TextBox 30">
              <a:extLst>
                <a:ext uri="{FF2B5EF4-FFF2-40B4-BE49-F238E27FC236}">
                  <a16:creationId xmlns:a16="http://schemas.microsoft.com/office/drawing/2014/main" id="{1627BBCB-5DB0-4786-979E-32C842B1ABB5}"/>
                </a:ext>
              </a:extLst>
            </p:cNvPr>
            <p:cNvSpPr txBox="1"/>
            <p:nvPr/>
          </p:nvSpPr>
          <p:spPr>
            <a:xfrm>
              <a:off x="3131840" y="2189475"/>
              <a:ext cx="3096344" cy="338555"/>
            </a:xfrm>
            <a:prstGeom prst="rect">
              <a:avLst/>
            </a:prstGeom>
            <a:noFill/>
          </p:spPr>
          <p:txBody>
            <a:bodyPr wrap="square" rtlCol="0" anchor="ctr">
              <a:spAutoFit/>
            </a:bodyPr>
            <a:lstStyle/>
            <a:p>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32" name="TextBox 31">
              <a:extLst>
                <a:ext uri="{FF2B5EF4-FFF2-40B4-BE49-F238E27FC236}">
                  <a16:creationId xmlns:a16="http://schemas.microsoft.com/office/drawing/2014/main" id="{8FDD078A-AE58-4BE5-BD85-0797EF6B153F}"/>
                </a:ext>
              </a:extLst>
            </p:cNvPr>
            <p:cNvSpPr txBox="1"/>
            <p:nvPr/>
          </p:nvSpPr>
          <p:spPr>
            <a:xfrm>
              <a:off x="3131840" y="2468296"/>
              <a:ext cx="3096344" cy="800219"/>
            </a:xfrm>
            <a:prstGeom prst="rect">
              <a:avLst/>
            </a:prstGeom>
            <a:noFill/>
          </p:spPr>
          <p:txBody>
            <a:bodyPr wrap="square" rtlCol="0">
              <a:spAutoFit/>
            </a:bodyPr>
            <a:lstStyle/>
            <a:p>
              <a:r>
                <a:rPr lang="en-US" altLang="ko-KR" sz="825" dirty="0">
                  <a:solidFill>
                    <a:srgbClr val="7F7F7F"/>
                  </a:solidFill>
                  <a:cs typeface="Arial" pitchFamily="34" charset="0"/>
                </a:rPr>
                <a:t>Get a modern PowerPoint  Presentation that is beautifully designed.  </a:t>
              </a:r>
            </a:p>
          </p:txBody>
        </p:sp>
      </p:grpSp>
      <p:grpSp>
        <p:nvGrpSpPr>
          <p:cNvPr id="33" name="Group 297">
            <a:extLst>
              <a:ext uri="{FF2B5EF4-FFF2-40B4-BE49-F238E27FC236}">
                <a16:creationId xmlns:a16="http://schemas.microsoft.com/office/drawing/2014/main" id="{557E0907-D4D8-4EAD-AFF1-0D3AED0F2414}"/>
              </a:ext>
            </a:extLst>
          </p:cNvPr>
          <p:cNvGrpSpPr/>
          <p:nvPr/>
        </p:nvGrpSpPr>
        <p:grpSpPr>
          <a:xfrm>
            <a:off x="1568357" y="2604805"/>
            <a:ext cx="1356481" cy="809280"/>
            <a:chOff x="3131840" y="2189475"/>
            <a:chExt cx="3096344" cy="1079040"/>
          </a:xfrm>
        </p:grpSpPr>
        <p:sp>
          <p:nvSpPr>
            <p:cNvPr id="34" name="TextBox 33">
              <a:extLst>
                <a:ext uri="{FF2B5EF4-FFF2-40B4-BE49-F238E27FC236}">
                  <a16:creationId xmlns:a16="http://schemas.microsoft.com/office/drawing/2014/main" id="{70F05824-28E3-4C0B-AB8F-72EB452163BE}"/>
                </a:ext>
              </a:extLst>
            </p:cNvPr>
            <p:cNvSpPr txBox="1"/>
            <p:nvPr/>
          </p:nvSpPr>
          <p:spPr>
            <a:xfrm>
              <a:off x="3131840" y="2189475"/>
              <a:ext cx="3096344" cy="338555"/>
            </a:xfrm>
            <a:prstGeom prst="rect">
              <a:avLst/>
            </a:prstGeom>
            <a:noFill/>
          </p:spPr>
          <p:txBody>
            <a:bodyPr wrap="square" rtlCol="0" anchor="ctr">
              <a:spAutoFit/>
            </a:bodyPr>
            <a:lstStyle/>
            <a:p>
              <a:pPr algn="r"/>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35" name="TextBox 34">
              <a:extLst>
                <a:ext uri="{FF2B5EF4-FFF2-40B4-BE49-F238E27FC236}">
                  <a16:creationId xmlns:a16="http://schemas.microsoft.com/office/drawing/2014/main" id="{4892F9F3-699D-4EDC-AB0F-2F26FAC5BDD4}"/>
                </a:ext>
              </a:extLst>
            </p:cNvPr>
            <p:cNvSpPr txBox="1"/>
            <p:nvPr/>
          </p:nvSpPr>
          <p:spPr>
            <a:xfrm>
              <a:off x="3131840" y="2468296"/>
              <a:ext cx="3096344" cy="800219"/>
            </a:xfrm>
            <a:prstGeom prst="rect">
              <a:avLst/>
            </a:prstGeom>
            <a:noFill/>
          </p:spPr>
          <p:txBody>
            <a:bodyPr wrap="square" rtlCol="0">
              <a:spAutoFit/>
            </a:bodyPr>
            <a:lstStyle/>
            <a:p>
              <a:pPr algn="r"/>
              <a:r>
                <a:rPr lang="en-US" altLang="ko-KR" sz="825" dirty="0">
                  <a:solidFill>
                    <a:srgbClr val="7F7F7F"/>
                  </a:solidFill>
                  <a:cs typeface="Arial" pitchFamily="34" charset="0"/>
                </a:rPr>
                <a:t>Get a modern PowerPoint  Presentation that is beautifully designed.  </a:t>
              </a:r>
            </a:p>
          </p:txBody>
        </p:sp>
      </p:grpSp>
      <p:grpSp>
        <p:nvGrpSpPr>
          <p:cNvPr id="36" name="Group 297">
            <a:extLst>
              <a:ext uri="{FF2B5EF4-FFF2-40B4-BE49-F238E27FC236}">
                <a16:creationId xmlns:a16="http://schemas.microsoft.com/office/drawing/2014/main" id="{F26F3F99-D8FA-4240-BEAC-E0C1342FEC95}"/>
              </a:ext>
            </a:extLst>
          </p:cNvPr>
          <p:cNvGrpSpPr/>
          <p:nvPr/>
        </p:nvGrpSpPr>
        <p:grpSpPr>
          <a:xfrm>
            <a:off x="960144" y="1614489"/>
            <a:ext cx="1356481" cy="809280"/>
            <a:chOff x="3131840" y="2189475"/>
            <a:chExt cx="3096344" cy="1079040"/>
          </a:xfrm>
        </p:grpSpPr>
        <p:sp>
          <p:nvSpPr>
            <p:cNvPr id="37" name="TextBox 36">
              <a:extLst>
                <a:ext uri="{FF2B5EF4-FFF2-40B4-BE49-F238E27FC236}">
                  <a16:creationId xmlns:a16="http://schemas.microsoft.com/office/drawing/2014/main" id="{0858E868-0189-4203-A983-07D9A1BBF23E}"/>
                </a:ext>
              </a:extLst>
            </p:cNvPr>
            <p:cNvSpPr txBox="1"/>
            <p:nvPr/>
          </p:nvSpPr>
          <p:spPr>
            <a:xfrm>
              <a:off x="3131840" y="2189475"/>
              <a:ext cx="3096344" cy="338555"/>
            </a:xfrm>
            <a:prstGeom prst="rect">
              <a:avLst/>
            </a:prstGeom>
            <a:noFill/>
          </p:spPr>
          <p:txBody>
            <a:bodyPr wrap="square" rtlCol="0" anchor="ctr">
              <a:spAutoFit/>
            </a:bodyPr>
            <a:lstStyle/>
            <a:p>
              <a:pPr algn="r"/>
              <a:r>
                <a:rPr lang="en-US" altLang="ko-KR" sz="1050" b="1" dirty="0">
                  <a:solidFill>
                    <a:srgbClr val="7F7F7F"/>
                  </a:solidFill>
                  <a:cs typeface="Arial" pitchFamily="34" charset="0"/>
                </a:rPr>
                <a:t>Content  Here</a:t>
              </a:r>
              <a:endParaRPr lang="ko-KR" altLang="en-US" sz="1050" b="1" dirty="0">
                <a:solidFill>
                  <a:srgbClr val="7F7F7F"/>
                </a:solidFill>
                <a:cs typeface="Arial" pitchFamily="34" charset="0"/>
              </a:endParaRPr>
            </a:p>
          </p:txBody>
        </p:sp>
        <p:sp>
          <p:nvSpPr>
            <p:cNvPr id="38" name="TextBox 37">
              <a:extLst>
                <a:ext uri="{FF2B5EF4-FFF2-40B4-BE49-F238E27FC236}">
                  <a16:creationId xmlns:a16="http://schemas.microsoft.com/office/drawing/2014/main" id="{7D8527C4-C136-4E4E-BCE4-E832D71AA9D2}"/>
                </a:ext>
              </a:extLst>
            </p:cNvPr>
            <p:cNvSpPr txBox="1"/>
            <p:nvPr/>
          </p:nvSpPr>
          <p:spPr>
            <a:xfrm>
              <a:off x="3131840" y="2468296"/>
              <a:ext cx="3096344" cy="800219"/>
            </a:xfrm>
            <a:prstGeom prst="rect">
              <a:avLst/>
            </a:prstGeom>
            <a:noFill/>
          </p:spPr>
          <p:txBody>
            <a:bodyPr wrap="square" rtlCol="0">
              <a:spAutoFit/>
            </a:bodyPr>
            <a:lstStyle/>
            <a:p>
              <a:pPr algn="r"/>
              <a:r>
                <a:rPr lang="en-US" altLang="ko-KR" sz="825" dirty="0">
                  <a:solidFill>
                    <a:srgbClr val="7F7F7F"/>
                  </a:solidFill>
                  <a:cs typeface="Arial" pitchFamily="34" charset="0"/>
                </a:rPr>
                <a:t>Get a modern PowerPoint  Presentation that is beautifully designed.  </a:t>
              </a:r>
            </a:p>
          </p:txBody>
        </p:sp>
      </p:grpSp>
      <p:sp>
        <p:nvSpPr>
          <p:cNvPr id="39" name="Rounded Rectangle 10">
            <a:extLst>
              <a:ext uri="{FF2B5EF4-FFF2-40B4-BE49-F238E27FC236}">
                <a16:creationId xmlns:a16="http://schemas.microsoft.com/office/drawing/2014/main" id="{74426D57-CD22-49EE-A78D-D8242052321B}"/>
              </a:ext>
            </a:extLst>
          </p:cNvPr>
          <p:cNvSpPr/>
          <p:nvPr/>
        </p:nvSpPr>
        <p:spPr>
          <a:xfrm>
            <a:off x="4158775" y="4173773"/>
            <a:ext cx="190620" cy="252264"/>
          </a:xfrm>
          <a:custGeom>
            <a:avLst/>
            <a:gdLst/>
            <a:ahLst/>
            <a:cxnLst/>
            <a:rect l="l" t="t" r="r" b="b"/>
            <a:pathLst>
              <a:path w="2448272" h="3240000">
                <a:moveTo>
                  <a:pt x="1358676" y="2676152"/>
                </a:moveTo>
                <a:cubicBezTo>
                  <a:pt x="1327753" y="2676152"/>
                  <a:pt x="1302685" y="2701220"/>
                  <a:pt x="1302685" y="2732143"/>
                </a:cubicBezTo>
                <a:lnTo>
                  <a:pt x="1302685" y="2956101"/>
                </a:lnTo>
                <a:cubicBezTo>
                  <a:pt x="1302685" y="2987024"/>
                  <a:pt x="1327753" y="3012092"/>
                  <a:pt x="1358676" y="3012092"/>
                </a:cubicBezTo>
                <a:lnTo>
                  <a:pt x="1582634" y="3012092"/>
                </a:lnTo>
                <a:cubicBezTo>
                  <a:pt x="1613557" y="3012092"/>
                  <a:pt x="1638625" y="2987024"/>
                  <a:pt x="1638625" y="2956101"/>
                </a:cubicBezTo>
                <a:lnTo>
                  <a:pt x="1638625" y="2732143"/>
                </a:lnTo>
                <a:cubicBezTo>
                  <a:pt x="1638625" y="2701220"/>
                  <a:pt x="1613557" y="2676152"/>
                  <a:pt x="1582634" y="2676152"/>
                </a:cubicBezTo>
                <a:close/>
                <a:moveTo>
                  <a:pt x="837062" y="2676152"/>
                </a:moveTo>
                <a:cubicBezTo>
                  <a:pt x="806139" y="2676152"/>
                  <a:pt x="781071" y="2701220"/>
                  <a:pt x="781071" y="2732143"/>
                </a:cubicBezTo>
                <a:lnTo>
                  <a:pt x="781071" y="2956101"/>
                </a:lnTo>
                <a:cubicBezTo>
                  <a:pt x="781071" y="2987024"/>
                  <a:pt x="806139" y="3012092"/>
                  <a:pt x="837062" y="3012092"/>
                </a:cubicBezTo>
                <a:lnTo>
                  <a:pt x="1061020" y="3012092"/>
                </a:lnTo>
                <a:cubicBezTo>
                  <a:pt x="1091943" y="3012092"/>
                  <a:pt x="1117011" y="2987024"/>
                  <a:pt x="1117011" y="2956101"/>
                </a:cubicBezTo>
                <a:lnTo>
                  <a:pt x="1117011" y="2732143"/>
                </a:lnTo>
                <a:cubicBezTo>
                  <a:pt x="1117011" y="2701220"/>
                  <a:pt x="1091943" y="2676152"/>
                  <a:pt x="1061020" y="2676152"/>
                </a:cubicBezTo>
                <a:close/>
                <a:moveTo>
                  <a:pt x="315448" y="2676152"/>
                </a:moveTo>
                <a:cubicBezTo>
                  <a:pt x="284525" y="2676152"/>
                  <a:pt x="259457" y="2701220"/>
                  <a:pt x="259457" y="2732143"/>
                </a:cubicBezTo>
                <a:lnTo>
                  <a:pt x="259457" y="2956101"/>
                </a:lnTo>
                <a:cubicBezTo>
                  <a:pt x="259457" y="2987024"/>
                  <a:pt x="284525" y="3012092"/>
                  <a:pt x="315448" y="3012092"/>
                </a:cubicBezTo>
                <a:lnTo>
                  <a:pt x="539406" y="3012092"/>
                </a:lnTo>
                <a:cubicBezTo>
                  <a:pt x="570329" y="3012092"/>
                  <a:pt x="595397" y="2987024"/>
                  <a:pt x="595397" y="2956101"/>
                </a:cubicBezTo>
                <a:lnTo>
                  <a:pt x="595397" y="2732143"/>
                </a:lnTo>
                <a:cubicBezTo>
                  <a:pt x="595397" y="2701220"/>
                  <a:pt x="570329" y="2676152"/>
                  <a:pt x="539406" y="2676152"/>
                </a:cubicBezTo>
                <a:close/>
                <a:moveTo>
                  <a:pt x="1880291" y="2179832"/>
                </a:moveTo>
                <a:cubicBezTo>
                  <a:pt x="1849368" y="2179832"/>
                  <a:pt x="1824300" y="2204900"/>
                  <a:pt x="1824300" y="2235823"/>
                </a:cubicBezTo>
                <a:lnTo>
                  <a:pt x="1824300" y="2956101"/>
                </a:lnTo>
                <a:cubicBezTo>
                  <a:pt x="1824300" y="2987024"/>
                  <a:pt x="1849368" y="3012092"/>
                  <a:pt x="1880291" y="3012092"/>
                </a:cubicBezTo>
                <a:lnTo>
                  <a:pt x="2104249" y="3012092"/>
                </a:lnTo>
                <a:cubicBezTo>
                  <a:pt x="2135172" y="3012092"/>
                  <a:pt x="2160240" y="2987024"/>
                  <a:pt x="2160240" y="2956101"/>
                </a:cubicBezTo>
                <a:lnTo>
                  <a:pt x="2160240" y="2235823"/>
                </a:lnTo>
                <a:cubicBezTo>
                  <a:pt x="2160240" y="2204900"/>
                  <a:pt x="2135172" y="2179832"/>
                  <a:pt x="2104249" y="2179832"/>
                </a:cubicBezTo>
                <a:close/>
                <a:moveTo>
                  <a:pt x="1358676" y="2179832"/>
                </a:moveTo>
                <a:cubicBezTo>
                  <a:pt x="1327753" y="2179832"/>
                  <a:pt x="1302685" y="2204900"/>
                  <a:pt x="1302685" y="2235823"/>
                </a:cubicBezTo>
                <a:lnTo>
                  <a:pt x="1302685" y="2459781"/>
                </a:lnTo>
                <a:cubicBezTo>
                  <a:pt x="1302685" y="2490704"/>
                  <a:pt x="1327753" y="2515772"/>
                  <a:pt x="1358676" y="2515772"/>
                </a:cubicBezTo>
                <a:lnTo>
                  <a:pt x="1582634" y="2515772"/>
                </a:lnTo>
                <a:cubicBezTo>
                  <a:pt x="1613557" y="2515772"/>
                  <a:pt x="1638625" y="2490704"/>
                  <a:pt x="1638625" y="2459781"/>
                </a:cubicBezTo>
                <a:lnTo>
                  <a:pt x="1638625" y="2235823"/>
                </a:lnTo>
                <a:cubicBezTo>
                  <a:pt x="1638625" y="2204900"/>
                  <a:pt x="1613557" y="2179832"/>
                  <a:pt x="1582634" y="2179832"/>
                </a:cubicBezTo>
                <a:close/>
                <a:moveTo>
                  <a:pt x="837062" y="2179832"/>
                </a:moveTo>
                <a:cubicBezTo>
                  <a:pt x="806139" y="2179832"/>
                  <a:pt x="781071" y="2204900"/>
                  <a:pt x="781071" y="2235823"/>
                </a:cubicBezTo>
                <a:lnTo>
                  <a:pt x="781071" y="2459781"/>
                </a:lnTo>
                <a:cubicBezTo>
                  <a:pt x="781071" y="2490704"/>
                  <a:pt x="806139" y="2515772"/>
                  <a:pt x="837062" y="2515772"/>
                </a:cubicBezTo>
                <a:lnTo>
                  <a:pt x="1061020" y="2515772"/>
                </a:lnTo>
                <a:cubicBezTo>
                  <a:pt x="1091943" y="2515772"/>
                  <a:pt x="1117011" y="2490704"/>
                  <a:pt x="1117011" y="2459781"/>
                </a:cubicBezTo>
                <a:lnTo>
                  <a:pt x="1117011" y="2235823"/>
                </a:lnTo>
                <a:cubicBezTo>
                  <a:pt x="1117011" y="2204900"/>
                  <a:pt x="1091943" y="2179832"/>
                  <a:pt x="1061020" y="2179832"/>
                </a:cubicBezTo>
                <a:close/>
                <a:moveTo>
                  <a:pt x="315448" y="2179832"/>
                </a:moveTo>
                <a:cubicBezTo>
                  <a:pt x="284525" y="2179832"/>
                  <a:pt x="259457" y="2204900"/>
                  <a:pt x="259457" y="2235823"/>
                </a:cubicBezTo>
                <a:lnTo>
                  <a:pt x="259457" y="2459781"/>
                </a:lnTo>
                <a:cubicBezTo>
                  <a:pt x="259457" y="2490704"/>
                  <a:pt x="284525" y="2515772"/>
                  <a:pt x="315448" y="2515772"/>
                </a:cubicBezTo>
                <a:lnTo>
                  <a:pt x="539406" y="2515772"/>
                </a:lnTo>
                <a:cubicBezTo>
                  <a:pt x="570329" y="2515772"/>
                  <a:pt x="595397" y="2490704"/>
                  <a:pt x="595397" y="2459781"/>
                </a:cubicBezTo>
                <a:lnTo>
                  <a:pt x="595397" y="2235823"/>
                </a:lnTo>
                <a:cubicBezTo>
                  <a:pt x="595397" y="2204900"/>
                  <a:pt x="570329" y="2179832"/>
                  <a:pt x="539406" y="2179832"/>
                </a:cubicBezTo>
                <a:close/>
                <a:moveTo>
                  <a:pt x="1880291" y="1683512"/>
                </a:moveTo>
                <a:cubicBezTo>
                  <a:pt x="1849368" y="1683512"/>
                  <a:pt x="1824300" y="1708580"/>
                  <a:pt x="1824300" y="1739503"/>
                </a:cubicBezTo>
                <a:lnTo>
                  <a:pt x="1824300" y="1963461"/>
                </a:lnTo>
                <a:cubicBezTo>
                  <a:pt x="1824300" y="1994384"/>
                  <a:pt x="1849368" y="2019452"/>
                  <a:pt x="1880291" y="2019452"/>
                </a:cubicBezTo>
                <a:lnTo>
                  <a:pt x="2104249" y="2019452"/>
                </a:lnTo>
                <a:cubicBezTo>
                  <a:pt x="2135172" y="2019452"/>
                  <a:pt x="2160240" y="1994384"/>
                  <a:pt x="2160240" y="1963461"/>
                </a:cubicBezTo>
                <a:lnTo>
                  <a:pt x="2160240" y="1739503"/>
                </a:lnTo>
                <a:cubicBezTo>
                  <a:pt x="2160240" y="1708580"/>
                  <a:pt x="2135172" y="1683512"/>
                  <a:pt x="2104249" y="1683512"/>
                </a:cubicBezTo>
                <a:close/>
                <a:moveTo>
                  <a:pt x="1358676" y="1683512"/>
                </a:moveTo>
                <a:cubicBezTo>
                  <a:pt x="1327753" y="1683512"/>
                  <a:pt x="1302685" y="1708580"/>
                  <a:pt x="1302685" y="1739503"/>
                </a:cubicBezTo>
                <a:lnTo>
                  <a:pt x="1302685" y="1963461"/>
                </a:lnTo>
                <a:cubicBezTo>
                  <a:pt x="1302685" y="1994384"/>
                  <a:pt x="1327753" y="2019452"/>
                  <a:pt x="1358676" y="2019452"/>
                </a:cubicBezTo>
                <a:lnTo>
                  <a:pt x="1582634" y="2019452"/>
                </a:lnTo>
                <a:cubicBezTo>
                  <a:pt x="1613557" y="2019452"/>
                  <a:pt x="1638625" y="1994384"/>
                  <a:pt x="1638625" y="1963461"/>
                </a:cubicBezTo>
                <a:lnTo>
                  <a:pt x="1638625" y="1739503"/>
                </a:lnTo>
                <a:cubicBezTo>
                  <a:pt x="1638625" y="1708580"/>
                  <a:pt x="1613557" y="1683512"/>
                  <a:pt x="1582634" y="1683512"/>
                </a:cubicBezTo>
                <a:close/>
                <a:moveTo>
                  <a:pt x="837062" y="1683512"/>
                </a:moveTo>
                <a:cubicBezTo>
                  <a:pt x="806139" y="1683512"/>
                  <a:pt x="781071" y="1708580"/>
                  <a:pt x="781071" y="1739503"/>
                </a:cubicBezTo>
                <a:lnTo>
                  <a:pt x="781071" y="1963461"/>
                </a:lnTo>
                <a:cubicBezTo>
                  <a:pt x="781071" y="1994384"/>
                  <a:pt x="806139" y="2019452"/>
                  <a:pt x="837062" y="2019452"/>
                </a:cubicBezTo>
                <a:lnTo>
                  <a:pt x="1061020" y="2019452"/>
                </a:lnTo>
                <a:cubicBezTo>
                  <a:pt x="1091943" y="2019452"/>
                  <a:pt x="1117011" y="1994384"/>
                  <a:pt x="1117011" y="1963461"/>
                </a:cubicBezTo>
                <a:lnTo>
                  <a:pt x="1117011" y="1739503"/>
                </a:lnTo>
                <a:cubicBezTo>
                  <a:pt x="1117011" y="1708580"/>
                  <a:pt x="1091943" y="1683512"/>
                  <a:pt x="1061020" y="1683512"/>
                </a:cubicBezTo>
                <a:close/>
                <a:moveTo>
                  <a:pt x="315448" y="1683512"/>
                </a:moveTo>
                <a:cubicBezTo>
                  <a:pt x="284525" y="1683512"/>
                  <a:pt x="259457" y="1708580"/>
                  <a:pt x="259457" y="1739503"/>
                </a:cubicBezTo>
                <a:lnTo>
                  <a:pt x="259457" y="1963461"/>
                </a:lnTo>
                <a:cubicBezTo>
                  <a:pt x="259457" y="1994384"/>
                  <a:pt x="284525" y="2019452"/>
                  <a:pt x="315448" y="2019452"/>
                </a:cubicBezTo>
                <a:lnTo>
                  <a:pt x="539406" y="2019452"/>
                </a:lnTo>
                <a:cubicBezTo>
                  <a:pt x="570329" y="2019452"/>
                  <a:pt x="595397" y="1994384"/>
                  <a:pt x="595397" y="1963461"/>
                </a:cubicBezTo>
                <a:lnTo>
                  <a:pt x="595397" y="1739503"/>
                </a:lnTo>
                <a:cubicBezTo>
                  <a:pt x="595397" y="1708580"/>
                  <a:pt x="570329" y="1683512"/>
                  <a:pt x="539406" y="1683512"/>
                </a:cubicBezTo>
                <a:close/>
                <a:moveTo>
                  <a:pt x="1880291" y="1187192"/>
                </a:moveTo>
                <a:cubicBezTo>
                  <a:pt x="1849368" y="1187192"/>
                  <a:pt x="1824300" y="1212260"/>
                  <a:pt x="1824300" y="1243183"/>
                </a:cubicBezTo>
                <a:lnTo>
                  <a:pt x="1824300" y="1467141"/>
                </a:lnTo>
                <a:cubicBezTo>
                  <a:pt x="1824300" y="1498064"/>
                  <a:pt x="1849368" y="1523132"/>
                  <a:pt x="1880291" y="1523132"/>
                </a:cubicBezTo>
                <a:lnTo>
                  <a:pt x="2104249" y="1523132"/>
                </a:lnTo>
                <a:cubicBezTo>
                  <a:pt x="2135172" y="1523132"/>
                  <a:pt x="2160240" y="1498064"/>
                  <a:pt x="2160240" y="1467141"/>
                </a:cubicBezTo>
                <a:lnTo>
                  <a:pt x="2160240" y="1243183"/>
                </a:lnTo>
                <a:cubicBezTo>
                  <a:pt x="2160240" y="1212260"/>
                  <a:pt x="2135172" y="1187192"/>
                  <a:pt x="2104249" y="1187192"/>
                </a:cubicBezTo>
                <a:close/>
                <a:moveTo>
                  <a:pt x="1358676" y="1187192"/>
                </a:moveTo>
                <a:cubicBezTo>
                  <a:pt x="1327753" y="1187192"/>
                  <a:pt x="1302685" y="1212260"/>
                  <a:pt x="1302685" y="1243183"/>
                </a:cubicBezTo>
                <a:lnTo>
                  <a:pt x="1302685" y="1467141"/>
                </a:lnTo>
                <a:cubicBezTo>
                  <a:pt x="1302685" y="1498064"/>
                  <a:pt x="1327753" y="1523132"/>
                  <a:pt x="1358676" y="1523132"/>
                </a:cubicBezTo>
                <a:lnTo>
                  <a:pt x="1582634" y="1523132"/>
                </a:lnTo>
                <a:cubicBezTo>
                  <a:pt x="1613557" y="1523132"/>
                  <a:pt x="1638625" y="1498064"/>
                  <a:pt x="1638625" y="1467141"/>
                </a:cubicBezTo>
                <a:lnTo>
                  <a:pt x="1638625" y="1243183"/>
                </a:lnTo>
                <a:cubicBezTo>
                  <a:pt x="1638625" y="1212260"/>
                  <a:pt x="1613557" y="1187192"/>
                  <a:pt x="1582634" y="1187192"/>
                </a:cubicBezTo>
                <a:close/>
                <a:moveTo>
                  <a:pt x="837062" y="1187192"/>
                </a:moveTo>
                <a:cubicBezTo>
                  <a:pt x="806139" y="1187192"/>
                  <a:pt x="781071" y="1212260"/>
                  <a:pt x="781071" y="1243183"/>
                </a:cubicBezTo>
                <a:lnTo>
                  <a:pt x="781071" y="1467141"/>
                </a:lnTo>
                <a:cubicBezTo>
                  <a:pt x="781071" y="1498064"/>
                  <a:pt x="806139" y="1523132"/>
                  <a:pt x="837062" y="1523132"/>
                </a:cubicBezTo>
                <a:lnTo>
                  <a:pt x="1061020" y="1523132"/>
                </a:lnTo>
                <a:cubicBezTo>
                  <a:pt x="1091943" y="1523132"/>
                  <a:pt x="1117011" y="1498064"/>
                  <a:pt x="1117011" y="1467141"/>
                </a:cubicBezTo>
                <a:lnTo>
                  <a:pt x="1117011" y="1243183"/>
                </a:lnTo>
                <a:cubicBezTo>
                  <a:pt x="1117011" y="1212260"/>
                  <a:pt x="1091943" y="1187192"/>
                  <a:pt x="1061020" y="1187192"/>
                </a:cubicBezTo>
                <a:close/>
                <a:moveTo>
                  <a:pt x="315448" y="1187192"/>
                </a:moveTo>
                <a:cubicBezTo>
                  <a:pt x="284525" y="1187192"/>
                  <a:pt x="259457" y="1212260"/>
                  <a:pt x="259457" y="1243183"/>
                </a:cubicBezTo>
                <a:lnTo>
                  <a:pt x="259457" y="1467141"/>
                </a:lnTo>
                <a:cubicBezTo>
                  <a:pt x="259457" y="1498064"/>
                  <a:pt x="284525" y="1523132"/>
                  <a:pt x="315448" y="1523132"/>
                </a:cubicBezTo>
                <a:lnTo>
                  <a:pt x="539406" y="1523132"/>
                </a:lnTo>
                <a:cubicBezTo>
                  <a:pt x="570329" y="1523132"/>
                  <a:pt x="595397" y="1498064"/>
                  <a:pt x="595397" y="1467141"/>
                </a:cubicBezTo>
                <a:lnTo>
                  <a:pt x="595397" y="1243183"/>
                </a:lnTo>
                <a:cubicBezTo>
                  <a:pt x="595397" y="1212260"/>
                  <a:pt x="570329" y="1187192"/>
                  <a:pt x="539406" y="1187192"/>
                </a:cubicBezTo>
                <a:close/>
                <a:moveTo>
                  <a:pt x="348041" y="163575"/>
                </a:moveTo>
                <a:cubicBezTo>
                  <a:pt x="275130" y="163575"/>
                  <a:pt x="216024" y="222681"/>
                  <a:pt x="216024" y="295592"/>
                </a:cubicBezTo>
                <a:lnTo>
                  <a:pt x="216024" y="823646"/>
                </a:lnTo>
                <a:cubicBezTo>
                  <a:pt x="216024" y="896557"/>
                  <a:pt x="275130" y="955663"/>
                  <a:pt x="348041" y="955663"/>
                </a:cubicBezTo>
                <a:lnTo>
                  <a:pt x="2100231" y="955663"/>
                </a:lnTo>
                <a:cubicBezTo>
                  <a:pt x="2173142" y="955663"/>
                  <a:pt x="2232248" y="896557"/>
                  <a:pt x="2232248" y="823646"/>
                </a:cubicBezTo>
                <a:lnTo>
                  <a:pt x="2232248" y="295592"/>
                </a:lnTo>
                <a:cubicBezTo>
                  <a:pt x="2232248" y="222681"/>
                  <a:pt x="2173142" y="163575"/>
                  <a:pt x="2100231" y="163575"/>
                </a:cubicBezTo>
                <a:close/>
                <a:moveTo>
                  <a:pt x="265172" y="0"/>
                </a:moveTo>
                <a:lnTo>
                  <a:pt x="2183100" y="0"/>
                </a:lnTo>
                <a:cubicBezTo>
                  <a:pt x="2329550" y="0"/>
                  <a:pt x="2448272" y="118722"/>
                  <a:pt x="2448272" y="265172"/>
                </a:cubicBezTo>
                <a:lnTo>
                  <a:pt x="2448272" y="2974828"/>
                </a:lnTo>
                <a:cubicBezTo>
                  <a:pt x="2448272" y="3121278"/>
                  <a:pt x="2329550" y="3240000"/>
                  <a:pt x="2183100" y="3240000"/>
                </a:cubicBezTo>
                <a:lnTo>
                  <a:pt x="265172" y="3240000"/>
                </a:lnTo>
                <a:cubicBezTo>
                  <a:pt x="118722" y="3240000"/>
                  <a:pt x="0" y="3121278"/>
                  <a:pt x="0" y="2974828"/>
                </a:cubicBezTo>
                <a:lnTo>
                  <a:pt x="0" y="265172"/>
                </a:lnTo>
                <a:cubicBezTo>
                  <a:pt x="0" y="118722"/>
                  <a:pt x="118722" y="0"/>
                  <a:pt x="26517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350" dirty="0">
              <a:solidFill>
                <a:srgbClr val="7F7F7F"/>
              </a:solidFill>
            </a:endParaRPr>
          </a:p>
        </p:txBody>
      </p:sp>
      <p:sp>
        <p:nvSpPr>
          <p:cNvPr id="40" name="Rounded Rectangle 6">
            <a:extLst>
              <a:ext uri="{FF2B5EF4-FFF2-40B4-BE49-F238E27FC236}">
                <a16:creationId xmlns:a16="http://schemas.microsoft.com/office/drawing/2014/main" id="{57377BB8-9732-4078-B45C-4B9316DD2D9F}"/>
              </a:ext>
            </a:extLst>
          </p:cNvPr>
          <p:cNvSpPr/>
          <p:nvPr/>
        </p:nvSpPr>
        <p:spPr>
          <a:xfrm>
            <a:off x="4125482" y="3571957"/>
            <a:ext cx="259499" cy="263829"/>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350" dirty="0">
              <a:solidFill>
                <a:srgbClr val="7F7F7F"/>
              </a:solidFill>
            </a:endParaRPr>
          </a:p>
        </p:txBody>
      </p:sp>
      <p:sp>
        <p:nvSpPr>
          <p:cNvPr id="41" name="Rounded Rectangle 27">
            <a:extLst>
              <a:ext uri="{FF2B5EF4-FFF2-40B4-BE49-F238E27FC236}">
                <a16:creationId xmlns:a16="http://schemas.microsoft.com/office/drawing/2014/main" id="{3B0C89E6-78A4-4294-8B6C-33B495F4A563}"/>
              </a:ext>
            </a:extLst>
          </p:cNvPr>
          <p:cNvSpPr/>
          <p:nvPr/>
        </p:nvSpPr>
        <p:spPr>
          <a:xfrm>
            <a:off x="4742015" y="3587133"/>
            <a:ext cx="259797" cy="19955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350" dirty="0">
              <a:solidFill>
                <a:srgbClr val="7F7F7F"/>
              </a:solidFill>
            </a:endParaRPr>
          </a:p>
        </p:txBody>
      </p:sp>
      <p:sp>
        <p:nvSpPr>
          <p:cNvPr id="42" name="Rounded Rectangle 7">
            <a:extLst>
              <a:ext uri="{FF2B5EF4-FFF2-40B4-BE49-F238E27FC236}">
                <a16:creationId xmlns:a16="http://schemas.microsoft.com/office/drawing/2014/main" id="{18E6BE8C-8ADA-42D5-923B-611DB2571DE6}"/>
              </a:ext>
            </a:extLst>
          </p:cNvPr>
          <p:cNvSpPr/>
          <p:nvPr/>
        </p:nvSpPr>
        <p:spPr>
          <a:xfrm>
            <a:off x="4736828" y="4149569"/>
            <a:ext cx="264132" cy="227943"/>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350" dirty="0">
              <a:solidFill>
                <a:srgbClr val="7F7F7F"/>
              </a:solidFill>
            </a:endParaRPr>
          </a:p>
        </p:txBody>
      </p:sp>
      <p:grpSp>
        <p:nvGrpSpPr>
          <p:cNvPr id="3" name="Google Shape;680;p23">
            <a:extLst>
              <a:ext uri="{FF2B5EF4-FFF2-40B4-BE49-F238E27FC236}">
                <a16:creationId xmlns:a16="http://schemas.microsoft.com/office/drawing/2014/main" id="{D6FD00DB-5491-8F9F-2987-73437454D616}"/>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286C8E5F-0856-5C3E-5BDF-77F48BAEBE35}"/>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3" name="Google Shape;682;p23">
              <a:extLst>
                <a:ext uri="{FF2B5EF4-FFF2-40B4-BE49-F238E27FC236}">
                  <a16:creationId xmlns:a16="http://schemas.microsoft.com/office/drawing/2014/main" id="{5C95E68A-B839-D930-B83F-CFC071D63828}"/>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44" name="Grupo 43">
            <a:extLst>
              <a:ext uri="{FF2B5EF4-FFF2-40B4-BE49-F238E27FC236}">
                <a16:creationId xmlns:a16="http://schemas.microsoft.com/office/drawing/2014/main" id="{AF781642-866D-834F-A74D-20E2AD490568}"/>
              </a:ext>
            </a:extLst>
          </p:cNvPr>
          <p:cNvGrpSpPr/>
          <p:nvPr/>
        </p:nvGrpSpPr>
        <p:grpSpPr>
          <a:xfrm>
            <a:off x="8273907" y="213974"/>
            <a:ext cx="800346" cy="1142065"/>
            <a:chOff x="1582532" y="161505"/>
            <a:chExt cx="1233055" cy="1759526"/>
          </a:xfrm>
        </p:grpSpPr>
        <p:sp>
          <p:nvSpPr>
            <p:cNvPr id="45" name="Elipse 44">
              <a:extLst>
                <a:ext uri="{FF2B5EF4-FFF2-40B4-BE49-F238E27FC236}">
                  <a16:creationId xmlns:a16="http://schemas.microsoft.com/office/drawing/2014/main" id="{BD58F9A6-9424-03CB-9C04-4F3A8276E9EB}"/>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46" name="Imagen 45">
              <a:extLst>
                <a:ext uri="{FF2B5EF4-FFF2-40B4-BE49-F238E27FC236}">
                  <a16:creationId xmlns:a16="http://schemas.microsoft.com/office/drawing/2014/main" id="{174A1244-D3C6-7D85-877E-1780E4B34CC2}"/>
                </a:ext>
              </a:extLst>
            </p:cNvPr>
            <p:cNvPicPr>
              <a:picLocks noChangeAspect="1"/>
            </p:cNvPicPr>
            <p:nvPr/>
          </p:nvPicPr>
          <p:blipFill>
            <a:blip r:embed="rId2"/>
            <a:stretch>
              <a:fillRect/>
            </a:stretch>
          </p:blipFill>
          <p:spPr>
            <a:xfrm>
              <a:off x="1914524" y="438143"/>
              <a:ext cx="607500" cy="1361250"/>
            </a:xfrm>
            <a:prstGeom prst="rect">
              <a:avLst/>
            </a:prstGeom>
          </p:spPr>
        </p:pic>
      </p:grpSp>
    </p:spTree>
    <p:extLst>
      <p:ext uri="{BB962C8B-B14F-4D97-AF65-F5344CB8AC3E}">
        <p14:creationId xmlns:p14="http://schemas.microsoft.com/office/powerpoint/2010/main" val="2075223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ángulo 33"/>
          <p:cNvSpPr/>
          <p:nvPr/>
        </p:nvSpPr>
        <p:spPr>
          <a:xfrm>
            <a:off x="-1" y="930710"/>
            <a:ext cx="3186113" cy="2809477"/>
          </a:xfrm>
          <a:prstGeom prst="rect">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1050"/>
          </a:p>
        </p:txBody>
      </p:sp>
      <p:sp>
        <p:nvSpPr>
          <p:cNvPr id="2" name="Text Placeholder 1">
            <a:extLst>
              <a:ext uri="{FF2B5EF4-FFF2-40B4-BE49-F238E27FC236}">
                <a16:creationId xmlns:a16="http://schemas.microsoft.com/office/drawing/2014/main" id="{4D1AE3FB-4EB9-4FE6-8E65-B5FAA422F121}"/>
              </a:ext>
            </a:extLst>
          </p:cNvPr>
          <p:cNvSpPr>
            <a:spLocks noGrp="1"/>
          </p:cNvSpPr>
          <p:nvPr>
            <p:ph type="body" sz="quarter" idx="4294967295"/>
          </p:nvPr>
        </p:nvSpPr>
        <p:spPr>
          <a:xfrm>
            <a:off x="118025" y="79935"/>
            <a:ext cx="8414147" cy="542925"/>
          </a:xfrm>
          <a:prstGeom prst="rect">
            <a:avLst/>
          </a:prstGeom>
        </p:spPr>
        <p:txBody>
          <a:bodyPr/>
          <a:lstStyle/>
          <a:p>
            <a:pPr marL="139700" indent="0">
              <a:buNone/>
            </a:pPr>
            <a:r>
              <a:rPr lang="en-US" sz="2800" b="1" dirty="0">
                <a:solidFill>
                  <a:schemeClr val="bg1"/>
                </a:solidFill>
              </a:rPr>
              <a:t>Infographic Style</a:t>
            </a:r>
          </a:p>
        </p:txBody>
      </p:sp>
      <p:sp>
        <p:nvSpPr>
          <p:cNvPr id="4" name="Rectangle 2">
            <a:extLst>
              <a:ext uri="{FF2B5EF4-FFF2-40B4-BE49-F238E27FC236}">
                <a16:creationId xmlns:a16="http://schemas.microsoft.com/office/drawing/2014/main" id="{7147A0EA-07C0-4EC6-8BFB-67C14BAA3009}"/>
              </a:ext>
            </a:extLst>
          </p:cNvPr>
          <p:cNvSpPr/>
          <p:nvPr/>
        </p:nvSpPr>
        <p:spPr>
          <a:xfrm>
            <a:off x="0" y="4359442"/>
            <a:ext cx="6624228" cy="136745"/>
          </a:xfrm>
          <a:custGeom>
            <a:avLst/>
            <a:gdLst/>
            <a:ahLst/>
            <a:cxnLst/>
            <a:rect l="l" t="t" r="r" b="b"/>
            <a:pathLst>
              <a:path w="7308304" h="182327">
                <a:moveTo>
                  <a:pt x="0" y="0"/>
                </a:moveTo>
                <a:lnTo>
                  <a:pt x="7308304" y="0"/>
                </a:lnTo>
                <a:lnTo>
                  <a:pt x="7308304" y="182327"/>
                </a:lnTo>
                <a:lnTo>
                  <a:pt x="0" y="182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5" name="Rectangle 38">
            <a:extLst>
              <a:ext uri="{FF2B5EF4-FFF2-40B4-BE49-F238E27FC236}">
                <a16:creationId xmlns:a16="http://schemas.microsoft.com/office/drawing/2014/main" id="{149FE1D8-E92E-45EC-BC71-66F4B2182DFF}"/>
              </a:ext>
            </a:extLst>
          </p:cNvPr>
          <p:cNvSpPr/>
          <p:nvPr/>
        </p:nvSpPr>
        <p:spPr>
          <a:xfrm rot="16200000">
            <a:off x="6298964" y="4049815"/>
            <a:ext cx="756000" cy="136745"/>
          </a:xfrm>
          <a:custGeom>
            <a:avLst/>
            <a:gdLst/>
            <a:ahLst/>
            <a:cxnLst/>
            <a:rect l="l" t="t" r="r" b="b"/>
            <a:pathLst>
              <a:path w="1082428" h="182327">
                <a:moveTo>
                  <a:pt x="1082428" y="0"/>
                </a:moveTo>
                <a:lnTo>
                  <a:pt x="1082428" y="182327"/>
                </a:lnTo>
                <a:lnTo>
                  <a:pt x="0" y="18232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6" name="Rectangle 41">
            <a:extLst>
              <a:ext uri="{FF2B5EF4-FFF2-40B4-BE49-F238E27FC236}">
                <a16:creationId xmlns:a16="http://schemas.microsoft.com/office/drawing/2014/main" id="{1C9E7CC9-DDA7-4837-BAD0-EC7E1687C379}"/>
              </a:ext>
            </a:extLst>
          </p:cNvPr>
          <p:cNvSpPr/>
          <p:nvPr/>
        </p:nvSpPr>
        <p:spPr>
          <a:xfrm>
            <a:off x="4680012" y="3740187"/>
            <a:ext cx="2052228" cy="136745"/>
          </a:xfrm>
          <a:custGeom>
            <a:avLst/>
            <a:gdLst/>
            <a:ahLst/>
            <a:cxnLst/>
            <a:rect l="l" t="t" r="r" b="b"/>
            <a:pathLst>
              <a:path w="2736304" h="182327">
                <a:moveTo>
                  <a:pt x="0" y="0"/>
                </a:moveTo>
                <a:lnTo>
                  <a:pt x="2736304" y="0"/>
                </a:lnTo>
                <a:lnTo>
                  <a:pt x="2736304" y="182327"/>
                </a:lnTo>
                <a:lnTo>
                  <a:pt x="0" y="182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7" name="Rectangle 38">
            <a:extLst>
              <a:ext uri="{FF2B5EF4-FFF2-40B4-BE49-F238E27FC236}">
                <a16:creationId xmlns:a16="http://schemas.microsoft.com/office/drawing/2014/main" id="{A64F08DD-D9E0-41B9-B812-EC1DE0D41E2E}"/>
              </a:ext>
            </a:extLst>
          </p:cNvPr>
          <p:cNvSpPr/>
          <p:nvPr/>
        </p:nvSpPr>
        <p:spPr>
          <a:xfrm rot="16200000">
            <a:off x="4370386" y="3432980"/>
            <a:ext cx="756000" cy="136745"/>
          </a:xfrm>
          <a:custGeom>
            <a:avLst/>
            <a:gdLst/>
            <a:ahLst/>
            <a:cxnLst/>
            <a:rect l="l" t="t" r="r" b="b"/>
            <a:pathLst>
              <a:path w="1082428" h="182327">
                <a:moveTo>
                  <a:pt x="1082428" y="0"/>
                </a:moveTo>
                <a:lnTo>
                  <a:pt x="1082428" y="182327"/>
                </a:lnTo>
                <a:lnTo>
                  <a:pt x="0" y="18232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8" name="Rectangle 41">
            <a:extLst>
              <a:ext uri="{FF2B5EF4-FFF2-40B4-BE49-F238E27FC236}">
                <a16:creationId xmlns:a16="http://schemas.microsoft.com/office/drawing/2014/main" id="{3F65F2BD-D25C-431A-8B04-5D2972EDBAC0}"/>
              </a:ext>
            </a:extLst>
          </p:cNvPr>
          <p:cNvSpPr/>
          <p:nvPr/>
        </p:nvSpPr>
        <p:spPr>
          <a:xfrm>
            <a:off x="4680013" y="3120931"/>
            <a:ext cx="2052228" cy="136745"/>
          </a:xfrm>
          <a:custGeom>
            <a:avLst/>
            <a:gdLst/>
            <a:ahLst/>
            <a:cxnLst/>
            <a:rect l="l" t="t" r="r" b="b"/>
            <a:pathLst>
              <a:path w="2736304" h="182327">
                <a:moveTo>
                  <a:pt x="0" y="0"/>
                </a:moveTo>
                <a:lnTo>
                  <a:pt x="2736304" y="0"/>
                </a:lnTo>
                <a:lnTo>
                  <a:pt x="2736304" y="182327"/>
                </a:lnTo>
                <a:lnTo>
                  <a:pt x="0" y="182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9" name="Rectangle 38">
            <a:extLst>
              <a:ext uri="{FF2B5EF4-FFF2-40B4-BE49-F238E27FC236}">
                <a16:creationId xmlns:a16="http://schemas.microsoft.com/office/drawing/2014/main" id="{47FE5C17-D79A-4B1A-96AF-810672250143}"/>
              </a:ext>
            </a:extLst>
          </p:cNvPr>
          <p:cNvSpPr/>
          <p:nvPr/>
        </p:nvSpPr>
        <p:spPr>
          <a:xfrm rot="16200000">
            <a:off x="6298964" y="2811304"/>
            <a:ext cx="756000" cy="136745"/>
          </a:xfrm>
          <a:custGeom>
            <a:avLst/>
            <a:gdLst/>
            <a:ahLst/>
            <a:cxnLst/>
            <a:rect l="l" t="t" r="r" b="b"/>
            <a:pathLst>
              <a:path w="1082428" h="182327">
                <a:moveTo>
                  <a:pt x="1082428" y="0"/>
                </a:moveTo>
                <a:lnTo>
                  <a:pt x="1082428" y="182327"/>
                </a:lnTo>
                <a:lnTo>
                  <a:pt x="0" y="18232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0" name="Rectangle 41">
            <a:extLst>
              <a:ext uri="{FF2B5EF4-FFF2-40B4-BE49-F238E27FC236}">
                <a16:creationId xmlns:a16="http://schemas.microsoft.com/office/drawing/2014/main" id="{4908146B-E1FA-4E7A-8989-9C753F5195FA}"/>
              </a:ext>
            </a:extLst>
          </p:cNvPr>
          <p:cNvSpPr/>
          <p:nvPr/>
        </p:nvSpPr>
        <p:spPr>
          <a:xfrm>
            <a:off x="4680012" y="2501676"/>
            <a:ext cx="2052228" cy="136745"/>
          </a:xfrm>
          <a:custGeom>
            <a:avLst/>
            <a:gdLst/>
            <a:ahLst/>
            <a:cxnLst/>
            <a:rect l="l" t="t" r="r" b="b"/>
            <a:pathLst>
              <a:path w="2736304" h="182327">
                <a:moveTo>
                  <a:pt x="0" y="0"/>
                </a:moveTo>
                <a:lnTo>
                  <a:pt x="2736304" y="0"/>
                </a:lnTo>
                <a:lnTo>
                  <a:pt x="2736304" y="182327"/>
                </a:lnTo>
                <a:lnTo>
                  <a:pt x="0" y="182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1" name="Rectangle 38">
            <a:extLst>
              <a:ext uri="{FF2B5EF4-FFF2-40B4-BE49-F238E27FC236}">
                <a16:creationId xmlns:a16="http://schemas.microsoft.com/office/drawing/2014/main" id="{F3943BDD-6326-46DE-86EE-E4ADD80640F6}"/>
              </a:ext>
            </a:extLst>
          </p:cNvPr>
          <p:cNvSpPr/>
          <p:nvPr/>
        </p:nvSpPr>
        <p:spPr>
          <a:xfrm rot="16200000">
            <a:off x="4370385" y="2192048"/>
            <a:ext cx="756000" cy="136745"/>
          </a:xfrm>
          <a:custGeom>
            <a:avLst/>
            <a:gdLst/>
            <a:ahLst/>
            <a:cxnLst/>
            <a:rect l="l" t="t" r="r" b="b"/>
            <a:pathLst>
              <a:path w="1082428" h="182327">
                <a:moveTo>
                  <a:pt x="1082428" y="0"/>
                </a:moveTo>
                <a:lnTo>
                  <a:pt x="1082428" y="182327"/>
                </a:lnTo>
                <a:lnTo>
                  <a:pt x="0" y="182327"/>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2" name="Rectangle 41">
            <a:extLst>
              <a:ext uri="{FF2B5EF4-FFF2-40B4-BE49-F238E27FC236}">
                <a16:creationId xmlns:a16="http://schemas.microsoft.com/office/drawing/2014/main" id="{0931C93E-A15A-4163-B9FA-273DFC793BA2}"/>
              </a:ext>
            </a:extLst>
          </p:cNvPr>
          <p:cNvSpPr/>
          <p:nvPr/>
        </p:nvSpPr>
        <p:spPr>
          <a:xfrm>
            <a:off x="4680012" y="1882420"/>
            <a:ext cx="4463988" cy="136745"/>
          </a:xfrm>
          <a:custGeom>
            <a:avLst/>
            <a:gdLst/>
            <a:ahLst/>
            <a:cxnLst/>
            <a:rect l="l" t="t" r="r" b="b"/>
            <a:pathLst>
              <a:path w="2736304" h="182327">
                <a:moveTo>
                  <a:pt x="0" y="0"/>
                </a:moveTo>
                <a:lnTo>
                  <a:pt x="2736304" y="0"/>
                </a:lnTo>
                <a:lnTo>
                  <a:pt x="2736304" y="182327"/>
                </a:lnTo>
                <a:lnTo>
                  <a:pt x="0" y="1823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3" name="TextBox 12">
            <a:extLst>
              <a:ext uri="{FF2B5EF4-FFF2-40B4-BE49-F238E27FC236}">
                <a16:creationId xmlns:a16="http://schemas.microsoft.com/office/drawing/2014/main" id="{A8E73E2B-6EF7-496D-9FEE-AE885CA62F09}"/>
              </a:ext>
            </a:extLst>
          </p:cNvPr>
          <p:cNvSpPr txBox="1"/>
          <p:nvPr/>
        </p:nvSpPr>
        <p:spPr>
          <a:xfrm>
            <a:off x="4816758" y="3913463"/>
            <a:ext cx="1537440" cy="415498"/>
          </a:xfrm>
          <a:prstGeom prst="rect">
            <a:avLst/>
          </a:prstGeom>
          <a:noFill/>
        </p:spPr>
        <p:txBody>
          <a:bodyPr wrap="square" lIns="0" tIns="0" rIns="0" bIns="0" rtlCol="0">
            <a:spAutoFit/>
          </a:bodyPr>
          <a:lstStyle/>
          <a:p>
            <a:pPr algn="r"/>
            <a:r>
              <a:rPr lang="en-US" altLang="ko-KR" sz="900" dirty="0">
                <a:solidFill>
                  <a:schemeClr val="bg1"/>
                </a:solidFill>
              </a:rPr>
              <a:t>Get a modern PowerPoint  Presentation that is beautifully designed. </a:t>
            </a:r>
          </a:p>
        </p:txBody>
      </p:sp>
      <p:grpSp>
        <p:nvGrpSpPr>
          <p:cNvPr id="15" name="그룹 6">
            <a:extLst>
              <a:ext uri="{FF2B5EF4-FFF2-40B4-BE49-F238E27FC236}">
                <a16:creationId xmlns:a16="http://schemas.microsoft.com/office/drawing/2014/main" id="{7B471078-77A6-41D4-B16A-87DCD46EE11B}"/>
              </a:ext>
            </a:extLst>
          </p:cNvPr>
          <p:cNvGrpSpPr/>
          <p:nvPr/>
        </p:nvGrpSpPr>
        <p:grpSpPr>
          <a:xfrm>
            <a:off x="6950935" y="3949003"/>
            <a:ext cx="1377000" cy="338361"/>
            <a:chOff x="9267913" y="5380666"/>
            <a:chExt cx="1836000" cy="451148"/>
          </a:xfrm>
        </p:grpSpPr>
        <p:sp>
          <p:nvSpPr>
            <p:cNvPr id="16" name="TextBox 15">
              <a:extLst>
                <a:ext uri="{FF2B5EF4-FFF2-40B4-BE49-F238E27FC236}">
                  <a16:creationId xmlns:a16="http://schemas.microsoft.com/office/drawing/2014/main" id="{0A57F991-302D-4EFA-BBC1-E8BACE2A9976}"/>
                </a:ext>
              </a:extLst>
            </p:cNvPr>
            <p:cNvSpPr txBox="1"/>
            <p:nvPr/>
          </p:nvSpPr>
          <p:spPr>
            <a:xfrm>
              <a:off x="9267913" y="5647149"/>
              <a:ext cx="1836000" cy="184665"/>
            </a:xfrm>
            <a:prstGeom prst="rect">
              <a:avLst/>
            </a:prstGeom>
            <a:noFill/>
          </p:spPr>
          <p:txBody>
            <a:bodyPr wrap="square" lIns="0" tIns="0" rIns="0" bIns="0" rtlCol="0" anchor="ctr">
              <a:spAutoFit/>
            </a:bodyPr>
            <a:lstStyle/>
            <a:p>
              <a:r>
                <a:rPr lang="en-US" altLang="ko-KR" sz="900" dirty="0">
                  <a:solidFill>
                    <a:schemeClr val="bg1"/>
                  </a:solidFill>
                </a:rPr>
                <a:t>Modern PowerPoint </a:t>
              </a:r>
            </a:p>
          </p:txBody>
        </p:sp>
        <p:sp>
          <p:nvSpPr>
            <p:cNvPr id="17" name="TextBox 16">
              <a:extLst>
                <a:ext uri="{FF2B5EF4-FFF2-40B4-BE49-F238E27FC236}">
                  <a16:creationId xmlns:a16="http://schemas.microsoft.com/office/drawing/2014/main" id="{F957CCDC-6C56-49CB-9E7F-4B8737B02A7F}"/>
                </a:ext>
              </a:extLst>
            </p:cNvPr>
            <p:cNvSpPr txBox="1"/>
            <p:nvPr/>
          </p:nvSpPr>
          <p:spPr>
            <a:xfrm>
              <a:off x="9267913" y="5380666"/>
              <a:ext cx="1836000" cy="215444"/>
            </a:xfrm>
            <a:prstGeom prst="rect">
              <a:avLst/>
            </a:prstGeom>
            <a:noFill/>
          </p:spPr>
          <p:txBody>
            <a:bodyPr wrap="square" lIns="0" tIns="0" rIns="0" bIns="0" rtlCol="0" anchor="ctr">
              <a:spAutoFit/>
            </a:bodyPr>
            <a:lstStyle/>
            <a:p>
              <a:r>
                <a:rPr lang="en-US" altLang="ko-KR" sz="1050" b="1" dirty="0">
                  <a:solidFill>
                    <a:schemeClr val="bg1"/>
                  </a:solidFill>
                </a:rPr>
                <a:t>MISSION</a:t>
              </a:r>
            </a:p>
          </p:txBody>
        </p:sp>
      </p:grpSp>
      <p:grpSp>
        <p:nvGrpSpPr>
          <p:cNvPr id="19" name="그룹 7">
            <a:extLst>
              <a:ext uri="{FF2B5EF4-FFF2-40B4-BE49-F238E27FC236}">
                <a16:creationId xmlns:a16="http://schemas.microsoft.com/office/drawing/2014/main" id="{1983CDB1-50B1-4934-B5EF-5812E892EED8}"/>
              </a:ext>
            </a:extLst>
          </p:cNvPr>
          <p:cNvGrpSpPr/>
          <p:nvPr/>
        </p:nvGrpSpPr>
        <p:grpSpPr>
          <a:xfrm>
            <a:off x="6950935" y="2710493"/>
            <a:ext cx="1377000" cy="338361"/>
            <a:chOff x="9267913" y="3529264"/>
            <a:chExt cx="1836000" cy="451148"/>
          </a:xfrm>
        </p:grpSpPr>
        <p:sp>
          <p:nvSpPr>
            <p:cNvPr id="20" name="TextBox 19">
              <a:extLst>
                <a:ext uri="{FF2B5EF4-FFF2-40B4-BE49-F238E27FC236}">
                  <a16:creationId xmlns:a16="http://schemas.microsoft.com/office/drawing/2014/main" id="{1DFAAF6F-AEA7-4EE7-BBAC-B8A2345AA3AB}"/>
                </a:ext>
              </a:extLst>
            </p:cNvPr>
            <p:cNvSpPr txBox="1"/>
            <p:nvPr/>
          </p:nvSpPr>
          <p:spPr>
            <a:xfrm>
              <a:off x="9267913" y="3795747"/>
              <a:ext cx="1836000" cy="184665"/>
            </a:xfrm>
            <a:prstGeom prst="rect">
              <a:avLst/>
            </a:prstGeom>
            <a:noFill/>
          </p:spPr>
          <p:txBody>
            <a:bodyPr wrap="square" lIns="0" tIns="0" rIns="0" bIns="0" rtlCol="0" anchor="ctr">
              <a:spAutoFit/>
            </a:bodyPr>
            <a:lstStyle/>
            <a:p>
              <a:r>
                <a:rPr lang="en-US" altLang="ko-KR" sz="900" dirty="0">
                  <a:solidFill>
                    <a:schemeClr val="bg1"/>
                  </a:solidFill>
                </a:rPr>
                <a:t>Modern PowerPoint </a:t>
              </a:r>
            </a:p>
          </p:txBody>
        </p:sp>
        <p:sp>
          <p:nvSpPr>
            <p:cNvPr id="21" name="TextBox 20">
              <a:extLst>
                <a:ext uri="{FF2B5EF4-FFF2-40B4-BE49-F238E27FC236}">
                  <a16:creationId xmlns:a16="http://schemas.microsoft.com/office/drawing/2014/main" id="{20F12188-D5D8-4A0B-AF70-76919BC4B441}"/>
                </a:ext>
              </a:extLst>
            </p:cNvPr>
            <p:cNvSpPr txBox="1"/>
            <p:nvPr/>
          </p:nvSpPr>
          <p:spPr>
            <a:xfrm>
              <a:off x="9267913" y="3529264"/>
              <a:ext cx="1836000" cy="215444"/>
            </a:xfrm>
            <a:prstGeom prst="rect">
              <a:avLst/>
            </a:prstGeom>
            <a:noFill/>
          </p:spPr>
          <p:txBody>
            <a:bodyPr wrap="square" lIns="0" tIns="0" rIns="0" bIns="0" rtlCol="0" anchor="ctr">
              <a:spAutoFit/>
            </a:bodyPr>
            <a:lstStyle/>
            <a:p>
              <a:r>
                <a:rPr lang="en-US" altLang="ko-KR" sz="1050" b="1" dirty="0">
                  <a:solidFill>
                    <a:schemeClr val="bg1"/>
                  </a:solidFill>
                </a:rPr>
                <a:t>MISSION</a:t>
              </a:r>
            </a:p>
          </p:txBody>
        </p:sp>
      </p:grpSp>
      <p:grpSp>
        <p:nvGrpSpPr>
          <p:cNvPr id="23" name="그룹 4">
            <a:extLst>
              <a:ext uri="{FF2B5EF4-FFF2-40B4-BE49-F238E27FC236}">
                <a16:creationId xmlns:a16="http://schemas.microsoft.com/office/drawing/2014/main" id="{4BB78BEC-C8FF-4659-AB7F-BE3E0A7B4409}"/>
              </a:ext>
            </a:extLst>
          </p:cNvPr>
          <p:cNvGrpSpPr/>
          <p:nvPr/>
        </p:nvGrpSpPr>
        <p:grpSpPr>
          <a:xfrm>
            <a:off x="3081542" y="3332168"/>
            <a:ext cx="1377000" cy="338361"/>
            <a:chOff x="4108722" y="4448324"/>
            <a:chExt cx="1836000" cy="451148"/>
          </a:xfrm>
        </p:grpSpPr>
        <p:sp>
          <p:nvSpPr>
            <p:cNvPr id="24" name="TextBox 23">
              <a:extLst>
                <a:ext uri="{FF2B5EF4-FFF2-40B4-BE49-F238E27FC236}">
                  <a16:creationId xmlns:a16="http://schemas.microsoft.com/office/drawing/2014/main" id="{83E12FCE-721F-46E9-8AEE-36604F2AAFCF}"/>
                </a:ext>
              </a:extLst>
            </p:cNvPr>
            <p:cNvSpPr txBox="1"/>
            <p:nvPr/>
          </p:nvSpPr>
          <p:spPr>
            <a:xfrm>
              <a:off x="4108722" y="4714807"/>
              <a:ext cx="1836000" cy="184665"/>
            </a:xfrm>
            <a:prstGeom prst="rect">
              <a:avLst/>
            </a:prstGeom>
            <a:noFill/>
          </p:spPr>
          <p:txBody>
            <a:bodyPr wrap="square" lIns="0" tIns="0" rIns="0" bIns="0" rtlCol="0" anchor="ctr">
              <a:spAutoFit/>
            </a:bodyPr>
            <a:lstStyle/>
            <a:p>
              <a:pPr algn="r"/>
              <a:r>
                <a:rPr lang="en-US" altLang="ko-KR" sz="900" dirty="0">
                  <a:solidFill>
                    <a:schemeClr val="bg1"/>
                  </a:solidFill>
                </a:rPr>
                <a:t>Modern PowerPoint </a:t>
              </a:r>
            </a:p>
          </p:txBody>
        </p:sp>
        <p:sp>
          <p:nvSpPr>
            <p:cNvPr id="25" name="TextBox 24">
              <a:extLst>
                <a:ext uri="{FF2B5EF4-FFF2-40B4-BE49-F238E27FC236}">
                  <a16:creationId xmlns:a16="http://schemas.microsoft.com/office/drawing/2014/main" id="{BAFE8E7A-DFF9-4BDD-A8D6-A5FBDAC12A7B}"/>
                </a:ext>
              </a:extLst>
            </p:cNvPr>
            <p:cNvSpPr txBox="1"/>
            <p:nvPr/>
          </p:nvSpPr>
          <p:spPr>
            <a:xfrm>
              <a:off x="4108722" y="4448324"/>
              <a:ext cx="1836000" cy="215444"/>
            </a:xfrm>
            <a:prstGeom prst="rect">
              <a:avLst/>
            </a:prstGeom>
            <a:noFill/>
          </p:spPr>
          <p:txBody>
            <a:bodyPr wrap="square" lIns="0" tIns="0" rIns="0" bIns="0" rtlCol="0" anchor="ctr">
              <a:spAutoFit/>
            </a:bodyPr>
            <a:lstStyle/>
            <a:p>
              <a:pPr algn="r"/>
              <a:r>
                <a:rPr lang="en-US" altLang="ko-KR" sz="1050" b="1" dirty="0">
                  <a:solidFill>
                    <a:schemeClr val="bg1"/>
                  </a:solidFill>
                </a:rPr>
                <a:t>MISSION</a:t>
              </a:r>
            </a:p>
          </p:txBody>
        </p:sp>
      </p:grpSp>
      <p:grpSp>
        <p:nvGrpSpPr>
          <p:cNvPr id="27" name="그룹 3">
            <a:extLst>
              <a:ext uri="{FF2B5EF4-FFF2-40B4-BE49-F238E27FC236}">
                <a16:creationId xmlns:a16="http://schemas.microsoft.com/office/drawing/2014/main" id="{E224983B-EA16-42CF-B7E3-55E624225D6A}"/>
              </a:ext>
            </a:extLst>
          </p:cNvPr>
          <p:cNvGrpSpPr/>
          <p:nvPr/>
        </p:nvGrpSpPr>
        <p:grpSpPr>
          <a:xfrm>
            <a:off x="3081542" y="2091237"/>
            <a:ext cx="1377000" cy="338361"/>
            <a:chOff x="4108722" y="2600499"/>
            <a:chExt cx="1836000" cy="451148"/>
          </a:xfrm>
        </p:grpSpPr>
        <p:sp>
          <p:nvSpPr>
            <p:cNvPr id="28" name="TextBox 27">
              <a:extLst>
                <a:ext uri="{FF2B5EF4-FFF2-40B4-BE49-F238E27FC236}">
                  <a16:creationId xmlns:a16="http://schemas.microsoft.com/office/drawing/2014/main" id="{BDB6E216-28E8-4625-8411-515A2620CF55}"/>
                </a:ext>
              </a:extLst>
            </p:cNvPr>
            <p:cNvSpPr txBox="1"/>
            <p:nvPr/>
          </p:nvSpPr>
          <p:spPr>
            <a:xfrm>
              <a:off x="4108722" y="2866982"/>
              <a:ext cx="1836000" cy="184665"/>
            </a:xfrm>
            <a:prstGeom prst="rect">
              <a:avLst/>
            </a:prstGeom>
            <a:noFill/>
          </p:spPr>
          <p:txBody>
            <a:bodyPr wrap="square" lIns="0" tIns="0" rIns="0" bIns="0" rtlCol="0" anchor="ctr">
              <a:spAutoFit/>
            </a:bodyPr>
            <a:lstStyle/>
            <a:p>
              <a:pPr algn="r"/>
              <a:r>
                <a:rPr lang="en-US" altLang="ko-KR" sz="900" dirty="0">
                  <a:solidFill>
                    <a:schemeClr val="bg1"/>
                  </a:solidFill>
                </a:rPr>
                <a:t>Modern PowerPoint </a:t>
              </a:r>
            </a:p>
          </p:txBody>
        </p:sp>
        <p:sp>
          <p:nvSpPr>
            <p:cNvPr id="29" name="TextBox 28">
              <a:extLst>
                <a:ext uri="{FF2B5EF4-FFF2-40B4-BE49-F238E27FC236}">
                  <a16:creationId xmlns:a16="http://schemas.microsoft.com/office/drawing/2014/main" id="{CAA4E6EF-27A6-4E45-B264-BAA29B2F0982}"/>
                </a:ext>
              </a:extLst>
            </p:cNvPr>
            <p:cNvSpPr txBox="1"/>
            <p:nvPr/>
          </p:nvSpPr>
          <p:spPr>
            <a:xfrm>
              <a:off x="4108722" y="2600499"/>
              <a:ext cx="1836000" cy="215444"/>
            </a:xfrm>
            <a:prstGeom prst="rect">
              <a:avLst/>
            </a:prstGeom>
            <a:noFill/>
          </p:spPr>
          <p:txBody>
            <a:bodyPr wrap="square" lIns="0" tIns="0" rIns="0" bIns="0" rtlCol="0" anchor="ctr">
              <a:spAutoFit/>
            </a:bodyPr>
            <a:lstStyle/>
            <a:p>
              <a:pPr algn="r"/>
              <a:r>
                <a:rPr lang="en-US" altLang="ko-KR" sz="1050" b="1" dirty="0">
                  <a:solidFill>
                    <a:schemeClr val="bg1"/>
                  </a:solidFill>
                </a:rPr>
                <a:t>MISSION</a:t>
              </a:r>
            </a:p>
          </p:txBody>
        </p:sp>
      </p:grpSp>
      <p:grpSp>
        <p:nvGrpSpPr>
          <p:cNvPr id="31" name="그룹 11">
            <a:extLst>
              <a:ext uri="{FF2B5EF4-FFF2-40B4-BE49-F238E27FC236}">
                <a16:creationId xmlns:a16="http://schemas.microsoft.com/office/drawing/2014/main" id="{DB4480BE-62F8-4E89-84F4-3F0BF943710D}"/>
              </a:ext>
            </a:extLst>
          </p:cNvPr>
          <p:cNvGrpSpPr/>
          <p:nvPr/>
        </p:nvGrpSpPr>
        <p:grpSpPr>
          <a:xfrm>
            <a:off x="5978325" y="1357740"/>
            <a:ext cx="1377997" cy="340549"/>
            <a:chOff x="8028249" y="1638871"/>
            <a:chExt cx="1837329" cy="454065"/>
          </a:xfrm>
        </p:grpSpPr>
        <p:sp>
          <p:nvSpPr>
            <p:cNvPr id="32" name="TextBox 31">
              <a:extLst>
                <a:ext uri="{FF2B5EF4-FFF2-40B4-BE49-F238E27FC236}">
                  <a16:creationId xmlns:a16="http://schemas.microsoft.com/office/drawing/2014/main" id="{68196E86-8255-430D-B183-A2F828A02FD3}"/>
                </a:ext>
              </a:extLst>
            </p:cNvPr>
            <p:cNvSpPr txBox="1"/>
            <p:nvPr/>
          </p:nvSpPr>
          <p:spPr>
            <a:xfrm>
              <a:off x="8029577" y="1908271"/>
              <a:ext cx="1836001" cy="184665"/>
            </a:xfrm>
            <a:prstGeom prst="rect">
              <a:avLst/>
            </a:prstGeom>
            <a:noFill/>
          </p:spPr>
          <p:txBody>
            <a:bodyPr wrap="square" lIns="0" tIns="0" rIns="0" bIns="0" rtlCol="0">
              <a:spAutoFit/>
            </a:bodyPr>
            <a:lstStyle/>
            <a:p>
              <a:pPr algn="ctr"/>
              <a:r>
                <a:rPr lang="en-US" altLang="ko-KR" sz="900" dirty="0">
                  <a:solidFill>
                    <a:schemeClr val="bg1"/>
                  </a:solidFill>
                </a:rPr>
                <a:t>Modern PowerPoint </a:t>
              </a:r>
            </a:p>
          </p:txBody>
        </p:sp>
        <p:sp>
          <p:nvSpPr>
            <p:cNvPr id="33" name="TextBox 32">
              <a:extLst>
                <a:ext uri="{FF2B5EF4-FFF2-40B4-BE49-F238E27FC236}">
                  <a16:creationId xmlns:a16="http://schemas.microsoft.com/office/drawing/2014/main" id="{CB6D0EA0-878E-4E09-8447-85D9CEDF2816}"/>
                </a:ext>
              </a:extLst>
            </p:cNvPr>
            <p:cNvSpPr txBox="1"/>
            <p:nvPr/>
          </p:nvSpPr>
          <p:spPr>
            <a:xfrm>
              <a:off x="8028249" y="1638871"/>
              <a:ext cx="1836000" cy="215444"/>
            </a:xfrm>
            <a:prstGeom prst="rect">
              <a:avLst/>
            </a:prstGeom>
            <a:noFill/>
          </p:spPr>
          <p:txBody>
            <a:bodyPr wrap="square" lIns="0" tIns="0" rIns="0" bIns="0" rtlCol="0">
              <a:spAutoFit/>
            </a:bodyPr>
            <a:lstStyle/>
            <a:p>
              <a:pPr algn="ctr"/>
              <a:r>
                <a:rPr lang="en-US" altLang="ko-KR" sz="1050" b="1" dirty="0">
                  <a:solidFill>
                    <a:schemeClr val="bg1"/>
                  </a:solidFill>
                </a:rPr>
                <a:t>MISSION</a:t>
              </a:r>
            </a:p>
          </p:txBody>
        </p:sp>
      </p:grpSp>
      <p:sp>
        <p:nvSpPr>
          <p:cNvPr id="38" name="TextBox 37">
            <a:extLst>
              <a:ext uri="{FF2B5EF4-FFF2-40B4-BE49-F238E27FC236}">
                <a16:creationId xmlns:a16="http://schemas.microsoft.com/office/drawing/2014/main" id="{75B76D4E-8423-4CF3-BA0A-523E089AC23B}"/>
              </a:ext>
            </a:extLst>
          </p:cNvPr>
          <p:cNvSpPr txBox="1"/>
          <p:nvPr/>
        </p:nvSpPr>
        <p:spPr>
          <a:xfrm>
            <a:off x="682571" y="2749042"/>
            <a:ext cx="1759053" cy="692497"/>
          </a:xfrm>
          <a:prstGeom prst="rect">
            <a:avLst/>
          </a:prstGeom>
          <a:noFill/>
        </p:spPr>
        <p:txBody>
          <a:bodyPr wrap="square" lIns="0" tIns="0" rIns="0" bIns="0" rtlCol="0">
            <a:spAutoFit/>
          </a:bodyPr>
          <a:lstStyle/>
          <a:p>
            <a:r>
              <a:rPr lang="en-US" altLang="ko-KR" sz="900" dirty="0">
                <a:solidFill>
                  <a:srgbClr val="7F7F7F"/>
                </a:solidFill>
              </a:rPr>
              <a:t>Example Text : Get a modern PowerPoint  Presentation that is beautifully designed. I hope and I believe that this Template will your Time, Money and Reputation. </a:t>
            </a:r>
          </a:p>
        </p:txBody>
      </p:sp>
      <p:sp>
        <p:nvSpPr>
          <p:cNvPr id="45" name="TextBox 44">
            <a:extLst>
              <a:ext uri="{FF2B5EF4-FFF2-40B4-BE49-F238E27FC236}">
                <a16:creationId xmlns:a16="http://schemas.microsoft.com/office/drawing/2014/main" id="{C7F88C65-A059-4F8A-9FB1-7922E71A7EF2}"/>
              </a:ext>
            </a:extLst>
          </p:cNvPr>
          <p:cNvSpPr txBox="1"/>
          <p:nvPr/>
        </p:nvSpPr>
        <p:spPr>
          <a:xfrm>
            <a:off x="581871" y="1481690"/>
            <a:ext cx="2494101" cy="923330"/>
          </a:xfrm>
          <a:prstGeom prst="rect">
            <a:avLst/>
          </a:prstGeom>
          <a:noFill/>
        </p:spPr>
        <p:txBody>
          <a:bodyPr wrap="square" rtlCol="0" anchor="ctr">
            <a:spAutoFit/>
          </a:bodyPr>
          <a:lstStyle/>
          <a:p>
            <a:r>
              <a:rPr lang="en-GB" altLang="ko-KR" sz="1800" dirty="0">
                <a:solidFill>
                  <a:srgbClr val="7F7F7F"/>
                </a:solidFill>
                <a:cs typeface="Arial" pitchFamily="34" charset="0"/>
              </a:rPr>
              <a:t>ALLPPT Layout</a:t>
            </a:r>
          </a:p>
          <a:p>
            <a:r>
              <a:rPr lang="en-GB" altLang="ko-KR" sz="1800" dirty="0">
                <a:solidFill>
                  <a:srgbClr val="7F7F7F"/>
                </a:solidFill>
                <a:cs typeface="Arial" pitchFamily="34" charset="0"/>
              </a:rPr>
              <a:t>Clean Text Slide for your Presentation</a:t>
            </a:r>
            <a:endParaRPr lang="ko-KR" altLang="en-US" sz="1800" dirty="0">
              <a:solidFill>
                <a:srgbClr val="7F7F7F"/>
              </a:solidFill>
              <a:cs typeface="Arial" pitchFamily="34" charset="0"/>
            </a:endParaRPr>
          </a:p>
        </p:txBody>
      </p:sp>
    </p:spTree>
    <p:extLst>
      <p:ext uri="{BB962C8B-B14F-4D97-AF65-F5344CB8AC3E}">
        <p14:creationId xmlns:p14="http://schemas.microsoft.com/office/powerpoint/2010/main" val="1962826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271A6ED-2E81-435D-8F1D-B5804E8827D3}"/>
              </a:ext>
            </a:extLst>
          </p:cNvPr>
          <p:cNvSpPr/>
          <p:nvPr/>
        </p:nvSpPr>
        <p:spPr>
          <a:xfrm>
            <a:off x="0" y="1"/>
            <a:ext cx="4572000" cy="5143500"/>
          </a:xfrm>
          <a:prstGeom prst="rect">
            <a:avLst/>
          </a:prstGeom>
          <a:solidFill>
            <a:srgbClr val="5C5DA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7F7F7F"/>
              </a:solidFill>
            </a:endParaRPr>
          </a:p>
        </p:txBody>
      </p:sp>
      <p:sp>
        <p:nvSpPr>
          <p:cNvPr id="4" name="TextBox 3">
            <a:extLst>
              <a:ext uri="{FF2B5EF4-FFF2-40B4-BE49-F238E27FC236}">
                <a16:creationId xmlns:a16="http://schemas.microsoft.com/office/drawing/2014/main" id="{4207E129-3CCE-4C78-8201-552225EEEA92}"/>
              </a:ext>
            </a:extLst>
          </p:cNvPr>
          <p:cNvSpPr txBox="1"/>
          <p:nvPr/>
        </p:nvSpPr>
        <p:spPr>
          <a:xfrm>
            <a:off x="4981200" y="3333764"/>
            <a:ext cx="3862386" cy="553998"/>
          </a:xfrm>
          <a:prstGeom prst="rect">
            <a:avLst/>
          </a:prstGeom>
          <a:noFill/>
        </p:spPr>
        <p:txBody>
          <a:bodyPr wrap="square" rtlCol="0" anchor="ctr">
            <a:spAutoFit/>
          </a:bodyPr>
          <a:lstStyle/>
          <a:p>
            <a:r>
              <a:rPr lang="en-GB" altLang="ko-KR" sz="1500" b="1" dirty="0">
                <a:solidFill>
                  <a:schemeClr val="tx2">
                    <a:lumMod val="60000"/>
                    <a:lumOff val="40000"/>
                  </a:schemeClr>
                </a:solidFill>
                <a:cs typeface="Arial" pitchFamily="34" charset="0"/>
              </a:rPr>
              <a:t>Layout</a:t>
            </a:r>
          </a:p>
          <a:p>
            <a:r>
              <a:rPr lang="en-GB" altLang="ko-KR" sz="1500" b="1" dirty="0">
                <a:solidFill>
                  <a:schemeClr val="tx2">
                    <a:lumMod val="60000"/>
                    <a:lumOff val="40000"/>
                  </a:schemeClr>
                </a:solidFill>
                <a:cs typeface="Arial" pitchFamily="34" charset="0"/>
              </a:rPr>
              <a:t>Clean Text Slide for your Presentation</a:t>
            </a:r>
            <a:endParaRPr lang="ko-KR" altLang="en-US" sz="1500" b="1" dirty="0">
              <a:solidFill>
                <a:schemeClr val="tx2">
                  <a:lumMod val="60000"/>
                  <a:lumOff val="40000"/>
                </a:schemeClr>
              </a:solidFill>
              <a:cs typeface="Arial" pitchFamily="34" charset="0"/>
            </a:endParaRPr>
          </a:p>
        </p:txBody>
      </p:sp>
      <p:sp>
        <p:nvSpPr>
          <p:cNvPr id="5" name="TextBox 4">
            <a:extLst>
              <a:ext uri="{FF2B5EF4-FFF2-40B4-BE49-F238E27FC236}">
                <a16:creationId xmlns:a16="http://schemas.microsoft.com/office/drawing/2014/main" id="{B711B4F3-A1AC-4CB9-AB63-60BE00BD7CA1}"/>
              </a:ext>
            </a:extLst>
          </p:cNvPr>
          <p:cNvSpPr txBox="1"/>
          <p:nvPr/>
        </p:nvSpPr>
        <p:spPr>
          <a:xfrm>
            <a:off x="952116" y="3712776"/>
            <a:ext cx="2667763" cy="1061829"/>
          </a:xfrm>
          <a:prstGeom prst="rect">
            <a:avLst/>
          </a:prstGeom>
          <a:noFill/>
        </p:spPr>
        <p:txBody>
          <a:bodyPr wrap="square" rtlCol="0">
            <a:spAutoFit/>
          </a:bodyPr>
          <a:lstStyle/>
          <a:p>
            <a:pPr algn="ctr"/>
            <a:r>
              <a:rPr lang="en-US" altLang="ko-KR" sz="900" dirty="0">
                <a:solidFill>
                  <a:schemeClr val="bg1"/>
                </a:solidFill>
                <a:cs typeface="Arial" pitchFamily="34" charset="0"/>
              </a:rPr>
              <a:t>You can simply impress your audience and add a unique zing and appeal to your Presentations. Get a modern PowerPoint  Presentation that is beautifully designed. I hope and I believe that this Template will your Time, Money and Reputation. Easy to change colors, photos and Text. </a:t>
            </a:r>
          </a:p>
        </p:txBody>
      </p:sp>
      <p:sp>
        <p:nvSpPr>
          <p:cNvPr id="6" name="Text Placeholder 27">
            <a:extLst>
              <a:ext uri="{FF2B5EF4-FFF2-40B4-BE49-F238E27FC236}">
                <a16:creationId xmlns:a16="http://schemas.microsoft.com/office/drawing/2014/main" id="{66DCAD07-1349-4F05-B8F1-CDC5D63291DA}"/>
              </a:ext>
            </a:extLst>
          </p:cNvPr>
          <p:cNvSpPr txBox="1">
            <a:spLocks/>
          </p:cNvSpPr>
          <p:nvPr/>
        </p:nvSpPr>
        <p:spPr>
          <a:xfrm>
            <a:off x="1326507" y="1389194"/>
            <a:ext cx="1948071" cy="324036"/>
          </a:xfrm>
          <a:prstGeom prst="rect">
            <a:avLst/>
          </a:prstGeom>
          <a:noFill/>
          <a:ln w="28575">
            <a:solidFill>
              <a:schemeClr val="bg1"/>
            </a:solidFill>
          </a:ln>
        </p:spPr>
        <p:txBody>
          <a:bodyPr lIns="68580" tIns="68580" anchor="ctr"/>
          <a:lstStyle>
            <a:lvl1pPr marL="0" indent="0" algn="l" defTabSz="914400" rtl="0" eaLnBrk="1" latinLnBrk="1" hangingPunct="1">
              <a:lnSpc>
                <a:spcPct val="90000"/>
              </a:lnSpc>
              <a:spcBef>
                <a:spcPts val="1000"/>
              </a:spcBef>
              <a:buFontTx/>
              <a:buNone/>
              <a:defRPr sz="3200" b="1" kern="1200">
                <a:solidFill>
                  <a:schemeClr val="bg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ko-KR" sz="1800" b="0" dirty="0"/>
              <a:t>INFOGRAPHIC</a:t>
            </a:r>
          </a:p>
        </p:txBody>
      </p:sp>
      <p:grpSp>
        <p:nvGrpSpPr>
          <p:cNvPr id="28" name="Group 27">
            <a:extLst>
              <a:ext uri="{FF2B5EF4-FFF2-40B4-BE49-F238E27FC236}">
                <a16:creationId xmlns:a16="http://schemas.microsoft.com/office/drawing/2014/main" id="{1BD338FD-6FC4-44C2-A79A-8BCD139521F3}"/>
              </a:ext>
            </a:extLst>
          </p:cNvPr>
          <p:cNvGrpSpPr/>
          <p:nvPr/>
        </p:nvGrpSpPr>
        <p:grpSpPr>
          <a:xfrm>
            <a:off x="6328085" y="1853929"/>
            <a:ext cx="1099056" cy="1021677"/>
            <a:chOff x="675860" y="4647833"/>
            <a:chExt cx="2011680" cy="1362235"/>
          </a:xfrm>
        </p:grpSpPr>
        <p:sp>
          <p:nvSpPr>
            <p:cNvPr id="29" name="TextBox 28">
              <a:extLst>
                <a:ext uri="{FF2B5EF4-FFF2-40B4-BE49-F238E27FC236}">
                  <a16:creationId xmlns:a16="http://schemas.microsoft.com/office/drawing/2014/main" id="{4DD3D8BE-6357-4468-9C98-3766EB6AF018}"/>
                </a:ext>
              </a:extLst>
            </p:cNvPr>
            <p:cNvSpPr txBox="1"/>
            <p:nvPr/>
          </p:nvSpPr>
          <p:spPr>
            <a:xfrm>
              <a:off x="675860" y="4963628"/>
              <a:ext cx="2011680" cy="1046440"/>
            </a:xfrm>
            <a:prstGeom prst="rect">
              <a:avLst/>
            </a:prstGeom>
            <a:noFill/>
          </p:spPr>
          <p:txBody>
            <a:bodyPr wrap="square" rtlCol="0">
              <a:spAutoFit/>
            </a:bodyPr>
            <a:lstStyle/>
            <a:p>
              <a:pPr algn="ctr"/>
              <a:r>
                <a:rPr lang="en-US" altLang="ko-KR" sz="900" dirty="0">
                  <a:solidFill>
                    <a:srgbClr val="7F7F7F"/>
                  </a:solidFill>
                  <a:cs typeface="Arial" pitchFamily="34" charset="0"/>
                </a:rPr>
                <a:t>Get a modern PowerPoint  Presentation that is beautifully designed.  </a:t>
              </a:r>
            </a:p>
          </p:txBody>
        </p:sp>
        <p:sp>
          <p:nvSpPr>
            <p:cNvPr id="30" name="TextBox 29">
              <a:extLst>
                <a:ext uri="{FF2B5EF4-FFF2-40B4-BE49-F238E27FC236}">
                  <a16:creationId xmlns:a16="http://schemas.microsoft.com/office/drawing/2014/main" id="{85F0F2CB-229A-4D7C-A5BA-48D9925AB956}"/>
                </a:ext>
              </a:extLst>
            </p:cNvPr>
            <p:cNvSpPr txBox="1"/>
            <p:nvPr/>
          </p:nvSpPr>
          <p:spPr>
            <a:xfrm>
              <a:off x="675860" y="4647833"/>
              <a:ext cx="2011680" cy="338554"/>
            </a:xfrm>
            <a:prstGeom prst="rect">
              <a:avLst/>
            </a:prstGeom>
            <a:noFill/>
          </p:spPr>
          <p:txBody>
            <a:bodyPr wrap="square" lIns="81000" rIns="81000" rtlCol="0">
              <a:spAutoFit/>
            </a:bodyPr>
            <a:lstStyle/>
            <a:p>
              <a:pPr algn="ctr"/>
              <a:r>
                <a:rPr lang="en-US" altLang="ko-KR" sz="1050" b="1" dirty="0">
                  <a:solidFill>
                    <a:srgbClr val="7F7F7F"/>
                  </a:solidFill>
                  <a:cs typeface="Arial" pitchFamily="34" charset="0"/>
                </a:rPr>
                <a:t>Contents Title</a:t>
              </a:r>
              <a:endParaRPr lang="ko-KR" altLang="en-US" sz="1050" b="1" dirty="0">
                <a:solidFill>
                  <a:srgbClr val="7F7F7F"/>
                </a:solidFill>
                <a:cs typeface="Arial" pitchFamily="34" charset="0"/>
              </a:endParaRPr>
            </a:p>
          </p:txBody>
        </p:sp>
      </p:grpSp>
      <p:grpSp>
        <p:nvGrpSpPr>
          <p:cNvPr id="31" name="Group 30">
            <a:extLst>
              <a:ext uri="{FF2B5EF4-FFF2-40B4-BE49-F238E27FC236}">
                <a16:creationId xmlns:a16="http://schemas.microsoft.com/office/drawing/2014/main" id="{EFD12F61-C66D-4389-81B2-9D07F7149159}"/>
              </a:ext>
            </a:extLst>
          </p:cNvPr>
          <p:cNvGrpSpPr/>
          <p:nvPr/>
        </p:nvGrpSpPr>
        <p:grpSpPr>
          <a:xfrm>
            <a:off x="4946420" y="1853929"/>
            <a:ext cx="1099056" cy="1021677"/>
            <a:chOff x="675860" y="4647833"/>
            <a:chExt cx="2011680" cy="1362235"/>
          </a:xfrm>
        </p:grpSpPr>
        <p:sp>
          <p:nvSpPr>
            <p:cNvPr id="32" name="TextBox 31">
              <a:extLst>
                <a:ext uri="{FF2B5EF4-FFF2-40B4-BE49-F238E27FC236}">
                  <a16:creationId xmlns:a16="http://schemas.microsoft.com/office/drawing/2014/main" id="{54E6309D-39A8-47CF-82B8-B8633979EC4B}"/>
                </a:ext>
              </a:extLst>
            </p:cNvPr>
            <p:cNvSpPr txBox="1"/>
            <p:nvPr/>
          </p:nvSpPr>
          <p:spPr>
            <a:xfrm>
              <a:off x="675860" y="4963628"/>
              <a:ext cx="2011680" cy="1046440"/>
            </a:xfrm>
            <a:prstGeom prst="rect">
              <a:avLst/>
            </a:prstGeom>
            <a:noFill/>
          </p:spPr>
          <p:txBody>
            <a:bodyPr wrap="square" rtlCol="0">
              <a:spAutoFit/>
            </a:bodyPr>
            <a:lstStyle/>
            <a:p>
              <a:pPr algn="ctr"/>
              <a:r>
                <a:rPr lang="en-US" altLang="ko-KR" sz="900" dirty="0">
                  <a:solidFill>
                    <a:srgbClr val="7F7F7F"/>
                  </a:solidFill>
                  <a:cs typeface="Arial" pitchFamily="34" charset="0"/>
                </a:rPr>
                <a:t>Get a modern PowerPoint  Presentation that is beautifully designed.  </a:t>
              </a:r>
            </a:p>
          </p:txBody>
        </p:sp>
        <p:sp>
          <p:nvSpPr>
            <p:cNvPr id="33" name="TextBox 32">
              <a:extLst>
                <a:ext uri="{FF2B5EF4-FFF2-40B4-BE49-F238E27FC236}">
                  <a16:creationId xmlns:a16="http://schemas.microsoft.com/office/drawing/2014/main" id="{0F5C5832-1D4F-44DA-B843-1F7786BC5A9C}"/>
                </a:ext>
              </a:extLst>
            </p:cNvPr>
            <p:cNvSpPr txBox="1"/>
            <p:nvPr/>
          </p:nvSpPr>
          <p:spPr>
            <a:xfrm>
              <a:off x="675860" y="4647833"/>
              <a:ext cx="2011680" cy="338554"/>
            </a:xfrm>
            <a:prstGeom prst="rect">
              <a:avLst/>
            </a:prstGeom>
            <a:noFill/>
          </p:spPr>
          <p:txBody>
            <a:bodyPr wrap="square" lIns="81000" rIns="81000" rtlCol="0">
              <a:spAutoFit/>
            </a:bodyPr>
            <a:lstStyle/>
            <a:p>
              <a:pPr algn="ctr"/>
              <a:r>
                <a:rPr lang="en-US" altLang="ko-KR" sz="1050" b="1" dirty="0">
                  <a:solidFill>
                    <a:srgbClr val="7F7F7F"/>
                  </a:solidFill>
                  <a:cs typeface="Arial" pitchFamily="34" charset="0"/>
                </a:rPr>
                <a:t>Contents Title</a:t>
              </a:r>
              <a:endParaRPr lang="ko-KR" altLang="en-US" sz="1050" b="1" dirty="0">
                <a:solidFill>
                  <a:srgbClr val="7F7F7F"/>
                </a:solidFill>
                <a:cs typeface="Arial" pitchFamily="34" charset="0"/>
              </a:endParaRPr>
            </a:p>
          </p:txBody>
        </p:sp>
      </p:grpSp>
      <p:grpSp>
        <p:nvGrpSpPr>
          <p:cNvPr id="34" name="Group 33">
            <a:extLst>
              <a:ext uri="{FF2B5EF4-FFF2-40B4-BE49-F238E27FC236}">
                <a16:creationId xmlns:a16="http://schemas.microsoft.com/office/drawing/2014/main" id="{E848F830-6877-47B8-BA0D-1F12A10BA7F6}"/>
              </a:ext>
            </a:extLst>
          </p:cNvPr>
          <p:cNvGrpSpPr/>
          <p:nvPr/>
        </p:nvGrpSpPr>
        <p:grpSpPr>
          <a:xfrm>
            <a:off x="7709750" y="1853929"/>
            <a:ext cx="1099056" cy="1021677"/>
            <a:chOff x="675860" y="4647833"/>
            <a:chExt cx="2011680" cy="1362235"/>
          </a:xfrm>
        </p:grpSpPr>
        <p:sp>
          <p:nvSpPr>
            <p:cNvPr id="35" name="TextBox 34">
              <a:extLst>
                <a:ext uri="{FF2B5EF4-FFF2-40B4-BE49-F238E27FC236}">
                  <a16:creationId xmlns:a16="http://schemas.microsoft.com/office/drawing/2014/main" id="{36EA294D-F863-454E-866C-0382CD473726}"/>
                </a:ext>
              </a:extLst>
            </p:cNvPr>
            <p:cNvSpPr txBox="1"/>
            <p:nvPr/>
          </p:nvSpPr>
          <p:spPr>
            <a:xfrm>
              <a:off x="675860" y="4963628"/>
              <a:ext cx="2011680" cy="1046440"/>
            </a:xfrm>
            <a:prstGeom prst="rect">
              <a:avLst/>
            </a:prstGeom>
            <a:noFill/>
          </p:spPr>
          <p:txBody>
            <a:bodyPr wrap="square" rtlCol="0">
              <a:spAutoFit/>
            </a:bodyPr>
            <a:lstStyle/>
            <a:p>
              <a:pPr algn="ctr"/>
              <a:r>
                <a:rPr lang="en-US" altLang="ko-KR" sz="900" dirty="0">
                  <a:solidFill>
                    <a:srgbClr val="7F7F7F"/>
                  </a:solidFill>
                  <a:cs typeface="Arial" pitchFamily="34" charset="0"/>
                </a:rPr>
                <a:t>Get a modern PowerPoint  Presentation that is beautifully designed.  </a:t>
              </a:r>
            </a:p>
          </p:txBody>
        </p:sp>
        <p:sp>
          <p:nvSpPr>
            <p:cNvPr id="36" name="TextBox 35">
              <a:extLst>
                <a:ext uri="{FF2B5EF4-FFF2-40B4-BE49-F238E27FC236}">
                  <a16:creationId xmlns:a16="http://schemas.microsoft.com/office/drawing/2014/main" id="{40DDC3B0-F91D-4480-9F1A-08D347D3574E}"/>
                </a:ext>
              </a:extLst>
            </p:cNvPr>
            <p:cNvSpPr txBox="1"/>
            <p:nvPr/>
          </p:nvSpPr>
          <p:spPr>
            <a:xfrm>
              <a:off x="675860" y="4647833"/>
              <a:ext cx="2011680" cy="338554"/>
            </a:xfrm>
            <a:prstGeom prst="rect">
              <a:avLst/>
            </a:prstGeom>
            <a:noFill/>
          </p:spPr>
          <p:txBody>
            <a:bodyPr wrap="square" lIns="81000" rIns="81000" rtlCol="0">
              <a:spAutoFit/>
            </a:bodyPr>
            <a:lstStyle/>
            <a:p>
              <a:pPr algn="ctr"/>
              <a:r>
                <a:rPr lang="en-US" altLang="ko-KR" sz="1050" b="1" dirty="0">
                  <a:solidFill>
                    <a:srgbClr val="7F7F7F"/>
                  </a:solidFill>
                  <a:cs typeface="Arial" pitchFamily="34" charset="0"/>
                </a:rPr>
                <a:t>Contents Title</a:t>
              </a:r>
              <a:endParaRPr lang="ko-KR" altLang="en-US" sz="1050" b="1" dirty="0">
                <a:solidFill>
                  <a:srgbClr val="7F7F7F"/>
                </a:solidFill>
                <a:cs typeface="Arial" pitchFamily="34" charset="0"/>
              </a:endParaRPr>
            </a:p>
          </p:txBody>
        </p:sp>
      </p:grpSp>
      <p:sp>
        <p:nvSpPr>
          <p:cNvPr id="37" name="TextBox 36">
            <a:extLst>
              <a:ext uri="{FF2B5EF4-FFF2-40B4-BE49-F238E27FC236}">
                <a16:creationId xmlns:a16="http://schemas.microsoft.com/office/drawing/2014/main" id="{1D2DDCAA-B3AE-4987-B15E-E23E8F23163E}"/>
              </a:ext>
            </a:extLst>
          </p:cNvPr>
          <p:cNvSpPr txBox="1"/>
          <p:nvPr/>
        </p:nvSpPr>
        <p:spPr>
          <a:xfrm>
            <a:off x="4946421" y="3979095"/>
            <a:ext cx="3715150" cy="646331"/>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Get a modern PowerPoint  Presentation that is beautifully designed. I hope and I believe that this Template will your Time, Money and Reputation. </a:t>
            </a:r>
          </a:p>
        </p:txBody>
      </p:sp>
      <p:sp>
        <p:nvSpPr>
          <p:cNvPr id="38" name="TextBox 37">
            <a:extLst>
              <a:ext uri="{FF2B5EF4-FFF2-40B4-BE49-F238E27FC236}">
                <a16:creationId xmlns:a16="http://schemas.microsoft.com/office/drawing/2014/main" id="{60CFC98B-64E6-4B40-9403-BC22740E464F}"/>
              </a:ext>
            </a:extLst>
          </p:cNvPr>
          <p:cNvSpPr txBox="1"/>
          <p:nvPr/>
        </p:nvSpPr>
        <p:spPr>
          <a:xfrm>
            <a:off x="304938" y="188865"/>
            <a:ext cx="3991211" cy="1200329"/>
          </a:xfrm>
          <a:prstGeom prst="rect">
            <a:avLst/>
          </a:prstGeom>
          <a:noFill/>
        </p:spPr>
        <p:txBody>
          <a:bodyPr wrap="square" rtlCol="0" anchor="ctr">
            <a:spAutoFit/>
          </a:bodyPr>
          <a:lstStyle/>
          <a:p>
            <a:pPr algn="ctr"/>
            <a:r>
              <a:rPr lang="en-US" altLang="ko-KR" sz="3600" b="1" dirty="0">
                <a:solidFill>
                  <a:schemeClr val="bg1"/>
                </a:solidFill>
                <a:latin typeface="+mj-lt"/>
                <a:cs typeface="Arial" pitchFamily="34" charset="0"/>
              </a:rPr>
              <a:t>Awesome</a:t>
            </a:r>
          </a:p>
          <a:p>
            <a:pPr algn="ctr"/>
            <a:r>
              <a:rPr lang="en-GB" altLang="ko-KR" sz="3600" b="1" dirty="0">
                <a:solidFill>
                  <a:schemeClr val="bg1"/>
                </a:solidFill>
                <a:latin typeface="+mj-lt"/>
                <a:cs typeface="Arial" pitchFamily="34" charset="0"/>
              </a:rPr>
              <a:t>P</a:t>
            </a:r>
            <a:r>
              <a:rPr lang="en-US" altLang="ko-KR" sz="3600" b="1" dirty="0">
                <a:solidFill>
                  <a:schemeClr val="bg1"/>
                </a:solidFill>
                <a:latin typeface="+mj-lt"/>
                <a:cs typeface="Arial" pitchFamily="34" charset="0"/>
              </a:rPr>
              <a:t>resentation</a:t>
            </a:r>
          </a:p>
        </p:txBody>
      </p:sp>
      <p:pic>
        <p:nvPicPr>
          <p:cNvPr id="2" name="Imagen 1"/>
          <p:cNvPicPr>
            <a:picLocks noChangeAspect="1"/>
          </p:cNvPicPr>
          <p:nvPr/>
        </p:nvPicPr>
        <p:blipFill>
          <a:blip r:embed="rId2"/>
          <a:stretch>
            <a:fillRect/>
          </a:stretch>
        </p:blipFill>
        <p:spPr>
          <a:xfrm>
            <a:off x="5102676" y="188865"/>
            <a:ext cx="942800" cy="1619397"/>
          </a:xfrm>
          <a:prstGeom prst="rect">
            <a:avLst/>
          </a:prstGeom>
        </p:spPr>
      </p:pic>
      <p:pic>
        <p:nvPicPr>
          <p:cNvPr id="7" name="Imagen 6"/>
          <p:cNvPicPr>
            <a:picLocks noChangeAspect="1"/>
          </p:cNvPicPr>
          <p:nvPr/>
        </p:nvPicPr>
        <p:blipFill>
          <a:blip r:embed="rId3"/>
          <a:stretch>
            <a:fillRect/>
          </a:stretch>
        </p:blipFill>
        <p:spPr>
          <a:xfrm>
            <a:off x="6399939" y="188865"/>
            <a:ext cx="946039" cy="1619397"/>
          </a:xfrm>
          <a:prstGeom prst="rect">
            <a:avLst/>
          </a:prstGeom>
        </p:spPr>
      </p:pic>
      <p:pic>
        <p:nvPicPr>
          <p:cNvPr id="8" name="Imagen 7"/>
          <p:cNvPicPr>
            <a:picLocks noChangeAspect="1"/>
          </p:cNvPicPr>
          <p:nvPr/>
        </p:nvPicPr>
        <p:blipFill>
          <a:blip r:embed="rId4"/>
          <a:stretch>
            <a:fillRect/>
          </a:stretch>
        </p:blipFill>
        <p:spPr>
          <a:xfrm>
            <a:off x="7838535" y="188865"/>
            <a:ext cx="893823" cy="1619397"/>
          </a:xfrm>
          <a:prstGeom prst="rect">
            <a:avLst/>
          </a:prstGeom>
        </p:spPr>
      </p:pic>
      <p:pic>
        <p:nvPicPr>
          <p:cNvPr id="10" name="Imagen 9"/>
          <p:cNvPicPr>
            <a:picLocks noChangeAspect="1"/>
          </p:cNvPicPr>
          <p:nvPr/>
        </p:nvPicPr>
        <p:blipFill>
          <a:blip r:embed="rId5"/>
          <a:stretch>
            <a:fillRect/>
          </a:stretch>
        </p:blipFill>
        <p:spPr>
          <a:xfrm>
            <a:off x="1888119" y="1860102"/>
            <a:ext cx="795755" cy="1750661"/>
          </a:xfrm>
          <a:prstGeom prst="rect">
            <a:avLst/>
          </a:prstGeom>
        </p:spPr>
      </p:pic>
      <p:grpSp>
        <p:nvGrpSpPr>
          <p:cNvPr id="9" name="Google Shape;680;p23">
            <a:extLst>
              <a:ext uri="{FF2B5EF4-FFF2-40B4-BE49-F238E27FC236}">
                <a16:creationId xmlns:a16="http://schemas.microsoft.com/office/drawing/2014/main" id="{AA746A98-BAEF-0A69-FFD2-CA474A3A7AEF}"/>
              </a:ext>
            </a:extLst>
          </p:cNvPr>
          <p:cNvGrpSpPr/>
          <p:nvPr/>
        </p:nvGrpSpPr>
        <p:grpSpPr>
          <a:xfrm>
            <a:off x="-1" y="4368678"/>
            <a:ext cx="9143876" cy="752732"/>
            <a:chOff x="76" y="4390800"/>
            <a:chExt cx="9143876" cy="752732"/>
          </a:xfrm>
        </p:grpSpPr>
        <p:sp>
          <p:nvSpPr>
            <p:cNvPr id="11" name="Google Shape;681;p23">
              <a:extLst>
                <a:ext uri="{FF2B5EF4-FFF2-40B4-BE49-F238E27FC236}">
                  <a16:creationId xmlns:a16="http://schemas.microsoft.com/office/drawing/2014/main" id="{98935A20-EF15-99BC-D945-02F2894CFCD3}"/>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Google Shape;682;p23">
              <a:extLst>
                <a:ext uri="{FF2B5EF4-FFF2-40B4-BE49-F238E27FC236}">
                  <a16:creationId xmlns:a16="http://schemas.microsoft.com/office/drawing/2014/main" id="{36798B3A-0EA5-0444-4E27-870899BEBE8A}"/>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9938962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8A19C5-5CA5-4936-8522-498B59C29AFB}"/>
              </a:ext>
            </a:extLst>
          </p:cNvPr>
          <p:cNvSpPr txBox="1"/>
          <p:nvPr/>
        </p:nvSpPr>
        <p:spPr>
          <a:xfrm>
            <a:off x="2095317" y="185548"/>
            <a:ext cx="5954174" cy="769441"/>
          </a:xfrm>
          <a:prstGeom prst="rect">
            <a:avLst/>
          </a:prstGeom>
          <a:noFill/>
        </p:spPr>
        <p:txBody>
          <a:bodyPr wrap="square" rtlCol="0" anchor="ctr">
            <a:spAutoFit/>
          </a:bodyPr>
          <a:lstStyle/>
          <a:p>
            <a:r>
              <a:rPr lang="en-US" altLang="ko-KR" sz="4400" b="1" i="1" dirty="0">
                <a:solidFill>
                  <a:schemeClr val="accent1"/>
                </a:solidFill>
                <a:cs typeface="Arial" pitchFamily="34" charset="0"/>
              </a:rPr>
              <a:t>Infographic</a:t>
            </a:r>
            <a:r>
              <a:rPr lang="en-US" altLang="ko-KR" sz="4400" b="1" i="1" dirty="0">
                <a:solidFill>
                  <a:schemeClr val="tx1">
                    <a:lumMod val="85000"/>
                    <a:lumOff val="15000"/>
                  </a:schemeClr>
                </a:solidFill>
                <a:cs typeface="Arial" pitchFamily="34" charset="0"/>
              </a:rPr>
              <a:t> Style</a:t>
            </a:r>
            <a:endParaRPr lang="ko-KR" altLang="en-US" sz="4400" b="1" i="1" dirty="0">
              <a:solidFill>
                <a:schemeClr val="tx1">
                  <a:lumMod val="85000"/>
                  <a:lumOff val="15000"/>
                </a:schemeClr>
              </a:solidFill>
              <a:cs typeface="Arial" pitchFamily="34" charset="0"/>
            </a:endParaRPr>
          </a:p>
        </p:txBody>
      </p:sp>
      <p:sp>
        <p:nvSpPr>
          <p:cNvPr id="3" name="TextBox 2">
            <a:extLst>
              <a:ext uri="{FF2B5EF4-FFF2-40B4-BE49-F238E27FC236}">
                <a16:creationId xmlns:a16="http://schemas.microsoft.com/office/drawing/2014/main" id="{171F61A6-F16C-4C2D-8FFF-ACA01FE2E4FA}"/>
              </a:ext>
            </a:extLst>
          </p:cNvPr>
          <p:cNvSpPr txBox="1"/>
          <p:nvPr/>
        </p:nvSpPr>
        <p:spPr>
          <a:xfrm>
            <a:off x="5121226" y="4435043"/>
            <a:ext cx="3368169" cy="507831"/>
          </a:xfrm>
          <a:prstGeom prst="rect">
            <a:avLst/>
          </a:prstGeom>
          <a:noFill/>
        </p:spPr>
        <p:txBody>
          <a:bodyPr wrap="square" rtlCol="0">
            <a:spAutoFit/>
          </a:bodyPr>
          <a:lstStyle/>
          <a:p>
            <a:r>
              <a:rPr lang="en-US" altLang="ko-KR" sz="900" dirty="0">
                <a:solidFill>
                  <a:srgbClr val="7F7F7F"/>
                </a:solidFill>
                <a:cs typeface="Arial" pitchFamily="34" charset="0"/>
              </a:rPr>
              <a:t>Get a modern PowerPoint  Presentation that is beautifully designed. </a:t>
            </a:r>
            <a:r>
              <a:rPr lang="en-US" altLang="ko-KR" sz="900" dirty="0">
                <a:solidFill>
                  <a:srgbClr val="7F7F7F"/>
                </a:solidFill>
                <a:ea typeface="FZShuTi" pitchFamily="2" charset="-122"/>
                <a:cs typeface="Arial" pitchFamily="34" charset="0"/>
              </a:rPr>
              <a:t>I hope and I believe that this Template will your Time.</a:t>
            </a:r>
            <a:endParaRPr lang="en-US" altLang="ko-KR" sz="900" dirty="0">
              <a:solidFill>
                <a:srgbClr val="7F7F7F"/>
              </a:solidFill>
              <a:cs typeface="Arial" pitchFamily="34" charset="0"/>
            </a:endParaRPr>
          </a:p>
        </p:txBody>
      </p:sp>
      <p:sp>
        <p:nvSpPr>
          <p:cNvPr id="535" name="TextBox 534">
            <a:extLst>
              <a:ext uri="{FF2B5EF4-FFF2-40B4-BE49-F238E27FC236}">
                <a16:creationId xmlns:a16="http://schemas.microsoft.com/office/drawing/2014/main" id="{2EF36C00-01D1-446E-8DB5-096C6DBAA2EC}"/>
              </a:ext>
            </a:extLst>
          </p:cNvPr>
          <p:cNvSpPr txBox="1"/>
          <p:nvPr/>
        </p:nvSpPr>
        <p:spPr>
          <a:xfrm>
            <a:off x="441777" y="1332849"/>
            <a:ext cx="5573916" cy="954107"/>
          </a:xfrm>
          <a:prstGeom prst="rect">
            <a:avLst/>
          </a:prstGeom>
          <a:noFill/>
        </p:spPr>
        <p:txBody>
          <a:bodyPr wrap="square" rtlCol="0" anchor="ctr">
            <a:spAutoFit/>
          </a:bodyPr>
          <a:lstStyle/>
          <a:p>
            <a:r>
              <a:rPr lang="en-GB" altLang="ko-KR" sz="2800" b="1" dirty="0">
                <a:solidFill>
                  <a:srgbClr val="7F7F7F"/>
                </a:solidFill>
                <a:cs typeface="Arial" pitchFamily="34" charset="0"/>
              </a:rPr>
              <a:t>Layout Clean Text Slide for your Presentation</a:t>
            </a:r>
            <a:endParaRPr lang="ko-KR" altLang="en-US" sz="2800" b="1" dirty="0">
              <a:solidFill>
                <a:srgbClr val="7F7F7F"/>
              </a:solidFill>
              <a:cs typeface="Arial" pitchFamily="34" charset="0"/>
            </a:endParaRPr>
          </a:p>
        </p:txBody>
      </p:sp>
      <p:sp>
        <p:nvSpPr>
          <p:cNvPr id="536" name="TextBox 535">
            <a:extLst>
              <a:ext uri="{FF2B5EF4-FFF2-40B4-BE49-F238E27FC236}">
                <a16:creationId xmlns:a16="http://schemas.microsoft.com/office/drawing/2014/main" id="{D17559D4-B591-4B32-A8CF-79631D375236}"/>
              </a:ext>
            </a:extLst>
          </p:cNvPr>
          <p:cNvSpPr txBox="1"/>
          <p:nvPr/>
        </p:nvSpPr>
        <p:spPr>
          <a:xfrm>
            <a:off x="651500" y="2688257"/>
            <a:ext cx="2887633" cy="784830"/>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Get a modern PowerPoint  Presentation that is beautifully designed. I hope and I believe that this Template will your Time, Money and Reputation. </a:t>
            </a:r>
          </a:p>
        </p:txBody>
      </p:sp>
      <p:sp>
        <p:nvSpPr>
          <p:cNvPr id="120" name="TextBox 535">
            <a:extLst>
              <a:ext uri="{FF2B5EF4-FFF2-40B4-BE49-F238E27FC236}">
                <a16:creationId xmlns:a16="http://schemas.microsoft.com/office/drawing/2014/main" id="{D17559D4-B591-4B32-A8CF-79631D375236}"/>
              </a:ext>
            </a:extLst>
          </p:cNvPr>
          <p:cNvSpPr txBox="1"/>
          <p:nvPr/>
        </p:nvSpPr>
        <p:spPr>
          <a:xfrm>
            <a:off x="651500" y="3628643"/>
            <a:ext cx="2887633" cy="784830"/>
          </a:xfrm>
          <a:prstGeom prst="rect">
            <a:avLst/>
          </a:prstGeom>
          <a:noFill/>
        </p:spPr>
        <p:txBody>
          <a:bodyPr wrap="square" rtlCol="0">
            <a:spAutoFit/>
          </a:bodyPr>
          <a:lstStyle/>
          <a:p>
            <a:r>
              <a:rPr lang="en-US" altLang="ko-KR" sz="900" dirty="0">
                <a:solidFill>
                  <a:srgbClr val="7F7F7F"/>
                </a:solidFill>
                <a:cs typeface="Arial" pitchFamily="34" charset="0"/>
              </a:rPr>
              <a:t>You can simply impress your audience and add a unique zing and appeal to your Presentations. Get a modern PowerPoint  Presentation that is beautifully designed. I hope and I believe that this Template will your Time, Money and Reputation. </a:t>
            </a:r>
          </a:p>
        </p:txBody>
      </p:sp>
      <p:pic>
        <p:nvPicPr>
          <p:cNvPr id="5" name="Imagen 4"/>
          <p:cNvPicPr>
            <a:picLocks noChangeAspect="1"/>
          </p:cNvPicPr>
          <p:nvPr/>
        </p:nvPicPr>
        <p:blipFill>
          <a:blip r:embed="rId2"/>
          <a:stretch>
            <a:fillRect/>
          </a:stretch>
        </p:blipFill>
        <p:spPr>
          <a:xfrm>
            <a:off x="5178886" y="1917834"/>
            <a:ext cx="3486441" cy="2325676"/>
          </a:xfrm>
          <a:prstGeom prst="rect">
            <a:avLst/>
          </a:prstGeom>
        </p:spPr>
      </p:pic>
      <p:grpSp>
        <p:nvGrpSpPr>
          <p:cNvPr id="4" name="Google Shape;680;p23">
            <a:extLst>
              <a:ext uri="{FF2B5EF4-FFF2-40B4-BE49-F238E27FC236}">
                <a16:creationId xmlns:a16="http://schemas.microsoft.com/office/drawing/2014/main" id="{8BB10F5B-61F0-1F47-70C1-C11F4499B710}"/>
              </a:ext>
            </a:extLst>
          </p:cNvPr>
          <p:cNvGrpSpPr/>
          <p:nvPr/>
        </p:nvGrpSpPr>
        <p:grpSpPr>
          <a:xfrm>
            <a:off x="-1" y="4368678"/>
            <a:ext cx="9143876" cy="752732"/>
            <a:chOff x="76" y="4390800"/>
            <a:chExt cx="9143876" cy="752732"/>
          </a:xfrm>
        </p:grpSpPr>
        <p:sp>
          <p:nvSpPr>
            <p:cNvPr id="6" name="Google Shape;681;p23">
              <a:extLst>
                <a:ext uri="{FF2B5EF4-FFF2-40B4-BE49-F238E27FC236}">
                  <a16:creationId xmlns:a16="http://schemas.microsoft.com/office/drawing/2014/main" id="{EC71EAA7-32FB-7282-9D93-B660F28F52BF}"/>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Google Shape;682;p23">
              <a:extLst>
                <a:ext uri="{FF2B5EF4-FFF2-40B4-BE49-F238E27FC236}">
                  <a16:creationId xmlns:a16="http://schemas.microsoft.com/office/drawing/2014/main" id="{23EF0C78-7962-7756-5F8A-E39A598BF7F6}"/>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8" name="Grupo 7">
            <a:extLst>
              <a:ext uri="{FF2B5EF4-FFF2-40B4-BE49-F238E27FC236}">
                <a16:creationId xmlns:a16="http://schemas.microsoft.com/office/drawing/2014/main" id="{83C7A1D9-6CC9-5166-5D4C-FF582C974EAA}"/>
              </a:ext>
            </a:extLst>
          </p:cNvPr>
          <p:cNvGrpSpPr/>
          <p:nvPr/>
        </p:nvGrpSpPr>
        <p:grpSpPr>
          <a:xfrm>
            <a:off x="8273907" y="213974"/>
            <a:ext cx="800346" cy="1142065"/>
            <a:chOff x="1582532" y="161505"/>
            <a:chExt cx="1233055" cy="1759526"/>
          </a:xfrm>
        </p:grpSpPr>
        <p:sp>
          <p:nvSpPr>
            <p:cNvPr id="9" name="Elipse 8">
              <a:extLst>
                <a:ext uri="{FF2B5EF4-FFF2-40B4-BE49-F238E27FC236}">
                  <a16:creationId xmlns:a16="http://schemas.microsoft.com/office/drawing/2014/main" id="{06AAB2B5-2444-B7DE-8840-248675D13470}"/>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0" name="Imagen 9">
              <a:extLst>
                <a:ext uri="{FF2B5EF4-FFF2-40B4-BE49-F238E27FC236}">
                  <a16:creationId xmlns:a16="http://schemas.microsoft.com/office/drawing/2014/main" id="{1F27C72C-15EC-48FB-18DE-43D09B10D506}"/>
                </a:ext>
              </a:extLst>
            </p:cNvPr>
            <p:cNvPicPr>
              <a:picLocks noChangeAspect="1"/>
            </p:cNvPicPr>
            <p:nvPr/>
          </p:nvPicPr>
          <p:blipFill>
            <a:blip r:embed="rId3"/>
            <a:stretch>
              <a:fillRect/>
            </a:stretch>
          </p:blipFill>
          <p:spPr>
            <a:xfrm>
              <a:off x="1914524" y="438143"/>
              <a:ext cx="607500" cy="1361250"/>
            </a:xfrm>
            <a:prstGeom prst="rect">
              <a:avLst/>
            </a:prstGeom>
          </p:spPr>
        </p:pic>
      </p:grpSp>
    </p:spTree>
    <p:extLst>
      <p:ext uri="{BB962C8B-B14F-4D97-AF65-F5344CB8AC3E}">
        <p14:creationId xmlns:p14="http://schemas.microsoft.com/office/powerpoint/2010/main" val="3716990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90"/>
        <p:cNvGrpSpPr/>
        <p:nvPr/>
      </p:nvGrpSpPr>
      <p:grpSpPr>
        <a:xfrm>
          <a:off x="0" y="0"/>
          <a:ext cx="0" cy="0"/>
          <a:chOff x="0" y="0"/>
          <a:chExt cx="0" cy="0"/>
        </a:xfrm>
      </p:grpSpPr>
      <p:sp>
        <p:nvSpPr>
          <p:cNvPr id="2391" name="Google Shape;2391;p5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TREATMENT</a:t>
            </a:r>
            <a:endParaRPr/>
          </a:p>
        </p:txBody>
      </p:sp>
      <p:sp>
        <p:nvSpPr>
          <p:cNvPr id="2392" name="Google Shape;2392;p51"/>
          <p:cNvSpPr txBox="1">
            <a:spLocks noGrp="1"/>
          </p:cNvSpPr>
          <p:nvPr>
            <p:ph type="title" idx="2"/>
          </p:nvPr>
        </p:nvSpPr>
        <p:spPr>
          <a:xfrm>
            <a:off x="1682875" y="1623375"/>
            <a:ext cx="2611200" cy="44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a:t>
            </a:r>
            <a:endParaRPr/>
          </a:p>
        </p:txBody>
      </p:sp>
      <p:sp>
        <p:nvSpPr>
          <p:cNvPr id="2393" name="Google Shape;2393;p51"/>
          <p:cNvSpPr txBox="1">
            <a:spLocks noGrp="1"/>
          </p:cNvSpPr>
          <p:nvPr>
            <p:ph type="title" idx="3"/>
          </p:nvPr>
        </p:nvSpPr>
        <p:spPr>
          <a:xfrm>
            <a:off x="4849925" y="3032200"/>
            <a:ext cx="2611200" cy="44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2394" name="Google Shape;2394;p51"/>
          <p:cNvSpPr txBox="1">
            <a:spLocks noGrp="1"/>
          </p:cNvSpPr>
          <p:nvPr>
            <p:ph type="subTitle" idx="1"/>
          </p:nvPr>
        </p:nvSpPr>
        <p:spPr>
          <a:xfrm>
            <a:off x="4849925" y="3480550"/>
            <a:ext cx="2611200" cy="9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has a beautiful name and is the second planet from the Sun. It’s hot and has a poisonous atmosphere</a:t>
            </a:r>
            <a:endParaRPr/>
          </a:p>
        </p:txBody>
      </p:sp>
      <p:sp>
        <p:nvSpPr>
          <p:cNvPr id="2395" name="Google Shape;2395;p51"/>
          <p:cNvSpPr txBox="1">
            <a:spLocks noGrp="1"/>
          </p:cNvSpPr>
          <p:nvPr>
            <p:ph type="subTitle" idx="4"/>
          </p:nvPr>
        </p:nvSpPr>
        <p:spPr>
          <a:xfrm>
            <a:off x="1682875" y="2071600"/>
            <a:ext cx="2611200" cy="960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 is the closest planet to the Sun and the smallest one in the Solar System—it’s only a bit larger than the Moon</a:t>
            </a:r>
            <a:endParaRPr/>
          </a:p>
        </p:txBody>
      </p:sp>
      <p:sp>
        <p:nvSpPr>
          <p:cNvPr id="2396" name="Google Shape;2396;p51"/>
          <p:cNvSpPr/>
          <p:nvPr/>
        </p:nvSpPr>
        <p:spPr>
          <a:xfrm>
            <a:off x="5740926" y="1884499"/>
            <a:ext cx="829200" cy="829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51"/>
          <p:cNvSpPr/>
          <p:nvPr/>
        </p:nvSpPr>
        <p:spPr>
          <a:xfrm>
            <a:off x="2573876" y="3351875"/>
            <a:ext cx="829200" cy="829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8" name="Google Shape;2398;p51"/>
          <p:cNvGrpSpPr/>
          <p:nvPr/>
        </p:nvGrpSpPr>
        <p:grpSpPr>
          <a:xfrm>
            <a:off x="2820752" y="3546561"/>
            <a:ext cx="335458" cy="439850"/>
            <a:chOff x="-27313750" y="3545275"/>
            <a:chExt cx="226050" cy="296375"/>
          </a:xfrm>
        </p:grpSpPr>
        <p:sp>
          <p:nvSpPr>
            <p:cNvPr id="2399" name="Google Shape;2399;p51"/>
            <p:cNvSpPr/>
            <p:nvPr/>
          </p:nvSpPr>
          <p:spPr>
            <a:xfrm>
              <a:off x="-27305100" y="3598450"/>
              <a:ext cx="208750" cy="173100"/>
            </a:xfrm>
            <a:custGeom>
              <a:avLst/>
              <a:gdLst/>
              <a:ahLst/>
              <a:cxnLst/>
              <a:rect l="l" t="t" r="r" b="b"/>
              <a:pathLst>
                <a:path w="8350" h="6924" extrusionOk="0">
                  <a:moveTo>
                    <a:pt x="4128" y="2733"/>
                  </a:moveTo>
                  <a:cubicBezTo>
                    <a:pt x="4380" y="3048"/>
                    <a:pt x="4726" y="3269"/>
                    <a:pt x="5167" y="3552"/>
                  </a:cubicBezTo>
                  <a:lnTo>
                    <a:pt x="5167" y="4497"/>
                  </a:lnTo>
                  <a:cubicBezTo>
                    <a:pt x="5167" y="4844"/>
                    <a:pt x="5010" y="5159"/>
                    <a:pt x="4695" y="5348"/>
                  </a:cubicBezTo>
                  <a:cubicBezTo>
                    <a:pt x="4537" y="5474"/>
                    <a:pt x="4325" y="5537"/>
                    <a:pt x="4112" y="5537"/>
                  </a:cubicBezTo>
                  <a:cubicBezTo>
                    <a:pt x="3899" y="5537"/>
                    <a:pt x="3687" y="5474"/>
                    <a:pt x="3529" y="5348"/>
                  </a:cubicBezTo>
                  <a:cubicBezTo>
                    <a:pt x="3277" y="5159"/>
                    <a:pt x="3057" y="4844"/>
                    <a:pt x="3057" y="4497"/>
                  </a:cubicBezTo>
                  <a:lnTo>
                    <a:pt x="3057" y="3552"/>
                  </a:lnTo>
                  <a:lnTo>
                    <a:pt x="3120" y="3552"/>
                  </a:lnTo>
                  <a:cubicBezTo>
                    <a:pt x="3529" y="3269"/>
                    <a:pt x="3907" y="2985"/>
                    <a:pt x="4128" y="2733"/>
                  </a:cubicBezTo>
                  <a:close/>
                  <a:moveTo>
                    <a:pt x="4222" y="0"/>
                  </a:moveTo>
                  <a:cubicBezTo>
                    <a:pt x="3568" y="0"/>
                    <a:pt x="2915" y="166"/>
                    <a:pt x="2363" y="496"/>
                  </a:cubicBezTo>
                  <a:cubicBezTo>
                    <a:pt x="1702" y="906"/>
                    <a:pt x="1229" y="1473"/>
                    <a:pt x="946" y="2166"/>
                  </a:cubicBezTo>
                  <a:lnTo>
                    <a:pt x="190" y="4560"/>
                  </a:lnTo>
                  <a:cubicBezTo>
                    <a:pt x="1" y="5002"/>
                    <a:pt x="64" y="5474"/>
                    <a:pt x="316" y="5915"/>
                  </a:cubicBezTo>
                  <a:cubicBezTo>
                    <a:pt x="662" y="6514"/>
                    <a:pt x="1324" y="6892"/>
                    <a:pt x="2080" y="6923"/>
                  </a:cubicBezTo>
                  <a:cubicBezTo>
                    <a:pt x="2363" y="6923"/>
                    <a:pt x="2615" y="6892"/>
                    <a:pt x="2805" y="6766"/>
                  </a:cubicBezTo>
                  <a:cubicBezTo>
                    <a:pt x="3120" y="6608"/>
                    <a:pt x="3403" y="6419"/>
                    <a:pt x="3561" y="6104"/>
                  </a:cubicBezTo>
                  <a:cubicBezTo>
                    <a:pt x="3750" y="6199"/>
                    <a:pt x="3939" y="6230"/>
                    <a:pt x="4191" y="6230"/>
                  </a:cubicBezTo>
                  <a:cubicBezTo>
                    <a:pt x="4380" y="6230"/>
                    <a:pt x="4600" y="6199"/>
                    <a:pt x="4821" y="6104"/>
                  </a:cubicBezTo>
                  <a:cubicBezTo>
                    <a:pt x="5010" y="6388"/>
                    <a:pt x="5230" y="6608"/>
                    <a:pt x="5545" y="6766"/>
                  </a:cubicBezTo>
                  <a:cubicBezTo>
                    <a:pt x="5797" y="6892"/>
                    <a:pt x="6018" y="6923"/>
                    <a:pt x="6270" y="6923"/>
                  </a:cubicBezTo>
                  <a:lnTo>
                    <a:pt x="6302" y="6923"/>
                  </a:lnTo>
                  <a:cubicBezTo>
                    <a:pt x="7026" y="6892"/>
                    <a:pt x="7688" y="6451"/>
                    <a:pt x="8034" y="5915"/>
                  </a:cubicBezTo>
                  <a:cubicBezTo>
                    <a:pt x="8318" y="5474"/>
                    <a:pt x="8349" y="5002"/>
                    <a:pt x="8192" y="4623"/>
                  </a:cubicBezTo>
                  <a:lnTo>
                    <a:pt x="7436" y="2135"/>
                  </a:lnTo>
                  <a:cubicBezTo>
                    <a:pt x="7184" y="1473"/>
                    <a:pt x="6711" y="906"/>
                    <a:pt x="6081" y="496"/>
                  </a:cubicBezTo>
                  <a:cubicBezTo>
                    <a:pt x="5530" y="166"/>
                    <a:pt x="4876" y="0"/>
                    <a:pt x="4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51"/>
            <p:cNvSpPr/>
            <p:nvPr/>
          </p:nvSpPr>
          <p:spPr>
            <a:xfrm>
              <a:off x="-27313750" y="3770725"/>
              <a:ext cx="226050" cy="70925"/>
            </a:xfrm>
            <a:custGeom>
              <a:avLst/>
              <a:gdLst/>
              <a:ahLst/>
              <a:cxnLst/>
              <a:rect l="l" t="t" r="r" b="b"/>
              <a:pathLst>
                <a:path w="9042" h="2837" extrusionOk="0">
                  <a:moveTo>
                    <a:pt x="4159" y="1"/>
                  </a:moveTo>
                  <a:cubicBezTo>
                    <a:pt x="3970" y="190"/>
                    <a:pt x="3686" y="379"/>
                    <a:pt x="3403" y="505"/>
                  </a:cubicBezTo>
                  <a:cubicBezTo>
                    <a:pt x="3151" y="631"/>
                    <a:pt x="2772" y="694"/>
                    <a:pt x="2426" y="694"/>
                  </a:cubicBezTo>
                  <a:cubicBezTo>
                    <a:pt x="1764" y="662"/>
                    <a:pt x="1166" y="442"/>
                    <a:pt x="693" y="32"/>
                  </a:cubicBezTo>
                  <a:cubicBezTo>
                    <a:pt x="252" y="473"/>
                    <a:pt x="0" y="1072"/>
                    <a:pt x="0" y="1734"/>
                  </a:cubicBezTo>
                  <a:lnTo>
                    <a:pt x="0" y="2490"/>
                  </a:lnTo>
                  <a:cubicBezTo>
                    <a:pt x="0" y="2679"/>
                    <a:pt x="158" y="2836"/>
                    <a:pt x="347" y="2836"/>
                  </a:cubicBezTo>
                  <a:lnTo>
                    <a:pt x="8695" y="2836"/>
                  </a:lnTo>
                  <a:cubicBezTo>
                    <a:pt x="8884" y="2836"/>
                    <a:pt x="9042" y="2679"/>
                    <a:pt x="9042" y="2490"/>
                  </a:cubicBezTo>
                  <a:lnTo>
                    <a:pt x="9042" y="1765"/>
                  </a:lnTo>
                  <a:cubicBezTo>
                    <a:pt x="9042" y="1135"/>
                    <a:pt x="8821" y="505"/>
                    <a:pt x="8349" y="95"/>
                  </a:cubicBezTo>
                  <a:cubicBezTo>
                    <a:pt x="7876" y="473"/>
                    <a:pt x="7309" y="725"/>
                    <a:pt x="6679" y="757"/>
                  </a:cubicBezTo>
                  <a:lnTo>
                    <a:pt x="6616" y="757"/>
                  </a:lnTo>
                  <a:cubicBezTo>
                    <a:pt x="6238" y="757"/>
                    <a:pt x="5891" y="662"/>
                    <a:pt x="5576" y="505"/>
                  </a:cubicBezTo>
                  <a:cubicBezTo>
                    <a:pt x="5324" y="379"/>
                    <a:pt x="5072" y="221"/>
                    <a:pt x="4883" y="1"/>
                  </a:cubicBezTo>
                  <a:cubicBezTo>
                    <a:pt x="4757" y="32"/>
                    <a:pt x="4631" y="32"/>
                    <a:pt x="4505" y="32"/>
                  </a:cubicBezTo>
                  <a:cubicBezTo>
                    <a:pt x="4411" y="32"/>
                    <a:pt x="4285" y="32"/>
                    <a:pt x="41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51"/>
            <p:cNvSpPr/>
            <p:nvPr/>
          </p:nvSpPr>
          <p:spPr>
            <a:xfrm>
              <a:off x="-27261000" y="3545275"/>
              <a:ext cx="122100" cy="51425"/>
            </a:xfrm>
            <a:custGeom>
              <a:avLst/>
              <a:gdLst/>
              <a:ahLst/>
              <a:cxnLst/>
              <a:rect l="l" t="t" r="r" b="b"/>
              <a:pathLst>
                <a:path w="4884" h="2057" extrusionOk="0">
                  <a:moveTo>
                    <a:pt x="2454" y="1"/>
                  </a:moveTo>
                  <a:cubicBezTo>
                    <a:pt x="1639" y="1"/>
                    <a:pt x="820" y="339"/>
                    <a:pt x="127" y="1017"/>
                  </a:cubicBezTo>
                  <a:cubicBezTo>
                    <a:pt x="32" y="1111"/>
                    <a:pt x="1" y="1237"/>
                    <a:pt x="32" y="1332"/>
                  </a:cubicBezTo>
                  <a:lnTo>
                    <a:pt x="190" y="2056"/>
                  </a:lnTo>
                  <a:cubicBezTo>
                    <a:pt x="820" y="1647"/>
                    <a:pt x="1608" y="1458"/>
                    <a:pt x="2395" y="1458"/>
                  </a:cubicBezTo>
                  <a:cubicBezTo>
                    <a:pt x="3183" y="1458"/>
                    <a:pt x="3970" y="1647"/>
                    <a:pt x="4601" y="2056"/>
                  </a:cubicBezTo>
                  <a:lnTo>
                    <a:pt x="4664" y="2056"/>
                  </a:lnTo>
                  <a:lnTo>
                    <a:pt x="4853" y="1332"/>
                  </a:lnTo>
                  <a:cubicBezTo>
                    <a:pt x="4884" y="1237"/>
                    <a:pt x="4853" y="1111"/>
                    <a:pt x="4758" y="1017"/>
                  </a:cubicBezTo>
                  <a:cubicBezTo>
                    <a:pt x="4081" y="339"/>
                    <a:pt x="3269" y="1"/>
                    <a:pt x="245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02" name="Google Shape;2402;p51"/>
          <p:cNvGrpSpPr/>
          <p:nvPr/>
        </p:nvGrpSpPr>
        <p:grpSpPr>
          <a:xfrm>
            <a:off x="5935787" y="2119058"/>
            <a:ext cx="439487" cy="360080"/>
            <a:chOff x="-26981375" y="3951875"/>
            <a:chExt cx="296150" cy="242625"/>
          </a:xfrm>
        </p:grpSpPr>
        <p:sp>
          <p:nvSpPr>
            <p:cNvPr id="2403" name="Google Shape;2403;p51"/>
            <p:cNvSpPr/>
            <p:nvPr/>
          </p:nvSpPr>
          <p:spPr>
            <a:xfrm>
              <a:off x="-26978225" y="3951875"/>
              <a:ext cx="173300" cy="155975"/>
            </a:xfrm>
            <a:custGeom>
              <a:avLst/>
              <a:gdLst/>
              <a:ahLst/>
              <a:cxnLst/>
              <a:rect l="l" t="t" r="r" b="b"/>
              <a:pathLst>
                <a:path w="6932" h="6239" extrusionOk="0">
                  <a:moveTo>
                    <a:pt x="3340" y="2364"/>
                  </a:moveTo>
                  <a:cubicBezTo>
                    <a:pt x="3529" y="2364"/>
                    <a:pt x="3686" y="2521"/>
                    <a:pt x="3686" y="2710"/>
                  </a:cubicBezTo>
                  <a:lnTo>
                    <a:pt x="3686" y="3435"/>
                  </a:lnTo>
                  <a:lnTo>
                    <a:pt x="4411" y="3435"/>
                  </a:lnTo>
                  <a:cubicBezTo>
                    <a:pt x="4600" y="3435"/>
                    <a:pt x="4757" y="3592"/>
                    <a:pt x="4757" y="3782"/>
                  </a:cubicBezTo>
                  <a:cubicBezTo>
                    <a:pt x="4757" y="3971"/>
                    <a:pt x="4600" y="4128"/>
                    <a:pt x="4411" y="4128"/>
                  </a:cubicBezTo>
                  <a:lnTo>
                    <a:pt x="3686" y="4128"/>
                  </a:lnTo>
                  <a:lnTo>
                    <a:pt x="3686" y="4853"/>
                  </a:lnTo>
                  <a:cubicBezTo>
                    <a:pt x="3686" y="5042"/>
                    <a:pt x="3529" y="5199"/>
                    <a:pt x="3340" y="5199"/>
                  </a:cubicBezTo>
                  <a:cubicBezTo>
                    <a:pt x="3151" y="5199"/>
                    <a:pt x="2993" y="5042"/>
                    <a:pt x="2993" y="4853"/>
                  </a:cubicBezTo>
                  <a:lnTo>
                    <a:pt x="2993" y="4128"/>
                  </a:lnTo>
                  <a:lnTo>
                    <a:pt x="2268" y="4128"/>
                  </a:lnTo>
                  <a:cubicBezTo>
                    <a:pt x="2079" y="4128"/>
                    <a:pt x="1922" y="3971"/>
                    <a:pt x="1922" y="3782"/>
                  </a:cubicBezTo>
                  <a:cubicBezTo>
                    <a:pt x="1922" y="3592"/>
                    <a:pt x="2079" y="3435"/>
                    <a:pt x="2268" y="3435"/>
                  </a:cubicBezTo>
                  <a:lnTo>
                    <a:pt x="2993" y="3435"/>
                  </a:lnTo>
                  <a:lnTo>
                    <a:pt x="2993" y="2710"/>
                  </a:lnTo>
                  <a:cubicBezTo>
                    <a:pt x="2993" y="2521"/>
                    <a:pt x="3151" y="2364"/>
                    <a:pt x="3340" y="2364"/>
                  </a:cubicBezTo>
                  <a:close/>
                  <a:moveTo>
                    <a:pt x="3434" y="1"/>
                  </a:moveTo>
                  <a:cubicBezTo>
                    <a:pt x="2836" y="1"/>
                    <a:pt x="2394" y="474"/>
                    <a:pt x="2394" y="1041"/>
                  </a:cubicBezTo>
                  <a:lnTo>
                    <a:pt x="2394" y="1387"/>
                  </a:lnTo>
                  <a:lnTo>
                    <a:pt x="1008" y="1387"/>
                  </a:lnTo>
                  <a:cubicBezTo>
                    <a:pt x="441" y="1387"/>
                    <a:pt x="0" y="1860"/>
                    <a:pt x="0" y="2395"/>
                  </a:cubicBezTo>
                  <a:lnTo>
                    <a:pt x="0" y="6239"/>
                  </a:lnTo>
                  <a:lnTo>
                    <a:pt x="6931" y="6239"/>
                  </a:lnTo>
                  <a:lnTo>
                    <a:pt x="6931" y="2395"/>
                  </a:lnTo>
                  <a:lnTo>
                    <a:pt x="6837" y="2395"/>
                  </a:lnTo>
                  <a:cubicBezTo>
                    <a:pt x="6837" y="1828"/>
                    <a:pt x="6364" y="1387"/>
                    <a:pt x="5829" y="1387"/>
                  </a:cubicBezTo>
                  <a:lnTo>
                    <a:pt x="4442" y="1387"/>
                  </a:lnTo>
                  <a:lnTo>
                    <a:pt x="4442" y="1041"/>
                  </a:lnTo>
                  <a:cubicBezTo>
                    <a:pt x="4442" y="442"/>
                    <a:pt x="3970" y="1"/>
                    <a:pt x="343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51"/>
            <p:cNvSpPr/>
            <p:nvPr/>
          </p:nvSpPr>
          <p:spPr>
            <a:xfrm>
              <a:off x="-26981375" y="4124375"/>
              <a:ext cx="174075" cy="70125"/>
            </a:xfrm>
            <a:custGeom>
              <a:avLst/>
              <a:gdLst/>
              <a:ahLst/>
              <a:cxnLst/>
              <a:rect l="l" t="t" r="r" b="b"/>
              <a:pathLst>
                <a:path w="6963" h="2805" extrusionOk="0">
                  <a:moveTo>
                    <a:pt x="2457" y="1418"/>
                  </a:moveTo>
                  <a:cubicBezTo>
                    <a:pt x="2647" y="1418"/>
                    <a:pt x="2804" y="1576"/>
                    <a:pt x="2804" y="1765"/>
                  </a:cubicBezTo>
                  <a:cubicBezTo>
                    <a:pt x="2804" y="1954"/>
                    <a:pt x="2647" y="2111"/>
                    <a:pt x="2457" y="2111"/>
                  </a:cubicBezTo>
                  <a:cubicBezTo>
                    <a:pt x="2237" y="2111"/>
                    <a:pt x="2079" y="1954"/>
                    <a:pt x="2079" y="1765"/>
                  </a:cubicBezTo>
                  <a:cubicBezTo>
                    <a:pt x="2079" y="1576"/>
                    <a:pt x="2237" y="1418"/>
                    <a:pt x="2457" y="1418"/>
                  </a:cubicBezTo>
                  <a:close/>
                  <a:moveTo>
                    <a:pt x="32" y="0"/>
                  </a:moveTo>
                  <a:lnTo>
                    <a:pt x="32" y="1009"/>
                  </a:lnTo>
                  <a:cubicBezTo>
                    <a:pt x="0" y="1607"/>
                    <a:pt x="473" y="2080"/>
                    <a:pt x="1071" y="2080"/>
                  </a:cubicBezTo>
                  <a:lnTo>
                    <a:pt x="1449" y="2080"/>
                  </a:lnTo>
                  <a:cubicBezTo>
                    <a:pt x="1607" y="2489"/>
                    <a:pt x="1985" y="2804"/>
                    <a:pt x="2457" y="2804"/>
                  </a:cubicBezTo>
                  <a:cubicBezTo>
                    <a:pt x="2867" y="2804"/>
                    <a:pt x="3277" y="2521"/>
                    <a:pt x="3434" y="2080"/>
                  </a:cubicBezTo>
                  <a:lnTo>
                    <a:pt x="6963" y="2080"/>
                  </a:lnTo>
                  <a:lnTo>
                    <a:pt x="69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51"/>
            <p:cNvSpPr/>
            <p:nvPr/>
          </p:nvSpPr>
          <p:spPr>
            <a:xfrm>
              <a:off x="-26790000" y="4002300"/>
              <a:ext cx="104775" cy="192200"/>
            </a:xfrm>
            <a:custGeom>
              <a:avLst/>
              <a:gdLst/>
              <a:ahLst/>
              <a:cxnLst/>
              <a:rect l="l" t="t" r="r" b="b"/>
              <a:pathLst>
                <a:path w="4191" h="7688" extrusionOk="0">
                  <a:moveTo>
                    <a:pt x="1513" y="693"/>
                  </a:moveTo>
                  <a:cubicBezTo>
                    <a:pt x="1954" y="693"/>
                    <a:pt x="2364" y="977"/>
                    <a:pt x="2521" y="1386"/>
                  </a:cubicBezTo>
                  <a:lnTo>
                    <a:pt x="3372" y="3497"/>
                  </a:lnTo>
                  <a:lnTo>
                    <a:pt x="1765" y="3497"/>
                  </a:lnTo>
                  <a:cubicBezTo>
                    <a:pt x="1576" y="3497"/>
                    <a:pt x="1419" y="3340"/>
                    <a:pt x="1419" y="3151"/>
                  </a:cubicBezTo>
                  <a:lnTo>
                    <a:pt x="1419" y="693"/>
                  </a:lnTo>
                  <a:close/>
                  <a:moveTo>
                    <a:pt x="1765" y="6270"/>
                  </a:moveTo>
                  <a:cubicBezTo>
                    <a:pt x="1954" y="6270"/>
                    <a:pt x="2112" y="6427"/>
                    <a:pt x="2112" y="6616"/>
                  </a:cubicBezTo>
                  <a:cubicBezTo>
                    <a:pt x="2112" y="6805"/>
                    <a:pt x="1954" y="6963"/>
                    <a:pt x="1765" y="6963"/>
                  </a:cubicBezTo>
                  <a:cubicBezTo>
                    <a:pt x="1576" y="6963"/>
                    <a:pt x="1419" y="6805"/>
                    <a:pt x="1419" y="6616"/>
                  </a:cubicBezTo>
                  <a:cubicBezTo>
                    <a:pt x="1419" y="6427"/>
                    <a:pt x="1576" y="6270"/>
                    <a:pt x="1765" y="6270"/>
                  </a:cubicBezTo>
                  <a:close/>
                  <a:moveTo>
                    <a:pt x="1" y="0"/>
                  </a:moveTo>
                  <a:lnTo>
                    <a:pt x="1" y="6963"/>
                  </a:lnTo>
                  <a:lnTo>
                    <a:pt x="788" y="6963"/>
                  </a:lnTo>
                  <a:cubicBezTo>
                    <a:pt x="946" y="7372"/>
                    <a:pt x="1293" y="7687"/>
                    <a:pt x="1765" y="7687"/>
                  </a:cubicBezTo>
                  <a:cubicBezTo>
                    <a:pt x="2206" y="7687"/>
                    <a:pt x="2584" y="7404"/>
                    <a:pt x="2742" y="6963"/>
                  </a:cubicBezTo>
                  <a:lnTo>
                    <a:pt x="3151" y="6963"/>
                  </a:lnTo>
                  <a:cubicBezTo>
                    <a:pt x="3718" y="6963"/>
                    <a:pt x="4159" y="6490"/>
                    <a:pt x="4159" y="5955"/>
                  </a:cubicBezTo>
                  <a:lnTo>
                    <a:pt x="4159" y="5577"/>
                  </a:lnTo>
                  <a:lnTo>
                    <a:pt x="3151" y="5577"/>
                  </a:lnTo>
                  <a:cubicBezTo>
                    <a:pt x="2931" y="5577"/>
                    <a:pt x="2773" y="5419"/>
                    <a:pt x="2773" y="5230"/>
                  </a:cubicBezTo>
                  <a:cubicBezTo>
                    <a:pt x="2773" y="5041"/>
                    <a:pt x="2994" y="4883"/>
                    <a:pt x="3183" y="4883"/>
                  </a:cubicBezTo>
                  <a:lnTo>
                    <a:pt x="4191" y="4883"/>
                  </a:lnTo>
                  <a:lnTo>
                    <a:pt x="4191" y="4096"/>
                  </a:lnTo>
                  <a:cubicBezTo>
                    <a:pt x="4191" y="3970"/>
                    <a:pt x="4159" y="3812"/>
                    <a:pt x="4159" y="3686"/>
                  </a:cubicBezTo>
                  <a:cubicBezTo>
                    <a:pt x="4096" y="3466"/>
                    <a:pt x="3246" y="1386"/>
                    <a:pt x="3151" y="1103"/>
                  </a:cubicBezTo>
                  <a:cubicBezTo>
                    <a:pt x="2868" y="410"/>
                    <a:pt x="2238" y="0"/>
                    <a:pt x="15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680;p23">
            <a:extLst>
              <a:ext uri="{FF2B5EF4-FFF2-40B4-BE49-F238E27FC236}">
                <a16:creationId xmlns:a16="http://schemas.microsoft.com/office/drawing/2014/main" id="{0DEC6830-3A72-D5B1-187B-7A56E9E1ADF2}"/>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EA3AB03E-A23F-D3F2-B4F5-C0BBC5BC2FDD}"/>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36CCA99B-F669-A50B-6260-876CFA5EA544}"/>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10F6CC80-BFFD-0496-3A95-CDD7FFD7876D}"/>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0B6EB2E5-EEC9-F135-5448-C80B8245DC7A}"/>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6F5B8DCA-2B2D-E86E-EA19-4E1C14DF435A}"/>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09"/>
        <p:cNvGrpSpPr/>
        <p:nvPr/>
      </p:nvGrpSpPr>
      <p:grpSpPr>
        <a:xfrm>
          <a:off x="0" y="0"/>
          <a:ext cx="0" cy="0"/>
          <a:chOff x="0" y="0"/>
          <a:chExt cx="0" cy="0"/>
        </a:xfrm>
      </p:grpSpPr>
      <p:sp>
        <p:nvSpPr>
          <p:cNvPr id="2410" name="Google Shape;2410;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PATIENT MONITORING</a:t>
            </a:r>
            <a:endParaRPr/>
          </a:p>
        </p:txBody>
      </p:sp>
      <p:sp>
        <p:nvSpPr>
          <p:cNvPr id="2411" name="Google Shape;2411;p52"/>
          <p:cNvSpPr txBox="1"/>
          <p:nvPr/>
        </p:nvSpPr>
        <p:spPr>
          <a:xfrm>
            <a:off x="1011675" y="1729400"/>
            <a:ext cx="13065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WEEK 1</a:t>
            </a:r>
            <a:endParaRPr sz="2200">
              <a:solidFill>
                <a:schemeClr val="dk2"/>
              </a:solidFill>
              <a:latin typeface="Changa One"/>
              <a:ea typeface="Changa One"/>
              <a:cs typeface="Changa One"/>
              <a:sym typeface="Changa One"/>
            </a:endParaRPr>
          </a:p>
        </p:txBody>
      </p:sp>
      <p:sp>
        <p:nvSpPr>
          <p:cNvPr id="2412" name="Google Shape;2412;p52"/>
          <p:cNvSpPr txBox="1"/>
          <p:nvPr/>
        </p:nvSpPr>
        <p:spPr>
          <a:xfrm>
            <a:off x="2318175" y="1729400"/>
            <a:ext cx="20592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Mercury is the closest planet to the Sun</a:t>
            </a:r>
            <a:endParaRPr>
              <a:solidFill>
                <a:schemeClr val="lt2"/>
              </a:solidFill>
              <a:latin typeface="Cairo"/>
              <a:ea typeface="Cairo"/>
              <a:cs typeface="Cairo"/>
              <a:sym typeface="Cairo"/>
            </a:endParaRPr>
          </a:p>
        </p:txBody>
      </p:sp>
      <p:sp>
        <p:nvSpPr>
          <p:cNvPr id="2413" name="Google Shape;2413;p52"/>
          <p:cNvSpPr txBox="1"/>
          <p:nvPr/>
        </p:nvSpPr>
        <p:spPr>
          <a:xfrm>
            <a:off x="1011675" y="2353750"/>
            <a:ext cx="9528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Mercury</a:t>
            </a:r>
            <a:endParaRPr>
              <a:solidFill>
                <a:schemeClr val="lt2"/>
              </a:solidFill>
              <a:latin typeface="Cairo"/>
              <a:ea typeface="Cairo"/>
              <a:cs typeface="Cairo"/>
              <a:sym typeface="Cairo"/>
            </a:endParaRPr>
          </a:p>
        </p:txBody>
      </p:sp>
      <p:sp>
        <p:nvSpPr>
          <p:cNvPr id="2414" name="Google Shape;2414;p52"/>
          <p:cNvSpPr txBox="1"/>
          <p:nvPr/>
        </p:nvSpPr>
        <p:spPr>
          <a:xfrm>
            <a:off x="3309975" y="2353750"/>
            <a:ext cx="854400" cy="342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a:solidFill>
                  <a:schemeClr val="dk2"/>
                </a:solidFill>
                <a:latin typeface="Changa One"/>
                <a:ea typeface="Changa One"/>
                <a:cs typeface="Changa One"/>
                <a:sym typeface="Changa One"/>
              </a:rPr>
              <a:t>50%</a:t>
            </a:r>
            <a:endParaRPr sz="2200">
              <a:solidFill>
                <a:schemeClr val="dk2"/>
              </a:solidFill>
              <a:latin typeface="Changa One"/>
              <a:ea typeface="Changa One"/>
              <a:cs typeface="Changa One"/>
              <a:sym typeface="Changa One"/>
            </a:endParaRPr>
          </a:p>
        </p:txBody>
      </p:sp>
      <p:sp>
        <p:nvSpPr>
          <p:cNvPr id="2415" name="Google Shape;2415;p52"/>
          <p:cNvSpPr/>
          <p:nvPr/>
        </p:nvSpPr>
        <p:spPr>
          <a:xfrm>
            <a:off x="1867025" y="2395300"/>
            <a:ext cx="1512900" cy="259800"/>
          </a:xfrm>
          <a:prstGeom prst="roundRect">
            <a:avLst>
              <a:gd name="adj" fmla="val 50000"/>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52"/>
          <p:cNvSpPr/>
          <p:nvPr/>
        </p:nvSpPr>
        <p:spPr>
          <a:xfrm>
            <a:off x="1867025" y="2395300"/>
            <a:ext cx="802800" cy="2598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52"/>
          <p:cNvSpPr txBox="1"/>
          <p:nvPr/>
        </p:nvSpPr>
        <p:spPr>
          <a:xfrm>
            <a:off x="1011675" y="3217475"/>
            <a:ext cx="13065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WEEK 3</a:t>
            </a:r>
            <a:endParaRPr sz="2200">
              <a:solidFill>
                <a:schemeClr val="dk2"/>
              </a:solidFill>
              <a:latin typeface="Changa One"/>
              <a:ea typeface="Changa One"/>
              <a:cs typeface="Changa One"/>
              <a:sym typeface="Changa One"/>
            </a:endParaRPr>
          </a:p>
        </p:txBody>
      </p:sp>
      <p:sp>
        <p:nvSpPr>
          <p:cNvPr id="2418" name="Google Shape;2418;p52"/>
          <p:cNvSpPr txBox="1"/>
          <p:nvPr/>
        </p:nvSpPr>
        <p:spPr>
          <a:xfrm>
            <a:off x="2318175" y="3217475"/>
            <a:ext cx="20592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Venus is the second planet from the Sun</a:t>
            </a:r>
            <a:endParaRPr>
              <a:solidFill>
                <a:schemeClr val="lt2"/>
              </a:solidFill>
              <a:latin typeface="Cairo"/>
              <a:ea typeface="Cairo"/>
              <a:cs typeface="Cairo"/>
              <a:sym typeface="Cairo"/>
            </a:endParaRPr>
          </a:p>
        </p:txBody>
      </p:sp>
      <p:sp>
        <p:nvSpPr>
          <p:cNvPr id="2419" name="Google Shape;2419;p52"/>
          <p:cNvSpPr txBox="1"/>
          <p:nvPr/>
        </p:nvSpPr>
        <p:spPr>
          <a:xfrm>
            <a:off x="1011675" y="3841825"/>
            <a:ext cx="9528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Venus</a:t>
            </a:r>
            <a:endParaRPr>
              <a:solidFill>
                <a:schemeClr val="lt2"/>
              </a:solidFill>
              <a:latin typeface="Cairo"/>
              <a:ea typeface="Cairo"/>
              <a:cs typeface="Cairo"/>
              <a:sym typeface="Cairo"/>
            </a:endParaRPr>
          </a:p>
        </p:txBody>
      </p:sp>
      <p:sp>
        <p:nvSpPr>
          <p:cNvPr id="2420" name="Google Shape;2420;p52"/>
          <p:cNvSpPr txBox="1"/>
          <p:nvPr/>
        </p:nvSpPr>
        <p:spPr>
          <a:xfrm>
            <a:off x="3309975" y="3841825"/>
            <a:ext cx="854400" cy="342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a:solidFill>
                  <a:schemeClr val="dk2"/>
                </a:solidFill>
                <a:latin typeface="Changa One"/>
                <a:ea typeface="Changa One"/>
                <a:cs typeface="Changa One"/>
                <a:sym typeface="Changa One"/>
              </a:rPr>
              <a:t>80%</a:t>
            </a:r>
            <a:endParaRPr sz="2200">
              <a:solidFill>
                <a:schemeClr val="dk2"/>
              </a:solidFill>
              <a:latin typeface="Changa One"/>
              <a:ea typeface="Changa One"/>
              <a:cs typeface="Changa One"/>
              <a:sym typeface="Changa One"/>
            </a:endParaRPr>
          </a:p>
        </p:txBody>
      </p:sp>
      <p:sp>
        <p:nvSpPr>
          <p:cNvPr id="2421" name="Google Shape;2421;p52"/>
          <p:cNvSpPr/>
          <p:nvPr/>
        </p:nvSpPr>
        <p:spPr>
          <a:xfrm>
            <a:off x="1867025" y="3883375"/>
            <a:ext cx="1512900" cy="259800"/>
          </a:xfrm>
          <a:prstGeom prst="roundRect">
            <a:avLst>
              <a:gd name="adj" fmla="val 50000"/>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52"/>
          <p:cNvSpPr/>
          <p:nvPr/>
        </p:nvSpPr>
        <p:spPr>
          <a:xfrm>
            <a:off x="1867025" y="3883375"/>
            <a:ext cx="1168200" cy="2598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52"/>
          <p:cNvSpPr txBox="1"/>
          <p:nvPr/>
        </p:nvSpPr>
        <p:spPr>
          <a:xfrm>
            <a:off x="4766625" y="1729400"/>
            <a:ext cx="13065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WEEK 2</a:t>
            </a:r>
            <a:endParaRPr sz="2200">
              <a:solidFill>
                <a:schemeClr val="dk2"/>
              </a:solidFill>
              <a:latin typeface="Changa One"/>
              <a:ea typeface="Changa One"/>
              <a:cs typeface="Changa One"/>
              <a:sym typeface="Changa One"/>
            </a:endParaRPr>
          </a:p>
        </p:txBody>
      </p:sp>
      <p:sp>
        <p:nvSpPr>
          <p:cNvPr id="2424" name="Google Shape;2424;p52"/>
          <p:cNvSpPr txBox="1"/>
          <p:nvPr/>
        </p:nvSpPr>
        <p:spPr>
          <a:xfrm>
            <a:off x="6073125" y="1729400"/>
            <a:ext cx="20592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Jupiter is the biggest planet of them all</a:t>
            </a:r>
            <a:endParaRPr>
              <a:solidFill>
                <a:schemeClr val="lt2"/>
              </a:solidFill>
              <a:latin typeface="Cairo"/>
              <a:ea typeface="Cairo"/>
              <a:cs typeface="Cairo"/>
              <a:sym typeface="Cairo"/>
            </a:endParaRPr>
          </a:p>
        </p:txBody>
      </p:sp>
      <p:sp>
        <p:nvSpPr>
          <p:cNvPr id="2425" name="Google Shape;2425;p52"/>
          <p:cNvSpPr txBox="1"/>
          <p:nvPr/>
        </p:nvSpPr>
        <p:spPr>
          <a:xfrm>
            <a:off x="4766625" y="2353750"/>
            <a:ext cx="9528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Jupiter</a:t>
            </a:r>
            <a:endParaRPr>
              <a:solidFill>
                <a:schemeClr val="lt2"/>
              </a:solidFill>
              <a:latin typeface="Cairo"/>
              <a:ea typeface="Cairo"/>
              <a:cs typeface="Cairo"/>
              <a:sym typeface="Cairo"/>
            </a:endParaRPr>
          </a:p>
        </p:txBody>
      </p:sp>
      <p:sp>
        <p:nvSpPr>
          <p:cNvPr id="2426" name="Google Shape;2426;p52"/>
          <p:cNvSpPr txBox="1"/>
          <p:nvPr/>
        </p:nvSpPr>
        <p:spPr>
          <a:xfrm>
            <a:off x="7064925" y="2353750"/>
            <a:ext cx="854400" cy="342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a:solidFill>
                  <a:schemeClr val="dk2"/>
                </a:solidFill>
                <a:latin typeface="Changa One"/>
                <a:ea typeface="Changa One"/>
                <a:cs typeface="Changa One"/>
                <a:sym typeface="Changa One"/>
              </a:rPr>
              <a:t>60%</a:t>
            </a:r>
            <a:endParaRPr sz="2200">
              <a:solidFill>
                <a:schemeClr val="dk2"/>
              </a:solidFill>
              <a:latin typeface="Changa One"/>
              <a:ea typeface="Changa One"/>
              <a:cs typeface="Changa One"/>
              <a:sym typeface="Changa One"/>
            </a:endParaRPr>
          </a:p>
        </p:txBody>
      </p:sp>
      <p:sp>
        <p:nvSpPr>
          <p:cNvPr id="2427" name="Google Shape;2427;p52"/>
          <p:cNvSpPr/>
          <p:nvPr/>
        </p:nvSpPr>
        <p:spPr>
          <a:xfrm>
            <a:off x="5621975" y="2395300"/>
            <a:ext cx="1512900" cy="259800"/>
          </a:xfrm>
          <a:prstGeom prst="roundRect">
            <a:avLst>
              <a:gd name="adj" fmla="val 50000"/>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52"/>
          <p:cNvSpPr/>
          <p:nvPr/>
        </p:nvSpPr>
        <p:spPr>
          <a:xfrm>
            <a:off x="5621975" y="2395300"/>
            <a:ext cx="1004700" cy="2598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52"/>
          <p:cNvSpPr txBox="1"/>
          <p:nvPr/>
        </p:nvSpPr>
        <p:spPr>
          <a:xfrm>
            <a:off x="4766625" y="3217475"/>
            <a:ext cx="13065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WEEK 4</a:t>
            </a:r>
            <a:endParaRPr sz="2200">
              <a:solidFill>
                <a:schemeClr val="dk2"/>
              </a:solidFill>
              <a:latin typeface="Changa One"/>
              <a:ea typeface="Changa One"/>
              <a:cs typeface="Changa One"/>
              <a:sym typeface="Changa One"/>
            </a:endParaRPr>
          </a:p>
        </p:txBody>
      </p:sp>
      <p:sp>
        <p:nvSpPr>
          <p:cNvPr id="2430" name="Google Shape;2430;p52"/>
          <p:cNvSpPr txBox="1"/>
          <p:nvPr/>
        </p:nvSpPr>
        <p:spPr>
          <a:xfrm>
            <a:off x="6073125" y="3217475"/>
            <a:ext cx="20592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Neptune is the farthest planet from the Sun</a:t>
            </a:r>
            <a:endParaRPr>
              <a:solidFill>
                <a:schemeClr val="lt2"/>
              </a:solidFill>
              <a:latin typeface="Cairo"/>
              <a:ea typeface="Cairo"/>
              <a:cs typeface="Cairo"/>
              <a:sym typeface="Cairo"/>
            </a:endParaRPr>
          </a:p>
        </p:txBody>
      </p:sp>
      <p:sp>
        <p:nvSpPr>
          <p:cNvPr id="2431" name="Google Shape;2431;p52"/>
          <p:cNvSpPr txBox="1"/>
          <p:nvPr/>
        </p:nvSpPr>
        <p:spPr>
          <a:xfrm>
            <a:off x="4766625" y="3841825"/>
            <a:ext cx="9528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a:solidFill>
                  <a:schemeClr val="lt2"/>
                </a:solidFill>
                <a:latin typeface="Cairo"/>
                <a:ea typeface="Cairo"/>
                <a:cs typeface="Cairo"/>
                <a:sym typeface="Cairo"/>
              </a:rPr>
              <a:t>Neptune</a:t>
            </a:r>
            <a:endParaRPr>
              <a:solidFill>
                <a:schemeClr val="lt2"/>
              </a:solidFill>
              <a:latin typeface="Cairo"/>
              <a:ea typeface="Cairo"/>
              <a:cs typeface="Cairo"/>
              <a:sym typeface="Cairo"/>
            </a:endParaRPr>
          </a:p>
        </p:txBody>
      </p:sp>
      <p:sp>
        <p:nvSpPr>
          <p:cNvPr id="2432" name="Google Shape;2432;p52"/>
          <p:cNvSpPr txBox="1"/>
          <p:nvPr/>
        </p:nvSpPr>
        <p:spPr>
          <a:xfrm>
            <a:off x="7064925" y="3841825"/>
            <a:ext cx="854400" cy="342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200">
                <a:solidFill>
                  <a:schemeClr val="dk2"/>
                </a:solidFill>
                <a:latin typeface="Changa One"/>
                <a:ea typeface="Changa One"/>
                <a:cs typeface="Changa One"/>
                <a:sym typeface="Changa One"/>
              </a:rPr>
              <a:t>90%</a:t>
            </a:r>
            <a:endParaRPr sz="2200">
              <a:solidFill>
                <a:schemeClr val="dk2"/>
              </a:solidFill>
              <a:latin typeface="Changa One"/>
              <a:ea typeface="Changa One"/>
              <a:cs typeface="Changa One"/>
              <a:sym typeface="Changa One"/>
            </a:endParaRPr>
          </a:p>
        </p:txBody>
      </p:sp>
      <p:sp>
        <p:nvSpPr>
          <p:cNvPr id="2433" name="Google Shape;2433;p52"/>
          <p:cNvSpPr/>
          <p:nvPr/>
        </p:nvSpPr>
        <p:spPr>
          <a:xfrm>
            <a:off x="5621975" y="3883375"/>
            <a:ext cx="1512900" cy="259800"/>
          </a:xfrm>
          <a:prstGeom prst="roundRect">
            <a:avLst>
              <a:gd name="adj" fmla="val 50000"/>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52"/>
          <p:cNvSpPr/>
          <p:nvPr/>
        </p:nvSpPr>
        <p:spPr>
          <a:xfrm>
            <a:off x="5621975" y="3883375"/>
            <a:ext cx="1359600" cy="259800"/>
          </a:xfrm>
          <a:prstGeom prst="roundRect">
            <a:avLst>
              <a:gd name="adj" fmla="val 5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680;p23">
            <a:extLst>
              <a:ext uri="{FF2B5EF4-FFF2-40B4-BE49-F238E27FC236}">
                <a16:creationId xmlns:a16="http://schemas.microsoft.com/office/drawing/2014/main" id="{37695BDB-05F3-EBFD-7772-9128F9360484}"/>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2DC25214-B6F5-A5C0-3102-729F2B5246BE}"/>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A0165AD6-6645-617D-30A7-CC894BA8EE30}"/>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AEBDDBB6-6777-1C98-C880-0CC9673C7D61}"/>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03E26E2B-CF41-A49D-8844-C4BBE458DC22}"/>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FF876E46-FA66-6BBE-3BCB-9B890781D2DE}"/>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38"/>
        <p:cNvGrpSpPr/>
        <p:nvPr/>
      </p:nvGrpSpPr>
      <p:grpSpPr>
        <a:xfrm>
          <a:off x="0" y="0"/>
          <a:ext cx="0" cy="0"/>
          <a:chOff x="0" y="0"/>
          <a:chExt cx="0" cy="0"/>
        </a:xfrm>
      </p:grpSpPr>
      <p:pic>
        <p:nvPicPr>
          <p:cNvPr id="7170" name="Picture 2" descr="Embarazo adolescente, el drama de las madres niñas | UNICEF Bolivia"/>
          <p:cNvPicPr>
            <a:picLocks noChangeAspect="1" noChangeArrowheads="1"/>
          </p:cNvPicPr>
          <p:nvPr/>
        </p:nvPicPr>
        <p:blipFill rotWithShape="1">
          <a:blip r:embed="rId4">
            <a:extLst>
              <a:ext uri="{28A0092B-C50C-407E-A947-70E740481C1C}">
                <a14:useLocalDpi xmlns:a14="http://schemas.microsoft.com/office/drawing/2010/main" val="0"/>
              </a:ext>
            </a:extLst>
          </a:blip>
          <a:srcRect b="15901"/>
          <a:stretch/>
        </p:blipFill>
        <p:spPr bwMode="auto">
          <a:xfrm>
            <a:off x="0" y="0"/>
            <a:ext cx="9144000" cy="5126636"/>
          </a:xfrm>
          <a:prstGeom prst="rect">
            <a:avLst/>
          </a:prstGeom>
          <a:noFill/>
          <a:extLst>
            <a:ext uri="{909E8E84-426E-40DD-AFC4-6F175D3DCCD1}">
              <a14:hiddenFill xmlns:a14="http://schemas.microsoft.com/office/drawing/2010/main">
                <a:solidFill>
                  <a:srgbClr val="FFFFFF"/>
                </a:solidFill>
              </a14:hiddenFill>
            </a:ext>
          </a:extLst>
        </p:spPr>
      </p:pic>
      <p:sp>
        <p:nvSpPr>
          <p:cNvPr id="2439" name="Google Shape;2439;p53"/>
          <p:cNvSpPr txBox="1">
            <a:spLocks noGrp="1"/>
          </p:cNvSpPr>
          <p:nvPr>
            <p:ph type="title"/>
          </p:nvPr>
        </p:nvSpPr>
        <p:spPr>
          <a:xfrm>
            <a:off x="311573" y="1067752"/>
            <a:ext cx="3669900" cy="330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accent6"/>
                </a:solidFill>
              </a:rPr>
              <a:t>A PICTURE IS WORTH A THOUSAND WORDS</a:t>
            </a:r>
            <a:endParaRPr dirty="0">
              <a:solidFill>
                <a:schemeClr val="accent6"/>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43"/>
        <p:cNvGrpSpPr/>
        <p:nvPr/>
      </p:nvGrpSpPr>
      <p:grpSpPr>
        <a:xfrm>
          <a:off x="0" y="0"/>
          <a:ext cx="0" cy="0"/>
          <a:chOff x="0" y="0"/>
          <a:chExt cx="0" cy="0"/>
        </a:xfrm>
      </p:grpSpPr>
      <p:sp>
        <p:nvSpPr>
          <p:cNvPr id="2444" name="Google Shape;2444;p54"/>
          <p:cNvSpPr/>
          <p:nvPr/>
        </p:nvSpPr>
        <p:spPr>
          <a:xfrm>
            <a:off x="4850650" y="1555200"/>
            <a:ext cx="3407700" cy="28062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54"/>
          <p:cNvSpPr/>
          <p:nvPr/>
        </p:nvSpPr>
        <p:spPr>
          <a:xfrm>
            <a:off x="885650" y="1555225"/>
            <a:ext cx="3407700" cy="28062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54"/>
          <p:cNvSpPr txBox="1">
            <a:spLocks noGrp="1"/>
          </p:cNvSpPr>
          <p:nvPr>
            <p:ph type="body" idx="1"/>
          </p:nvPr>
        </p:nvSpPr>
        <p:spPr>
          <a:xfrm>
            <a:off x="1032638" y="1759844"/>
            <a:ext cx="3113700" cy="2397000"/>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en"/>
              <a:t>Describe the reason to stop the treatment here</a:t>
            </a:r>
            <a:endParaRPr/>
          </a:p>
          <a:p>
            <a:pPr marL="457200" lvl="0" indent="-317500" algn="l" rtl="0">
              <a:spcBef>
                <a:spcPts val="500"/>
              </a:spcBef>
              <a:spcAft>
                <a:spcPts val="0"/>
              </a:spcAft>
              <a:buSzPts val="1400"/>
              <a:buChar char="●"/>
            </a:pPr>
            <a:r>
              <a:rPr lang="en"/>
              <a:t>Describe the reason to stop the treatment here</a:t>
            </a:r>
            <a:endParaRPr/>
          </a:p>
          <a:p>
            <a:pPr marL="457200" lvl="0" indent="-317500" algn="l" rtl="0">
              <a:spcBef>
                <a:spcPts val="500"/>
              </a:spcBef>
              <a:spcAft>
                <a:spcPts val="0"/>
              </a:spcAft>
              <a:buSzPts val="1400"/>
              <a:buChar char="●"/>
            </a:pPr>
            <a:r>
              <a:rPr lang="en"/>
              <a:t>Describe the reason to stop the treatment here</a:t>
            </a:r>
            <a:endParaRPr/>
          </a:p>
          <a:p>
            <a:pPr marL="457200" lvl="0" indent="-317500" algn="l" rtl="0">
              <a:spcBef>
                <a:spcPts val="500"/>
              </a:spcBef>
              <a:spcAft>
                <a:spcPts val="500"/>
              </a:spcAft>
              <a:buSzPts val="1400"/>
              <a:buChar char="●"/>
            </a:pPr>
            <a:r>
              <a:rPr lang="en"/>
              <a:t>Describe the reason to stop the treatment here</a:t>
            </a:r>
            <a:endParaRPr/>
          </a:p>
        </p:txBody>
      </p:sp>
      <p:sp>
        <p:nvSpPr>
          <p:cNvPr id="2447" name="Google Shape;2447;p54"/>
          <p:cNvSpPr txBox="1">
            <a:spLocks noGrp="1"/>
          </p:cNvSpPr>
          <p:nvPr>
            <p:ph type="body" idx="2"/>
          </p:nvPr>
        </p:nvSpPr>
        <p:spPr>
          <a:xfrm>
            <a:off x="4997639" y="1759812"/>
            <a:ext cx="3113700" cy="2397000"/>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Font typeface="Cairo"/>
              <a:buChar char="●"/>
            </a:pPr>
            <a:r>
              <a:rPr lang="en">
                <a:solidFill>
                  <a:schemeClr val="lt2"/>
                </a:solidFill>
              </a:rPr>
              <a:t>You can describe the reason to start the treatment here</a:t>
            </a:r>
            <a:endParaRPr>
              <a:solidFill>
                <a:schemeClr val="lt2"/>
              </a:solidFill>
            </a:endParaRPr>
          </a:p>
          <a:p>
            <a:pPr marL="457200" lvl="0" indent="-317500" algn="l" rtl="0">
              <a:spcBef>
                <a:spcPts val="500"/>
              </a:spcBef>
              <a:spcAft>
                <a:spcPts val="0"/>
              </a:spcAft>
              <a:buSzPts val="1400"/>
              <a:buFont typeface="Cairo"/>
              <a:buChar char="●"/>
            </a:pPr>
            <a:r>
              <a:rPr lang="en">
                <a:solidFill>
                  <a:schemeClr val="lt2"/>
                </a:solidFill>
              </a:rPr>
              <a:t>You can describe the reason to start the treatment here</a:t>
            </a:r>
            <a:endParaRPr>
              <a:solidFill>
                <a:schemeClr val="lt2"/>
              </a:solidFill>
            </a:endParaRPr>
          </a:p>
          <a:p>
            <a:pPr marL="457200" lvl="0" indent="-317500" algn="l" rtl="0">
              <a:spcBef>
                <a:spcPts val="500"/>
              </a:spcBef>
              <a:spcAft>
                <a:spcPts val="0"/>
              </a:spcAft>
              <a:buSzPts val="1400"/>
              <a:buFont typeface="Cairo"/>
              <a:buChar char="●"/>
            </a:pPr>
            <a:r>
              <a:rPr lang="en">
                <a:solidFill>
                  <a:schemeClr val="lt2"/>
                </a:solidFill>
              </a:rPr>
              <a:t>You can describe the reason to start the treatment here</a:t>
            </a:r>
            <a:endParaRPr>
              <a:solidFill>
                <a:schemeClr val="lt2"/>
              </a:solidFill>
            </a:endParaRPr>
          </a:p>
          <a:p>
            <a:pPr marL="457200" lvl="0" indent="-317500" algn="l" rtl="0">
              <a:spcBef>
                <a:spcPts val="500"/>
              </a:spcBef>
              <a:spcAft>
                <a:spcPts val="500"/>
              </a:spcAft>
              <a:buSzPts val="1400"/>
              <a:buFont typeface="Cairo"/>
              <a:buChar char="●"/>
            </a:pPr>
            <a:r>
              <a:rPr lang="en">
                <a:solidFill>
                  <a:schemeClr val="lt2"/>
                </a:solidFill>
              </a:rPr>
              <a:t>You can describe the reason to start the treatment here</a:t>
            </a:r>
            <a:endParaRPr>
              <a:solidFill>
                <a:schemeClr val="lt2"/>
              </a:solidFill>
            </a:endParaRPr>
          </a:p>
        </p:txBody>
      </p:sp>
      <p:sp>
        <p:nvSpPr>
          <p:cNvPr id="2448" name="Google Shape;2448;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t>CONTRAINDICATIONS &amp; INDICATIONS</a:t>
            </a:r>
            <a:endParaRPr sz="2400" dirty="0"/>
          </a:p>
        </p:txBody>
      </p:sp>
      <p:grpSp>
        <p:nvGrpSpPr>
          <p:cNvPr id="2" name="Google Shape;680;p23">
            <a:extLst>
              <a:ext uri="{FF2B5EF4-FFF2-40B4-BE49-F238E27FC236}">
                <a16:creationId xmlns:a16="http://schemas.microsoft.com/office/drawing/2014/main" id="{72630926-7342-AB03-107C-1BCF28FE88C2}"/>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962FFC06-7DD8-2DD9-BA4E-528BB4C2C019}"/>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956DA8B5-0A22-A91C-DE1D-655176E0E78B}"/>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BB2DC81F-432D-178C-BC7A-A316AC1647B7}"/>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8EE5DBDF-D1CE-8E3D-DC1A-E7BFE991A4B0}"/>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8136CC7A-3F7C-5AF6-42DD-E463F14BFA39}"/>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54"/>
        <p:cNvGrpSpPr/>
        <p:nvPr/>
      </p:nvGrpSpPr>
      <p:grpSpPr>
        <a:xfrm>
          <a:off x="0" y="0"/>
          <a:ext cx="0" cy="0"/>
          <a:chOff x="0" y="0"/>
          <a:chExt cx="0" cy="0"/>
        </a:xfrm>
      </p:grpSpPr>
      <p:sp>
        <p:nvSpPr>
          <p:cNvPr id="2455" name="Google Shape;2455;p5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POST-PREVENTION</a:t>
            </a:r>
            <a:endParaRPr/>
          </a:p>
        </p:txBody>
      </p:sp>
      <p:sp>
        <p:nvSpPr>
          <p:cNvPr id="2456" name="Google Shape;2456;p55"/>
          <p:cNvSpPr txBox="1">
            <a:spLocks noGrp="1"/>
          </p:cNvSpPr>
          <p:nvPr>
            <p:ph type="subTitle" idx="6"/>
          </p:nvPr>
        </p:nvSpPr>
        <p:spPr>
          <a:xfrm>
            <a:off x="737963" y="3256075"/>
            <a:ext cx="18006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Despite being red, Mars is a cold place</a:t>
            </a:r>
            <a:endParaRPr/>
          </a:p>
        </p:txBody>
      </p:sp>
      <p:sp>
        <p:nvSpPr>
          <p:cNvPr id="2457" name="Google Shape;2457;p55"/>
          <p:cNvSpPr txBox="1">
            <a:spLocks noGrp="1"/>
          </p:cNvSpPr>
          <p:nvPr>
            <p:ph type="title" idx="2"/>
          </p:nvPr>
        </p:nvSpPr>
        <p:spPr>
          <a:xfrm>
            <a:off x="2693788" y="2841175"/>
            <a:ext cx="18006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a:t>
            </a:r>
            <a:endParaRPr/>
          </a:p>
        </p:txBody>
      </p:sp>
      <p:sp>
        <p:nvSpPr>
          <p:cNvPr id="2458" name="Google Shape;2458;p55"/>
          <p:cNvSpPr txBox="1">
            <a:spLocks noGrp="1"/>
          </p:cNvSpPr>
          <p:nvPr>
            <p:ph type="subTitle" idx="1"/>
          </p:nvPr>
        </p:nvSpPr>
        <p:spPr>
          <a:xfrm>
            <a:off x="2693788" y="3256075"/>
            <a:ext cx="18006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is the second planet from the Sun</a:t>
            </a:r>
            <a:endParaRPr/>
          </a:p>
        </p:txBody>
      </p:sp>
      <p:sp>
        <p:nvSpPr>
          <p:cNvPr id="2459" name="Google Shape;2459;p55"/>
          <p:cNvSpPr txBox="1">
            <a:spLocks noGrp="1"/>
          </p:cNvSpPr>
          <p:nvPr>
            <p:ph type="title" idx="3"/>
          </p:nvPr>
        </p:nvSpPr>
        <p:spPr>
          <a:xfrm>
            <a:off x="4649615" y="2841175"/>
            <a:ext cx="18006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a:t>
            </a:r>
            <a:endParaRPr/>
          </a:p>
        </p:txBody>
      </p:sp>
      <p:sp>
        <p:nvSpPr>
          <p:cNvPr id="2460" name="Google Shape;2460;p55"/>
          <p:cNvSpPr txBox="1">
            <a:spLocks noGrp="1"/>
          </p:cNvSpPr>
          <p:nvPr>
            <p:ph type="subTitle" idx="4"/>
          </p:nvPr>
        </p:nvSpPr>
        <p:spPr>
          <a:xfrm>
            <a:off x="4649613" y="3256075"/>
            <a:ext cx="18006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It’s the biggest planet in the Solar System</a:t>
            </a:r>
            <a:endParaRPr/>
          </a:p>
        </p:txBody>
      </p:sp>
      <p:sp>
        <p:nvSpPr>
          <p:cNvPr id="2461" name="Google Shape;2461;p55"/>
          <p:cNvSpPr txBox="1">
            <a:spLocks noGrp="1"/>
          </p:cNvSpPr>
          <p:nvPr>
            <p:ph type="title" idx="5"/>
          </p:nvPr>
        </p:nvSpPr>
        <p:spPr>
          <a:xfrm>
            <a:off x="737963" y="2841175"/>
            <a:ext cx="18006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MARS</a:t>
            </a:r>
            <a:endParaRPr/>
          </a:p>
        </p:txBody>
      </p:sp>
      <p:sp>
        <p:nvSpPr>
          <p:cNvPr id="2462" name="Google Shape;2462;p55"/>
          <p:cNvSpPr txBox="1">
            <a:spLocks noGrp="1"/>
          </p:cNvSpPr>
          <p:nvPr>
            <p:ph type="title" idx="7"/>
          </p:nvPr>
        </p:nvSpPr>
        <p:spPr>
          <a:xfrm>
            <a:off x="6605440" y="2841175"/>
            <a:ext cx="18006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SATURN</a:t>
            </a:r>
            <a:endParaRPr/>
          </a:p>
        </p:txBody>
      </p:sp>
      <p:sp>
        <p:nvSpPr>
          <p:cNvPr id="2463" name="Google Shape;2463;p55"/>
          <p:cNvSpPr txBox="1">
            <a:spLocks noGrp="1"/>
          </p:cNvSpPr>
          <p:nvPr>
            <p:ph type="subTitle" idx="8"/>
          </p:nvPr>
        </p:nvSpPr>
        <p:spPr>
          <a:xfrm>
            <a:off x="6605438" y="3256075"/>
            <a:ext cx="18006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Saturn is a gas giant and has several rings</a:t>
            </a:r>
            <a:endParaRPr/>
          </a:p>
        </p:txBody>
      </p:sp>
      <p:sp>
        <p:nvSpPr>
          <p:cNvPr id="2464" name="Google Shape;2464;p55"/>
          <p:cNvSpPr/>
          <p:nvPr/>
        </p:nvSpPr>
        <p:spPr>
          <a:xfrm>
            <a:off x="1292670" y="20658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55"/>
          <p:cNvSpPr/>
          <p:nvPr/>
        </p:nvSpPr>
        <p:spPr>
          <a:xfrm>
            <a:off x="3248495" y="20658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55"/>
          <p:cNvSpPr/>
          <p:nvPr/>
        </p:nvSpPr>
        <p:spPr>
          <a:xfrm>
            <a:off x="5204320" y="20658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55"/>
          <p:cNvSpPr/>
          <p:nvPr/>
        </p:nvSpPr>
        <p:spPr>
          <a:xfrm>
            <a:off x="7160145" y="2065825"/>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8" name="Google Shape;2468;p55"/>
          <p:cNvGrpSpPr/>
          <p:nvPr/>
        </p:nvGrpSpPr>
        <p:grpSpPr>
          <a:xfrm>
            <a:off x="3449580" y="2235016"/>
            <a:ext cx="289039" cy="352833"/>
            <a:chOff x="-24694925" y="3518700"/>
            <a:chExt cx="242625" cy="296175"/>
          </a:xfrm>
        </p:grpSpPr>
        <p:sp>
          <p:nvSpPr>
            <p:cNvPr id="2469" name="Google Shape;2469;p55"/>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55"/>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55"/>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55"/>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3" name="Google Shape;2473;p55"/>
          <p:cNvGrpSpPr/>
          <p:nvPr/>
        </p:nvGrpSpPr>
        <p:grpSpPr>
          <a:xfrm>
            <a:off x="1493293" y="2235020"/>
            <a:ext cx="289962" cy="352833"/>
            <a:chOff x="-24709100" y="3888875"/>
            <a:chExt cx="243400" cy="296175"/>
          </a:xfrm>
        </p:grpSpPr>
        <p:sp>
          <p:nvSpPr>
            <p:cNvPr id="2474" name="Google Shape;2474;p55"/>
            <p:cNvSpPr/>
            <p:nvPr/>
          </p:nvSpPr>
          <p:spPr>
            <a:xfrm>
              <a:off x="-24587800" y="3888875"/>
              <a:ext cx="105575" cy="227650"/>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55"/>
            <p:cNvSpPr/>
            <p:nvPr/>
          </p:nvSpPr>
          <p:spPr>
            <a:xfrm>
              <a:off x="-24536600" y="4132250"/>
              <a:ext cx="70900" cy="17350"/>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55"/>
            <p:cNvSpPr/>
            <p:nvPr/>
          </p:nvSpPr>
          <p:spPr>
            <a:xfrm>
              <a:off x="-24709100" y="3963700"/>
              <a:ext cx="208750" cy="221350"/>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77" name="Google Shape;2477;p55"/>
          <p:cNvGrpSpPr/>
          <p:nvPr/>
        </p:nvGrpSpPr>
        <p:grpSpPr>
          <a:xfrm>
            <a:off x="5372568" y="2233130"/>
            <a:ext cx="354710" cy="356586"/>
            <a:chOff x="-27351575" y="3915650"/>
            <a:chExt cx="297750" cy="299325"/>
          </a:xfrm>
        </p:grpSpPr>
        <p:sp>
          <p:nvSpPr>
            <p:cNvPr id="2478" name="Google Shape;2478;p55"/>
            <p:cNvSpPr/>
            <p:nvPr/>
          </p:nvSpPr>
          <p:spPr>
            <a:xfrm>
              <a:off x="-27351575" y="4059000"/>
              <a:ext cx="153625" cy="155975"/>
            </a:xfrm>
            <a:custGeom>
              <a:avLst/>
              <a:gdLst/>
              <a:ahLst/>
              <a:cxnLst/>
              <a:rect l="l" t="t" r="r" b="b"/>
              <a:pathLst>
                <a:path w="6145" h="6239" extrusionOk="0">
                  <a:moveTo>
                    <a:pt x="3183" y="1"/>
                  </a:moveTo>
                  <a:lnTo>
                    <a:pt x="2490" y="725"/>
                  </a:lnTo>
                  <a:cubicBezTo>
                    <a:pt x="2206" y="1009"/>
                    <a:pt x="1986" y="1387"/>
                    <a:pt x="1860" y="1828"/>
                  </a:cubicBezTo>
                  <a:cubicBezTo>
                    <a:pt x="1608" y="2742"/>
                    <a:pt x="1229" y="3435"/>
                    <a:pt x="725" y="4002"/>
                  </a:cubicBezTo>
                  <a:lnTo>
                    <a:pt x="316" y="4411"/>
                  </a:lnTo>
                  <a:cubicBezTo>
                    <a:pt x="127" y="4632"/>
                    <a:pt x="1" y="4884"/>
                    <a:pt x="1" y="5167"/>
                  </a:cubicBezTo>
                  <a:cubicBezTo>
                    <a:pt x="1" y="5451"/>
                    <a:pt x="127" y="5734"/>
                    <a:pt x="316" y="5923"/>
                  </a:cubicBezTo>
                  <a:cubicBezTo>
                    <a:pt x="505" y="6113"/>
                    <a:pt x="788" y="6239"/>
                    <a:pt x="1072" y="6239"/>
                  </a:cubicBezTo>
                  <a:cubicBezTo>
                    <a:pt x="1355" y="6113"/>
                    <a:pt x="1608" y="5986"/>
                    <a:pt x="1765" y="5797"/>
                  </a:cubicBezTo>
                  <a:lnTo>
                    <a:pt x="2206" y="5419"/>
                  </a:lnTo>
                  <a:cubicBezTo>
                    <a:pt x="2710" y="4884"/>
                    <a:pt x="3435" y="4506"/>
                    <a:pt x="4380" y="4254"/>
                  </a:cubicBezTo>
                  <a:cubicBezTo>
                    <a:pt x="4664" y="4191"/>
                    <a:pt x="4916" y="4033"/>
                    <a:pt x="5168" y="3876"/>
                  </a:cubicBezTo>
                  <a:lnTo>
                    <a:pt x="4664" y="3372"/>
                  </a:lnTo>
                  <a:cubicBezTo>
                    <a:pt x="4537" y="3246"/>
                    <a:pt x="4537" y="2994"/>
                    <a:pt x="4664" y="2899"/>
                  </a:cubicBezTo>
                  <a:cubicBezTo>
                    <a:pt x="4711" y="2836"/>
                    <a:pt x="4797" y="2805"/>
                    <a:pt x="4888" y="2805"/>
                  </a:cubicBezTo>
                  <a:cubicBezTo>
                    <a:pt x="4979" y="2805"/>
                    <a:pt x="5073" y="2836"/>
                    <a:pt x="5136" y="2899"/>
                  </a:cubicBezTo>
                  <a:lnTo>
                    <a:pt x="5672" y="3435"/>
                  </a:lnTo>
                  <a:lnTo>
                    <a:pt x="6144" y="2962"/>
                  </a:lnTo>
                  <a:lnTo>
                    <a:pt x="318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55"/>
            <p:cNvSpPr/>
            <p:nvPr/>
          </p:nvSpPr>
          <p:spPr>
            <a:xfrm>
              <a:off x="-27257050" y="3915650"/>
              <a:ext cx="203225" cy="202450"/>
            </a:xfrm>
            <a:custGeom>
              <a:avLst/>
              <a:gdLst/>
              <a:ahLst/>
              <a:cxnLst/>
              <a:rect l="l" t="t" r="r" b="b"/>
              <a:pathLst>
                <a:path w="8129" h="8098" extrusionOk="0">
                  <a:moveTo>
                    <a:pt x="1891" y="2364"/>
                  </a:moveTo>
                  <a:cubicBezTo>
                    <a:pt x="1985" y="2364"/>
                    <a:pt x="2048" y="2395"/>
                    <a:pt x="2143" y="2490"/>
                  </a:cubicBezTo>
                  <a:lnTo>
                    <a:pt x="5545" y="5892"/>
                  </a:lnTo>
                  <a:cubicBezTo>
                    <a:pt x="5671" y="6018"/>
                    <a:pt x="5671" y="6239"/>
                    <a:pt x="5545" y="6365"/>
                  </a:cubicBezTo>
                  <a:cubicBezTo>
                    <a:pt x="5498" y="6428"/>
                    <a:pt x="5411" y="6459"/>
                    <a:pt x="5321" y="6459"/>
                  </a:cubicBezTo>
                  <a:cubicBezTo>
                    <a:pt x="5230" y="6459"/>
                    <a:pt x="5136" y="6428"/>
                    <a:pt x="5073" y="6365"/>
                  </a:cubicBezTo>
                  <a:lnTo>
                    <a:pt x="1670" y="2962"/>
                  </a:lnTo>
                  <a:cubicBezTo>
                    <a:pt x="1544" y="2836"/>
                    <a:pt x="1544" y="2647"/>
                    <a:pt x="1670" y="2490"/>
                  </a:cubicBezTo>
                  <a:cubicBezTo>
                    <a:pt x="1733" y="2395"/>
                    <a:pt x="1828" y="2364"/>
                    <a:pt x="1891" y="2364"/>
                  </a:cubicBezTo>
                  <a:close/>
                  <a:moveTo>
                    <a:pt x="6742" y="1"/>
                  </a:moveTo>
                  <a:cubicBezTo>
                    <a:pt x="6333" y="1"/>
                    <a:pt x="6018" y="158"/>
                    <a:pt x="5766" y="379"/>
                  </a:cubicBezTo>
                  <a:lnTo>
                    <a:pt x="4128" y="2017"/>
                  </a:lnTo>
                  <a:cubicBezTo>
                    <a:pt x="3938" y="2206"/>
                    <a:pt x="3679" y="2301"/>
                    <a:pt x="3415" y="2301"/>
                  </a:cubicBezTo>
                  <a:cubicBezTo>
                    <a:pt x="3151" y="2301"/>
                    <a:pt x="2883" y="2206"/>
                    <a:pt x="2678" y="2017"/>
                  </a:cubicBezTo>
                  <a:cubicBezTo>
                    <a:pt x="2489" y="1812"/>
                    <a:pt x="2229" y="1710"/>
                    <a:pt x="1965" y="1710"/>
                  </a:cubicBezTo>
                  <a:cubicBezTo>
                    <a:pt x="1702" y="1710"/>
                    <a:pt x="1434" y="1812"/>
                    <a:pt x="1229" y="2017"/>
                  </a:cubicBezTo>
                  <a:cubicBezTo>
                    <a:pt x="851" y="2395"/>
                    <a:pt x="851" y="3057"/>
                    <a:pt x="1229" y="3466"/>
                  </a:cubicBezTo>
                  <a:lnTo>
                    <a:pt x="1481" y="3687"/>
                  </a:lnTo>
                  <a:lnTo>
                    <a:pt x="0" y="5167"/>
                  </a:lnTo>
                  <a:lnTo>
                    <a:pt x="2962" y="8097"/>
                  </a:lnTo>
                  <a:lnTo>
                    <a:pt x="3403" y="7625"/>
                  </a:lnTo>
                  <a:lnTo>
                    <a:pt x="2836" y="7089"/>
                  </a:lnTo>
                  <a:cubicBezTo>
                    <a:pt x="2710" y="6963"/>
                    <a:pt x="2710" y="6743"/>
                    <a:pt x="2836" y="6617"/>
                  </a:cubicBezTo>
                  <a:cubicBezTo>
                    <a:pt x="2899" y="6554"/>
                    <a:pt x="2985" y="6522"/>
                    <a:pt x="3072" y="6522"/>
                  </a:cubicBezTo>
                  <a:cubicBezTo>
                    <a:pt x="3159" y="6522"/>
                    <a:pt x="3245" y="6554"/>
                    <a:pt x="3308" y="6617"/>
                  </a:cubicBezTo>
                  <a:lnTo>
                    <a:pt x="3875" y="7152"/>
                  </a:lnTo>
                  <a:lnTo>
                    <a:pt x="4380" y="6648"/>
                  </a:lnTo>
                  <a:lnTo>
                    <a:pt x="4600" y="6900"/>
                  </a:lnTo>
                  <a:cubicBezTo>
                    <a:pt x="4821" y="7089"/>
                    <a:pt x="5073" y="7215"/>
                    <a:pt x="5356" y="7215"/>
                  </a:cubicBezTo>
                  <a:cubicBezTo>
                    <a:pt x="5640" y="7215"/>
                    <a:pt x="5923" y="7089"/>
                    <a:pt x="6112" y="6900"/>
                  </a:cubicBezTo>
                  <a:cubicBezTo>
                    <a:pt x="6490" y="6491"/>
                    <a:pt x="6490" y="5829"/>
                    <a:pt x="6112" y="5420"/>
                  </a:cubicBezTo>
                  <a:cubicBezTo>
                    <a:pt x="5703" y="5041"/>
                    <a:pt x="5703" y="4380"/>
                    <a:pt x="6112" y="3970"/>
                  </a:cubicBezTo>
                  <a:lnTo>
                    <a:pt x="7719" y="2364"/>
                  </a:lnTo>
                  <a:cubicBezTo>
                    <a:pt x="8003" y="2080"/>
                    <a:pt x="8129" y="1733"/>
                    <a:pt x="8129" y="1387"/>
                  </a:cubicBezTo>
                  <a:cubicBezTo>
                    <a:pt x="8129" y="1009"/>
                    <a:pt x="7971" y="662"/>
                    <a:pt x="7719" y="379"/>
                  </a:cubicBezTo>
                  <a:cubicBezTo>
                    <a:pt x="7436" y="127"/>
                    <a:pt x="7120" y="1"/>
                    <a:pt x="6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0" name="Google Shape;2480;p55"/>
          <p:cNvGrpSpPr/>
          <p:nvPr/>
        </p:nvGrpSpPr>
        <p:grpSpPr>
          <a:xfrm>
            <a:off x="7329351" y="2235023"/>
            <a:ext cx="352803" cy="352803"/>
            <a:chOff x="-23245675" y="3148525"/>
            <a:chExt cx="296150" cy="296150"/>
          </a:xfrm>
        </p:grpSpPr>
        <p:sp>
          <p:nvSpPr>
            <p:cNvPr id="2481" name="Google Shape;2481;p55"/>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55"/>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55"/>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680;p23">
            <a:extLst>
              <a:ext uri="{FF2B5EF4-FFF2-40B4-BE49-F238E27FC236}">
                <a16:creationId xmlns:a16="http://schemas.microsoft.com/office/drawing/2014/main" id="{192DF536-2393-A1B7-5837-69D2A287CB18}"/>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E42FBFAB-45BD-9EF4-1B38-37A336053722}"/>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1815A630-F675-0500-254F-0B9E7F3012F6}"/>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85D640CF-0416-636A-ACCB-1512DB11F600}"/>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426721C3-EFB3-8B94-5D64-687EBB3B0B98}"/>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71EF6248-161F-F2E3-4A61-787251F14CE3}"/>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39"/>
          <p:cNvSpPr txBox="1">
            <a:spLocks noGrp="1"/>
          </p:cNvSpPr>
          <p:nvPr>
            <p:ph type="title"/>
          </p:nvPr>
        </p:nvSpPr>
        <p:spPr>
          <a:xfrm>
            <a:off x="796611" y="294368"/>
            <a:ext cx="806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rgbClr val="7030A0"/>
                </a:solidFill>
              </a:rPr>
              <a:t>Water consumption </a:t>
            </a:r>
            <a:endParaRPr dirty="0">
              <a:solidFill>
                <a:srgbClr val="7030A0"/>
              </a:solidFill>
            </a:endParaRPr>
          </a:p>
        </p:txBody>
      </p:sp>
      <p:sp>
        <p:nvSpPr>
          <p:cNvPr id="326" name="Google Shape;326;p39"/>
          <p:cNvSpPr txBox="1"/>
          <p:nvPr/>
        </p:nvSpPr>
        <p:spPr>
          <a:xfrm>
            <a:off x="1868015" y="3757501"/>
            <a:ext cx="1890300" cy="35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Jupiter</a:t>
            </a:r>
            <a:endParaRPr sz="2500">
              <a:solidFill>
                <a:schemeClr val="accent6">
                  <a:lumMod val="50000"/>
                </a:schemeClr>
              </a:solidFill>
              <a:latin typeface="Anton"/>
              <a:ea typeface="Anton"/>
              <a:cs typeface="Anton"/>
              <a:sym typeface="Anton"/>
            </a:endParaRPr>
          </a:p>
        </p:txBody>
      </p:sp>
      <p:sp>
        <p:nvSpPr>
          <p:cNvPr id="327" name="Google Shape;327;p39"/>
          <p:cNvSpPr txBox="1"/>
          <p:nvPr/>
        </p:nvSpPr>
        <p:spPr>
          <a:xfrm>
            <a:off x="1868038" y="4097526"/>
            <a:ext cx="19431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It’s a gas giant and the biggest planet</a:t>
            </a:r>
            <a:endParaRPr>
              <a:solidFill>
                <a:schemeClr val="accent6">
                  <a:lumMod val="50000"/>
                </a:schemeClr>
              </a:solidFill>
              <a:latin typeface="Montserrat Medium"/>
              <a:ea typeface="Montserrat Medium"/>
              <a:cs typeface="Montserrat Medium"/>
              <a:sym typeface="Montserrat Medium"/>
            </a:endParaRPr>
          </a:p>
        </p:txBody>
      </p:sp>
      <p:sp>
        <p:nvSpPr>
          <p:cNvPr id="328" name="Google Shape;328;p39"/>
          <p:cNvSpPr txBox="1"/>
          <p:nvPr/>
        </p:nvSpPr>
        <p:spPr>
          <a:xfrm>
            <a:off x="1867933" y="1475450"/>
            <a:ext cx="1807200" cy="35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Mars</a:t>
            </a:r>
            <a:endParaRPr sz="2500">
              <a:solidFill>
                <a:schemeClr val="accent6">
                  <a:lumMod val="50000"/>
                </a:schemeClr>
              </a:solidFill>
              <a:latin typeface="Anton"/>
              <a:ea typeface="Anton"/>
              <a:cs typeface="Anton"/>
              <a:sym typeface="Anton"/>
            </a:endParaRPr>
          </a:p>
        </p:txBody>
      </p:sp>
      <p:sp>
        <p:nvSpPr>
          <p:cNvPr id="329" name="Google Shape;329;p39"/>
          <p:cNvSpPr txBox="1"/>
          <p:nvPr/>
        </p:nvSpPr>
        <p:spPr>
          <a:xfrm>
            <a:off x="1868038" y="1815475"/>
            <a:ext cx="19431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Despite being red, Mars is cold</a:t>
            </a:r>
            <a:endParaRPr>
              <a:solidFill>
                <a:schemeClr val="accent6">
                  <a:lumMod val="50000"/>
                </a:schemeClr>
              </a:solidFill>
              <a:latin typeface="Montserrat Medium"/>
              <a:ea typeface="Montserrat Medium"/>
              <a:cs typeface="Montserrat Medium"/>
              <a:sym typeface="Montserrat Medium"/>
            </a:endParaRPr>
          </a:p>
        </p:txBody>
      </p:sp>
      <p:sp>
        <p:nvSpPr>
          <p:cNvPr id="330" name="Google Shape;330;p39"/>
          <p:cNvSpPr txBox="1"/>
          <p:nvPr/>
        </p:nvSpPr>
        <p:spPr>
          <a:xfrm>
            <a:off x="1867933" y="2620832"/>
            <a:ext cx="1890300" cy="357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chemeClr val="accent6">
                    <a:lumMod val="50000"/>
                  </a:schemeClr>
                </a:solidFill>
                <a:latin typeface="Anton"/>
                <a:ea typeface="Anton"/>
                <a:cs typeface="Anton"/>
                <a:sym typeface="Anton"/>
              </a:rPr>
              <a:t>Mercury</a:t>
            </a:r>
            <a:endParaRPr sz="2500">
              <a:solidFill>
                <a:schemeClr val="accent6">
                  <a:lumMod val="50000"/>
                </a:schemeClr>
              </a:solidFill>
              <a:latin typeface="Anton"/>
              <a:ea typeface="Anton"/>
              <a:cs typeface="Anton"/>
              <a:sym typeface="Anton"/>
            </a:endParaRPr>
          </a:p>
        </p:txBody>
      </p:sp>
      <p:sp>
        <p:nvSpPr>
          <p:cNvPr id="331" name="Google Shape;331;p39"/>
          <p:cNvSpPr txBox="1"/>
          <p:nvPr/>
        </p:nvSpPr>
        <p:spPr>
          <a:xfrm>
            <a:off x="1868038" y="2960856"/>
            <a:ext cx="1943100" cy="56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6">
                    <a:lumMod val="50000"/>
                  </a:schemeClr>
                </a:solidFill>
                <a:latin typeface="Montserrat Medium"/>
                <a:ea typeface="Montserrat Medium"/>
                <a:cs typeface="Montserrat Medium"/>
                <a:sym typeface="Montserrat Medium"/>
              </a:rPr>
              <a:t>It’s the closest planet to the Sun</a:t>
            </a:r>
            <a:endParaRPr>
              <a:solidFill>
                <a:schemeClr val="accent6">
                  <a:lumMod val="50000"/>
                </a:schemeClr>
              </a:solidFill>
              <a:latin typeface="Montserrat Medium"/>
              <a:ea typeface="Montserrat Medium"/>
              <a:cs typeface="Montserrat Medium"/>
              <a:sym typeface="Montserrat Medium"/>
            </a:endParaRPr>
          </a:p>
        </p:txBody>
      </p:sp>
      <p:sp>
        <p:nvSpPr>
          <p:cNvPr id="333" name="Google Shape;333;p39"/>
          <p:cNvSpPr txBox="1"/>
          <p:nvPr/>
        </p:nvSpPr>
        <p:spPr>
          <a:xfrm>
            <a:off x="4505325" y="4206300"/>
            <a:ext cx="3626100" cy="398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a:solidFill>
                  <a:schemeClr val="accent6">
                    <a:lumMod val="50000"/>
                  </a:schemeClr>
                </a:solidFill>
                <a:latin typeface="Montserrat"/>
                <a:ea typeface="Montserrat"/>
                <a:cs typeface="Montserrat"/>
                <a:sym typeface="Montserrat"/>
              </a:rPr>
              <a:t>If you want to modify this graph, click on it, follow the link, change the data and replace it</a:t>
            </a:r>
            <a:endParaRPr sz="1000">
              <a:solidFill>
                <a:schemeClr val="accent6">
                  <a:lumMod val="50000"/>
                </a:schemeClr>
              </a:solidFill>
              <a:latin typeface="Montserrat"/>
              <a:ea typeface="Montserrat"/>
              <a:cs typeface="Montserrat"/>
              <a:sym typeface="Montserrat"/>
            </a:endParaRPr>
          </a:p>
        </p:txBody>
      </p:sp>
      <p:sp>
        <p:nvSpPr>
          <p:cNvPr id="334" name="Google Shape;334;p39"/>
          <p:cNvSpPr txBox="1"/>
          <p:nvPr/>
        </p:nvSpPr>
        <p:spPr>
          <a:xfrm flipH="1">
            <a:off x="357400" y="1369100"/>
            <a:ext cx="1412700" cy="912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500" b="1" dirty="0">
                <a:solidFill>
                  <a:srgbClr val="5C5DA7"/>
                </a:solidFill>
                <a:latin typeface="Anton"/>
                <a:ea typeface="Anton"/>
                <a:cs typeface="Anton"/>
                <a:sym typeface="Anton"/>
              </a:rPr>
              <a:t>12L</a:t>
            </a:r>
            <a:endParaRPr sz="5500" b="1" dirty="0">
              <a:solidFill>
                <a:srgbClr val="5C5DA7"/>
              </a:solidFill>
              <a:latin typeface="Anton"/>
              <a:ea typeface="Anton"/>
              <a:cs typeface="Anton"/>
              <a:sym typeface="Anton"/>
            </a:endParaRPr>
          </a:p>
        </p:txBody>
      </p:sp>
      <p:sp>
        <p:nvSpPr>
          <p:cNvPr id="335" name="Google Shape;335;p39"/>
          <p:cNvSpPr txBox="1"/>
          <p:nvPr/>
        </p:nvSpPr>
        <p:spPr>
          <a:xfrm flipH="1">
            <a:off x="357400" y="2513875"/>
            <a:ext cx="1412700" cy="912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500" b="1">
                <a:solidFill>
                  <a:srgbClr val="5C5DA7"/>
                </a:solidFill>
                <a:latin typeface="Anton"/>
                <a:ea typeface="Anton"/>
                <a:cs typeface="Anton"/>
                <a:sym typeface="Anton"/>
              </a:rPr>
              <a:t>41L</a:t>
            </a:r>
            <a:endParaRPr sz="5500" b="1">
              <a:solidFill>
                <a:srgbClr val="5C5DA7"/>
              </a:solidFill>
              <a:latin typeface="Anton"/>
              <a:ea typeface="Anton"/>
              <a:cs typeface="Anton"/>
              <a:sym typeface="Anton"/>
            </a:endParaRPr>
          </a:p>
        </p:txBody>
      </p:sp>
      <p:sp>
        <p:nvSpPr>
          <p:cNvPr id="336" name="Google Shape;336;p39"/>
          <p:cNvSpPr txBox="1"/>
          <p:nvPr/>
        </p:nvSpPr>
        <p:spPr>
          <a:xfrm flipH="1">
            <a:off x="357400" y="3658650"/>
            <a:ext cx="1412700" cy="912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5500" b="1">
                <a:solidFill>
                  <a:srgbClr val="5C5DA7"/>
                </a:solidFill>
                <a:latin typeface="Anton"/>
                <a:ea typeface="Anton"/>
                <a:cs typeface="Anton"/>
                <a:sym typeface="Anton"/>
              </a:rPr>
              <a:t>72L</a:t>
            </a:r>
            <a:endParaRPr sz="5500" b="1">
              <a:solidFill>
                <a:srgbClr val="5C5DA7"/>
              </a:solidFill>
              <a:latin typeface="Anton"/>
              <a:ea typeface="Anton"/>
              <a:cs typeface="Anton"/>
              <a:sym typeface="Anton"/>
            </a:endParaRPr>
          </a:p>
        </p:txBody>
      </p:sp>
      <p:pic>
        <p:nvPicPr>
          <p:cNvPr id="3" name="Imagen 2"/>
          <p:cNvPicPr>
            <a:picLocks noChangeAspect="1"/>
          </p:cNvPicPr>
          <p:nvPr/>
        </p:nvPicPr>
        <p:blipFill>
          <a:blip r:embed="rId3"/>
          <a:stretch>
            <a:fillRect/>
          </a:stretch>
        </p:blipFill>
        <p:spPr>
          <a:xfrm>
            <a:off x="5152268" y="294368"/>
            <a:ext cx="2093659" cy="3953063"/>
          </a:xfrm>
          <a:prstGeom prst="rect">
            <a:avLst/>
          </a:prstGeom>
        </p:spPr>
      </p:pic>
      <p:grpSp>
        <p:nvGrpSpPr>
          <p:cNvPr id="2" name="Google Shape;680;p23">
            <a:extLst>
              <a:ext uri="{FF2B5EF4-FFF2-40B4-BE49-F238E27FC236}">
                <a16:creationId xmlns:a16="http://schemas.microsoft.com/office/drawing/2014/main" id="{73F000F0-A0C0-FE90-955A-21E7E748E6E9}"/>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44016FBD-9239-2554-A371-2A4D08864743}"/>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682;p23">
              <a:extLst>
                <a:ext uri="{FF2B5EF4-FFF2-40B4-BE49-F238E27FC236}">
                  <a16:creationId xmlns:a16="http://schemas.microsoft.com/office/drawing/2014/main" id="{6DDC1FF6-B93E-23DC-D509-296B036261A9}"/>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Grupo 5">
            <a:extLst>
              <a:ext uri="{FF2B5EF4-FFF2-40B4-BE49-F238E27FC236}">
                <a16:creationId xmlns:a16="http://schemas.microsoft.com/office/drawing/2014/main" id="{D7C8195D-B9B1-E3C4-9E1B-172E6D06D87B}"/>
              </a:ext>
            </a:extLst>
          </p:cNvPr>
          <p:cNvGrpSpPr/>
          <p:nvPr/>
        </p:nvGrpSpPr>
        <p:grpSpPr>
          <a:xfrm>
            <a:off x="8273907" y="213974"/>
            <a:ext cx="800346" cy="1142065"/>
            <a:chOff x="1582532" y="161505"/>
            <a:chExt cx="1233055" cy="1759526"/>
          </a:xfrm>
        </p:grpSpPr>
        <p:sp>
          <p:nvSpPr>
            <p:cNvPr id="7" name="Elipse 6">
              <a:extLst>
                <a:ext uri="{FF2B5EF4-FFF2-40B4-BE49-F238E27FC236}">
                  <a16:creationId xmlns:a16="http://schemas.microsoft.com/office/drawing/2014/main" id="{67269838-C82B-C38B-9E0E-ADF3992D92BD}"/>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a:extLst>
                <a:ext uri="{FF2B5EF4-FFF2-40B4-BE49-F238E27FC236}">
                  <a16:creationId xmlns:a16="http://schemas.microsoft.com/office/drawing/2014/main" id="{850170A9-B109-73F7-0E2A-138990EC7228}"/>
                </a:ext>
              </a:extLst>
            </p:cNvPr>
            <p:cNvPicPr>
              <a:picLocks noChangeAspect="1"/>
            </p:cNvPicPr>
            <p:nvPr/>
          </p:nvPicPr>
          <p:blipFill>
            <a:blip r:embed="rId4"/>
            <a:stretch>
              <a:fillRect/>
            </a:stretch>
          </p:blipFill>
          <p:spPr>
            <a:xfrm>
              <a:off x="1914524" y="438143"/>
              <a:ext cx="607500" cy="1361250"/>
            </a:xfrm>
            <a:prstGeom prst="rect">
              <a:avLst/>
            </a:prstGeom>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45"/>
          <p:cNvSpPr txBox="1">
            <a:spLocks noGrp="1"/>
          </p:cNvSpPr>
          <p:nvPr>
            <p:ph type="body" idx="1"/>
          </p:nvPr>
        </p:nvSpPr>
        <p:spPr>
          <a:xfrm>
            <a:off x="4543963" y="3650344"/>
            <a:ext cx="4392218" cy="12624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bg1"/>
                </a:solidFill>
              </a:rPr>
              <a:t>A picture is worth a thousand words</a:t>
            </a:r>
            <a:endParaRPr dirty="0">
              <a:solidFill>
                <a:schemeClr val="bg1"/>
              </a:solidFill>
            </a:endParaRPr>
          </a:p>
        </p:txBody>
      </p:sp>
      <p:sp>
        <p:nvSpPr>
          <p:cNvPr id="6" name="Freeform 5"/>
          <p:cNvSpPr>
            <a:spLocks/>
          </p:cNvSpPr>
          <p:nvPr/>
        </p:nvSpPr>
        <p:spPr bwMode="auto">
          <a:xfrm rot="5400000">
            <a:off x="-313531" y="310357"/>
            <a:ext cx="2463800" cy="1836738"/>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AR"/>
          </a:p>
        </p:txBody>
      </p:sp>
      <p:sp>
        <p:nvSpPr>
          <p:cNvPr id="8" name="Freeform 5"/>
          <p:cNvSpPr>
            <a:spLocks/>
          </p:cNvSpPr>
          <p:nvPr/>
        </p:nvSpPr>
        <p:spPr bwMode="auto">
          <a:xfrm rot="5400000" flipV="1">
            <a:off x="6969991" y="286617"/>
            <a:ext cx="2463801" cy="1884218"/>
          </a:xfrm>
          <a:custGeom>
            <a:avLst/>
            <a:gdLst>
              <a:gd name="T0" fmla="*/ 0 w 654"/>
              <a:gd name="T1" fmla="*/ 0 h 487"/>
              <a:gd name="T2" fmla="*/ 0 w 654"/>
              <a:gd name="T3" fmla="*/ 487 h 487"/>
              <a:gd name="T4" fmla="*/ 654 w 654"/>
              <a:gd name="T5" fmla="*/ 487 h 487"/>
              <a:gd name="T6" fmla="*/ 267 w 654"/>
              <a:gd name="T7" fmla="*/ 244 h 487"/>
              <a:gd name="T8" fmla="*/ 0 w 654"/>
              <a:gd name="T9" fmla="*/ 0 h 487"/>
            </a:gdLst>
            <a:ahLst/>
            <a:cxnLst>
              <a:cxn ang="0">
                <a:pos x="T0" y="T1"/>
              </a:cxn>
              <a:cxn ang="0">
                <a:pos x="T2" y="T3"/>
              </a:cxn>
              <a:cxn ang="0">
                <a:pos x="T4" y="T5"/>
              </a:cxn>
              <a:cxn ang="0">
                <a:pos x="T6" y="T7"/>
              </a:cxn>
              <a:cxn ang="0">
                <a:pos x="T8" y="T9"/>
              </a:cxn>
            </a:cxnLst>
            <a:rect l="0" t="0" r="r" b="b"/>
            <a:pathLst>
              <a:path w="654" h="487">
                <a:moveTo>
                  <a:pt x="0" y="0"/>
                </a:moveTo>
                <a:cubicBezTo>
                  <a:pt x="0" y="487"/>
                  <a:pt x="0" y="487"/>
                  <a:pt x="0" y="487"/>
                </a:cubicBezTo>
                <a:cubicBezTo>
                  <a:pt x="654" y="487"/>
                  <a:pt x="654" y="487"/>
                  <a:pt x="654" y="487"/>
                </a:cubicBezTo>
                <a:cubicBezTo>
                  <a:pt x="654" y="487"/>
                  <a:pt x="501" y="282"/>
                  <a:pt x="267" y="244"/>
                </a:cubicBezTo>
                <a:cubicBezTo>
                  <a:pt x="33" y="205"/>
                  <a:pt x="0" y="0"/>
                  <a:pt x="0" y="0"/>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s-AR"/>
          </a:p>
        </p:txBody>
      </p:sp>
    </p:spTree>
    <p:extLst>
      <p:ext uri="{BB962C8B-B14F-4D97-AF65-F5344CB8AC3E}">
        <p14:creationId xmlns:p14="http://schemas.microsoft.com/office/powerpoint/2010/main" val="612417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87"/>
        <p:cNvGrpSpPr/>
        <p:nvPr/>
      </p:nvGrpSpPr>
      <p:grpSpPr>
        <a:xfrm>
          <a:off x="0" y="0"/>
          <a:ext cx="0" cy="0"/>
          <a:chOff x="0" y="0"/>
          <a:chExt cx="0" cy="0"/>
        </a:xfrm>
      </p:grpSpPr>
      <p:sp>
        <p:nvSpPr>
          <p:cNvPr id="2488" name="Google Shape;2488;p56"/>
          <p:cNvSpPr txBox="1"/>
          <p:nvPr/>
        </p:nvSpPr>
        <p:spPr>
          <a:xfrm>
            <a:off x="6987707" y="1903550"/>
            <a:ext cx="1438500" cy="564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Neptune is very far from the Sun</a:t>
            </a:r>
            <a:endParaRPr>
              <a:solidFill>
                <a:schemeClr val="lt2"/>
              </a:solidFill>
              <a:latin typeface="Cairo"/>
              <a:ea typeface="Cairo"/>
              <a:cs typeface="Cairo"/>
              <a:sym typeface="Cairo"/>
            </a:endParaRPr>
          </a:p>
        </p:txBody>
      </p:sp>
      <p:sp>
        <p:nvSpPr>
          <p:cNvPr id="2489" name="Google Shape;2489;p56"/>
          <p:cNvSpPr/>
          <p:nvPr/>
        </p:nvSpPr>
        <p:spPr>
          <a:xfrm>
            <a:off x="1263675" y="2749150"/>
            <a:ext cx="387000" cy="38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56"/>
          <p:cNvSpPr/>
          <p:nvPr/>
        </p:nvSpPr>
        <p:spPr>
          <a:xfrm>
            <a:off x="2826150" y="2749150"/>
            <a:ext cx="387000" cy="38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56"/>
          <p:cNvSpPr/>
          <p:nvPr/>
        </p:nvSpPr>
        <p:spPr>
          <a:xfrm>
            <a:off x="4388625" y="2749150"/>
            <a:ext cx="387000" cy="38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56"/>
          <p:cNvSpPr/>
          <p:nvPr/>
        </p:nvSpPr>
        <p:spPr>
          <a:xfrm>
            <a:off x="5951100" y="2749150"/>
            <a:ext cx="387000" cy="38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56"/>
          <p:cNvSpPr/>
          <p:nvPr/>
        </p:nvSpPr>
        <p:spPr>
          <a:xfrm>
            <a:off x="7513575" y="2749150"/>
            <a:ext cx="387000" cy="38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94" name="Google Shape;2494;p56"/>
          <p:cNvCxnSpPr>
            <a:stCxn id="2489" idx="6"/>
            <a:endCxn id="2490" idx="2"/>
          </p:cNvCxnSpPr>
          <p:nvPr/>
        </p:nvCxnSpPr>
        <p:spPr>
          <a:xfrm>
            <a:off x="1650675" y="2942650"/>
            <a:ext cx="1175400" cy="0"/>
          </a:xfrm>
          <a:prstGeom prst="straightConnector1">
            <a:avLst/>
          </a:prstGeom>
          <a:noFill/>
          <a:ln w="19050" cap="flat" cmpd="sng">
            <a:solidFill>
              <a:schemeClr val="dk1"/>
            </a:solidFill>
            <a:prstDash val="solid"/>
            <a:round/>
            <a:headEnd type="none" w="med" len="med"/>
            <a:tailEnd type="none" w="med" len="med"/>
          </a:ln>
        </p:spPr>
      </p:cxnSp>
      <p:cxnSp>
        <p:nvCxnSpPr>
          <p:cNvPr id="2495" name="Google Shape;2495;p56"/>
          <p:cNvCxnSpPr>
            <a:stCxn id="2490" idx="6"/>
            <a:endCxn id="2491" idx="2"/>
          </p:cNvCxnSpPr>
          <p:nvPr/>
        </p:nvCxnSpPr>
        <p:spPr>
          <a:xfrm>
            <a:off x="3213150" y="2942650"/>
            <a:ext cx="1175400" cy="0"/>
          </a:xfrm>
          <a:prstGeom prst="straightConnector1">
            <a:avLst/>
          </a:prstGeom>
          <a:noFill/>
          <a:ln w="19050" cap="flat" cmpd="sng">
            <a:solidFill>
              <a:schemeClr val="dk1"/>
            </a:solidFill>
            <a:prstDash val="solid"/>
            <a:round/>
            <a:headEnd type="none" w="med" len="med"/>
            <a:tailEnd type="none" w="med" len="med"/>
          </a:ln>
        </p:spPr>
      </p:cxnSp>
      <p:cxnSp>
        <p:nvCxnSpPr>
          <p:cNvPr id="2496" name="Google Shape;2496;p56"/>
          <p:cNvCxnSpPr>
            <a:stCxn id="2491" idx="6"/>
            <a:endCxn id="2492" idx="2"/>
          </p:cNvCxnSpPr>
          <p:nvPr/>
        </p:nvCxnSpPr>
        <p:spPr>
          <a:xfrm>
            <a:off x="4775625" y="2942650"/>
            <a:ext cx="1175400" cy="0"/>
          </a:xfrm>
          <a:prstGeom prst="straightConnector1">
            <a:avLst/>
          </a:prstGeom>
          <a:noFill/>
          <a:ln w="19050" cap="flat" cmpd="sng">
            <a:solidFill>
              <a:schemeClr val="dk1"/>
            </a:solidFill>
            <a:prstDash val="solid"/>
            <a:round/>
            <a:headEnd type="none" w="med" len="med"/>
            <a:tailEnd type="none" w="med" len="med"/>
          </a:ln>
        </p:spPr>
      </p:cxnSp>
      <p:cxnSp>
        <p:nvCxnSpPr>
          <p:cNvPr id="2497" name="Google Shape;2497;p56"/>
          <p:cNvCxnSpPr>
            <a:stCxn id="2492" idx="6"/>
            <a:endCxn id="2493" idx="2"/>
          </p:cNvCxnSpPr>
          <p:nvPr/>
        </p:nvCxnSpPr>
        <p:spPr>
          <a:xfrm>
            <a:off x="6338100" y="2942650"/>
            <a:ext cx="1175400" cy="0"/>
          </a:xfrm>
          <a:prstGeom prst="straightConnector1">
            <a:avLst/>
          </a:prstGeom>
          <a:noFill/>
          <a:ln w="19050" cap="flat" cmpd="sng">
            <a:solidFill>
              <a:schemeClr val="dk1"/>
            </a:solidFill>
            <a:prstDash val="solid"/>
            <a:round/>
            <a:headEnd type="none" w="med" len="med"/>
            <a:tailEnd type="none" w="med" len="med"/>
          </a:ln>
        </p:spPr>
      </p:cxnSp>
      <p:cxnSp>
        <p:nvCxnSpPr>
          <p:cNvPr id="2498" name="Google Shape;2498;p56"/>
          <p:cNvCxnSpPr>
            <a:stCxn id="2489" idx="0"/>
            <a:endCxn id="2499" idx="2"/>
          </p:cNvCxnSpPr>
          <p:nvPr/>
        </p:nvCxnSpPr>
        <p:spPr>
          <a:xfrm rot="10800000">
            <a:off x="1457175" y="2467750"/>
            <a:ext cx="0" cy="281400"/>
          </a:xfrm>
          <a:prstGeom prst="straightConnector1">
            <a:avLst/>
          </a:prstGeom>
          <a:noFill/>
          <a:ln w="19050" cap="flat" cmpd="sng">
            <a:solidFill>
              <a:schemeClr val="dk1"/>
            </a:solidFill>
            <a:prstDash val="solid"/>
            <a:round/>
            <a:headEnd type="none" w="med" len="med"/>
            <a:tailEnd type="none" w="med" len="med"/>
          </a:ln>
        </p:spPr>
      </p:cxnSp>
      <p:cxnSp>
        <p:nvCxnSpPr>
          <p:cNvPr id="2500" name="Google Shape;2500;p56"/>
          <p:cNvCxnSpPr>
            <a:stCxn id="2490" idx="4"/>
            <a:endCxn id="2501" idx="0"/>
          </p:cNvCxnSpPr>
          <p:nvPr/>
        </p:nvCxnSpPr>
        <p:spPr>
          <a:xfrm>
            <a:off x="3019650" y="3136150"/>
            <a:ext cx="0" cy="260100"/>
          </a:xfrm>
          <a:prstGeom prst="straightConnector1">
            <a:avLst/>
          </a:prstGeom>
          <a:noFill/>
          <a:ln w="19050" cap="flat" cmpd="sng">
            <a:solidFill>
              <a:schemeClr val="dk1"/>
            </a:solidFill>
            <a:prstDash val="solid"/>
            <a:round/>
            <a:headEnd type="none" w="med" len="med"/>
            <a:tailEnd type="none" w="med" len="med"/>
          </a:ln>
        </p:spPr>
      </p:cxnSp>
      <p:cxnSp>
        <p:nvCxnSpPr>
          <p:cNvPr id="2502" name="Google Shape;2502;p56"/>
          <p:cNvCxnSpPr>
            <a:stCxn id="2491" idx="0"/>
            <a:endCxn id="2503" idx="2"/>
          </p:cNvCxnSpPr>
          <p:nvPr/>
        </p:nvCxnSpPr>
        <p:spPr>
          <a:xfrm rot="10800000">
            <a:off x="4582125" y="2467750"/>
            <a:ext cx="0" cy="281400"/>
          </a:xfrm>
          <a:prstGeom prst="straightConnector1">
            <a:avLst/>
          </a:prstGeom>
          <a:noFill/>
          <a:ln w="19050" cap="flat" cmpd="sng">
            <a:solidFill>
              <a:schemeClr val="dk1"/>
            </a:solidFill>
            <a:prstDash val="solid"/>
            <a:round/>
            <a:headEnd type="none" w="med" len="med"/>
            <a:tailEnd type="none" w="med" len="med"/>
          </a:ln>
        </p:spPr>
      </p:cxnSp>
      <p:cxnSp>
        <p:nvCxnSpPr>
          <p:cNvPr id="2504" name="Google Shape;2504;p56"/>
          <p:cNvCxnSpPr>
            <a:stCxn id="2492" idx="4"/>
            <a:endCxn id="2505" idx="0"/>
          </p:cNvCxnSpPr>
          <p:nvPr/>
        </p:nvCxnSpPr>
        <p:spPr>
          <a:xfrm>
            <a:off x="6144600" y="3136150"/>
            <a:ext cx="0" cy="260100"/>
          </a:xfrm>
          <a:prstGeom prst="straightConnector1">
            <a:avLst/>
          </a:prstGeom>
          <a:noFill/>
          <a:ln w="19050" cap="flat" cmpd="sng">
            <a:solidFill>
              <a:schemeClr val="dk1"/>
            </a:solidFill>
            <a:prstDash val="solid"/>
            <a:round/>
            <a:headEnd type="none" w="med" len="med"/>
            <a:tailEnd type="none" w="med" len="med"/>
          </a:ln>
        </p:spPr>
      </p:cxnSp>
      <p:cxnSp>
        <p:nvCxnSpPr>
          <p:cNvPr id="2506" name="Google Shape;2506;p56"/>
          <p:cNvCxnSpPr>
            <a:stCxn id="2493" idx="0"/>
            <a:endCxn id="2488" idx="2"/>
          </p:cNvCxnSpPr>
          <p:nvPr/>
        </p:nvCxnSpPr>
        <p:spPr>
          <a:xfrm rot="10800000">
            <a:off x="7707075" y="2467750"/>
            <a:ext cx="0" cy="281400"/>
          </a:xfrm>
          <a:prstGeom prst="straightConnector1">
            <a:avLst/>
          </a:prstGeom>
          <a:noFill/>
          <a:ln w="19050" cap="flat" cmpd="sng">
            <a:solidFill>
              <a:schemeClr val="dk1"/>
            </a:solidFill>
            <a:prstDash val="solid"/>
            <a:round/>
            <a:headEnd type="none" w="med" len="med"/>
            <a:tailEnd type="none" w="med" len="med"/>
          </a:ln>
        </p:spPr>
      </p:cxnSp>
      <p:sp>
        <p:nvSpPr>
          <p:cNvPr id="2507" name="Google Shape;2507;p5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CASE TIMELINE</a:t>
            </a:r>
            <a:endParaRPr dirty="0"/>
          </a:p>
        </p:txBody>
      </p:sp>
      <p:sp>
        <p:nvSpPr>
          <p:cNvPr id="2499" name="Google Shape;2499;p56"/>
          <p:cNvSpPr txBox="1"/>
          <p:nvPr/>
        </p:nvSpPr>
        <p:spPr>
          <a:xfrm>
            <a:off x="737975" y="1903550"/>
            <a:ext cx="1438500" cy="564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Mars is a very cold place</a:t>
            </a:r>
            <a:endParaRPr>
              <a:solidFill>
                <a:schemeClr val="lt2"/>
              </a:solidFill>
              <a:latin typeface="Cairo"/>
              <a:ea typeface="Cairo"/>
              <a:cs typeface="Cairo"/>
              <a:sym typeface="Cairo"/>
            </a:endParaRPr>
          </a:p>
        </p:txBody>
      </p:sp>
      <p:sp>
        <p:nvSpPr>
          <p:cNvPr id="2501" name="Google Shape;2501;p56"/>
          <p:cNvSpPr txBox="1"/>
          <p:nvPr/>
        </p:nvSpPr>
        <p:spPr>
          <a:xfrm>
            <a:off x="2300409" y="3396300"/>
            <a:ext cx="1438500" cy="41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VENUS</a:t>
            </a:r>
            <a:endParaRPr sz="2200">
              <a:solidFill>
                <a:schemeClr val="dk2"/>
              </a:solidFill>
              <a:latin typeface="Changa One"/>
              <a:ea typeface="Changa One"/>
              <a:cs typeface="Changa One"/>
              <a:sym typeface="Changa One"/>
            </a:endParaRPr>
          </a:p>
        </p:txBody>
      </p:sp>
      <p:sp>
        <p:nvSpPr>
          <p:cNvPr id="2508" name="Google Shape;2508;p56"/>
          <p:cNvSpPr txBox="1"/>
          <p:nvPr/>
        </p:nvSpPr>
        <p:spPr>
          <a:xfrm>
            <a:off x="2300408" y="3811200"/>
            <a:ext cx="1438500" cy="564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Venus has high temperatures</a:t>
            </a:r>
            <a:endParaRPr>
              <a:solidFill>
                <a:schemeClr val="lt2"/>
              </a:solidFill>
              <a:latin typeface="Cairo"/>
              <a:ea typeface="Cairo"/>
              <a:cs typeface="Cairo"/>
              <a:sym typeface="Cairo"/>
            </a:endParaRPr>
          </a:p>
        </p:txBody>
      </p:sp>
      <p:sp>
        <p:nvSpPr>
          <p:cNvPr id="2509" name="Google Shape;2509;p56"/>
          <p:cNvSpPr txBox="1"/>
          <p:nvPr/>
        </p:nvSpPr>
        <p:spPr>
          <a:xfrm>
            <a:off x="3862842" y="1488650"/>
            <a:ext cx="1438500" cy="41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JUPITER</a:t>
            </a:r>
            <a:endParaRPr sz="2200">
              <a:solidFill>
                <a:schemeClr val="dk2"/>
              </a:solidFill>
              <a:latin typeface="Changa One"/>
              <a:ea typeface="Changa One"/>
              <a:cs typeface="Changa One"/>
              <a:sym typeface="Changa One"/>
            </a:endParaRPr>
          </a:p>
        </p:txBody>
      </p:sp>
      <p:sp>
        <p:nvSpPr>
          <p:cNvPr id="2503" name="Google Shape;2503;p56"/>
          <p:cNvSpPr txBox="1"/>
          <p:nvPr/>
        </p:nvSpPr>
        <p:spPr>
          <a:xfrm>
            <a:off x="3862841" y="1903550"/>
            <a:ext cx="1438500" cy="564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Jupiter the biggest planet</a:t>
            </a:r>
            <a:endParaRPr>
              <a:solidFill>
                <a:schemeClr val="lt2"/>
              </a:solidFill>
              <a:latin typeface="Cairo"/>
              <a:ea typeface="Cairo"/>
              <a:cs typeface="Cairo"/>
              <a:sym typeface="Cairo"/>
            </a:endParaRPr>
          </a:p>
        </p:txBody>
      </p:sp>
      <p:sp>
        <p:nvSpPr>
          <p:cNvPr id="2510" name="Google Shape;2510;p56"/>
          <p:cNvSpPr txBox="1"/>
          <p:nvPr/>
        </p:nvSpPr>
        <p:spPr>
          <a:xfrm>
            <a:off x="737975" y="1488650"/>
            <a:ext cx="1438500" cy="41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MARS</a:t>
            </a:r>
            <a:endParaRPr sz="2200">
              <a:solidFill>
                <a:schemeClr val="dk2"/>
              </a:solidFill>
              <a:latin typeface="Changa One"/>
              <a:ea typeface="Changa One"/>
              <a:cs typeface="Changa One"/>
              <a:sym typeface="Changa One"/>
            </a:endParaRPr>
          </a:p>
        </p:txBody>
      </p:sp>
      <p:sp>
        <p:nvSpPr>
          <p:cNvPr id="2505" name="Google Shape;2505;p56"/>
          <p:cNvSpPr txBox="1"/>
          <p:nvPr/>
        </p:nvSpPr>
        <p:spPr>
          <a:xfrm>
            <a:off x="5425276" y="3396300"/>
            <a:ext cx="1438500" cy="41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MERCURY</a:t>
            </a:r>
            <a:endParaRPr sz="2200">
              <a:solidFill>
                <a:schemeClr val="dk2"/>
              </a:solidFill>
              <a:latin typeface="Changa One"/>
              <a:ea typeface="Changa One"/>
              <a:cs typeface="Changa One"/>
              <a:sym typeface="Changa One"/>
            </a:endParaRPr>
          </a:p>
        </p:txBody>
      </p:sp>
      <p:sp>
        <p:nvSpPr>
          <p:cNvPr id="2511" name="Google Shape;2511;p56"/>
          <p:cNvSpPr txBox="1"/>
          <p:nvPr/>
        </p:nvSpPr>
        <p:spPr>
          <a:xfrm>
            <a:off x="5425274" y="3811200"/>
            <a:ext cx="1438500" cy="564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2"/>
                </a:solidFill>
                <a:latin typeface="Cairo"/>
                <a:ea typeface="Cairo"/>
                <a:cs typeface="Cairo"/>
                <a:sym typeface="Cairo"/>
              </a:rPr>
              <a:t>Mercury is the smallest planet</a:t>
            </a:r>
            <a:endParaRPr>
              <a:solidFill>
                <a:schemeClr val="lt2"/>
              </a:solidFill>
              <a:latin typeface="Cairo"/>
              <a:ea typeface="Cairo"/>
              <a:cs typeface="Cairo"/>
              <a:sym typeface="Cairo"/>
            </a:endParaRPr>
          </a:p>
        </p:txBody>
      </p:sp>
      <p:sp>
        <p:nvSpPr>
          <p:cNvPr id="2512" name="Google Shape;2512;p56"/>
          <p:cNvSpPr txBox="1"/>
          <p:nvPr/>
        </p:nvSpPr>
        <p:spPr>
          <a:xfrm>
            <a:off x="6987709" y="1488650"/>
            <a:ext cx="1438500" cy="414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dk2"/>
                </a:solidFill>
                <a:latin typeface="Changa One"/>
                <a:ea typeface="Changa One"/>
                <a:cs typeface="Changa One"/>
                <a:sym typeface="Changa One"/>
              </a:rPr>
              <a:t>NEPTUNE</a:t>
            </a:r>
            <a:endParaRPr sz="2200">
              <a:solidFill>
                <a:schemeClr val="dk2"/>
              </a:solidFill>
              <a:latin typeface="Changa One"/>
              <a:ea typeface="Changa One"/>
              <a:cs typeface="Changa One"/>
              <a:sym typeface="Changa One"/>
            </a:endParaRPr>
          </a:p>
        </p:txBody>
      </p:sp>
      <p:sp>
        <p:nvSpPr>
          <p:cNvPr id="2513" name="Google Shape;2513;p56"/>
          <p:cNvSpPr/>
          <p:nvPr/>
        </p:nvSpPr>
        <p:spPr>
          <a:xfrm>
            <a:off x="2674061" y="1641350"/>
            <a:ext cx="691200" cy="691200"/>
          </a:xfrm>
          <a:prstGeom prst="ellipse">
            <a:avLst/>
          </a:pr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56"/>
          <p:cNvSpPr/>
          <p:nvPr/>
        </p:nvSpPr>
        <p:spPr>
          <a:xfrm>
            <a:off x="1111633" y="35421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56"/>
          <p:cNvSpPr/>
          <p:nvPr/>
        </p:nvSpPr>
        <p:spPr>
          <a:xfrm>
            <a:off x="5798917" y="164135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56"/>
          <p:cNvSpPr/>
          <p:nvPr/>
        </p:nvSpPr>
        <p:spPr>
          <a:xfrm>
            <a:off x="4236489" y="35421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56"/>
          <p:cNvSpPr/>
          <p:nvPr/>
        </p:nvSpPr>
        <p:spPr>
          <a:xfrm>
            <a:off x="7361345" y="3542100"/>
            <a:ext cx="691200" cy="6912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18" name="Google Shape;2518;p56"/>
          <p:cNvGrpSpPr/>
          <p:nvPr/>
        </p:nvGrpSpPr>
        <p:grpSpPr>
          <a:xfrm>
            <a:off x="5999543" y="1810532"/>
            <a:ext cx="289962" cy="352833"/>
            <a:chOff x="-24709100" y="3888875"/>
            <a:chExt cx="243400" cy="296175"/>
          </a:xfrm>
        </p:grpSpPr>
        <p:sp>
          <p:nvSpPr>
            <p:cNvPr id="2519" name="Google Shape;2519;p56"/>
            <p:cNvSpPr/>
            <p:nvPr/>
          </p:nvSpPr>
          <p:spPr>
            <a:xfrm>
              <a:off x="-24587800" y="3888875"/>
              <a:ext cx="105575" cy="227650"/>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56"/>
            <p:cNvSpPr/>
            <p:nvPr/>
          </p:nvSpPr>
          <p:spPr>
            <a:xfrm>
              <a:off x="-24536600" y="4132250"/>
              <a:ext cx="70900" cy="17350"/>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56"/>
            <p:cNvSpPr/>
            <p:nvPr/>
          </p:nvSpPr>
          <p:spPr>
            <a:xfrm>
              <a:off x="-24709100" y="3963700"/>
              <a:ext cx="208750" cy="221350"/>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2" name="Google Shape;2522;p56"/>
          <p:cNvGrpSpPr/>
          <p:nvPr/>
        </p:nvGrpSpPr>
        <p:grpSpPr>
          <a:xfrm>
            <a:off x="2842306" y="1810549"/>
            <a:ext cx="354710" cy="352803"/>
            <a:chOff x="-27351575" y="3175300"/>
            <a:chExt cx="297750" cy="296150"/>
          </a:xfrm>
        </p:grpSpPr>
        <p:sp>
          <p:nvSpPr>
            <p:cNvPr id="2523" name="Google Shape;2523;p56"/>
            <p:cNvSpPr/>
            <p:nvPr/>
          </p:nvSpPr>
          <p:spPr>
            <a:xfrm>
              <a:off x="-27351575" y="3175300"/>
              <a:ext cx="296975" cy="157550"/>
            </a:xfrm>
            <a:custGeom>
              <a:avLst/>
              <a:gdLst/>
              <a:ahLst/>
              <a:cxnLst/>
              <a:rect l="l" t="t" r="r" b="b"/>
              <a:pathLst>
                <a:path w="11879" h="6302" extrusionOk="0">
                  <a:moveTo>
                    <a:pt x="7688" y="2080"/>
                  </a:moveTo>
                  <a:lnTo>
                    <a:pt x="7688" y="2836"/>
                  </a:lnTo>
                  <a:lnTo>
                    <a:pt x="4191" y="2836"/>
                  </a:lnTo>
                  <a:lnTo>
                    <a:pt x="4191" y="2080"/>
                  </a:lnTo>
                  <a:close/>
                  <a:moveTo>
                    <a:pt x="10177" y="3497"/>
                  </a:moveTo>
                  <a:cubicBezTo>
                    <a:pt x="10586" y="3497"/>
                    <a:pt x="10996" y="3781"/>
                    <a:pt x="11154" y="4222"/>
                  </a:cubicBezTo>
                  <a:lnTo>
                    <a:pt x="820" y="4222"/>
                  </a:lnTo>
                  <a:cubicBezTo>
                    <a:pt x="914" y="3812"/>
                    <a:pt x="1292" y="3497"/>
                    <a:pt x="1765" y="3497"/>
                  </a:cubicBezTo>
                  <a:close/>
                  <a:moveTo>
                    <a:pt x="3844" y="0"/>
                  </a:moveTo>
                  <a:cubicBezTo>
                    <a:pt x="2899" y="0"/>
                    <a:pt x="2112" y="788"/>
                    <a:pt x="2112" y="1733"/>
                  </a:cubicBezTo>
                  <a:lnTo>
                    <a:pt x="2112" y="2836"/>
                  </a:lnTo>
                  <a:lnTo>
                    <a:pt x="1734" y="2836"/>
                  </a:lnTo>
                  <a:cubicBezTo>
                    <a:pt x="788" y="2836"/>
                    <a:pt x="1" y="3623"/>
                    <a:pt x="1" y="4568"/>
                  </a:cubicBezTo>
                  <a:lnTo>
                    <a:pt x="1" y="6301"/>
                  </a:lnTo>
                  <a:lnTo>
                    <a:pt x="1387" y="6301"/>
                  </a:lnTo>
                  <a:lnTo>
                    <a:pt x="1387" y="5955"/>
                  </a:lnTo>
                  <a:lnTo>
                    <a:pt x="1418" y="5955"/>
                  </a:lnTo>
                  <a:cubicBezTo>
                    <a:pt x="1418" y="5734"/>
                    <a:pt x="1576" y="5577"/>
                    <a:pt x="1765" y="5577"/>
                  </a:cubicBezTo>
                  <a:lnTo>
                    <a:pt x="3151" y="5577"/>
                  </a:lnTo>
                  <a:cubicBezTo>
                    <a:pt x="3340" y="5577"/>
                    <a:pt x="3529" y="5734"/>
                    <a:pt x="3529" y="5955"/>
                  </a:cubicBezTo>
                  <a:lnTo>
                    <a:pt x="3529" y="6301"/>
                  </a:lnTo>
                  <a:lnTo>
                    <a:pt x="8413" y="6301"/>
                  </a:lnTo>
                  <a:lnTo>
                    <a:pt x="8413" y="5955"/>
                  </a:lnTo>
                  <a:cubicBezTo>
                    <a:pt x="8413" y="5734"/>
                    <a:pt x="8570" y="5577"/>
                    <a:pt x="8759" y="5577"/>
                  </a:cubicBezTo>
                  <a:lnTo>
                    <a:pt x="10145" y="5577"/>
                  </a:lnTo>
                  <a:cubicBezTo>
                    <a:pt x="10334" y="5577"/>
                    <a:pt x="10492" y="5734"/>
                    <a:pt x="10492" y="5955"/>
                  </a:cubicBezTo>
                  <a:lnTo>
                    <a:pt x="10492" y="6301"/>
                  </a:lnTo>
                  <a:lnTo>
                    <a:pt x="11878" y="6301"/>
                  </a:lnTo>
                  <a:lnTo>
                    <a:pt x="11878" y="4568"/>
                  </a:lnTo>
                  <a:cubicBezTo>
                    <a:pt x="11878" y="3623"/>
                    <a:pt x="11091" y="2836"/>
                    <a:pt x="10145" y="2836"/>
                  </a:cubicBezTo>
                  <a:lnTo>
                    <a:pt x="9767" y="2836"/>
                  </a:lnTo>
                  <a:lnTo>
                    <a:pt x="9767" y="1733"/>
                  </a:lnTo>
                  <a:cubicBezTo>
                    <a:pt x="9767" y="788"/>
                    <a:pt x="8980" y="0"/>
                    <a:pt x="80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56"/>
            <p:cNvSpPr/>
            <p:nvPr/>
          </p:nvSpPr>
          <p:spPr>
            <a:xfrm>
              <a:off x="-27123950" y="3332825"/>
              <a:ext cx="17350" cy="52000"/>
            </a:xfrm>
            <a:custGeom>
              <a:avLst/>
              <a:gdLst/>
              <a:ahLst/>
              <a:cxnLst/>
              <a:rect l="l" t="t" r="r" b="b"/>
              <a:pathLst>
                <a:path w="694" h="2080" extrusionOk="0">
                  <a:moveTo>
                    <a:pt x="1" y="0"/>
                  </a:moveTo>
                  <a:lnTo>
                    <a:pt x="1" y="1733"/>
                  </a:lnTo>
                  <a:cubicBezTo>
                    <a:pt x="1" y="1922"/>
                    <a:pt x="158" y="2079"/>
                    <a:pt x="347" y="2079"/>
                  </a:cubicBezTo>
                  <a:cubicBezTo>
                    <a:pt x="536" y="2079"/>
                    <a:pt x="694" y="1922"/>
                    <a:pt x="694" y="1733"/>
                  </a:cubicBezTo>
                  <a:lnTo>
                    <a:pt x="69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56"/>
            <p:cNvSpPr/>
            <p:nvPr/>
          </p:nvSpPr>
          <p:spPr>
            <a:xfrm>
              <a:off x="-27350775" y="3350150"/>
              <a:ext cx="296950" cy="121300"/>
            </a:xfrm>
            <a:custGeom>
              <a:avLst/>
              <a:gdLst/>
              <a:ahLst/>
              <a:cxnLst/>
              <a:rect l="l" t="t" r="r" b="b"/>
              <a:pathLst>
                <a:path w="11878" h="4852" extrusionOk="0">
                  <a:moveTo>
                    <a:pt x="5923" y="693"/>
                  </a:moveTo>
                  <a:cubicBezTo>
                    <a:pt x="6112" y="693"/>
                    <a:pt x="6270" y="851"/>
                    <a:pt x="6270" y="1040"/>
                  </a:cubicBezTo>
                  <a:lnTo>
                    <a:pt x="6270" y="1733"/>
                  </a:lnTo>
                  <a:lnTo>
                    <a:pt x="6994" y="1733"/>
                  </a:lnTo>
                  <a:cubicBezTo>
                    <a:pt x="7183" y="1733"/>
                    <a:pt x="7341" y="1891"/>
                    <a:pt x="7341" y="2080"/>
                  </a:cubicBezTo>
                  <a:cubicBezTo>
                    <a:pt x="7341" y="2300"/>
                    <a:pt x="7183" y="2458"/>
                    <a:pt x="6994" y="2458"/>
                  </a:cubicBezTo>
                  <a:lnTo>
                    <a:pt x="6270" y="2458"/>
                  </a:lnTo>
                  <a:lnTo>
                    <a:pt x="6270" y="3151"/>
                  </a:lnTo>
                  <a:cubicBezTo>
                    <a:pt x="6270" y="3340"/>
                    <a:pt x="6112" y="3497"/>
                    <a:pt x="5923" y="3497"/>
                  </a:cubicBezTo>
                  <a:cubicBezTo>
                    <a:pt x="5734" y="3497"/>
                    <a:pt x="5577" y="3340"/>
                    <a:pt x="5577" y="3151"/>
                  </a:cubicBezTo>
                  <a:lnTo>
                    <a:pt x="5577" y="2458"/>
                  </a:lnTo>
                  <a:lnTo>
                    <a:pt x="4852" y="2458"/>
                  </a:lnTo>
                  <a:cubicBezTo>
                    <a:pt x="4663" y="2458"/>
                    <a:pt x="4505" y="2300"/>
                    <a:pt x="4505" y="2080"/>
                  </a:cubicBezTo>
                  <a:cubicBezTo>
                    <a:pt x="4537" y="1891"/>
                    <a:pt x="4695" y="1733"/>
                    <a:pt x="4852" y="1733"/>
                  </a:cubicBezTo>
                  <a:lnTo>
                    <a:pt x="5577" y="1733"/>
                  </a:lnTo>
                  <a:lnTo>
                    <a:pt x="5577" y="1040"/>
                  </a:lnTo>
                  <a:cubicBezTo>
                    <a:pt x="5577" y="851"/>
                    <a:pt x="5734" y="693"/>
                    <a:pt x="5923" y="693"/>
                  </a:cubicBezTo>
                  <a:close/>
                  <a:moveTo>
                    <a:pt x="126" y="0"/>
                  </a:moveTo>
                  <a:lnTo>
                    <a:pt x="126" y="3119"/>
                  </a:lnTo>
                  <a:cubicBezTo>
                    <a:pt x="0" y="4064"/>
                    <a:pt x="756" y="4852"/>
                    <a:pt x="1733" y="4852"/>
                  </a:cubicBezTo>
                  <a:lnTo>
                    <a:pt x="10145" y="4852"/>
                  </a:lnTo>
                  <a:cubicBezTo>
                    <a:pt x="11090" y="4852"/>
                    <a:pt x="11878" y="4064"/>
                    <a:pt x="11878" y="3119"/>
                  </a:cubicBezTo>
                  <a:lnTo>
                    <a:pt x="11878" y="0"/>
                  </a:lnTo>
                  <a:lnTo>
                    <a:pt x="10491" y="0"/>
                  </a:lnTo>
                  <a:lnTo>
                    <a:pt x="10491" y="1040"/>
                  </a:lnTo>
                  <a:cubicBezTo>
                    <a:pt x="10491" y="1639"/>
                    <a:pt x="10019" y="2048"/>
                    <a:pt x="9452" y="2048"/>
                  </a:cubicBezTo>
                  <a:cubicBezTo>
                    <a:pt x="8885" y="2048"/>
                    <a:pt x="8444" y="1576"/>
                    <a:pt x="8444" y="1040"/>
                  </a:cubicBezTo>
                  <a:lnTo>
                    <a:pt x="8444" y="0"/>
                  </a:lnTo>
                  <a:lnTo>
                    <a:pt x="3560" y="0"/>
                  </a:lnTo>
                  <a:lnTo>
                    <a:pt x="3560" y="1040"/>
                  </a:lnTo>
                  <a:cubicBezTo>
                    <a:pt x="3560" y="1639"/>
                    <a:pt x="3088" y="2048"/>
                    <a:pt x="2521" y="2048"/>
                  </a:cubicBezTo>
                  <a:cubicBezTo>
                    <a:pt x="1954" y="2048"/>
                    <a:pt x="1513" y="1576"/>
                    <a:pt x="1513" y="1040"/>
                  </a:cubicBezTo>
                  <a:lnTo>
                    <a:pt x="151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56"/>
            <p:cNvSpPr/>
            <p:nvPr/>
          </p:nvSpPr>
          <p:spPr>
            <a:xfrm>
              <a:off x="-27299575" y="3332825"/>
              <a:ext cx="18125" cy="52000"/>
            </a:xfrm>
            <a:custGeom>
              <a:avLst/>
              <a:gdLst/>
              <a:ahLst/>
              <a:cxnLst/>
              <a:rect l="l" t="t" r="r" b="b"/>
              <a:pathLst>
                <a:path w="725" h="2080" extrusionOk="0">
                  <a:moveTo>
                    <a:pt x="0" y="0"/>
                  </a:moveTo>
                  <a:lnTo>
                    <a:pt x="0" y="1733"/>
                  </a:lnTo>
                  <a:cubicBezTo>
                    <a:pt x="0" y="1922"/>
                    <a:pt x="158" y="2079"/>
                    <a:pt x="378" y="2079"/>
                  </a:cubicBezTo>
                  <a:cubicBezTo>
                    <a:pt x="567" y="2079"/>
                    <a:pt x="725" y="1922"/>
                    <a:pt x="725" y="1733"/>
                  </a:cubicBezTo>
                  <a:lnTo>
                    <a:pt x="72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27" name="Google Shape;2527;p56"/>
          <p:cNvGrpSpPr/>
          <p:nvPr/>
        </p:nvGrpSpPr>
        <p:grpSpPr>
          <a:xfrm>
            <a:off x="4403811" y="3712057"/>
            <a:ext cx="356556" cy="351285"/>
            <a:chOff x="-25465200" y="3916150"/>
            <a:chExt cx="299300" cy="294875"/>
          </a:xfrm>
        </p:grpSpPr>
        <p:sp>
          <p:nvSpPr>
            <p:cNvPr id="2528" name="Google Shape;2528;p56"/>
            <p:cNvSpPr/>
            <p:nvPr/>
          </p:nvSpPr>
          <p:spPr>
            <a:xfrm>
              <a:off x="-25316350" y="3916150"/>
              <a:ext cx="150450" cy="149175"/>
            </a:xfrm>
            <a:custGeom>
              <a:avLst/>
              <a:gdLst/>
              <a:ahLst/>
              <a:cxnLst/>
              <a:rect l="l" t="t" r="r" b="b"/>
              <a:pathLst>
                <a:path w="6018" h="5967" extrusionOk="0">
                  <a:moveTo>
                    <a:pt x="3836" y="0"/>
                  </a:moveTo>
                  <a:cubicBezTo>
                    <a:pt x="3278" y="0"/>
                    <a:pt x="2726" y="214"/>
                    <a:pt x="2332" y="642"/>
                  </a:cubicBezTo>
                  <a:lnTo>
                    <a:pt x="1891" y="1083"/>
                  </a:lnTo>
                  <a:lnTo>
                    <a:pt x="2458" y="1619"/>
                  </a:lnTo>
                  <a:cubicBezTo>
                    <a:pt x="2552" y="1745"/>
                    <a:pt x="2552" y="1966"/>
                    <a:pt x="2458" y="2092"/>
                  </a:cubicBezTo>
                  <a:cubicBezTo>
                    <a:pt x="2363" y="2186"/>
                    <a:pt x="2300" y="2218"/>
                    <a:pt x="2206" y="2218"/>
                  </a:cubicBezTo>
                  <a:cubicBezTo>
                    <a:pt x="2143" y="2218"/>
                    <a:pt x="2017" y="2186"/>
                    <a:pt x="1985" y="2092"/>
                  </a:cubicBezTo>
                  <a:lnTo>
                    <a:pt x="1418" y="1556"/>
                  </a:lnTo>
                  <a:lnTo>
                    <a:pt x="946" y="2029"/>
                  </a:lnTo>
                  <a:lnTo>
                    <a:pt x="1513" y="2564"/>
                  </a:lnTo>
                  <a:cubicBezTo>
                    <a:pt x="1607" y="2690"/>
                    <a:pt x="1607" y="2911"/>
                    <a:pt x="1513" y="3037"/>
                  </a:cubicBezTo>
                  <a:cubicBezTo>
                    <a:pt x="1418" y="3131"/>
                    <a:pt x="1355" y="3163"/>
                    <a:pt x="1261" y="3163"/>
                  </a:cubicBezTo>
                  <a:cubicBezTo>
                    <a:pt x="1198" y="3163"/>
                    <a:pt x="1072" y="3131"/>
                    <a:pt x="1040" y="3037"/>
                  </a:cubicBezTo>
                  <a:lnTo>
                    <a:pt x="473" y="2501"/>
                  </a:lnTo>
                  <a:lnTo>
                    <a:pt x="1" y="3005"/>
                  </a:lnTo>
                  <a:lnTo>
                    <a:pt x="2962" y="5967"/>
                  </a:lnTo>
                  <a:lnTo>
                    <a:pt x="5388" y="3478"/>
                  </a:lnTo>
                  <a:cubicBezTo>
                    <a:pt x="5829" y="3037"/>
                    <a:pt x="6018" y="2501"/>
                    <a:pt x="5987" y="1903"/>
                  </a:cubicBezTo>
                  <a:cubicBezTo>
                    <a:pt x="5892" y="1398"/>
                    <a:pt x="5640" y="831"/>
                    <a:pt x="5167" y="453"/>
                  </a:cubicBezTo>
                  <a:cubicBezTo>
                    <a:pt x="4779" y="151"/>
                    <a:pt x="4305" y="0"/>
                    <a:pt x="383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56"/>
            <p:cNvSpPr/>
            <p:nvPr/>
          </p:nvSpPr>
          <p:spPr>
            <a:xfrm>
              <a:off x="-25465200" y="4003875"/>
              <a:ext cx="208725" cy="207150"/>
            </a:xfrm>
            <a:custGeom>
              <a:avLst/>
              <a:gdLst/>
              <a:ahLst/>
              <a:cxnLst/>
              <a:rect l="l" t="t" r="r" b="b"/>
              <a:pathLst>
                <a:path w="8349" h="8286" extrusionOk="0">
                  <a:moveTo>
                    <a:pt x="5419" y="0"/>
                  </a:moveTo>
                  <a:lnTo>
                    <a:pt x="4883" y="567"/>
                  </a:lnTo>
                  <a:lnTo>
                    <a:pt x="5450" y="1103"/>
                  </a:lnTo>
                  <a:cubicBezTo>
                    <a:pt x="5545" y="1229"/>
                    <a:pt x="5545" y="1449"/>
                    <a:pt x="5450" y="1575"/>
                  </a:cubicBezTo>
                  <a:cubicBezTo>
                    <a:pt x="5356" y="1670"/>
                    <a:pt x="5293" y="1702"/>
                    <a:pt x="5198" y="1702"/>
                  </a:cubicBezTo>
                  <a:cubicBezTo>
                    <a:pt x="5135" y="1702"/>
                    <a:pt x="5009" y="1670"/>
                    <a:pt x="4978" y="1575"/>
                  </a:cubicBezTo>
                  <a:lnTo>
                    <a:pt x="4411" y="1040"/>
                  </a:lnTo>
                  <a:lnTo>
                    <a:pt x="3938" y="1512"/>
                  </a:lnTo>
                  <a:lnTo>
                    <a:pt x="4505" y="2048"/>
                  </a:lnTo>
                  <a:cubicBezTo>
                    <a:pt x="4631" y="2174"/>
                    <a:pt x="4631" y="2395"/>
                    <a:pt x="4505" y="2521"/>
                  </a:cubicBezTo>
                  <a:cubicBezTo>
                    <a:pt x="4411" y="2615"/>
                    <a:pt x="4348" y="2647"/>
                    <a:pt x="4253" y="2647"/>
                  </a:cubicBezTo>
                  <a:cubicBezTo>
                    <a:pt x="4190" y="2647"/>
                    <a:pt x="4064" y="2615"/>
                    <a:pt x="4033" y="2521"/>
                  </a:cubicBezTo>
                  <a:lnTo>
                    <a:pt x="3466" y="1985"/>
                  </a:lnTo>
                  <a:lnTo>
                    <a:pt x="3214" y="2237"/>
                  </a:lnTo>
                  <a:cubicBezTo>
                    <a:pt x="2773" y="2678"/>
                    <a:pt x="2458" y="3277"/>
                    <a:pt x="2363" y="3907"/>
                  </a:cubicBezTo>
                  <a:cubicBezTo>
                    <a:pt x="2300" y="4379"/>
                    <a:pt x="2111" y="4852"/>
                    <a:pt x="1733" y="5167"/>
                  </a:cubicBezTo>
                  <a:lnTo>
                    <a:pt x="410" y="6490"/>
                  </a:lnTo>
                  <a:cubicBezTo>
                    <a:pt x="0" y="6900"/>
                    <a:pt x="0" y="7561"/>
                    <a:pt x="410" y="7971"/>
                  </a:cubicBezTo>
                  <a:cubicBezTo>
                    <a:pt x="599" y="8160"/>
                    <a:pt x="882" y="8286"/>
                    <a:pt x="1166" y="8286"/>
                  </a:cubicBezTo>
                  <a:cubicBezTo>
                    <a:pt x="1418" y="8286"/>
                    <a:pt x="1701" y="8160"/>
                    <a:pt x="1890" y="7971"/>
                  </a:cubicBezTo>
                  <a:lnTo>
                    <a:pt x="3245" y="6616"/>
                  </a:lnTo>
                  <a:cubicBezTo>
                    <a:pt x="3592" y="6270"/>
                    <a:pt x="4033" y="6081"/>
                    <a:pt x="4505" y="5986"/>
                  </a:cubicBezTo>
                  <a:cubicBezTo>
                    <a:pt x="5135" y="5923"/>
                    <a:pt x="5734" y="5608"/>
                    <a:pt x="6144" y="5167"/>
                  </a:cubicBezTo>
                  <a:lnTo>
                    <a:pt x="8349" y="2962"/>
                  </a:lnTo>
                  <a:lnTo>
                    <a:pt x="54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30" name="Google Shape;2530;p56"/>
          <p:cNvGrpSpPr/>
          <p:nvPr/>
        </p:nvGrpSpPr>
        <p:grpSpPr>
          <a:xfrm>
            <a:off x="1281275" y="3711298"/>
            <a:ext cx="351880" cy="352803"/>
            <a:chOff x="-23615075" y="3148525"/>
            <a:chExt cx="295375" cy="296150"/>
          </a:xfrm>
        </p:grpSpPr>
        <p:sp>
          <p:nvSpPr>
            <p:cNvPr id="2531" name="Google Shape;2531;p56"/>
            <p:cNvSpPr/>
            <p:nvPr/>
          </p:nvSpPr>
          <p:spPr>
            <a:xfrm>
              <a:off x="-23493775" y="3183950"/>
              <a:ext cx="52775" cy="53600"/>
            </a:xfrm>
            <a:custGeom>
              <a:avLst/>
              <a:gdLst/>
              <a:ahLst/>
              <a:cxnLst/>
              <a:rect l="l" t="t" r="r" b="b"/>
              <a:pathLst>
                <a:path w="2111" h="2144" extrusionOk="0">
                  <a:moveTo>
                    <a:pt x="1040" y="1"/>
                  </a:moveTo>
                  <a:cubicBezTo>
                    <a:pt x="851" y="1"/>
                    <a:pt x="693" y="158"/>
                    <a:pt x="693" y="347"/>
                  </a:cubicBezTo>
                  <a:lnTo>
                    <a:pt x="693" y="725"/>
                  </a:lnTo>
                  <a:lnTo>
                    <a:pt x="347" y="725"/>
                  </a:lnTo>
                  <a:cubicBezTo>
                    <a:pt x="158" y="725"/>
                    <a:pt x="0" y="883"/>
                    <a:pt x="0" y="1072"/>
                  </a:cubicBezTo>
                  <a:cubicBezTo>
                    <a:pt x="0" y="1261"/>
                    <a:pt x="158" y="1418"/>
                    <a:pt x="347" y="1418"/>
                  </a:cubicBezTo>
                  <a:lnTo>
                    <a:pt x="693" y="1418"/>
                  </a:lnTo>
                  <a:lnTo>
                    <a:pt x="693" y="1765"/>
                  </a:lnTo>
                  <a:cubicBezTo>
                    <a:pt x="693" y="1986"/>
                    <a:pt x="851" y="2143"/>
                    <a:pt x="1040" y="2143"/>
                  </a:cubicBezTo>
                  <a:cubicBezTo>
                    <a:pt x="1260" y="2143"/>
                    <a:pt x="1418" y="1986"/>
                    <a:pt x="1418" y="1765"/>
                  </a:cubicBezTo>
                  <a:lnTo>
                    <a:pt x="1418" y="1418"/>
                  </a:lnTo>
                  <a:lnTo>
                    <a:pt x="1764" y="1418"/>
                  </a:lnTo>
                  <a:cubicBezTo>
                    <a:pt x="1953" y="1418"/>
                    <a:pt x="2111" y="1261"/>
                    <a:pt x="2111" y="1072"/>
                  </a:cubicBezTo>
                  <a:cubicBezTo>
                    <a:pt x="2111" y="883"/>
                    <a:pt x="1953" y="725"/>
                    <a:pt x="1764" y="725"/>
                  </a:cubicBezTo>
                  <a:lnTo>
                    <a:pt x="1418" y="725"/>
                  </a:lnTo>
                  <a:lnTo>
                    <a:pt x="1418" y="347"/>
                  </a:lnTo>
                  <a:cubicBezTo>
                    <a:pt x="1418" y="158"/>
                    <a:pt x="1260" y="1"/>
                    <a:pt x="10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56"/>
            <p:cNvSpPr/>
            <p:nvPr/>
          </p:nvSpPr>
          <p:spPr>
            <a:xfrm>
              <a:off x="-23615075" y="3268225"/>
              <a:ext cx="34675" cy="173300"/>
            </a:xfrm>
            <a:custGeom>
              <a:avLst/>
              <a:gdLst/>
              <a:ahLst/>
              <a:cxnLst/>
              <a:rect l="l" t="t" r="r" b="b"/>
              <a:pathLst>
                <a:path w="1387" h="6932" extrusionOk="0">
                  <a:moveTo>
                    <a:pt x="1008" y="1"/>
                  </a:moveTo>
                  <a:cubicBezTo>
                    <a:pt x="441" y="1"/>
                    <a:pt x="0" y="473"/>
                    <a:pt x="0" y="1040"/>
                  </a:cubicBezTo>
                  <a:lnTo>
                    <a:pt x="0" y="6585"/>
                  </a:lnTo>
                  <a:cubicBezTo>
                    <a:pt x="0" y="6774"/>
                    <a:pt x="158" y="6932"/>
                    <a:pt x="347" y="6932"/>
                  </a:cubicBezTo>
                  <a:lnTo>
                    <a:pt x="1386" y="6932"/>
                  </a:lnTo>
                  <a:lnTo>
                    <a:pt x="1386" y="4285"/>
                  </a:lnTo>
                  <a:lnTo>
                    <a:pt x="662" y="4285"/>
                  </a:lnTo>
                  <a:lnTo>
                    <a:pt x="662" y="3561"/>
                  </a:lnTo>
                  <a:lnTo>
                    <a:pt x="1386" y="3561"/>
                  </a:lnTo>
                  <a:lnTo>
                    <a:pt x="1386" y="2868"/>
                  </a:lnTo>
                  <a:lnTo>
                    <a:pt x="662" y="2868"/>
                  </a:lnTo>
                  <a:lnTo>
                    <a:pt x="662" y="2143"/>
                  </a:lnTo>
                  <a:lnTo>
                    <a:pt x="1386" y="2143"/>
                  </a:lnTo>
                  <a:lnTo>
                    <a:pt x="1386" y="1418"/>
                  </a:lnTo>
                  <a:lnTo>
                    <a:pt x="662" y="1418"/>
                  </a:lnTo>
                  <a:lnTo>
                    <a:pt x="662" y="1072"/>
                  </a:lnTo>
                  <a:cubicBezTo>
                    <a:pt x="662" y="883"/>
                    <a:pt x="819" y="725"/>
                    <a:pt x="1008" y="725"/>
                  </a:cubicBezTo>
                  <a:lnTo>
                    <a:pt x="1386" y="725"/>
                  </a:lnTo>
                  <a:lnTo>
                    <a:pt x="13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56"/>
            <p:cNvSpPr/>
            <p:nvPr/>
          </p:nvSpPr>
          <p:spPr>
            <a:xfrm>
              <a:off x="-23354375" y="3270600"/>
              <a:ext cx="34675" cy="173300"/>
            </a:xfrm>
            <a:custGeom>
              <a:avLst/>
              <a:gdLst/>
              <a:ahLst/>
              <a:cxnLst/>
              <a:rect l="l" t="t" r="r" b="b"/>
              <a:pathLst>
                <a:path w="1387" h="6932" extrusionOk="0">
                  <a:moveTo>
                    <a:pt x="0" y="0"/>
                  </a:moveTo>
                  <a:lnTo>
                    <a:pt x="0" y="725"/>
                  </a:lnTo>
                  <a:lnTo>
                    <a:pt x="347" y="725"/>
                  </a:lnTo>
                  <a:cubicBezTo>
                    <a:pt x="568" y="725"/>
                    <a:pt x="725" y="882"/>
                    <a:pt x="725" y="1071"/>
                  </a:cubicBezTo>
                  <a:lnTo>
                    <a:pt x="725" y="1418"/>
                  </a:lnTo>
                  <a:lnTo>
                    <a:pt x="0" y="1418"/>
                  </a:lnTo>
                  <a:lnTo>
                    <a:pt x="0" y="2143"/>
                  </a:lnTo>
                  <a:lnTo>
                    <a:pt x="725" y="2143"/>
                  </a:lnTo>
                  <a:lnTo>
                    <a:pt x="725" y="2836"/>
                  </a:lnTo>
                  <a:lnTo>
                    <a:pt x="0" y="2836"/>
                  </a:lnTo>
                  <a:lnTo>
                    <a:pt x="0" y="3560"/>
                  </a:lnTo>
                  <a:lnTo>
                    <a:pt x="725" y="3560"/>
                  </a:lnTo>
                  <a:lnTo>
                    <a:pt x="725" y="4253"/>
                  </a:lnTo>
                  <a:lnTo>
                    <a:pt x="0" y="4253"/>
                  </a:lnTo>
                  <a:lnTo>
                    <a:pt x="0" y="6931"/>
                  </a:lnTo>
                  <a:lnTo>
                    <a:pt x="1040" y="6931"/>
                  </a:lnTo>
                  <a:cubicBezTo>
                    <a:pt x="1229" y="6931"/>
                    <a:pt x="1387" y="6774"/>
                    <a:pt x="1387" y="6585"/>
                  </a:cubicBezTo>
                  <a:lnTo>
                    <a:pt x="1387" y="1040"/>
                  </a:lnTo>
                  <a:cubicBezTo>
                    <a:pt x="1387" y="441"/>
                    <a:pt x="914" y="0"/>
                    <a:pt x="3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56"/>
            <p:cNvSpPr/>
            <p:nvPr/>
          </p:nvSpPr>
          <p:spPr>
            <a:xfrm>
              <a:off x="-23562300" y="3148525"/>
              <a:ext cx="191400" cy="296150"/>
            </a:xfrm>
            <a:custGeom>
              <a:avLst/>
              <a:gdLst/>
              <a:ahLst/>
              <a:cxnLst/>
              <a:rect l="l" t="t" r="r" b="b"/>
              <a:pathLst>
                <a:path w="7656" h="11846" extrusionOk="0">
                  <a:moveTo>
                    <a:pt x="5545" y="662"/>
                  </a:moveTo>
                  <a:lnTo>
                    <a:pt x="5545" y="1764"/>
                  </a:lnTo>
                  <a:lnTo>
                    <a:pt x="5545" y="4222"/>
                  </a:lnTo>
                  <a:lnTo>
                    <a:pt x="2079" y="4222"/>
                  </a:lnTo>
                  <a:lnTo>
                    <a:pt x="2079" y="1764"/>
                  </a:lnTo>
                  <a:lnTo>
                    <a:pt x="2079" y="662"/>
                  </a:lnTo>
                  <a:close/>
                  <a:moveTo>
                    <a:pt x="3434" y="4883"/>
                  </a:moveTo>
                  <a:lnTo>
                    <a:pt x="3434" y="5608"/>
                  </a:lnTo>
                  <a:lnTo>
                    <a:pt x="2079" y="5608"/>
                  </a:lnTo>
                  <a:lnTo>
                    <a:pt x="2079" y="4883"/>
                  </a:lnTo>
                  <a:close/>
                  <a:moveTo>
                    <a:pt x="5513" y="4883"/>
                  </a:moveTo>
                  <a:lnTo>
                    <a:pt x="5513" y="5608"/>
                  </a:lnTo>
                  <a:lnTo>
                    <a:pt x="4159" y="5608"/>
                  </a:lnTo>
                  <a:lnTo>
                    <a:pt x="4159" y="4883"/>
                  </a:lnTo>
                  <a:close/>
                  <a:moveTo>
                    <a:pt x="3434" y="6301"/>
                  </a:moveTo>
                  <a:lnTo>
                    <a:pt x="3434" y="7026"/>
                  </a:lnTo>
                  <a:lnTo>
                    <a:pt x="2079" y="7026"/>
                  </a:lnTo>
                  <a:lnTo>
                    <a:pt x="2079" y="6301"/>
                  </a:lnTo>
                  <a:close/>
                  <a:moveTo>
                    <a:pt x="5513" y="6301"/>
                  </a:moveTo>
                  <a:lnTo>
                    <a:pt x="5513" y="7026"/>
                  </a:lnTo>
                  <a:lnTo>
                    <a:pt x="4159" y="7026"/>
                  </a:lnTo>
                  <a:lnTo>
                    <a:pt x="4159" y="6301"/>
                  </a:lnTo>
                  <a:close/>
                  <a:moveTo>
                    <a:pt x="3434" y="7687"/>
                  </a:moveTo>
                  <a:lnTo>
                    <a:pt x="3434" y="8380"/>
                  </a:lnTo>
                  <a:lnTo>
                    <a:pt x="2079" y="8380"/>
                  </a:lnTo>
                  <a:lnTo>
                    <a:pt x="2079" y="7687"/>
                  </a:lnTo>
                  <a:close/>
                  <a:moveTo>
                    <a:pt x="5513" y="7687"/>
                  </a:moveTo>
                  <a:lnTo>
                    <a:pt x="5513" y="8380"/>
                  </a:lnTo>
                  <a:lnTo>
                    <a:pt x="4159" y="8380"/>
                  </a:lnTo>
                  <a:lnTo>
                    <a:pt x="4159" y="7687"/>
                  </a:lnTo>
                  <a:close/>
                  <a:moveTo>
                    <a:pt x="1733" y="0"/>
                  </a:moveTo>
                  <a:cubicBezTo>
                    <a:pt x="1544" y="0"/>
                    <a:pt x="1386" y="158"/>
                    <a:pt x="1386" y="347"/>
                  </a:cubicBezTo>
                  <a:lnTo>
                    <a:pt x="1386" y="1449"/>
                  </a:lnTo>
                  <a:lnTo>
                    <a:pt x="1040" y="1449"/>
                  </a:lnTo>
                  <a:cubicBezTo>
                    <a:pt x="441" y="1449"/>
                    <a:pt x="0" y="1922"/>
                    <a:pt x="0" y="2489"/>
                  </a:cubicBezTo>
                  <a:lnTo>
                    <a:pt x="0" y="11846"/>
                  </a:lnTo>
                  <a:lnTo>
                    <a:pt x="2804" y="11846"/>
                  </a:lnTo>
                  <a:lnTo>
                    <a:pt x="2804" y="10491"/>
                  </a:lnTo>
                  <a:lnTo>
                    <a:pt x="4883" y="10491"/>
                  </a:lnTo>
                  <a:cubicBezTo>
                    <a:pt x="4852" y="10586"/>
                    <a:pt x="4852" y="11688"/>
                    <a:pt x="4852" y="11846"/>
                  </a:cubicBezTo>
                  <a:lnTo>
                    <a:pt x="7656" y="11846"/>
                  </a:lnTo>
                  <a:lnTo>
                    <a:pt x="7656" y="2489"/>
                  </a:lnTo>
                  <a:cubicBezTo>
                    <a:pt x="7656" y="1890"/>
                    <a:pt x="7183" y="1449"/>
                    <a:pt x="6616" y="1449"/>
                  </a:cubicBezTo>
                  <a:lnTo>
                    <a:pt x="6270" y="1449"/>
                  </a:lnTo>
                  <a:lnTo>
                    <a:pt x="6270" y="347"/>
                  </a:lnTo>
                  <a:cubicBezTo>
                    <a:pt x="6270" y="158"/>
                    <a:pt x="6112" y="0"/>
                    <a:pt x="59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5" name="Google Shape;2535;p56"/>
          <p:cNvSpPr/>
          <p:nvPr/>
        </p:nvSpPr>
        <p:spPr>
          <a:xfrm>
            <a:off x="7528677" y="3710813"/>
            <a:ext cx="353786" cy="353757"/>
          </a:xfrm>
          <a:custGeom>
            <a:avLst/>
            <a:gdLst/>
            <a:ahLst/>
            <a:cxnLst/>
            <a:rect l="l" t="t" r="r" b="b"/>
            <a:pathLst>
              <a:path w="11879" h="11878" extrusionOk="0">
                <a:moveTo>
                  <a:pt x="5451" y="6995"/>
                </a:moveTo>
                <a:lnTo>
                  <a:pt x="5451" y="7688"/>
                </a:lnTo>
                <a:lnTo>
                  <a:pt x="4443" y="7688"/>
                </a:lnTo>
                <a:cubicBezTo>
                  <a:pt x="4223" y="7688"/>
                  <a:pt x="4065" y="7530"/>
                  <a:pt x="4065" y="7341"/>
                </a:cubicBezTo>
                <a:cubicBezTo>
                  <a:pt x="4065" y="7152"/>
                  <a:pt x="4223" y="6995"/>
                  <a:pt x="4443" y="6995"/>
                </a:cubicBezTo>
                <a:close/>
                <a:moveTo>
                  <a:pt x="6491" y="8349"/>
                </a:moveTo>
                <a:lnTo>
                  <a:pt x="6491" y="8381"/>
                </a:lnTo>
                <a:cubicBezTo>
                  <a:pt x="6680" y="8381"/>
                  <a:pt x="6837" y="8538"/>
                  <a:pt x="6837" y="8727"/>
                </a:cubicBezTo>
                <a:cubicBezTo>
                  <a:pt x="6837" y="8916"/>
                  <a:pt x="6680" y="9074"/>
                  <a:pt x="6491" y="9074"/>
                </a:cubicBezTo>
                <a:lnTo>
                  <a:pt x="6113" y="9074"/>
                </a:lnTo>
                <a:lnTo>
                  <a:pt x="6113" y="8349"/>
                </a:lnTo>
                <a:close/>
                <a:moveTo>
                  <a:pt x="5451" y="9736"/>
                </a:moveTo>
                <a:lnTo>
                  <a:pt x="5451" y="10460"/>
                </a:lnTo>
                <a:lnTo>
                  <a:pt x="5105" y="10460"/>
                </a:lnTo>
                <a:cubicBezTo>
                  <a:pt x="4916" y="10460"/>
                  <a:pt x="4758" y="10303"/>
                  <a:pt x="4758" y="10114"/>
                </a:cubicBezTo>
                <a:cubicBezTo>
                  <a:pt x="4758" y="9893"/>
                  <a:pt x="4916" y="9736"/>
                  <a:pt x="5105" y="9736"/>
                </a:cubicBezTo>
                <a:close/>
                <a:moveTo>
                  <a:pt x="5861" y="1"/>
                </a:moveTo>
                <a:cubicBezTo>
                  <a:pt x="5262" y="1"/>
                  <a:pt x="4821" y="473"/>
                  <a:pt x="4821" y="1040"/>
                </a:cubicBezTo>
                <a:cubicBezTo>
                  <a:pt x="4821" y="1481"/>
                  <a:pt x="5105" y="1859"/>
                  <a:pt x="5546" y="2017"/>
                </a:cubicBezTo>
                <a:lnTo>
                  <a:pt x="5546" y="3340"/>
                </a:lnTo>
                <a:cubicBezTo>
                  <a:pt x="4441" y="2451"/>
                  <a:pt x="3936" y="2115"/>
                  <a:pt x="3379" y="2115"/>
                </a:cubicBezTo>
                <a:cubicBezTo>
                  <a:pt x="3285" y="2115"/>
                  <a:pt x="3189" y="2125"/>
                  <a:pt x="3088" y="2143"/>
                </a:cubicBezTo>
                <a:cubicBezTo>
                  <a:pt x="2584" y="2237"/>
                  <a:pt x="2301" y="2679"/>
                  <a:pt x="2080" y="3183"/>
                </a:cubicBezTo>
                <a:cubicBezTo>
                  <a:pt x="1734" y="3750"/>
                  <a:pt x="1324" y="4506"/>
                  <a:pt x="221" y="4947"/>
                </a:cubicBezTo>
                <a:cubicBezTo>
                  <a:pt x="64" y="5010"/>
                  <a:pt x="1" y="5167"/>
                  <a:pt x="32" y="5325"/>
                </a:cubicBezTo>
                <a:cubicBezTo>
                  <a:pt x="64" y="5482"/>
                  <a:pt x="190" y="5608"/>
                  <a:pt x="379" y="5608"/>
                </a:cubicBezTo>
                <a:lnTo>
                  <a:pt x="1104" y="5608"/>
                </a:lnTo>
                <a:cubicBezTo>
                  <a:pt x="1104" y="5608"/>
                  <a:pt x="2584" y="5577"/>
                  <a:pt x="3372" y="3750"/>
                </a:cubicBezTo>
                <a:cubicBezTo>
                  <a:pt x="3446" y="3626"/>
                  <a:pt x="3579" y="3541"/>
                  <a:pt x="3724" y="3541"/>
                </a:cubicBezTo>
                <a:cubicBezTo>
                  <a:pt x="3764" y="3541"/>
                  <a:pt x="3804" y="3547"/>
                  <a:pt x="3844" y="3561"/>
                </a:cubicBezTo>
                <a:cubicBezTo>
                  <a:pt x="4002" y="3655"/>
                  <a:pt x="4128" y="3844"/>
                  <a:pt x="4034" y="4033"/>
                </a:cubicBezTo>
                <a:cubicBezTo>
                  <a:pt x="3718" y="4789"/>
                  <a:pt x="3309" y="5293"/>
                  <a:pt x="2868" y="5640"/>
                </a:cubicBezTo>
                <a:lnTo>
                  <a:pt x="3655" y="5640"/>
                </a:lnTo>
                <a:cubicBezTo>
                  <a:pt x="3971" y="5388"/>
                  <a:pt x="4254" y="5010"/>
                  <a:pt x="4254" y="4632"/>
                </a:cubicBezTo>
                <a:cubicBezTo>
                  <a:pt x="4254" y="4443"/>
                  <a:pt x="4412" y="4285"/>
                  <a:pt x="4601" y="4285"/>
                </a:cubicBezTo>
                <a:cubicBezTo>
                  <a:pt x="4790" y="4285"/>
                  <a:pt x="4947" y="4443"/>
                  <a:pt x="4947" y="4632"/>
                </a:cubicBezTo>
                <a:cubicBezTo>
                  <a:pt x="4947" y="5010"/>
                  <a:pt x="4821" y="5388"/>
                  <a:pt x="4601" y="5640"/>
                </a:cubicBezTo>
                <a:lnTo>
                  <a:pt x="5609" y="5640"/>
                </a:lnTo>
                <a:lnTo>
                  <a:pt x="5609" y="6365"/>
                </a:lnTo>
                <a:lnTo>
                  <a:pt x="4601" y="6365"/>
                </a:lnTo>
                <a:cubicBezTo>
                  <a:pt x="4002" y="6365"/>
                  <a:pt x="3561" y="6837"/>
                  <a:pt x="3561" y="7373"/>
                </a:cubicBezTo>
                <a:cubicBezTo>
                  <a:pt x="3561" y="7971"/>
                  <a:pt x="4034" y="8412"/>
                  <a:pt x="4601" y="8412"/>
                </a:cubicBezTo>
                <a:lnTo>
                  <a:pt x="5609" y="8412"/>
                </a:lnTo>
                <a:lnTo>
                  <a:pt x="5609" y="9106"/>
                </a:lnTo>
                <a:lnTo>
                  <a:pt x="5262" y="9106"/>
                </a:lnTo>
                <a:cubicBezTo>
                  <a:pt x="4664" y="9106"/>
                  <a:pt x="4254" y="9578"/>
                  <a:pt x="4254" y="10145"/>
                </a:cubicBezTo>
                <a:cubicBezTo>
                  <a:pt x="4254" y="10744"/>
                  <a:pt x="4727" y="11153"/>
                  <a:pt x="5262" y="11153"/>
                </a:cubicBezTo>
                <a:lnTo>
                  <a:pt x="5609" y="11153"/>
                </a:lnTo>
                <a:lnTo>
                  <a:pt x="5609" y="11531"/>
                </a:lnTo>
                <a:cubicBezTo>
                  <a:pt x="5609" y="11720"/>
                  <a:pt x="5766" y="11878"/>
                  <a:pt x="5987" y="11878"/>
                </a:cubicBezTo>
                <a:cubicBezTo>
                  <a:pt x="6176" y="11878"/>
                  <a:pt x="6333" y="11720"/>
                  <a:pt x="6333" y="11531"/>
                </a:cubicBezTo>
                <a:lnTo>
                  <a:pt x="6333" y="11153"/>
                </a:lnTo>
                <a:lnTo>
                  <a:pt x="6680" y="11153"/>
                </a:lnTo>
                <a:cubicBezTo>
                  <a:pt x="6869" y="11153"/>
                  <a:pt x="7026" y="10996"/>
                  <a:pt x="7026" y="10807"/>
                </a:cubicBezTo>
                <a:cubicBezTo>
                  <a:pt x="7026" y="10618"/>
                  <a:pt x="6869" y="10460"/>
                  <a:pt x="6680" y="10460"/>
                </a:cubicBezTo>
                <a:lnTo>
                  <a:pt x="6333" y="10460"/>
                </a:lnTo>
                <a:lnTo>
                  <a:pt x="6333" y="9736"/>
                </a:lnTo>
                <a:lnTo>
                  <a:pt x="6680" y="9736"/>
                </a:lnTo>
                <a:cubicBezTo>
                  <a:pt x="7279" y="9736"/>
                  <a:pt x="7720" y="9263"/>
                  <a:pt x="7720" y="8727"/>
                </a:cubicBezTo>
                <a:cubicBezTo>
                  <a:pt x="7720" y="8129"/>
                  <a:pt x="7247" y="7688"/>
                  <a:pt x="6680" y="7688"/>
                </a:cubicBezTo>
                <a:lnTo>
                  <a:pt x="6333" y="7688"/>
                </a:lnTo>
                <a:lnTo>
                  <a:pt x="6333" y="6995"/>
                </a:lnTo>
                <a:lnTo>
                  <a:pt x="7342" y="6995"/>
                </a:lnTo>
                <a:cubicBezTo>
                  <a:pt x="7751" y="6995"/>
                  <a:pt x="8098" y="6743"/>
                  <a:pt x="8255" y="6428"/>
                </a:cubicBezTo>
                <a:cubicBezTo>
                  <a:pt x="8066" y="6333"/>
                  <a:pt x="7877" y="6176"/>
                  <a:pt x="7657" y="6018"/>
                </a:cubicBezTo>
                <a:cubicBezTo>
                  <a:pt x="7625" y="6176"/>
                  <a:pt x="7499" y="6270"/>
                  <a:pt x="7310" y="6270"/>
                </a:cubicBezTo>
                <a:lnTo>
                  <a:pt x="6302" y="6270"/>
                </a:lnTo>
                <a:lnTo>
                  <a:pt x="6302" y="5577"/>
                </a:lnTo>
                <a:lnTo>
                  <a:pt x="7310" y="5577"/>
                </a:lnTo>
                <a:cubicBezTo>
                  <a:pt x="7121" y="5262"/>
                  <a:pt x="6963" y="4947"/>
                  <a:pt x="6963" y="4537"/>
                </a:cubicBezTo>
                <a:cubicBezTo>
                  <a:pt x="6963" y="4348"/>
                  <a:pt x="7121" y="4191"/>
                  <a:pt x="7310" y="4191"/>
                </a:cubicBezTo>
                <a:cubicBezTo>
                  <a:pt x="7499" y="4191"/>
                  <a:pt x="7657" y="4348"/>
                  <a:pt x="7657" y="4537"/>
                </a:cubicBezTo>
                <a:cubicBezTo>
                  <a:pt x="7657" y="4978"/>
                  <a:pt x="7940" y="5293"/>
                  <a:pt x="8255" y="5577"/>
                </a:cubicBezTo>
                <a:lnTo>
                  <a:pt x="9043" y="5577"/>
                </a:lnTo>
                <a:cubicBezTo>
                  <a:pt x="8602" y="5230"/>
                  <a:pt x="8224" y="4758"/>
                  <a:pt x="7877" y="3970"/>
                </a:cubicBezTo>
                <a:cubicBezTo>
                  <a:pt x="7783" y="3813"/>
                  <a:pt x="7877" y="3561"/>
                  <a:pt x="8066" y="3498"/>
                </a:cubicBezTo>
                <a:cubicBezTo>
                  <a:pt x="8108" y="3472"/>
                  <a:pt x="8155" y="3461"/>
                  <a:pt x="8203" y="3461"/>
                </a:cubicBezTo>
                <a:cubicBezTo>
                  <a:pt x="8333" y="3461"/>
                  <a:pt x="8470" y="3548"/>
                  <a:pt x="8539" y="3687"/>
                </a:cubicBezTo>
                <a:cubicBezTo>
                  <a:pt x="9326" y="5545"/>
                  <a:pt x="10807" y="5545"/>
                  <a:pt x="10807" y="5545"/>
                </a:cubicBezTo>
                <a:lnTo>
                  <a:pt x="11532" y="5545"/>
                </a:lnTo>
                <a:cubicBezTo>
                  <a:pt x="11689" y="5545"/>
                  <a:pt x="11847" y="5419"/>
                  <a:pt x="11878" y="5262"/>
                </a:cubicBezTo>
                <a:cubicBezTo>
                  <a:pt x="11721" y="5167"/>
                  <a:pt x="11626" y="5010"/>
                  <a:pt x="11469" y="4947"/>
                </a:cubicBezTo>
                <a:cubicBezTo>
                  <a:pt x="10366" y="4506"/>
                  <a:pt x="9988" y="3750"/>
                  <a:pt x="9641" y="3183"/>
                </a:cubicBezTo>
                <a:cubicBezTo>
                  <a:pt x="9358" y="2710"/>
                  <a:pt x="9106" y="2269"/>
                  <a:pt x="8602" y="2143"/>
                </a:cubicBezTo>
                <a:cubicBezTo>
                  <a:pt x="8535" y="2127"/>
                  <a:pt x="8466" y="2119"/>
                  <a:pt x="8393" y="2119"/>
                </a:cubicBezTo>
                <a:cubicBezTo>
                  <a:pt x="7880" y="2119"/>
                  <a:pt x="7197" y="2512"/>
                  <a:pt x="6176" y="3340"/>
                </a:cubicBezTo>
                <a:lnTo>
                  <a:pt x="6176" y="2017"/>
                </a:lnTo>
                <a:cubicBezTo>
                  <a:pt x="6554" y="1859"/>
                  <a:pt x="6869" y="1513"/>
                  <a:pt x="6869" y="1040"/>
                </a:cubicBezTo>
                <a:cubicBezTo>
                  <a:pt x="6869" y="442"/>
                  <a:pt x="6396" y="1"/>
                  <a:pt x="58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56"/>
          <p:cNvSpPr txBox="1"/>
          <p:nvPr/>
        </p:nvSpPr>
        <p:spPr>
          <a:xfrm>
            <a:off x="1278825" y="2801950"/>
            <a:ext cx="356700" cy="28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lt1"/>
                </a:solidFill>
                <a:latin typeface="Changa One"/>
                <a:ea typeface="Changa One"/>
                <a:cs typeface="Changa One"/>
                <a:sym typeface="Changa One"/>
              </a:rPr>
              <a:t>1</a:t>
            </a:r>
            <a:endParaRPr sz="2200">
              <a:solidFill>
                <a:schemeClr val="lt1"/>
              </a:solidFill>
              <a:latin typeface="Changa One"/>
              <a:ea typeface="Changa One"/>
              <a:cs typeface="Changa One"/>
              <a:sym typeface="Changa One"/>
            </a:endParaRPr>
          </a:p>
        </p:txBody>
      </p:sp>
      <p:sp>
        <p:nvSpPr>
          <p:cNvPr id="2537" name="Google Shape;2537;p56"/>
          <p:cNvSpPr txBox="1"/>
          <p:nvPr/>
        </p:nvSpPr>
        <p:spPr>
          <a:xfrm>
            <a:off x="2833725" y="2801950"/>
            <a:ext cx="356700" cy="28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lt1"/>
                </a:solidFill>
                <a:latin typeface="Changa One"/>
                <a:ea typeface="Changa One"/>
                <a:cs typeface="Changa One"/>
                <a:sym typeface="Changa One"/>
              </a:rPr>
              <a:t>2</a:t>
            </a:r>
            <a:endParaRPr sz="2200">
              <a:solidFill>
                <a:schemeClr val="lt1"/>
              </a:solidFill>
              <a:latin typeface="Changa One"/>
              <a:ea typeface="Changa One"/>
              <a:cs typeface="Changa One"/>
              <a:sym typeface="Changa One"/>
            </a:endParaRPr>
          </a:p>
        </p:txBody>
      </p:sp>
      <p:sp>
        <p:nvSpPr>
          <p:cNvPr id="2538" name="Google Shape;2538;p56"/>
          <p:cNvSpPr txBox="1"/>
          <p:nvPr/>
        </p:nvSpPr>
        <p:spPr>
          <a:xfrm>
            <a:off x="4393650" y="2801950"/>
            <a:ext cx="356700" cy="28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lt1"/>
                </a:solidFill>
                <a:latin typeface="Changa One"/>
                <a:ea typeface="Changa One"/>
                <a:cs typeface="Changa One"/>
                <a:sym typeface="Changa One"/>
              </a:rPr>
              <a:t>3</a:t>
            </a:r>
            <a:endParaRPr sz="2200">
              <a:solidFill>
                <a:schemeClr val="lt1"/>
              </a:solidFill>
              <a:latin typeface="Changa One"/>
              <a:ea typeface="Changa One"/>
              <a:cs typeface="Changa One"/>
              <a:sym typeface="Changa One"/>
            </a:endParaRPr>
          </a:p>
        </p:txBody>
      </p:sp>
      <p:sp>
        <p:nvSpPr>
          <p:cNvPr id="2539" name="Google Shape;2539;p56"/>
          <p:cNvSpPr txBox="1"/>
          <p:nvPr/>
        </p:nvSpPr>
        <p:spPr>
          <a:xfrm>
            <a:off x="5966250" y="2801950"/>
            <a:ext cx="356700" cy="28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lt1"/>
                </a:solidFill>
                <a:latin typeface="Changa One"/>
                <a:ea typeface="Changa One"/>
                <a:cs typeface="Changa One"/>
                <a:sym typeface="Changa One"/>
              </a:rPr>
              <a:t>4</a:t>
            </a:r>
            <a:endParaRPr sz="2200">
              <a:solidFill>
                <a:schemeClr val="lt1"/>
              </a:solidFill>
              <a:latin typeface="Changa One"/>
              <a:ea typeface="Changa One"/>
              <a:cs typeface="Changa One"/>
              <a:sym typeface="Changa One"/>
            </a:endParaRPr>
          </a:p>
        </p:txBody>
      </p:sp>
      <p:sp>
        <p:nvSpPr>
          <p:cNvPr id="2540" name="Google Shape;2540;p56"/>
          <p:cNvSpPr txBox="1"/>
          <p:nvPr/>
        </p:nvSpPr>
        <p:spPr>
          <a:xfrm>
            <a:off x="7528650" y="2801950"/>
            <a:ext cx="356700" cy="28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a:solidFill>
                  <a:schemeClr val="lt1"/>
                </a:solidFill>
                <a:latin typeface="Changa One"/>
                <a:ea typeface="Changa One"/>
                <a:cs typeface="Changa One"/>
                <a:sym typeface="Changa One"/>
              </a:rPr>
              <a:t>5</a:t>
            </a:r>
            <a:endParaRPr sz="2200">
              <a:solidFill>
                <a:schemeClr val="lt1"/>
              </a:solidFill>
              <a:latin typeface="Changa One"/>
              <a:ea typeface="Changa One"/>
              <a:cs typeface="Changa One"/>
              <a:sym typeface="Changa One"/>
            </a:endParaRPr>
          </a:p>
        </p:txBody>
      </p:sp>
      <p:grpSp>
        <p:nvGrpSpPr>
          <p:cNvPr id="2" name="Google Shape;680;p23">
            <a:extLst>
              <a:ext uri="{FF2B5EF4-FFF2-40B4-BE49-F238E27FC236}">
                <a16:creationId xmlns:a16="http://schemas.microsoft.com/office/drawing/2014/main" id="{AA0C05E1-C618-0AAE-9F35-6D40423FE1ED}"/>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142861C2-5C6A-2352-8657-636E3354685F}"/>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1C74BE95-D8D0-C0C0-9EAF-7FA4E02206BC}"/>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6EC0FC65-CB70-7D09-F78D-26B9E1CF8ADC}"/>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0E2E6591-B52E-2712-14F4-45A85490AEF5}"/>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15ECFB54-BDF4-2B67-A887-579ADA06115F}"/>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44"/>
        <p:cNvGrpSpPr/>
        <p:nvPr/>
      </p:nvGrpSpPr>
      <p:grpSpPr>
        <a:xfrm>
          <a:off x="0" y="0"/>
          <a:ext cx="0" cy="0"/>
          <a:chOff x="0" y="0"/>
          <a:chExt cx="0" cy="0"/>
        </a:xfrm>
      </p:grpSpPr>
      <p:sp>
        <p:nvSpPr>
          <p:cNvPr id="3" name="Elipse 2"/>
          <p:cNvSpPr/>
          <p:nvPr/>
        </p:nvSpPr>
        <p:spPr>
          <a:xfrm>
            <a:off x="490371" y="4414432"/>
            <a:ext cx="1614740" cy="324277"/>
          </a:xfrm>
          <a:prstGeom prst="ellipse">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Google Shape;394;p11"/>
          <p:cNvSpPr/>
          <p:nvPr/>
        </p:nvSpPr>
        <p:spPr>
          <a:xfrm>
            <a:off x="1714704" y="1047983"/>
            <a:ext cx="6843000" cy="31059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57"/>
          <p:cNvSpPr txBox="1">
            <a:spLocks noGrp="1"/>
          </p:cNvSpPr>
          <p:nvPr>
            <p:ph type="title"/>
          </p:nvPr>
        </p:nvSpPr>
        <p:spPr>
          <a:xfrm>
            <a:off x="1848204" y="1452008"/>
            <a:ext cx="6576000" cy="1800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150,000</a:t>
            </a:r>
            <a:endParaRPr dirty="0"/>
          </a:p>
        </p:txBody>
      </p:sp>
      <p:sp>
        <p:nvSpPr>
          <p:cNvPr id="2546" name="Google Shape;2546;p57"/>
          <p:cNvSpPr txBox="1">
            <a:spLocks noGrp="1"/>
          </p:cNvSpPr>
          <p:nvPr>
            <p:ph type="subTitle" idx="1"/>
          </p:nvPr>
        </p:nvSpPr>
        <p:spPr>
          <a:xfrm>
            <a:off x="1848204" y="3252758"/>
            <a:ext cx="6576000" cy="49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Big numbers catch your audience’s attention</a:t>
            </a:r>
            <a:endParaRPr/>
          </a:p>
        </p:txBody>
      </p:sp>
      <p:pic>
        <p:nvPicPr>
          <p:cNvPr id="2" name="Imagen 1"/>
          <p:cNvPicPr>
            <a:picLocks noChangeAspect="1"/>
          </p:cNvPicPr>
          <p:nvPr/>
        </p:nvPicPr>
        <p:blipFill>
          <a:blip r:embed="rId3"/>
          <a:stretch>
            <a:fillRect/>
          </a:stretch>
        </p:blipFill>
        <p:spPr>
          <a:xfrm>
            <a:off x="601493" y="1201188"/>
            <a:ext cx="1392497" cy="3458362"/>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550"/>
        <p:cNvGrpSpPr/>
        <p:nvPr/>
      </p:nvGrpSpPr>
      <p:grpSpPr>
        <a:xfrm>
          <a:off x="0" y="0"/>
          <a:ext cx="0" cy="0"/>
          <a:chOff x="0" y="0"/>
          <a:chExt cx="0" cy="0"/>
        </a:xfrm>
      </p:grpSpPr>
      <p:sp>
        <p:nvSpPr>
          <p:cNvPr id="2551" name="Google Shape;2551;p58"/>
          <p:cNvSpPr txBox="1">
            <a:spLocks noGrp="1"/>
          </p:cNvSpPr>
          <p:nvPr>
            <p:ph type="title"/>
          </p:nvPr>
        </p:nvSpPr>
        <p:spPr>
          <a:xfrm>
            <a:off x="713100" y="2339740"/>
            <a:ext cx="2258100" cy="112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25%</a:t>
            </a:r>
            <a:endParaRPr/>
          </a:p>
        </p:txBody>
      </p:sp>
      <p:sp>
        <p:nvSpPr>
          <p:cNvPr id="2552" name="Google Shape;2552;p58"/>
          <p:cNvSpPr txBox="1">
            <a:spLocks noGrp="1"/>
          </p:cNvSpPr>
          <p:nvPr>
            <p:ph type="subTitle" idx="1"/>
          </p:nvPr>
        </p:nvSpPr>
        <p:spPr>
          <a:xfrm>
            <a:off x="713100" y="3469052"/>
            <a:ext cx="22581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Mercury is the closest planet to the Sun</a:t>
            </a:r>
            <a:endParaRPr/>
          </a:p>
        </p:txBody>
      </p:sp>
      <p:sp>
        <p:nvSpPr>
          <p:cNvPr id="2553" name="Google Shape;2553;p58"/>
          <p:cNvSpPr txBox="1">
            <a:spLocks noGrp="1"/>
          </p:cNvSpPr>
          <p:nvPr>
            <p:ph type="title" idx="2"/>
          </p:nvPr>
        </p:nvSpPr>
        <p:spPr>
          <a:xfrm>
            <a:off x="3442950" y="776350"/>
            <a:ext cx="2258100" cy="112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50%</a:t>
            </a:r>
            <a:endParaRPr/>
          </a:p>
        </p:txBody>
      </p:sp>
      <p:sp>
        <p:nvSpPr>
          <p:cNvPr id="2554" name="Google Shape;2554;p58"/>
          <p:cNvSpPr txBox="1">
            <a:spLocks noGrp="1"/>
          </p:cNvSpPr>
          <p:nvPr>
            <p:ph type="subTitle" idx="3"/>
          </p:nvPr>
        </p:nvSpPr>
        <p:spPr>
          <a:xfrm>
            <a:off x="3442950" y="1905650"/>
            <a:ext cx="22581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Venus is the second planet from the Sun</a:t>
            </a:r>
            <a:endParaRPr/>
          </a:p>
        </p:txBody>
      </p:sp>
      <p:sp>
        <p:nvSpPr>
          <p:cNvPr id="2555" name="Google Shape;2555;p58"/>
          <p:cNvSpPr txBox="1">
            <a:spLocks noGrp="1"/>
          </p:cNvSpPr>
          <p:nvPr>
            <p:ph type="title" idx="4"/>
          </p:nvPr>
        </p:nvSpPr>
        <p:spPr>
          <a:xfrm>
            <a:off x="6172800" y="2339734"/>
            <a:ext cx="2258100" cy="112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75%</a:t>
            </a:r>
            <a:endParaRPr/>
          </a:p>
        </p:txBody>
      </p:sp>
      <p:sp>
        <p:nvSpPr>
          <p:cNvPr id="2556" name="Google Shape;2556;p58"/>
          <p:cNvSpPr txBox="1">
            <a:spLocks noGrp="1"/>
          </p:cNvSpPr>
          <p:nvPr>
            <p:ph type="subTitle" idx="5"/>
          </p:nvPr>
        </p:nvSpPr>
        <p:spPr>
          <a:xfrm>
            <a:off x="6172800" y="3469023"/>
            <a:ext cx="2258100" cy="598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Jupiter is the biggest planet of them all</a:t>
            </a:r>
            <a:endParaRPr/>
          </a:p>
        </p:txBody>
      </p:sp>
      <p:sp>
        <p:nvSpPr>
          <p:cNvPr id="2557" name="Google Shape;2557;p58"/>
          <p:cNvSpPr/>
          <p:nvPr/>
        </p:nvSpPr>
        <p:spPr>
          <a:xfrm>
            <a:off x="1277339" y="1075650"/>
            <a:ext cx="1129500" cy="1129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58"/>
          <p:cNvSpPr/>
          <p:nvPr/>
        </p:nvSpPr>
        <p:spPr>
          <a:xfrm flipH="1">
            <a:off x="1277473" y="1075650"/>
            <a:ext cx="1129500" cy="1129500"/>
          </a:xfrm>
          <a:prstGeom prst="pie">
            <a:avLst>
              <a:gd name="adj1" fmla="val 10795141"/>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58"/>
          <p:cNvSpPr/>
          <p:nvPr/>
        </p:nvSpPr>
        <p:spPr>
          <a:xfrm>
            <a:off x="4007176" y="2832251"/>
            <a:ext cx="1129500" cy="1129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58"/>
          <p:cNvSpPr/>
          <p:nvPr/>
        </p:nvSpPr>
        <p:spPr>
          <a:xfrm flipH="1">
            <a:off x="4007311" y="2832251"/>
            <a:ext cx="1129500" cy="1129500"/>
          </a:xfrm>
          <a:prstGeom prst="pie">
            <a:avLst>
              <a:gd name="adj1" fmla="val 5423322"/>
              <a:gd name="adj2" fmla="val 1620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58"/>
          <p:cNvSpPr/>
          <p:nvPr/>
        </p:nvSpPr>
        <p:spPr>
          <a:xfrm>
            <a:off x="6737026" y="1075650"/>
            <a:ext cx="1129500" cy="11295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58"/>
          <p:cNvSpPr/>
          <p:nvPr/>
        </p:nvSpPr>
        <p:spPr>
          <a:xfrm flipH="1">
            <a:off x="6737136" y="1075650"/>
            <a:ext cx="1129500" cy="1129500"/>
          </a:xfrm>
          <a:prstGeom prst="pie">
            <a:avLst>
              <a:gd name="adj1" fmla="val 44305"/>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rupo 13"/>
          <p:cNvGrpSpPr/>
          <p:nvPr/>
        </p:nvGrpSpPr>
        <p:grpSpPr>
          <a:xfrm>
            <a:off x="86689" y="90064"/>
            <a:ext cx="8969763" cy="587374"/>
            <a:chOff x="38049" y="90064"/>
            <a:chExt cx="8969763" cy="587374"/>
          </a:xfrm>
        </p:grpSpPr>
        <p:grpSp>
          <p:nvGrpSpPr>
            <p:cNvPr id="15" name="Grupo 14"/>
            <p:cNvGrpSpPr/>
            <p:nvPr userDrawn="1"/>
          </p:nvGrpSpPr>
          <p:grpSpPr>
            <a:xfrm>
              <a:off x="38049" y="90064"/>
              <a:ext cx="1158875" cy="587374"/>
              <a:chOff x="38049" y="90064"/>
              <a:chExt cx="1158875" cy="587374"/>
            </a:xfrm>
          </p:grpSpPr>
          <p:sp>
            <p:nvSpPr>
              <p:cNvPr id="17" name="Freeform 6"/>
              <p:cNvSpPr>
                <a:spLocks/>
              </p:cNvSpPr>
              <p:nvPr userDrawn="1"/>
            </p:nvSpPr>
            <p:spPr bwMode="auto">
              <a:xfrm>
                <a:off x="38049" y="383751"/>
                <a:ext cx="125413" cy="127000"/>
              </a:xfrm>
              <a:custGeom>
                <a:avLst/>
                <a:gdLst>
                  <a:gd name="T0" fmla="*/ 1 w 33"/>
                  <a:gd name="T1" fmla="*/ 33 h 33"/>
                  <a:gd name="T2" fmla="*/ 1 w 33"/>
                  <a:gd name="T3" fmla="*/ 0 h 33"/>
                  <a:gd name="T4" fmla="*/ 27 w 33"/>
                  <a:gd name="T5" fmla="*/ 0 h 33"/>
                  <a:gd name="T6" fmla="*/ 33 w 33"/>
                  <a:gd name="T7" fmla="*/ 5 h 33"/>
                  <a:gd name="T8" fmla="*/ 33 w 33"/>
                  <a:gd name="T9" fmla="*/ 27 h 33"/>
                  <a:gd name="T10" fmla="*/ 28 w 33"/>
                  <a:gd name="T11" fmla="*/ 33 h 33"/>
                  <a:gd name="T12" fmla="*/ 1 w 33"/>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33" h="33">
                    <a:moveTo>
                      <a:pt x="1" y="33"/>
                    </a:moveTo>
                    <a:cubicBezTo>
                      <a:pt x="0" y="22"/>
                      <a:pt x="1" y="11"/>
                      <a:pt x="1" y="0"/>
                    </a:cubicBezTo>
                    <a:cubicBezTo>
                      <a:pt x="10" y="0"/>
                      <a:pt x="19" y="0"/>
                      <a:pt x="27" y="0"/>
                    </a:cubicBezTo>
                    <a:cubicBezTo>
                      <a:pt x="31" y="0"/>
                      <a:pt x="33" y="1"/>
                      <a:pt x="33" y="5"/>
                    </a:cubicBezTo>
                    <a:cubicBezTo>
                      <a:pt x="33" y="13"/>
                      <a:pt x="33" y="20"/>
                      <a:pt x="33" y="27"/>
                    </a:cubicBezTo>
                    <a:cubicBezTo>
                      <a:pt x="33" y="31"/>
                      <a:pt x="32" y="33"/>
                      <a:pt x="28" y="33"/>
                    </a:cubicBezTo>
                    <a:cubicBezTo>
                      <a:pt x="19" y="32"/>
                      <a:pt x="10" y="33"/>
                      <a:pt x="1" y="33"/>
                    </a:cubicBezTo>
                    <a:close/>
                  </a:path>
                </a:pathLst>
              </a:custGeom>
              <a:solidFill>
                <a:srgbClr val="374F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8" name="Freeform 7"/>
              <p:cNvSpPr>
                <a:spLocks noEditPoints="1"/>
              </p:cNvSpPr>
              <p:nvPr userDrawn="1"/>
            </p:nvSpPr>
            <p:spPr bwMode="auto">
              <a:xfrm>
                <a:off x="226962" y="90064"/>
                <a:ext cx="736600" cy="587374"/>
              </a:xfrm>
              <a:custGeom>
                <a:avLst/>
                <a:gdLst>
                  <a:gd name="T0" fmla="*/ 194 w 196"/>
                  <a:gd name="T1" fmla="*/ 141 h 154"/>
                  <a:gd name="T2" fmla="*/ 193 w 196"/>
                  <a:gd name="T3" fmla="*/ 38 h 154"/>
                  <a:gd name="T4" fmla="*/ 187 w 196"/>
                  <a:gd name="T5" fmla="*/ 31 h 154"/>
                  <a:gd name="T6" fmla="*/ 132 w 196"/>
                  <a:gd name="T7" fmla="*/ 31 h 154"/>
                  <a:gd name="T8" fmla="*/ 122 w 196"/>
                  <a:gd name="T9" fmla="*/ 21 h 154"/>
                  <a:gd name="T10" fmla="*/ 121 w 196"/>
                  <a:gd name="T11" fmla="*/ 4 h 154"/>
                  <a:gd name="T12" fmla="*/ 104 w 196"/>
                  <a:gd name="T13" fmla="*/ 3 h 154"/>
                  <a:gd name="T14" fmla="*/ 0 w 196"/>
                  <a:gd name="T15" fmla="*/ 3 h 154"/>
                  <a:gd name="T16" fmla="*/ 0 w 196"/>
                  <a:gd name="T17" fmla="*/ 124 h 154"/>
                  <a:gd name="T18" fmla="*/ 3 w 196"/>
                  <a:gd name="T19" fmla="*/ 124 h 154"/>
                  <a:gd name="T20" fmla="*/ 67 w 196"/>
                  <a:gd name="T21" fmla="*/ 124 h 154"/>
                  <a:gd name="T22" fmla="*/ 73 w 196"/>
                  <a:gd name="T23" fmla="*/ 130 h 154"/>
                  <a:gd name="T24" fmla="*/ 73 w 196"/>
                  <a:gd name="T25" fmla="*/ 144 h 154"/>
                  <a:gd name="T26" fmla="*/ 80 w 196"/>
                  <a:gd name="T27" fmla="*/ 151 h 154"/>
                  <a:gd name="T28" fmla="*/ 146 w 196"/>
                  <a:gd name="T29" fmla="*/ 151 h 154"/>
                  <a:gd name="T30" fmla="*/ 147 w 196"/>
                  <a:gd name="T31" fmla="*/ 152 h 154"/>
                  <a:gd name="T32" fmla="*/ 192 w 196"/>
                  <a:gd name="T33" fmla="*/ 152 h 154"/>
                  <a:gd name="T34" fmla="*/ 193 w 196"/>
                  <a:gd name="T35" fmla="*/ 151 h 154"/>
                  <a:gd name="T36" fmla="*/ 194 w 196"/>
                  <a:gd name="T37" fmla="*/ 141 h 154"/>
                  <a:gd name="T38" fmla="*/ 118 w 196"/>
                  <a:gd name="T39" fmla="*/ 30 h 154"/>
                  <a:gd name="T40" fmla="*/ 102 w 196"/>
                  <a:gd name="T41" fmla="*/ 31 h 154"/>
                  <a:gd name="T42" fmla="*/ 78 w 196"/>
                  <a:gd name="T43" fmla="*/ 31 h 154"/>
                  <a:gd name="T44" fmla="*/ 73 w 196"/>
                  <a:gd name="T45" fmla="*/ 37 h 154"/>
                  <a:gd name="T46" fmla="*/ 73 w 196"/>
                  <a:gd name="T47" fmla="*/ 116 h 154"/>
                  <a:gd name="T48" fmla="*/ 66 w 196"/>
                  <a:gd name="T49" fmla="*/ 123 h 154"/>
                  <a:gd name="T50" fmla="*/ 9 w 196"/>
                  <a:gd name="T51" fmla="*/ 122 h 154"/>
                  <a:gd name="T52" fmla="*/ 2 w 196"/>
                  <a:gd name="T53" fmla="*/ 116 h 154"/>
                  <a:gd name="T54" fmla="*/ 2 w 196"/>
                  <a:gd name="T55" fmla="*/ 63 h 154"/>
                  <a:gd name="T56" fmla="*/ 2 w 196"/>
                  <a:gd name="T57" fmla="*/ 63 h 154"/>
                  <a:gd name="T58" fmla="*/ 2 w 196"/>
                  <a:gd name="T59" fmla="*/ 11 h 154"/>
                  <a:gd name="T60" fmla="*/ 8 w 196"/>
                  <a:gd name="T61" fmla="*/ 5 h 154"/>
                  <a:gd name="T62" fmla="*/ 112 w 196"/>
                  <a:gd name="T63" fmla="*/ 5 h 154"/>
                  <a:gd name="T64" fmla="*/ 119 w 196"/>
                  <a:gd name="T65" fmla="*/ 13 h 154"/>
                  <a:gd name="T66" fmla="*/ 118 w 196"/>
                  <a:gd name="T67"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6" h="154">
                    <a:moveTo>
                      <a:pt x="194" y="141"/>
                    </a:moveTo>
                    <a:cubicBezTo>
                      <a:pt x="193" y="107"/>
                      <a:pt x="196" y="72"/>
                      <a:pt x="193" y="38"/>
                    </a:cubicBezTo>
                    <a:cubicBezTo>
                      <a:pt x="193" y="33"/>
                      <a:pt x="192" y="31"/>
                      <a:pt x="187" y="31"/>
                    </a:cubicBezTo>
                    <a:cubicBezTo>
                      <a:pt x="168" y="31"/>
                      <a:pt x="150" y="31"/>
                      <a:pt x="132" y="31"/>
                    </a:cubicBezTo>
                    <a:cubicBezTo>
                      <a:pt x="122" y="31"/>
                      <a:pt x="122" y="31"/>
                      <a:pt x="122" y="21"/>
                    </a:cubicBezTo>
                    <a:cubicBezTo>
                      <a:pt x="122" y="15"/>
                      <a:pt x="125" y="8"/>
                      <a:pt x="121" y="4"/>
                    </a:cubicBezTo>
                    <a:cubicBezTo>
                      <a:pt x="117" y="0"/>
                      <a:pt x="110" y="3"/>
                      <a:pt x="104" y="3"/>
                    </a:cubicBezTo>
                    <a:cubicBezTo>
                      <a:pt x="69" y="3"/>
                      <a:pt x="35" y="3"/>
                      <a:pt x="0" y="3"/>
                    </a:cubicBezTo>
                    <a:cubicBezTo>
                      <a:pt x="0" y="43"/>
                      <a:pt x="0" y="84"/>
                      <a:pt x="0" y="124"/>
                    </a:cubicBezTo>
                    <a:cubicBezTo>
                      <a:pt x="1" y="124"/>
                      <a:pt x="2" y="124"/>
                      <a:pt x="3" y="124"/>
                    </a:cubicBezTo>
                    <a:cubicBezTo>
                      <a:pt x="25" y="124"/>
                      <a:pt x="46" y="124"/>
                      <a:pt x="67" y="124"/>
                    </a:cubicBezTo>
                    <a:cubicBezTo>
                      <a:pt x="71" y="124"/>
                      <a:pt x="73" y="125"/>
                      <a:pt x="73" y="130"/>
                    </a:cubicBezTo>
                    <a:cubicBezTo>
                      <a:pt x="72" y="134"/>
                      <a:pt x="73" y="139"/>
                      <a:pt x="73" y="144"/>
                    </a:cubicBezTo>
                    <a:cubicBezTo>
                      <a:pt x="72" y="149"/>
                      <a:pt x="74" y="151"/>
                      <a:pt x="80" y="151"/>
                    </a:cubicBezTo>
                    <a:cubicBezTo>
                      <a:pt x="102" y="151"/>
                      <a:pt x="124" y="151"/>
                      <a:pt x="146" y="151"/>
                    </a:cubicBezTo>
                    <a:cubicBezTo>
                      <a:pt x="146" y="152"/>
                      <a:pt x="146" y="152"/>
                      <a:pt x="147" y="152"/>
                    </a:cubicBezTo>
                    <a:cubicBezTo>
                      <a:pt x="162" y="154"/>
                      <a:pt x="177" y="154"/>
                      <a:pt x="192" y="152"/>
                    </a:cubicBezTo>
                    <a:cubicBezTo>
                      <a:pt x="192" y="152"/>
                      <a:pt x="192" y="152"/>
                      <a:pt x="193" y="151"/>
                    </a:cubicBezTo>
                    <a:cubicBezTo>
                      <a:pt x="195" y="148"/>
                      <a:pt x="194" y="144"/>
                      <a:pt x="194" y="141"/>
                    </a:cubicBezTo>
                    <a:close/>
                    <a:moveTo>
                      <a:pt x="118" y="30"/>
                    </a:moveTo>
                    <a:cubicBezTo>
                      <a:pt x="115" y="34"/>
                      <a:pt x="107" y="31"/>
                      <a:pt x="102" y="31"/>
                    </a:cubicBezTo>
                    <a:cubicBezTo>
                      <a:pt x="94" y="31"/>
                      <a:pt x="86" y="31"/>
                      <a:pt x="78" y="31"/>
                    </a:cubicBezTo>
                    <a:cubicBezTo>
                      <a:pt x="74" y="31"/>
                      <a:pt x="73" y="33"/>
                      <a:pt x="73" y="37"/>
                    </a:cubicBezTo>
                    <a:cubicBezTo>
                      <a:pt x="73" y="63"/>
                      <a:pt x="73" y="89"/>
                      <a:pt x="73" y="116"/>
                    </a:cubicBezTo>
                    <a:cubicBezTo>
                      <a:pt x="73" y="121"/>
                      <a:pt x="71" y="123"/>
                      <a:pt x="66" y="123"/>
                    </a:cubicBezTo>
                    <a:cubicBezTo>
                      <a:pt x="47" y="122"/>
                      <a:pt x="28" y="122"/>
                      <a:pt x="9" y="122"/>
                    </a:cubicBezTo>
                    <a:cubicBezTo>
                      <a:pt x="4" y="123"/>
                      <a:pt x="2" y="121"/>
                      <a:pt x="2" y="116"/>
                    </a:cubicBezTo>
                    <a:cubicBezTo>
                      <a:pt x="2" y="98"/>
                      <a:pt x="2" y="81"/>
                      <a:pt x="2" y="63"/>
                    </a:cubicBezTo>
                    <a:cubicBezTo>
                      <a:pt x="2" y="63"/>
                      <a:pt x="2" y="63"/>
                      <a:pt x="2" y="63"/>
                    </a:cubicBezTo>
                    <a:cubicBezTo>
                      <a:pt x="2" y="46"/>
                      <a:pt x="2" y="28"/>
                      <a:pt x="2" y="11"/>
                    </a:cubicBezTo>
                    <a:cubicBezTo>
                      <a:pt x="2" y="6"/>
                      <a:pt x="3" y="5"/>
                      <a:pt x="8" y="5"/>
                    </a:cubicBezTo>
                    <a:cubicBezTo>
                      <a:pt x="42" y="5"/>
                      <a:pt x="77" y="5"/>
                      <a:pt x="112" y="5"/>
                    </a:cubicBezTo>
                    <a:cubicBezTo>
                      <a:pt x="118" y="5"/>
                      <a:pt x="120" y="7"/>
                      <a:pt x="119" y="13"/>
                    </a:cubicBezTo>
                    <a:cubicBezTo>
                      <a:pt x="119" y="19"/>
                      <a:pt x="122" y="26"/>
                      <a:pt x="118" y="30"/>
                    </a:cubicBezTo>
                    <a:close/>
                  </a:path>
                </a:pathLst>
              </a:custGeom>
              <a:solidFill>
                <a:srgbClr val="364F9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19" name="Freeform 8"/>
              <p:cNvSpPr>
                <a:spLocks/>
              </p:cNvSpPr>
              <p:nvPr userDrawn="1"/>
            </p:nvSpPr>
            <p:spPr bwMode="auto">
              <a:xfrm>
                <a:off x="1109612" y="456776"/>
                <a:ext cx="63500" cy="84137"/>
              </a:xfrm>
              <a:custGeom>
                <a:avLst/>
                <a:gdLst>
                  <a:gd name="T0" fmla="*/ 17 w 17"/>
                  <a:gd name="T1" fmla="*/ 1 h 22"/>
                  <a:gd name="T2" fmla="*/ 1 w 17"/>
                  <a:gd name="T3" fmla="*/ 22 h 22"/>
                  <a:gd name="T4" fmla="*/ 0 w 17"/>
                  <a:gd name="T5" fmla="*/ 21 h 22"/>
                  <a:gd name="T6" fmla="*/ 16 w 17"/>
                  <a:gd name="T7" fmla="*/ 0 h 22"/>
                  <a:gd name="T8" fmla="*/ 17 w 17"/>
                  <a:gd name="T9" fmla="*/ 1 h 22"/>
                </a:gdLst>
                <a:ahLst/>
                <a:cxnLst>
                  <a:cxn ang="0">
                    <a:pos x="T0" y="T1"/>
                  </a:cxn>
                  <a:cxn ang="0">
                    <a:pos x="T2" y="T3"/>
                  </a:cxn>
                  <a:cxn ang="0">
                    <a:pos x="T4" y="T5"/>
                  </a:cxn>
                  <a:cxn ang="0">
                    <a:pos x="T6" y="T7"/>
                  </a:cxn>
                  <a:cxn ang="0">
                    <a:pos x="T8" y="T9"/>
                  </a:cxn>
                </a:cxnLst>
                <a:rect l="0" t="0" r="r" b="b"/>
                <a:pathLst>
                  <a:path w="17" h="22">
                    <a:moveTo>
                      <a:pt x="17" y="1"/>
                    </a:moveTo>
                    <a:cubicBezTo>
                      <a:pt x="13" y="9"/>
                      <a:pt x="7" y="15"/>
                      <a:pt x="1" y="22"/>
                    </a:cubicBezTo>
                    <a:cubicBezTo>
                      <a:pt x="1" y="22"/>
                      <a:pt x="0" y="21"/>
                      <a:pt x="0" y="21"/>
                    </a:cubicBezTo>
                    <a:cubicBezTo>
                      <a:pt x="5" y="14"/>
                      <a:pt x="10" y="7"/>
                      <a:pt x="16" y="0"/>
                    </a:cubicBezTo>
                    <a:cubicBezTo>
                      <a:pt x="16" y="0"/>
                      <a:pt x="17" y="1"/>
                      <a:pt x="17"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20" name="Freeform 9"/>
              <p:cNvSpPr>
                <a:spLocks/>
              </p:cNvSpPr>
              <p:nvPr userDrawn="1"/>
            </p:nvSpPr>
            <p:spPr bwMode="auto">
              <a:xfrm>
                <a:off x="1139774" y="456776"/>
                <a:ext cx="57150" cy="84137"/>
              </a:xfrm>
              <a:custGeom>
                <a:avLst/>
                <a:gdLst>
                  <a:gd name="T0" fmla="*/ 15 w 15"/>
                  <a:gd name="T1" fmla="*/ 1 h 22"/>
                  <a:gd name="T2" fmla="*/ 0 w 15"/>
                  <a:gd name="T3" fmla="*/ 22 h 22"/>
                  <a:gd name="T4" fmla="*/ 14 w 15"/>
                  <a:gd name="T5" fmla="*/ 0 h 22"/>
                  <a:gd name="T6" fmla="*/ 15 w 15"/>
                  <a:gd name="T7" fmla="*/ 1 h 22"/>
                </a:gdLst>
                <a:ahLst/>
                <a:cxnLst>
                  <a:cxn ang="0">
                    <a:pos x="T0" y="T1"/>
                  </a:cxn>
                  <a:cxn ang="0">
                    <a:pos x="T2" y="T3"/>
                  </a:cxn>
                  <a:cxn ang="0">
                    <a:pos x="T4" y="T5"/>
                  </a:cxn>
                  <a:cxn ang="0">
                    <a:pos x="T6" y="T7"/>
                  </a:cxn>
                </a:cxnLst>
                <a:rect l="0" t="0" r="r" b="b"/>
                <a:pathLst>
                  <a:path w="15" h="22">
                    <a:moveTo>
                      <a:pt x="15" y="1"/>
                    </a:moveTo>
                    <a:cubicBezTo>
                      <a:pt x="10" y="8"/>
                      <a:pt x="5" y="15"/>
                      <a:pt x="0" y="22"/>
                    </a:cubicBezTo>
                    <a:cubicBezTo>
                      <a:pt x="3" y="13"/>
                      <a:pt x="8" y="6"/>
                      <a:pt x="14" y="0"/>
                    </a:cubicBezTo>
                    <a:cubicBezTo>
                      <a:pt x="15" y="0"/>
                      <a:pt x="15" y="1"/>
                      <a:pt x="15" y="1"/>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21" name="Freeform 10"/>
              <p:cNvSpPr>
                <a:spLocks/>
              </p:cNvSpPr>
              <p:nvPr userDrawn="1"/>
            </p:nvSpPr>
            <p:spPr bwMode="auto">
              <a:xfrm>
                <a:off x="1065162" y="510751"/>
                <a:ext cx="25400" cy="33337"/>
              </a:xfrm>
              <a:custGeom>
                <a:avLst/>
                <a:gdLst>
                  <a:gd name="T0" fmla="*/ 7 w 7"/>
                  <a:gd name="T1" fmla="*/ 0 h 9"/>
                  <a:gd name="T2" fmla="*/ 0 w 7"/>
                  <a:gd name="T3" fmla="*/ 9 h 9"/>
                  <a:gd name="T4" fmla="*/ 7 w 7"/>
                  <a:gd name="T5" fmla="*/ 0 h 9"/>
                  <a:gd name="T6" fmla="*/ 7 w 7"/>
                  <a:gd name="T7" fmla="*/ 0 h 9"/>
                </a:gdLst>
                <a:ahLst/>
                <a:cxnLst>
                  <a:cxn ang="0">
                    <a:pos x="T0" y="T1"/>
                  </a:cxn>
                  <a:cxn ang="0">
                    <a:pos x="T2" y="T3"/>
                  </a:cxn>
                  <a:cxn ang="0">
                    <a:pos x="T4" y="T5"/>
                  </a:cxn>
                  <a:cxn ang="0">
                    <a:pos x="T6" y="T7"/>
                  </a:cxn>
                </a:cxnLst>
                <a:rect l="0" t="0" r="r" b="b"/>
                <a:pathLst>
                  <a:path w="7" h="9">
                    <a:moveTo>
                      <a:pt x="7" y="0"/>
                    </a:moveTo>
                    <a:cubicBezTo>
                      <a:pt x="6" y="3"/>
                      <a:pt x="4" y="6"/>
                      <a:pt x="0" y="9"/>
                    </a:cubicBezTo>
                    <a:cubicBezTo>
                      <a:pt x="2" y="4"/>
                      <a:pt x="3" y="1"/>
                      <a:pt x="7" y="0"/>
                    </a:cubicBezTo>
                    <a:cubicBezTo>
                      <a:pt x="7" y="0"/>
                      <a:pt x="7" y="0"/>
                      <a:pt x="7" y="0"/>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22" name="Freeform 11"/>
              <p:cNvSpPr>
                <a:spLocks noEditPoints="1"/>
              </p:cNvSpPr>
              <p:nvPr userDrawn="1"/>
            </p:nvSpPr>
            <p:spPr bwMode="auto">
              <a:xfrm>
                <a:off x="1004837" y="361526"/>
                <a:ext cx="146050" cy="149225"/>
              </a:xfrm>
              <a:custGeom>
                <a:avLst/>
                <a:gdLst>
                  <a:gd name="T0" fmla="*/ 35 w 39"/>
                  <a:gd name="T1" fmla="*/ 28 h 39"/>
                  <a:gd name="T2" fmla="*/ 35 w 39"/>
                  <a:gd name="T3" fmla="*/ 1 h 39"/>
                  <a:gd name="T4" fmla="*/ 1 w 39"/>
                  <a:gd name="T5" fmla="*/ 1 h 39"/>
                  <a:gd name="T6" fmla="*/ 0 w 39"/>
                  <a:gd name="T7" fmla="*/ 23 h 39"/>
                  <a:gd name="T8" fmla="*/ 12 w 39"/>
                  <a:gd name="T9" fmla="*/ 35 h 39"/>
                  <a:gd name="T10" fmla="*/ 19 w 39"/>
                  <a:gd name="T11" fmla="*/ 37 h 39"/>
                  <a:gd name="T12" fmla="*/ 23 w 39"/>
                  <a:gd name="T13" fmla="*/ 35 h 39"/>
                  <a:gd name="T14" fmla="*/ 23 w 39"/>
                  <a:gd name="T15" fmla="*/ 39 h 39"/>
                  <a:gd name="T16" fmla="*/ 23 w 39"/>
                  <a:gd name="T17" fmla="*/ 39 h 39"/>
                  <a:gd name="T18" fmla="*/ 31 w 39"/>
                  <a:gd name="T19" fmla="*/ 36 h 39"/>
                  <a:gd name="T20" fmla="*/ 39 w 39"/>
                  <a:gd name="T21" fmla="*/ 27 h 39"/>
                  <a:gd name="T22" fmla="*/ 39 w 39"/>
                  <a:gd name="T23" fmla="*/ 25 h 39"/>
                  <a:gd name="T24" fmla="*/ 35 w 39"/>
                  <a:gd name="T25" fmla="*/ 28 h 39"/>
                  <a:gd name="T26" fmla="*/ 31 w 39"/>
                  <a:gd name="T27" fmla="*/ 26 h 39"/>
                  <a:gd name="T28" fmla="*/ 19 w 39"/>
                  <a:gd name="T29" fmla="*/ 32 h 39"/>
                  <a:gd name="T30" fmla="*/ 3 w 39"/>
                  <a:gd name="T31" fmla="*/ 18 h 39"/>
                  <a:gd name="T32" fmla="*/ 17 w 39"/>
                  <a:gd name="T33" fmla="*/ 3 h 39"/>
                  <a:gd name="T34" fmla="*/ 32 w 39"/>
                  <a:gd name="T35" fmla="*/ 18 h 39"/>
                  <a:gd name="T36" fmla="*/ 31 w 39"/>
                  <a:gd name="T3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39">
                    <a:moveTo>
                      <a:pt x="35" y="28"/>
                    </a:moveTo>
                    <a:cubicBezTo>
                      <a:pt x="35" y="19"/>
                      <a:pt x="35" y="10"/>
                      <a:pt x="35" y="1"/>
                    </a:cubicBezTo>
                    <a:cubicBezTo>
                      <a:pt x="23" y="0"/>
                      <a:pt x="12" y="0"/>
                      <a:pt x="1" y="1"/>
                    </a:cubicBezTo>
                    <a:cubicBezTo>
                      <a:pt x="0" y="8"/>
                      <a:pt x="0" y="16"/>
                      <a:pt x="0" y="23"/>
                    </a:cubicBezTo>
                    <a:cubicBezTo>
                      <a:pt x="0" y="35"/>
                      <a:pt x="0" y="35"/>
                      <a:pt x="12" y="35"/>
                    </a:cubicBezTo>
                    <a:cubicBezTo>
                      <a:pt x="14" y="35"/>
                      <a:pt x="17" y="34"/>
                      <a:pt x="19" y="37"/>
                    </a:cubicBezTo>
                    <a:cubicBezTo>
                      <a:pt x="20" y="36"/>
                      <a:pt x="22" y="34"/>
                      <a:pt x="23" y="35"/>
                    </a:cubicBezTo>
                    <a:cubicBezTo>
                      <a:pt x="24" y="36"/>
                      <a:pt x="23" y="38"/>
                      <a:pt x="23" y="39"/>
                    </a:cubicBezTo>
                    <a:cubicBezTo>
                      <a:pt x="23" y="39"/>
                      <a:pt x="23" y="39"/>
                      <a:pt x="23" y="39"/>
                    </a:cubicBezTo>
                    <a:cubicBezTo>
                      <a:pt x="26" y="38"/>
                      <a:pt x="27" y="35"/>
                      <a:pt x="31" y="36"/>
                    </a:cubicBezTo>
                    <a:cubicBezTo>
                      <a:pt x="36" y="36"/>
                      <a:pt x="35" y="29"/>
                      <a:pt x="39" y="27"/>
                    </a:cubicBezTo>
                    <a:cubicBezTo>
                      <a:pt x="39" y="27"/>
                      <a:pt x="39" y="26"/>
                      <a:pt x="39" y="25"/>
                    </a:cubicBezTo>
                    <a:cubicBezTo>
                      <a:pt x="38" y="26"/>
                      <a:pt x="37" y="27"/>
                      <a:pt x="35" y="28"/>
                    </a:cubicBezTo>
                    <a:close/>
                    <a:moveTo>
                      <a:pt x="31" y="26"/>
                    </a:moveTo>
                    <a:cubicBezTo>
                      <a:pt x="29" y="32"/>
                      <a:pt x="24" y="32"/>
                      <a:pt x="19" y="32"/>
                    </a:cubicBezTo>
                    <a:cubicBezTo>
                      <a:pt x="3" y="34"/>
                      <a:pt x="2" y="34"/>
                      <a:pt x="3" y="18"/>
                    </a:cubicBezTo>
                    <a:cubicBezTo>
                      <a:pt x="3" y="3"/>
                      <a:pt x="3" y="3"/>
                      <a:pt x="17" y="3"/>
                    </a:cubicBezTo>
                    <a:cubicBezTo>
                      <a:pt x="32" y="3"/>
                      <a:pt x="32" y="3"/>
                      <a:pt x="32" y="18"/>
                    </a:cubicBezTo>
                    <a:cubicBezTo>
                      <a:pt x="32" y="20"/>
                      <a:pt x="32" y="23"/>
                      <a:pt x="31" y="26"/>
                    </a:cubicBezTo>
                    <a:close/>
                  </a:path>
                </a:pathLst>
              </a:custGeom>
              <a:solidFill>
                <a:srgbClr val="3E51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sp>
          <p:nvSpPr>
            <p:cNvPr id="16" name="Rectángulo 15"/>
            <p:cNvSpPr/>
            <p:nvPr userDrawn="1"/>
          </p:nvSpPr>
          <p:spPr>
            <a:xfrm>
              <a:off x="1139773" y="606000"/>
              <a:ext cx="7868039" cy="53975"/>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sp>
        <p:nvSpPr>
          <p:cNvPr id="23" name="Google Shape;2567;p59"/>
          <p:cNvSpPr txBox="1">
            <a:spLocks/>
          </p:cNvSpPr>
          <p:nvPr/>
        </p:nvSpPr>
        <p:spPr>
          <a:xfrm>
            <a:off x="856187" y="52700"/>
            <a:ext cx="7704000" cy="572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Changa One"/>
              <a:buNone/>
              <a:defRPr sz="7200" b="0" i="0" u="none" strike="noStrike" cap="none">
                <a:solidFill>
                  <a:schemeClr val="dk1"/>
                </a:solidFill>
                <a:latin typeface="Changa One"/>
                <a:ea typeface="Changa One"/>
                <a:cs typeface="Changa One"/>
                <a:sym typeface="Changa One"/>
              </a:defRPr>
            </a:lvl1pPr>
            <a:lvl2pPr marR="0" lvl="1"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6000"/>
              <a:buFont typeface="Bebas Neue"/>
              <a:buNone/>
              <a:defRPr sz="6000" b="0" i="0" u="none" strike="noStrike" cap="none">
                <a:solidFill>
                  <a:schemeClr val="dk1"/>
                </a:solidFill>
                <a:latin typeface="Bebas Neue"/>
                <a:ea typeface="Bebas Neue"/>
                <a:cs typeface="Bebas Neue"/>
                <a:sym typeface="Bebas Neue"/>
              </a:defRPr>
            </a:lvl9pPr>
          </a:lstStyle>
          <a:p>
            <a:r>
              <a:rPr lang="es-PE" sz="3600"/>
              <a:t>CASES IN THE WORLD</a:t>
            </a:r>
            <a:endParaRPr lang="es-PE" sz="3600" dirty="0"/>
          </a:p>
        </p:txBody>
      </p:sp>
      <p:grpSp>
        <p:nvGrpSpPr>
          <p:cNvPr id="2" name="Google Shape;680;p23">
            <a:extLst>
              <a:ext uri="{FF2B5EF4-FFF2-40B4-BE49-F238E27FC236}">
                <a16:creationId xmlns:a16="http://schemas.microsoft.com/office/drawing/2014/main" id="{50D6EE55-988B-3CB2-170F-1332B673B0B5}"/>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3AE35496-1C3B-D6D5-C47C-3F399938B745}"/>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03EEB6C9-A46D-9895-1602-DBBE69A047E1}"/>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B6E6644F-C146-3068-CEFC-BA9251C3DEEB}"/>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FE3B900B-0247-C645-CBE8-2FE3EF2F31BA}"/>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7A3B6840-6C2D-2A5B-7814-EA291C5832F5}"/>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66"/>
        <p:cNvGrpSpPr/>
        <p:nvPr/>
      </p:nvGrpSpPr>
      <p:grpSpPr>
        <a:xfrm>
          <a:off x="0" y="0"/>
          <a:ext cx="0" cy="0"/>
          <a:chOff x="0" y="0"/>
          <a:chExt cx="0" cy="0"/>
        </a:xfrm>
      </p:grpSpPr>
      <p:sp>
        <p:nvSpPr>
          <p:cNvPr id="2567" name="Google Shape;2567;p5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CASES IN THE WORLD</a:t>
            </a:r>
            <a:endParaRPr dirty="0"/>
          </a:p>
        </p:txBody>
      </p:sp>
      <p:grpSp>
        <p:nvGrpSpPr>
          <p:cNvPr id="2568" name="Google Shape;2568;p59"/>
          <p:cNvGrpSpPr/>
          <p:nvPr/>
        </p:nvGrpSpPr>
        <p:grpSpPr>
          <a:xfrm>
            <a:off x="713108" y="1670052"/>
            <a:ext cx="4416355" cy="2597153"/>
            <a:chOff x="964724" y="1746254"/>
            <a:chExt cx="4130910" cy="2429289"/>
          </a:xfrm>
        </p:grpSpPr>
        <p:sp>
          <p:nvSpPr>
            <p:cNvPr id="2569" name="Google Shape;2569;p59"/>
            <p:cNvSpPr/>
            <p:nvPr/>
          </p:nvSpPr>
          <p:spPr>
            <a:xfrm>
              <a:off x="3393349" y="2936078"/>
              <a:ext cx="944869" cy="210901"/>
            </a:xfrm>
            <a:custGeom>
              <a:avLst/>
              <a:gdLst/>
              <a:ahLst/>
              <a:cxnLst/>
              <a:rect l="l" t="t" r="r" b="b"/>
              <a:pathLst>
                <a:path w="59156" h="13204" extrusionOk="0">
                  <a:moveTo>
                    <a:pt x="1" y="0"/>
                  </a:moveTo>
                  <a:lnTo>
                    <a:pt x="1" y="0"/>
                  </a:lnTo>
                  <a:close/>
                  <a:moveTo>
                    <a:pt x="59155" y="13203"/>
                  </a:move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59"/>
            <p:cNvSpPr/>
            <p:nvPr/>
          </p:nvSpPr>
          <p:spPr>
            <a:xfrm>
              <a:off x="2422828" y="1829152"/>
              <a:ext cx="2631405" cy="1986484"/>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59"/>
            <p:cNvSpPr/>
            <p:nvPr/>
          </p:nvSpPr>
          <p:spPr>
            <a:xfrm>
              <a:off x="4342339" y="3392493"/>
              <a:ext cx="708588" cy="51998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59"/>
            <p:cNvSpPr/>
            <p:nvPr/>
          </p:nvSpPr>
          <p:spPr>
            <a:xfrm>
              <a:off x="4679918" y="3210821"/>
              <a:ext cx="365211" cy="199209"/>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59"/>
            <p:cNvSpPr/>
            <p:nvPr/>
          </p:nvSpPr>
          <p:spPr>
            <a:xfrm>
              <a:off x="4332675" y="3076988"/>
              <a:ext cx="180266" cy="203458"/>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59"/>
            <p:cNvSpPr/>
            <p:nvPr/>
          </p:nvSpPr>
          <p:spPr>
            <a:xfrm>
              <a:off x="4106329" y="3099988"/>
              <a:ext cx="346156" cy="275174"/>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59"/>
            <p:cNvSpPr/>
            <p:nvPr/>
          </p:nvSpPr>
          <p:spPr>
            <a:xfrm>
              <a:off x="3367952" y="3397316"/>
              <a:ext cx="145206" cy="252637"/>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59"/>
            <p:cNvSpPr/>
            <p:nvPr/>
          </p:nvSpPr>
          <p:spPr>
            <a:xfrm>
              <a:off x="4677442" y="2351597"/>
              <a:ext cx="170874" cy="267236"/>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59"/>
            <p:cNvSpPr/>
            <p:nvPr/>
          </p:nvSpPr>
          <p:spPr>
            <a:xfrm>
              <a:off x="4592979" y="2837784"/>
              <a:ext cx="148784" cy="246248"/>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59"/>
            <p:cNvSpPr/>
            <p:nvPr/>
          </p:nvSpPr>
          <p:spPr>
            <a:xfrm>
              <a:off x="4486698" y="3172392"/>
              <a:ext cx="118436" cy="145302"/>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59"/>
            <p:cNvSpPr/>
            <p:nvPr/>
          </p:nvSpPr>
          <p:spPr>
            <a:xfrm>
              <a:off x="3324060" y="1831133"/>
              <a:ext cx="166194" cy="104141"/>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59"/>
            <p:cNvSpPr/>
            <p:nvPr/>
          </p:nvSpPr>
          <p:spPr>
            <a:xfrm>
              <a:off x="2583751" y="2172018"/>
              <a:ext cx="74001" cy="74001"/>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59"/>
            <p:cNvSpPr/>
            <p:nvPr/>
          </p:nvSpPr>
          <p:spPr>
            <a:xfrm>
              <a:off x="4450345" y="3351156"/>
              <a:ext cx="137587" cy="52629"/>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59"/>
            <p:cNvSpPr/>
            <p:nvPr/>
          </p:nvSpPr>
          <p:spPr>
            <a:xfrm>
              <a:off x="4222880" y="1846866"/>
              <a:ext cx="167504" cy="35028"/>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59"/>
            <p:cNvSpPr/>
            <p:nvPr/>
          </p:nvSpPr>
          <p:spPr>
            <a:xfrm>
              <a:off x="4715536" y="3947361"/>
              <a:ext cx="80326" cy="62213"/>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59"/>
            <p:cNvSpPr/>
            <p:nvPr/>
          </p:nvSpPr>
          <p:spPr>
            <a:xfrm>
              <a:off x="3972464" y="2998451"/>
              <a:ext cx="52454" cy="81811"/>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59"/>
            <p:cNvSpPr/>
            <p:nvPr/>
          </p:nvSpPr>
          <p:spPr>
            <a:xfrm>
              <a:off x="3674896" y="1778951"/>
              <a:ext cx="102703" cy="42263"/>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59"/>
            <p:cNvSpPr/>
            <p:nvPr/>
          </p:nvSpPr>
          <p:spPr>
            <a:xfrm>
              <a:off x="4553783" y="3354238"/>
              <a:ext cx="81715" cy="48972"/>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59"/>
            <p:cNvSpPr/>
            <p:nvPr/>
          </p:nvSpPr>
          <p:spPr>
            <a:xfrm>
              <a:off x="4580601" y="2716073"/>
              <a:ext cx="43301" cy="59961"/>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59"/>
            <p:cNvSpPr/>
            <p:nvPr/>
          </p:nvSpPr>
          <p:spPr>
            <a:xfrm>
              <a:off x="4575857" y="2969748"/>
              <a:ext cx="48317" cy="62149"/>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59"/>
            <p:cNvSpPr/>
            <p:nvPr/>
          </p:nvSpPr>
          <p:spPr>
            <a:xfrm>
              <a:off x="3212268" y="1777306"/>
              <a:ext cx="71237" cy="30236"/>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59"/>
            <p:cNvSpPr/>
            <p:nvPr/>
          </p:nvSpPr>
          <p:spPr>
            <a:xfrm>
              <a:off x="4743712" y="3133930"/>
              <a:ext cx="42215" cy="50984"/>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59"/>
            <p:cNvSpPr/>
            <p:nvPr/>
          </p:nvSpPr>
          <p:spPr>
            <a:xfrm>
              <a:off x="3297290" y="1772338"/>
              <a:ext cx="55728" cy="32041"/>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59"/>
            <p:cNvSpPr/>
            <p:nvPr/>
          </p:nvSpPr>
          <p:spPr>
            <a:xfrm>
              <a:off x="4777973" y="1910915"/>
              <a:ext cx="51799" cy="26706"/>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59"/>
            <p:cNvSpPr/>
            <p:nvPr/>
          </p:nvSpPr>
          <p:spPr>
            <a:xfrm>
              <a:off x="3784292" y="1802638"/>
              <a:ext cx="52102" cy="30012"/>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59"/>
            <p:cNvSpPr/>
            <p:nvPr/>
          </p:nvSpPr>
          <p:spPr>
            <a:xfrm>
              <a:off x="4640801" y="3251567"/>
              <a:ext cx="49706" cy="25700"/>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59"/>
            <p:cNvSpPr/>
            <p:nvPr/>
          </p:nvSpPr>
          <p:spPr>
            <a:xfrm>
              <a:off x="3365477" y="1778408"/>
              <a:ext cx="39628" cy="25412"/>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59"/>
            <p:cNvSpPr/>
            <p:nvPr/>
          </p:nvSpPr>
          <p:spPr>
            <a:xfrm>
              <a:off x="2157726" y="1781554"/>
              <a:ext cx="332356" cy="60727"/>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59"/>
            <p:cNvSpPr/>
            <p:nvPr/>
          </p:nvSpPr>
          <p:spPr>
            <a:xfrm>
              <a:off x="964724" y="1746254"/>
              <a:ext cx="2065276" cy="2429289"/>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59"/>
            <p:cNvSpPr/>
            <p:nvPr/>
          </p:nvSpPr>
          <p:spPr>
            <a:xfrm>
              <a:off x="1825946" y="1811342"/>
              <a:ext cx="180809" cy="58571"/>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59"/>
            <p:cNvSpPr/>
            <p:nvPr/>
          </p:nvSpPr>
          <p:spPr>
            <a:xfrm>
              <a:off x="1743959" y="2742779"/>
              <a:ext cx="168398" cy="7226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59"/>
            <p:cNvSpPr/>
            <p:nvPr/>
          </p:nvSpPr>
          <p:spPr>
            <a:xfrm>
              <a:off x="2017232" y="1791680"/>
              <a:ext cx="103518" cy="71573"/>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59"/>
            <p:cNvSpPr/>
            <p:nvPr/>
          </p:nvSpPr>
          <p:spPr>
            <a:xfrm>
              <a:off x="1894675" y="2803123"/>
              <a:ext cx="105450" cy="47247"/>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59"/>
            <p:cNvSpPr/>
            <p:nvPr/>
          </p:nvSpPr>
          <p:spPr>
            <a:xfrm>
              <a:off x="2043731" y="1999051"/>
              <a:ext cx="82817" cy="412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59"/>
            <p:cNvSpPr/>
            <p:nvPr/>
          </p:nvSpPr>
          <p:spPr>
            <a:xfrm>
              <a:off x="1957878" y="1798197"/>
              <a:ext cx="60216" cy="28639"/>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59"/>
            <p:cNvSpPr/>
            <p:nvPr/>
          </p:nvSpPr>
          <p:spPr>
            <a:xfrm>
              <a:off x="2010604" y="2826011"/>
              <a:ext cx="37839" cy="28319"/>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59"/>
            <p:cNvSpPr/>
            <p:nvPr/>
          </p:nvSpPr>
          <p:spPr>
            <a:xfrm>
              <a:off x="2262618" y="4097965"/>
              <a:ext cx="40043" cy="25061"/>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59"/>
            <p:cNvSpPr/>
            <p:nvPr/>
          </p:nvSpPr>
          <p:spPr>
            <a:xfrm>
              <a:off x="1840576" y="2829893"/>
              <a:ext cx="35890" cy="24454"/>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59"/>
            <p:cNvSpPr/>
            <p:nvPr/>
          </p:nvSpPr>
          <p:spPr>
            <a:xfrm>
              <a:off x="5065366" y="3303813"/>
              <a:ext cx="30268" cy="34213"/>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59"/>
            <p:cNvSpPr/>
            <p:nvPr/>
          </p:nvSpPr>
          <p:spPr>
            <a:xfrm>
              <a:off x="3305851" y="1940497"/>
              <a:ext cx="35076" cy="24214"/>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59"/>
            <p:cNvSpPr/>
            <p:nvPr/>
          </p:nvSpPr>
          <p:spPr>
            <a:xfrm>
              <a:off x="4604016" y="3259490"/>
              <a:ext cx="32025" cy="23847"/>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59"/>
            <p:cNvSpPr/>
            <p:nvPr/>
          </p:nvSpPr>
          <p:spPr>
            <a:xfrm>
              <a:off x="4832008" y="2349616"/>
              <a:ext cx="29437" cy="26962"/>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59"/>
            <p:cNvSpPr/>
            <p:nvPr/>
          </p:nvSpPr>
          <p:spPr>
            <a:xfrm>
              <a:off x="2832730" y="2390921"/>
              <a:ext cx="34245" cy="80613"/>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59"/>
            <p:cNvSpPr/>
            <p:nvPr/>
          </p:nvSpPr>
          <p:spPr>
            <a:xfrm>
              <a:off x="3062111" y="2522582"/>
              <a:ext cx="59913" cy="29006"/>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59"/>
            <p:cNvSpPr/>
            <p:nvPr/>
          </p:nvSpPr>
          <p:spPr>
            <a:xfrm>
              <a:off x="3199858" y="2530505"/>
              <a:ext cx="32312" cy="24023"/>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59"/>
            <p:cNvSpPr/>
            <p:nvPr/>
          </p:nvSpPr>
          <p:spPr>
            <a:xfrm>
              <a:off x="2746351" y="2443902"/>
              <a:ext cx="28703" cy="24390"/>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15" name="Google Shape;2615;p59"/>
          <p:cNvSpPr txBox="1"/>
          <p:nvPr/>
        </p:nvSpPr>
        <p:spPr>
          <a:xfrm>
            <a:off x="5273125" y="1515775"/>
            <a:ext cx="19887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MERCURY</a:t>
            </a:r>
            <a:endParaRPr sz="2200">
              <a:solidFill>
                <a:schemeClr val="dk2"/>
              </a:solidFill>
              <a:latin typeface="Changa One"/>
              <a:ea typeface="Changa One"/>
              <a:cs typeface="Changa One"/>
              <a:sym typeface="Changa One"/>
            </a:endParaRPr>
          </a:p>
        </p:txBody>
      </p:sp>
      <p:sp>
        <p:nvSpPr>
          <p:cNvPr id="2616" name="Google Shape;2616;p59"/>
          <p:cNvSpPr/>
          <p:nvPr/>
        </p:nvSpPr>
        <p:spPr>
          <a:xfrm>
            <a:off x="1351250" y="2162025"/>
            <a:ext cx="259800" cy="2598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59"/>
          <p:cNvSpPr/>
          <p:nvPr/>
        </p:nvSpPr>
        <p:spPr>
          <a:xfrm>
            <a:off x="2791388" y="2997875"/>
            <a:ext cx="259800" cy="25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59"/>
          <p:cNvSpPr/>
          <p:nvPr/>
        </p:nvSpPr>
        <p:spPr>
          <a:xfrm>
            <a:off x="3844550" y="2105600"/>
            <a:ext cx="259800" cy="259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59"/>
          <p:cNvSpPr txBox="1"/>
          <p:nvPr/>
        </p:nvSpPr>
        <p:spPr>
          <a:xfrm>
            <a:off x="5273125" y="1935675"/>
            <a:ext cx="8544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50%</a:t>
            </a:r>
            <a:endParaRPr sz="2200">
              <a:solidFill>
                <a:schemeClr val="dk2"/>
              </a:solidFill>
              <a:latin typeface="Changa One"/>
              <a:ea typeface="Changa One"/>
              <a:cs typeface="Changa One"/>
              <a:sym typeface="Changa One"/>
            </a:endParaRPr>
          </a:p>
        </p:txBody>
      </p:sp>
      <p:sp>
        <p:nvSpPr>
          <p:cNvPr id="2620" name="Google Shape;2620;p59"/>
          <p:cNvSpPr/>
          <p:nvPr/>
        </p:nvSpPr>
        <p:spPr>
          <a:xfrm>
            <a:off x="6083300" y="1989738"/>
            <a:ext cx="259800" cy="2598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59"/>
          <p:cNvSpPr/>
          <p:nvPr/>
        </p:nvSpPr>
        <p:spPr>
          <a:xfrm>
            <a:off x="6397725" y="1989738"/>
            <a:ext cx="259800" cy="2598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59"/>
          <p:cNvSpPr/>
          <p:nvPr/>
        </p:nvSpPr>
        <p:spPr>
          <a:xfrm>
            <a:off x="6712150" y="1989738"/>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59"/>
          <p:cNvSpPr/>
          <p:nvPr/>
        </p:nvSpPr>
        <p:spPr>
          <a:xfrm>
            <a:off x="7026575" y="1989738"/>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59"/>
          <p:cNvSpPr/>
          <p:nvPr/>
        </p:nvSpPr>
        <p:spPr>
          <a:xfrm>
            <a:off x="7341000" y="1989738"/>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59"/>
          <p:cNvSpPr/>
          <p:nvPr/>
        </p:nvSpPr>
        <p:spPr>
          <a:xfrm>
            <a:off x="6712150" y="1989750"/>
            <a:ext cx="259800" cy="259800"/>
          </a:xfrm>
          <a:prstGeom prst="chord">
            <a:avLst>
              <a:gd name="adj1" fmla="val 5365516"/>
              <a:gd name="adj2" fmla="val 1620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59"/>
          <p:cNvSpPr txBox="1"/>
          <p:nvPr/>
        </p:nvSpPr>
        <p:spPr>
          <a:xfrm>
            <a:off x="5273125" y="3553325"/>
            <a:ext cx="19887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VENUS</a:t>
            </a:r>
            <a:endParaRPr sz="2200">
              <a:solidFill>
                <a:schemeClr val="dk2"/>
              </a:solidFill>
              <a:latin typeface="Changa One"/>
              <a:ea typeface="Changa One"/>
              <a:cs typeface="Changa One"/>
              <a:sym typeface="Changa One"/>
            </a:endParaRPr>
          </a:p>
        </p:txBody>
      </p:sp>
      <p:sp>
        <p:nvSpPr>
          <p:cNvPr id="2627" name="Google Shape;2627;p59"/>
          <p:cNvSpPr txBox="1"/>
          <p:nvPr/>
        </p:nvSpPr>
        <p:spPr>
          <a:xfrm>
            <a:off x="5273125" y="3973225"/>
            <a:ext cx="8544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60%</a:t>
            </a:r>
            <a:endParaRPr sz="2200">
              <a:solidFill>
                <a:schemeClr val="dk2"/>
              </a:solidFill>
              <a:latin typeface="Changa One"/>
              <a:ea typeface="Changa One"/>
              <a:cs typeface="Changa One"/>
              <a:sym typeface="Changa One"/>
            </a:endParaRPr>
          </a:p>
        </p:txBody>
      </p:sp>
      <p:sp>
        <p:nvSpPr>
          <p:cNvPr id="2628" name="Google Shape;2628;p59"/>
          <p:cNvSpPr/>
          <p:nvPr/>
        </p:nvSpPr>
        <p:spPr>
          <a:xfrm>
            <a:off x="6083300" y="4027288"/>
            <a:ext cx="259800" cy="259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59"/>
          <p:cNvSpPr/>
          <p:nvPr/>
        </p:nvSpPr>
        <p:spPr>
          <a:xfrm>
            <a:off x="6397725" y="4027288"/>
            <a:ext cx="259800" cy="259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59"/>
          <p:cNvSpPr/>
          <p:nvPr/>
        </p:nvSpPr>
        <p:spPr>
          <a:xfrm>
            <a:off x="6712150" y="4027288"/>
            <a:ext cx="259800" cy="2598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59"/>
          <p:cNvSpPr/>
          <p:nvPr/>
        </p:nvSpPr>
        <p:spPr>
          <a:xfrm>
            <a:off x="7026575" y="4027288"/>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59"/>
          <p:cNvSpPr/>
          <p:nvPr/>
        </p:nvSpPr>
        <p:spPr>
          <a:xfrm>
            <a:off x="7341000" y="4027288"/>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59"/>
          <p:cNvSpPr txBox="1"/>
          <p:nvPr/>
        </p:nvSpPr>
        <p:spPr>
          <a:xfrm>
            <a:off x="5273125" y="2534550"/>
            <a:ext cx="1988700" cy="455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SATURN</a:t>
            </a:r>
            <a:endParaRPr sz="2200">
              <a:solidFill>
                <a:schemeClr val="dk2"/>
              </a:solidFill>
              <a:latin typeface="Changa One"/>
              <a:ea typeface="Changa One"/>
              <a:cs typeface="Changa One"/>
              <a:sym typeface="Changa One"/>
            </a:endParaRPr>
          </a:p>
        </p:txBody>
      </p:sp>
      <p:sp>
        <p:nvSpPr>
          <p:cNvPr id="2634" name="Google Shape;2634;p59"/>
          <p:cNvSpPr txBox="1"/>
          <p:nvPr/>
        </p:nvSpPr>
        <p:spPr>
          <a:xfrm>
            <a:off x="5273125" y="2954450"/>
            <a:ext cx="854400" cy="342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2200">
                <a:solidFill>
                  <a:schemeClr val="dk2"/>
                </a:solidFill>
                <a:latin typeface="Changa One"/>
                <a:ea typeface="Changa One"/>
                <a:cs typeface="Changa One"/>
                <a:sym typeface="Changa One"/>
              </a:rPr>
              <a:t>90%</a:t>
            </a:r>
            <a:endParaRPr sz="2200">
              <a:solidFill>
                <a:schemeClr val="dk2"/>
              </a:solidFill>
              <a:latin typeface="Changa One"/>
              <a:ea typeface="Changa One"/>
              <a:cs typeface="Changa One"/>
              <a:sym typeface="Changa One"/>
            </a:endParaRPr>
          </a:p>
        </p:txBody>
      </p:sp>
      <p:sp>
        <p:nvSpPr>
          <p:cNvPr id="2635" name="Google Shape;2635;p59"/>
          <p:cNvSpPr/>
          <p:nvPr/>
        </p:nvSpPr>
        <p:spPr>
          <a:xfrm>
            <a:off x="6083300" y="3008513"/>
            <a:ext cx="259800" cy="25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59"/>
          <p:cNvSpPr/>
          <p:nvPr/>
        </p:nvSpPr>
        <p:spPr>
          <a:xfrm>
            <a:off x="6397725" y="3008513"/>
            <a:ext cx="259800" cy="25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59"/>
          <p:cNvSpPr/>
          <p:nvPr/>
        </p:nvSpPr>
        <p:spPr>
          <a:xfrm>
            <a:off x="6712150" y="3008513"/>
            <a:ext cx="259800" cy="25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59"/>
          <p:cNvSpPr/>
          <p:nvPr/>
        </p:nvSpPr>
        <p:spPr>
          <a:xfrm>
            <a:off x="7026575" y="3008513"/>
            <a:ext cx="259800" cy="2598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59"/>
          <p:cNvSpPr/>
          <p:nvPr/>
        </p:nvSpPr>
        <p:spPr>
          <a:xfrm>
            <a:off x="7341000" y="3008513"/>
            <a:ext cx="259800" cy="259800"/>
          </a:xfrm>
          <a:prstGeom prst="ellipse">
            <a:avLst/>
          </a:prstGeom>
          <a:solidFill>
            <a:srgbClr val="BDA3BC">
              <a:alpha val="230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59"/>
          <p:cNvSpPr/>
          <p:nvPr/>
        </p:nvSpPr>
        <p:spPr>
          <a:xfrm>
            <a:off x="7341000" y="3008525"/>
            <a:ext cx="259800" cy="259800"/>
          </a:xfrm>
          <a:prstGeom prst="chord">
            <a:avLst>
              <a:gd name="adj1" fmla="val 5376111"/>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59"/>
          <p:cNvSpPr/>
          <p:nvPr/>
        </p:nvSpPr>
        <p:spPr>
          <a:xfrm>
            <a:off x="7026575" y="4027300"/>
            <a:ext cx="259800" cy="259800"/>
          </a:xfrm>
          <a:prstGeom prst="chord">
            <a:avLst>
              <a:gd name="adj1" fmla="val 5376111"/>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680;p23">
            <a:extLst>
              <a:ext uri="{FF2B5EF4-FFF2-40B4-BE49-F238E27FC236}">
                <a16:creationId xmlns:a16="http://schemas.microsoft.com/office/drawing/2014/main" id="{756E4FFF-B146-BAC7-B0D3-B94048B136FE}"/>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71DF7B01-9380-1504-1745-14B17BB831D1}"/>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50164BF8-55A0-1BFC-B71E-FCFA4D9452D9}"/>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ACA34676-2752-F427-1664-5978970394C4}"/>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C90B14DD-5D99-9CCC-5CC2-56954552A5B7}"/>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AFE272CF-065D-76E1-53D6-CB159E100FA1}"/>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45"/>
        <p:cNvGrpSpPr/>
        <p:nvPr/>
      </p:nvGrpSpPr>
      <p:grpSpPr>
        <a:xfrm>
          <a:off x="0" y="0"/>
          <a:ext cx="0" cy="0"/>
          <a:chOff x="0" y="0"/>
          <a:chExt cx="0" cy="0"/>
        </a:xfrm>
      </p:grpSpPr>
      <p:sp>
        <p:nvSpPr>
          <p:cNvPr id="2646" name="Google Shape;2646;p60"/>
          <p:cNvSpPr txBox="1">
            <a:spLocks noGrp="1"/>
          </p:cNvSpPr>
          <p:nvPr>
            <p:ph type="title"/>
          </p:nvPr>
        </p:nvSpPr>
        <p:spPr>
          <a:xfrm flipH="1">
            <a:off x="4572000" y="1610600"/>
            <a:ext cx="3858900" cy="91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CONCLUSIONS</a:t>
            </a:r>
            <a:endParaRPr/>
          </a:p>
        </p:txBody>
      </p:sp>
      <p:sp>
        <p:nvSpPr>
          <p:cNvPr id="2647" name="Google Shape;2647;p60"/>
          <p:cNvSpPr txBox="1">
            <a:spLocks noGrp="1"/>
          </p:cNvSpPr>
          <p:nvPr>
            <p:ph type="subTitle" idx="1"/>
          </p:nvPr>
        </p:nvSpPr>
        <p:spPr>
          <a:xfrm flipH="1">
            <a:off x="4572000" y="2528200"/>
            <a:ext cx="3858900" cy="1004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Mercury is the closest planet to the Sun and the smallest. The planet’s name has nothing to do with the liquid metal, it was named after the Roman messenger god</a:t>
            </a:r>
            <a:endParaRPr/>
          </a:p>
        </p:txBody>
      </p:sp>
      <p:pic>
        <p:nvPicPr>
          <p:cNvPr id="2" name="Imagen 1"/>
          <p:cNvPicPr>
            <a:picLocks noChangeAspect="1"/>
          </p:cNvPicPr>
          <p:nvPr/>
        </p:nvPicPr>
        <p:blipFill>
          <a:blip r:embed="rId3"/>
          <a:stretch>
            <a:fillRect/>
          </a:stretch>
        </p:blipFill>
        <p:spPr>
          <a:xfrm>
            <a:off x="1721748" y="728651"/>
            <a:ext cx="1755743" cy="4011993"/>
          </a:xfrm>
          <a:prstGeom prst="rect">
            <a:avLst/>
          </a:prstGeom>
        </p:spPr>
      </p:pic>
      <p:grpSp>
        <p:nvGrpSpPr>
          <p:cNvPr id="3" name="Google Shape;680;p23">
            <a:extLst>
              <a:ext uri="{FF2B5EF4-FFF2-40B4-BE49-F238E27FC236}">
                <a16:creationId xmlns:a16="http://schemas.microsoft.com/office/drawing/2014/main" id="{8A182641-86C5-731A-5B73-01A24B0D928F}"/>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F28EB684-FC4A-F70D-ADB3-4E8692C6DD6C}"/>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682;p23">
              <a:extLst>
                <a:ext uri="{FF2B5EF4-FFF2-40B4-BE49-F238E27FC236}">
                  <a16:creationId xmlns:a16="http://schemas.microsoft.com/office/drawing/2014/main" id="{29EFF4A2-6C3B-1FCE-C3A4-6EDD92FC4EE2}"/>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Grupo 5">
            <a:extLst>
              <a:ext uri="{FF2B5EF4-FFF2-40B4-BE49-F238E27FC236}">
                <a16:creationId xmlns:a16="http://schemas.microsoft.com/office/drawing/2014/main" id="{F00A4E4D-3C98-6FF4-7C4C-C6E345E1BE31}"/>
              </a:ext>
            </a:extLst>
          </p:cNvPr>
          <p:cNvGrpSpPr/>
          <p:nvPr/>
        </p:nvGrpSpPr>
        <p:grpSpPr>
          <a:xfrm>
            <a:off x="8273907" y="213974"/>
            <a:ext cx="800346" cy="1142065"/>
            <a:chOff x="1582532" y="161505"/>
            <a:chExt cx="1233055" cy="1759526"/>
          </a:xfrm>
        </p:grpSpPr>
        <p:sp>
          <p:nvSpPr>
            <p:cNvPr id="7" name="Elipse 6">
              <a:extLst>
                <a:ext uri="{FF2B5EF4-FFF2-40B4-BE49-F238E27FC236}">
                  <a16:creationId xmlns:a16="http://schemas.microsoft.com/office/drawing/2014/main" id="{59D78C36-DB26-807D-B179-59F3ED4B3743}"/>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a:extLst>
                <a:ext uri="{FF2B5EF4-FFF2-40B4-BE49-F238E27FC236}">
                  <a16:creationId xmlns:a16="http://schemas.microsoft.com/office/drawing/2014/main" id="{7D1266F0-851B-79EA-BD0F-3DBD65781EF5}"/>
                </a:ext>
              </a:extLst>
            </p:cNvPr>
            <p:cNvPicPr>
              <a:picLocks noChangeAspect="1"/>
            </p:cNvPicPr>
            <p:nvPr/>
          </p:nvPicPr>
          <p:blipFill>
            <a:blip r:embed="rId4"/>
            <a:stretch>
              <a:fillRect/>
            </a:stretch>
          </p:blipFill>
          <p:spPr>
            <a:xfrm>
              <a:off x="1914524" y="438143"/>
              <a:ext cx="607500" cy="1361250"/>
            </a:xfrm>
            <a:prstGeom prst="rect">
              <a:avLst/>
            </a:prstGeom>
          </p:spPr>
        </p:pic>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88"/>
        <p:cNvGrpSpPr/>
        <p:nvPr/>
      </p:nvGrpSpPr>
      <p:grpSpPr>
        <a:xfrm>
          <a:off x="0" y="0"/>
          <a:ext cx="0" cy="0"/>
          <a:chOff x="0" y="0"/>
          <a:chExt cx="0" cy="0"/>
        </a:xfrm>
      </p:grpSpPr>
      <p:grpSp>
        <p:nvGrpSpPr>
          <p:cNvPr id="2" name="Google Shape;680;p23">
            <a:extLst>
              <a:ext uri="{FF2B5EF4-FFF2-40B4-BE49-F238E27FC236}">
                <a16:creationId xmlns:a16="http://schemas.microsoft.com/office/drawing/2014/main" id="{47BEF22F-D282-5656-B549-D266CDF39567}"/>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FD941031-098F-E7FB-2A6A-18F42244C2CD}"/>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C9625961-AA18-29CF-5601-4106FDDC104B}"/>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2689" name="Google Shape;2689;p61"/>
          <p:cNvSpPr/>
          <p:nvPr/>
        </p:nvSpPr>
        <p:spPr>
          <a:xfrm>
            <a:off x="2809631" y="1705127"/>
            <a:ext cx="5413500" cy="2806200"/>
          </a:xfrm>
          <a:prstGeom prst="roundRect">
            <a:avLst>
              <a:gd name="adj" fmla="val 8834"/>
            </a:avLst>
          </a:prstGeom>
          <a:solidFill>
            <a:srgbClr val="BDA3BC">
              <a:alpha val="28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61"/>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REFERENCES</a:t>
            </a:r>
            <a:endParaRPr/>
          </a:p>
        </p:txBody>
      </p:sp>
      <p:sp>
        <p:nvSpPr>
          <p:cNvPr id="2691" name="Google Shape;2691;p61"/>
          <p:cNvSpPr txBox="1">
            <a:spLocks noGrp="1"/>
          </p:cNvSpPr>
          <p:nvPr>
            <p:ph type="body" idx="1"/>
          </p:nvPr>
        </p:nvSpPr>
        <p:spPr>
          <a:xfrm>
            <a:off x="3179531" y="1839677"/>
            <a:ext cx="4673700" cy="2537100"/>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0"/>
              </a:spcAft>
              <a:buSzPts val="1400"/>
              <a:buChar char="●"/>
            </a:pPr>
            <a:r>
              <a:rPr lang="en" sz="1200" dirty="0"/>
              <a:t>AUTHOR (YEAR). </a:t>
            </a:r>
            <a:r>
              <a:rPr lang="en" sz="1200" i="1" dirty="0"/>
              <a:t>Title of the publication</a:t>
            </a:r>
            <a:r>
              <a:rPr lang="en" sz="1200" dirty="0"/>
              <a:t>. Publisher</a:t>
            </a:r>
            <a:endParaRPr sz="1200" dirty="0"/>
          </a:p>
          <a:p>
            <a:pPr marL="457200" lvl="0" indent="-317500" algn="l" rtl="0">
              <a:spcBef>
                <a:spcPts val="500"/>
              </a:spcBef>
              <a:spcAft>
                <a:spcPts val="500"/>
              </a:spcAft>
              <a:buSzPts val="1400"/>
              <a:buChar char="●"/>
            </a:pPr>
            <a:r>
              <a:rPr lang="en" sz="1200" dirty="0"/>
              <a:t>AUTHOR (YEAR). </a:t>
            </a:r>
            <a:r>
              <a:rPr lang="en" sz="1200" i="1" dirty="0"/>
              <a:t>Title of the publication</a:t>
            </a:r>
            <a:r>
              <a:rPr lang="en" sz="1200" dirty="0"/>
              <a:t>. Publisher</a:t>
            </a:r>
            <a:endParaRPr sz="1200" dirty="0"/>
          </a:p>
        </p:txBody>
      </p:sp>
      <p:sp>
        <p:nvSpPr>
          <p:cNvPr id="5" name="Rectángulo 4"/>
          <p:cNvSpPr/>
          <p:nvPr/>
        </p:nvSpPr>
        <p:spPr>
          <a:xfrm>
            <a:off x="1253836" y="957612"/>
            <a:ext cx="6636328" cy="124691"/>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p:cNvPicPr>
            <a:picLocks noChangeAspect="1"/>
          </p:cNvPicPr>
          <p:nvPr/>
        </p:nvPicPr>
        <p:blipFill>
          <a:blip r:embed="rId3"/>
          <a:stretch>
            <a:fillRect/>
          </a:stretch>
        </p:blipFill>
        <p:spPr>
          <a:xfrm>
            <a:off x="325265" y="51688"/>
            <a:ext cx="2669316" cy="5091812"/>
          </a:xfrm>
          <a:prstGeom prst="rect">
            <a:avLst/>
          </a:prstGeom>
        </p:spPr>
      </p:pic>
      <p:grpSp>
        <p:nvGrpSpPr>
          <p:cNvPr id="8" name="Grupo 7">
            <a:extLst>
              <a:ext uri="{FF2B5EF4-FFF2-40B4-BE49-F238E27FC236}">
                <a16:creationId xmlns:a16="http://schemas.microsoft.com/office/drawing/2014/main" id="{3789ED42-FA58-7686-D07F-9AF980292E64}"/>
              </a:ext>
            </a:extLst>
          </p:cNvPr>
          <p:cNvGrpSpPr/>
          <p:nvPr/>
        </p:nvGrpSpPr>
        <p:grpSpPr>
          <a:xfrm>
            <a:off x="8273907" y="213974"/>
            <a:ext cx="800346" cy="1142065"/>
            <a:chOff x="1582532" y="161505"/>
            <a:chExt cx="1233055" cy="1759526"/>
          </a:xfrm>
        </p:grpSpPr>
        <p:sp>
          <p:nvSpPr>
            <p:cNvPr id="9" name="Elipse 8">
              <a:extLst>
                <a:ext uri="{FF2B5EF4-FFF2-40B4-BE49-F238E27FC236}">
                  <a16:creationId xmlns:a16="http://schemas.microsoft.com/office/drawing/2014/main" id="{1A9CC529-B44A-0A34-D05C-115EFA7178DB}"/>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0" name="Imagen 9">
              <a:extLst>
                <a:ext uri="{FF2B5EF4-FFF2-40B4-BE49-F238E27FC236}">
                  <a16:creationId xmlns:a16="http://schemas.microsoft.com/office/drawing/2014/main" id="{A7FACAC1-6CA3-C31B-4D3C-B6F89901E3AC}"/>
                </a:ext>
              </a:extLst>
            </p:cNvPr>
            <p:cNvPicPr>
              <a:picLocks noChangeAspect="1"/>
            </p:cNvPicPr>
            <p:nvPr/>
          </p:nvPicPr>
          <p:blipFill>
            <a:blip r:embed="rId4"/>
            <a:stretch>
              <a:fillRect/>
            </a:stretch>
          </p:blipFill>
          <p:spPr>
            <a:xfrm>
              <a:off x="1914524" y="438143"/>
              <a:ext cx="607500" cy="1361250"/>
            </a:xfrm>
            <a:prstGeom prst="rect">
              <a:avLst/>
            </a:prstGeom>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95"/>
        <p:cNvGrpSpPr/>
        <p:nvPr/>
      </p:nvGrpSpPr>
      <p:grpSpPr>
        <a:xfrm>
          <a:off x="0" y="0"/>
          <a:ext cx="0" cy="0"/>
          <a:chOff x="0" y="0"/>
          <a:chExt cx="0" cy="0"/>
        </a:xfrm>
      </p:grpSpPr>
      <p:grpSp>
        <p:nvGrpSpPr>
          <p:cNvPr id="2696" name="Google Shape;2696;p62"/>
          <p:cNvGrpSpPr/>
          <p:nvPr/>
        </p:nvGrpSpPr>
        <p:grpSpPr>
          <a:xfrm>
            <a:off x="4692776" y="1553002"/>
            <a:ext cx="3852000" cy="2787000"/>
            <a:chOff x="4572000" y="1178248"/>
            <a:chExt cx="3852000" cy="2787000"/>
          </a:xfrm>
        </p:grpSpPr>
        <p:sp>
          <p:nvSpPr>
            <p:cNvPr id="2697" name="Google Shape;2697;p62"/>
            <p:cNvSpPr/>
            <p:nvPr/>
          </p:nvSpPr>
          <p:spPr>
            <a:xfrm>
              <a:off x="4572000" y="1178248"/>
              <a:ext cx="3852000" cy="2787000"/>
            </a:xfrm>
            <a:prstGeom prst="roundRect">
              <a:avLst>
                <a:gd name="adj" fmla="val 429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98" name="Google Shape;2698;p62"/>
            <p:cNvGrpSpPr/>
            <p:nvPr/>
          </p:nvGrpSpPr>
          <p:grpSpPr>
            <a:xfrm>
              <a:off x="4842243" y="3514347"/>
              <a:ext cx="3311448" cy="326519"/>
              <a:chOff x="4841943" y="3886997"/>
              <a:chExt cx="3311448" cy="326519"/>
            </a:xfrm>
          </p:grpSpPr>
          <p:grpSp>
            <p:nvGrpSpPr>
              <p:cNvPr id="2699" name="Google Shape;2699;p62"/>
              <p:cNvGrpSpPr/>
              <p:nvPr/>
            </p:nvGrpSpPr>
            <p:grpSpPr>
              <a:xfrm>
                <a:off x="4841949" y="3886997"/>
                <a:ext cx="3311442" cy="95507"/>
                <a:chOff x="5238562" y="4064338"/>
                <a:chExt cx="2868043" cy="82719"/>
              </a:xfrm>
            </p:grpSpPr>
            <p:sp>
              <p:nvSpPr>
                <p:cNvPr id="2700" name="Google Shape;2700;p62"/>
                <p:cNvSpPr/>
                <p:nvPr/>
              </p:nvSpPr>
              <p:spPr>
                <a:xfrm>
                  <a:off x="5238825" y="4091082"/>
                  <a:ext cx="2867780" cy="29230"/>
                </a:xfrm>
                <a:custGeom>
                  <a:avLst/>
                  <a:gdLst/>
                  <a:ahLst/>
                  <a:cxnLst/>
                  <a:rect l="l" t="t" r="r" b="b"/>
                  <a:pathLst>
                    <a:path w="214976" h="1150" extrusionOk="0">
                      <a:moveTo>
                        <a:pt x="0" y="1"/>
                      </a:moveTo>
                      <a:lnTo>
                        <a:pt x="0" y="1149"/>
                      </a:lnTo>
                      <a:lnTo>
                        <a:pt x="214975" y="1149"/>
                      </a:lnTo>
                      <a:lnTo>
                        <a:pt x="21497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62"/>
                <p:cNvSpPr/>
                <p:nvPr/>
              </p:nvSpPr>
              <p:spPr>
                <a:xfrm>
                  <a:off x="5238562" y="4091092"/>
                  <a:ext cx="1052366" cy="29216"/>
                </a:xfrm>
                <a:custGeom>
                  <a:avLst/>
                  <a:gdLst/>
                  <a:ahLst/>
                  <a:cxnLst/>
                  <a:rect l="l" t="t" r="r" b="b"/>
                  <a:pathLst>
                    <a:path w="109110" h="1150" extrusionOk="0">
                      <a:moveTo>
                        <a:pt x="0" y="1"/>
                      </a:moveTo>
                      <a:lnTo>
                        <a:pt x="0" y="1149"/>
                      </a:lnTo>
                      <a:lnTo>
                        <a:pt x="109109" y="1149"/>
                      </a:lnTo>
                      <a:lnTo>
                        <a:pt x="10910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62"/>
                <p:cNvSpPr/>
                <p:nvPr/>
              </p:nvSpPr>
              <p:spPr>
                <a:xfrm>
                  <a:off x="6244244" y="4064338"/>
                  <a:ext cx="82693" cy="82719"/>
                </a:xfrm>
                <a:custGeom>
                  <a:avLst/>
                  <a:gdLst/>
                  <a:ahLst/>
                  <a:cxnLst/>
                  <a:rect l="l" t="t" r="r" b="b"/>
                  <a:pathLst>
                    <a:path w="3255" h="3256" extrusionOk="0">
                      <a:moveTo>
                        <a:pt x="1625" y="1"/>
                      </a:moveTo>
                      <a:cubicBezTo>
                        <a:pt x="728" y="1"/>
                        <a:pt x="1" y="729"/>
                        <a:pt x="1" y="1626"/>
                      </a:cubicBezTo>
                      <a:cubicBezTo>
                        <a:pt x="1" y="2527"/>
                        <a:pt x="728" y="3255"/>
                        <a:pt x="1625" y="3255"/>
                      </a:cubicBezTo>
                      <a:cubicBezTo>
                        <a:pt x="2527" y="3255"/>
                        <a:pt x="3254" y="2527"/>
                        <a:pt x="3254" y="1626"/>
                      </a:cubicBezTo>
                      <a:cubicBezTo>
                        <a:pt x="3254" y="729"/>
                        <a:pt x="2527" y="1"/>
                        <a:pt x="162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03" name="Google Shape;2703;p62"/>
              <p:cNvGrpSpPr/>
              <p:nvPr/>
            </p:nvGrpSpPr>
            <p:grpSpPr>
              <a:xfrm>
                <a:off x="4841943" y="4088524"/>
                <a:ext cx="1580463" cy="119299"/>
                <a:chOff x="950116" y="4374618"/>
                <a:chExt cx="1885769" cy="142345"/>
              </a:xfrm>
            </p:grpSpPr>
            <p:sp>
              <p:nvSpPr>
                <p:cNvPr id="2704" name="Google Shape;2704;p62"/>
                <p:cNvSpPr/>
                <p:nvPr/>
              </p:nvSpPr>
              <p:spPr>
                <a:xfrm>
                  <a:off x="950116" y="4382213"/>
                  <a:ext cx="127190" cy="127190"/>
                </a:xfrm>
                <a:custGeom>
                  <a:avLst/>
                  <a:gdLst/>
                  <a:ahLst/>
                  <a:cxnLst/>
                  <a:rect l="l" t="t" r="r" b="b"/>
                  <a:pathLst>
                    <a:path w="3634" h="3634" extrusionOk="0">
                      <a:moveTo>
                        <a:pt x="1" y="1"/>
                      </a:moveTo>
                      <a:lnTo>
                        <a:pt x="1" y="3633"/>
                      </a:lnTo>
                      <a:lnTo>
                        <a:pt x="3634" y="1815"/>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62"/>
                <p:cNvSpPr/>
                <p:nvPr/>
              </p:nvSpPr>
              <p:spPr>
                <a:xfrm>
                  <a:off x="1239222" y="4399819"/>
                  <a:ext cx="91980" cy="91945"/>
                </a:xfrm>
                <a:custGeom>
                  <a:avLst/>
                  <a:gdLst/>
                  <a:ahLst/>
                  <a:cxnLst/>
                  <a:rect l="l" t="t" r="r" b="b"/>
                  <a:pathLst>
                    <a:path w="2628" h="2627" extrusionOk="0">
                      <a:moveTo>
                        <a:pt x="1" y="0"/>
                      </a:moveTo>
                      <a:lnTo>
                        <a:pt x="1" y="2627"/>
                      </a:lnTo>
                      <a:lnTo>
                        <a:pt x="2628" y="1312"/>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62"/>
                <p:cNvSpPr/>
                <p:nvPr/>
              </p:nvSpPr>
              <p:spPr>
                <a:xfrm>
                  <a:off x="1335509" y="4399819"/>
                  <a:ext cx="11830" cy="91945"/>
                </a:xfrm>
                <a:custGeom>
                  <a:avLst/>
                  <a:gdLst/>
                  <a:ahLst/>
                  <a:cxnLst/>
                  <a:rect l="l" t="t" r="r" b="b"/>
                  <a:pathLst>
                    <a:path w="338" h="2627" extrusionOk="0">
                      <a:moveTo>
                        <a:pt x="0" y="0"/>
                      </a:moveTo>
                      <a:lnTo>
                        <a:pt x="0" y="2627"/>
                      </a:lnTo>
                      <a:lnTo>
                        <a:pt x="337" y="2627"/>
                      </a:lnTo>
                      <a:lnTo>
                        <a:pt x="33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62"/>
                <p:cNvSpPr/>
                <p:nvPr/>
              </p:nvSpPr>
              <p:spPr>
                <a:xfrm>
                  <a:off x="1509218" y="4374618"/>
                  <a:ext cx="96355" cy="142345"/>
                </a:xfrm>
                <a:custGeom>
                  <a:avLst/>
                  <a:gdLst/>
                  <a:ahLst/>
                  <a:cxnLst/>
                  <a:rect l="l" t="t" r="r" b="b"/>
                  <a:pathLst>
                    <a:path w="2753" h="4067" extrusionOk="0">
                      <a:moveTo>
                        <a:pt x="2752" y="1"/>
                      </a:moveTo>
                      <a:lnTo>
                        <a:pt x="1" y="2032"/>
                      </a:lnTo>
                      <a:lnTo>
                        <a:pt x="2752" y="4066"/>
                      </a:lnTo>
                      <a:lnTo>
                        <a:pt x="275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62"/>
                <p:cNvSpPr/>
                <p:nvPr/>
              </p:nvSpPr>
              <p:spPr>
                <a:xfrm>
                  <a:off x="1509218" y="4410494"/>
                  <a:ext cx="48545" cy="70455"/>
                </a:xfrm>
                <a:custGeom>
                  <a:avLst/>
                  <a:gdLst/>
                  <a:ahLst/>
                  <a:cxnLst/>
                  <a:rect l="l" t="t" r="r" b="b"/>
                  <a:pathLst>
                    <a:path w="1387" h="2013" extrusionOk="0">
                      <a:moveTo>
                        <a:pt x="1" y="1"/>
                      </a:moveTo>
                      <a:lnTo>
                        <a:pt x="1" y="2013"/>
                      </a:lnTo>
                      <a:lnTo>
                        <a:pt x="1386" y="2013"/>
                      </a:lnTo>
                      <a:lnTo>
                        <a:pt x="13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62"/>
                <p:cNvSpPr/>
                <p:nvPr/>
              </p:nvSpPr>
              <p:spPr>
                <a:xfrm>
                  <a:off x="1619855" y="4378013"/>
                  <a:ext cx="54880" cy="135450"/>
                </a:xfrm>
                <a:custGeom>
                  <a:avLst/>
                  <a:gdLst/>
                  <a:ahLst/>
                  <a:cxnLst/>
                  <a:rect l="l" t="t" r="r" b="b"/>
                  <a:pathLst>
                    <a:path w="1568" h="3870" extrusionOk="0">
                      <a:moveTo>
                        <a:pt x="1" y="0"/>
                      </a:moveTo>
                      <a:lnTo>
                        <a:pt x="1" y="426"/>
                      </a:lnTo>
                      <a:cubicBezTo>
                        <a:pt x="666" y="604"/>
                        <a:pt x="1161" y="1212"/>
                        <a:pt x="1161" y="1935"/>
                      </a:cubicBezTo>
                      <a:cubicBezTo>
                        <a:pt x="1161" y="2658"/>
                        <a:pt x="666" y="3266"/>
                        <a:pt x="1" y="3448"/>
                      </a:cubicBezTo>
                      <a:lnTo>
                        <a:pt x="1" y="3869"/>
                      </a:lnTo>
                      <a:cubicBezTo>
                        <a:pt x="895" y="3680"/>
                        <a:pt x="1568" y="2887"/>
                        <a:pt x="1568" y="1935"/>
                      </a:cubicBezTo>
                      <a:cubicBezTo>
                        <a:pt x="1568" y="983"/>
                        <a:pt x="895" y="190"/>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62"/>
                <p:cNvSpPr/>
                <p:nvPr/>
              </p:nvSpPr>
              <p:spPr>
                <a:xfrm>
                  <a:off x="1619855" y="4411859"/>
                  <a:ext cx="27545" cy="67725"/>
                </a:xfrm>
                <a:custGeom>
                  <a:avLst/>
                  <a:gdLst/>
                  <a:ahLst/>
                  <a:cxnLst/>
                  <a:rect l="l" t="t" r="r" b="b"/>
                  <a:pathLst>
                    <a:path w="787" h="1935" extrusionOk="0">
                      <a:moveTo>
                        <a:pt x="1" y="1"/>
                      </a:moveTo>
                      <a:lnTo>
                        <a:pt x="1" y="1935"/>
                      </a:lnTo>
                      <a:cubicBezTo>
                        <a:pt x="450" y="1842"/>
                        <a:pt x="786" y="1444"/>
                        <a:pt x="786" y="968"/>
                      </a:cubicBezTo>
                      <a:cubicBezTo>
                        <a:pt x="786" y="492"/>
                        <a:pt x="450" y="97"/>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62"/>
                <p:cNvSpPr/>
                <p:nvPr/>
              </p:nvSpPr>
              <p:spPr>
                <a:xfrm>
                  <a:off x="1708302" y="4429849"/>
                  <a:ext cx="397845" cy="31745"/>
                </a:xfrm>
                <a:custGeom>
                  <a:avLst/>
                  <a:gdLst/>
                  <a:ahLst/>
                  <a:cxnLst/>
                  <a:rect l="l" t="t" r="r" b="b"/>
                  <a:pathLst>
                    <a:path w="11367" h="907" extrusionOk="0">
                      <a:moveTo>
                        <a:pt x="0" y="1"/>
                      </a:moveTo>
                      <a:lnTo>
                        <a:pt x="0" y="906"/>
                      </a:lnTo>
                      <a:lnTo>
                        <a:pt x="11367" y="906"/>
                      </a:lnTo>
                      <a:lnTo>
                        <a:pt x="1136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62"/>
                <p:cNvSpPr/>
                <p:nvPr/>
              </p:nvSpPr>
              <p:spPr>
                <a:xfrm>
                  <a:off x="2061320" y="4400904"/>
                  <a:ext cx="89670" cy="89670"/>
                </a:xfrm>
                <a:custGeom>
                  <a:avLst/>
                  <a:gdLst/>
                  <a:ahLst/>
                  <a:cxnLst/>
                  <a:rect l="l" t="t" r="r" b="b"/>
                  <a:pathLst>
                    <a:path w="2562" h="2562" extrusionOk="0">
                      <a:moveTo>
                        <a:pt x="1281" y="1"/>
                      </a:moveTo>
                      <a:cubicBezTo>
                        <a:pt x="573" y="1"/>
                        <a:pt x="1" y="576"/>
                        <a:pt x="1" y="1281"/>
                      </a:cubicBezTo>
                      <a:cubicBezTo>
                        <a:pt x="1" y="1989"/>
                        <a:pt x="573" y="2562"/>
                        <a:pt x="1281" y="2562"/>
                      </a:cubicBezTo>
                      <a:cubicBezTo>
                        <a:pt x="1989" y="2562"/>
                        <a:pt x="2561" y="1989"/>
                        <a:pt x="2561" y="1281"/>
                      </a:cubicBezTo>
                      <a:cubicBezTo>
                        <a:pt x="2561" y="576"/>
                        <a:pt x="1989" y="1"/>
                        <a:pt x="12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62"/>
                <p:cNvSpPr/>
                <p:nvPr/>
              </p:nvSpPr>
              <p:spPr>
                <a:xfrm>
                  <a:off x="2317245" y="4405769"/>
                  <a:ext cx="54740" cy="83300"/>
                </a:xfrm>
                <a:custGeom>
                  <a:avLst/>
                  <a:gdLst/>
                  <a:ahLst/>
                  <a:cxnLst/>
                  <a:rect l="l" t="t" r="r" b="b"/>
                  <a:pathLst>
                    <a:path w="1564" h="2380" extrusionOk="0">
                      <a:moveTo>
                        <a:pt x="786" y="241"/>
                      </a:moveTo>
                      <a:cubicBezTo>
                        <a:pt x="1107" y="241"/>
                        <a:pt x="1250" y="616"/>
                        <a:pt x="1250" y="1180"/>
                      </a:cubicBezTo>
                      <a:cubicBezTo>
                        <a:pt x="1250" y="1769"/>
                        <a:pt x="1099" y="2140"/>
                        <a:pt x="782" y="2140"/>
                      </a:cubicBezTo>
                      <a:cubicBezTo>
                        <a:pt x="496" y="2140"/>
                        <a:pt x="314" y="1799"/>
                        <a:pt x="314" y="1200"/>
                      </a:cubicBezTo>
                      <a:cubicBezTo>
                        <a:pt x="314" y="573"/>
                        <a:pt x="511" y="241"/>
                        <a:pt x="786" y="241"/>
                      </a:cubicBezTo>
                      <a:close/>
                      <a:moveTo>
                        <a:pt x="801" y="1"/>
                      </a:moveTo>
                      <a:cubicBezTo>
                        <a:pt x="333" y="1"/>
                        <a:pt x="1" y="426"/>
                        <a:pt x="1" y="1196"/>
                      </a:cubicBezTo>
                      <a:cubicBezTo>
                        <a:pt x="8" y="1958"/>
                        <a:pt x="314" y="2380"/>
                        <a:pt x="763" y="2380"/>
                      </a:cubicBezTo>
                      <a:cubicBezTo>
                        <a:pt x="1274" y="2380"/>
                        <a:pt x="1563" y="1946"/>
                        <a:pt x="1563" y="1165"/>
                      </a:cubicBezTo>
                      <a:cubicBezTo>
                        <a:pt x="1563" y="434"/>
                        <a:pt x="1285" y="1"/>
                        <a:pt x="8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62"/>
                <p:cNvSpPr/>
                <p:nvPr/>
              </p:nvSpPr>
              <p:spPr>
                <a:xfrm>
                  <a:off x="2382767" y="4429849"/>
                  <a:ext cx="14840" cy="59220"/>
                </a:xfrm>
                <a:custGeom>
                  <a:avLst/>
                  <a:gdLst/>
                  <a:ahLst/>
                  <a:cxnLst/>
                  <a:rect l="l" t="t" r="r" b="b"/>
                  <a:pathLst>
                    <a:path w="424" h="1692" extrusionOk="0">
                      <a:moveTo>
                        <a:pt x="214" y="1"/>
                      </a:moveTo>
                      <a:cubicBezTo>
                        <a:pt x="90" y="1"/>
                        <a:pt x="1" y="94"/>
                        <a:pt x="1" y="222"/>
                      </a:cubicBezTo>
                      <a:cubicBezTo>
                        <a:pt x="1" y="345"/>
                        <a:pt x="86" y="442"/>
                        <a:pt x="209" y="442"/>
                      </a:cubicBezTo>
                      <a:cubicBezTo>
                        <a:pt x="341" y="442"/>
                        <a:pt x="423" y="345"/>
                        <a:pt x="423" y="222"/>
                      </a:cubicBezTo>
                      <a:cubicBezTo>
                        <a:pt x="418" y="94"/>
                        <a:pt x="338" y="1"/>
                        <a:pt x="214" y="1"/>
                      </a:cubicBezTo>
                      <a:close/>
                      <a:moveTo>
                        <a:pt x="214" y="1251"/>
                      </a:moveTo>
                      <a:cubicBezTo>
                        <a:pt x="90" y="1251"/>
                        <a:pt x="1" y="1340"/>
                        <a:pt x="1" y="1472"/>
                      </a:cubicBezTo>
                      <a:cubicBezTo>
                        <a:pt x="1" y="1595"/>
                        <a:pt x="86" y="1692"/>
                        <a:pt x="209" y="1692"/>
                      </a:cubicBezTo>
                      <a:cubicBezTo>
                        <a:pt x="341" y="1692"/>
                        <a:pt x="423" y="1595"/>
                        <a:pt x="423" y="1472"/>
                      </a:cubicBezTo>
                      <a:cubicBezTo>
                        <a:pt x="418" y="1340"/>
                        <a:pt x="338" y="1251"/>
                        <a:pt x="214" y="125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62"/>
                <p:cNvSpPr/>
                <p:nvPr/>
              </p:nvSpPr>
              <p:spPr>
                <a:xfrm>
                  <a:off x="2407127" y="4407134"/>
                  <a:ext cx="50155" cy="81935"/>
                </a:xfrm>
                <a:custGeom>
                  <a:avLst/>
                  <a:gdLst/>
                  <a:ahLst/>
                  <a:cxnLst/>
                  <a:rect l="l" t="t" r="r" b="b"/>
                  <a:pathLst>
                    <a:path w="1433" h="2341" extrusionOk="0">
                      <a:moveTo>
                        <a:pt x="288" y="0"/>
                      </a:moveTo>
                      <a:lnTo>
                        <a:pt x="136" y="1107"/>
                      </a:lnTo>
                      <a:cubicBezTo>
                        <a:pt x="222" y="1095"/>
                        <a:pt x="326" y="1080"/>
                        <a:pt x="458" y="1080"/>
                      </a:cubicBezTo>
                      <a:cubicBezTo>
                        <a:pt x="915" y="1080"/>
                        <a:pt x="1115" y="1293"/>
                        <a:pt x="1120" y="1591"/>
                      </a:cubicBezTo>
                      <a:cubicBezTo>
                        <a:pt x="1120" y="1900"/>
                        <a:pt x="868" y="2089"/>
                        <a:pt x="574" y="2089"/>
                      </a:cubicBezTo>
                      <a:cubicBezTo>
                        <a:pt x="365" y="2089"/>
                        <a:pt x="175" y="2020"/>
                        <a:pt x="83" y="1962"/>
                      </a:cubicBezTo>
                      <a:lnTo>
                        <a:pt x="1" y="2198"/>
                      </a:lnTo>
                      <a:cubicBezTo>
                        <a:pt x="113" y="2271"/>
                        <a:pt x="326" y="2341"/>
                        <a:pt x="578" y="2341"/>
                      </a:cubicBezTo>
                      <a:cubicBezTo>
                        <a:pt x="1077" y="2341"/>
                        <a:pt x="1433" y="2005"/>
                        <a:pt x="1433" y="1555"/>
                      </a:cubicBezTo>
                      <a:cubicBezTo>
                        <a:pt x="1433" y="1266"/>
                        <a:pt x="1286" y="1068"/>
                        <a:pt x="1104" y="964"/>
                      </a:cubicBezTo>
                      <a:cubicBezTo>
                        <a:pt x="961" y="878"/>
                        <a:pt x="786" y="839"/>
                        <a:pt x="609" y="839"/>
                      </a:cubicBezTo>
                      <a:cubicBezTo>
                        <a:pt x="524" y="839"/>
                        <a:pt x="474" y="848"/>
                        <a:pt x="419" y="855"/>
                      </a:cubicBezTo>
                      <a:lnTo>
                        <a:pt x="508" y="264"/>
                      </a:lnTo>
                      <a:lnTo>
                        <a:pt x="1386" y="264"/>
                      </a:lnTo>
                      <a:lnTo>
                        <a:pt x="138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62"/>
                <p:cNvSpPr/>
                <p:nvPr/>
              </p:nvSpPr>
              <p:spPr>
                <a:xfrm>
                  <a:off x="2469988" y="4405769"/>
                  <a:ext cx="54740" cy="83300"/>
                </a:xfrm>
                <a:custGeom>
                  <a:avLst/>
                  <a:gdLst/>
                  <a:ahLst/>
                  <a:cxnLst/>
                  <a:rect l="l" t="t" r="r" b="b"/>
                  <a:pathLst>
                    <a:path w="1564" h="2380" extrusionOk="0">
                      <a:moveTo>
                        <a:pt x="782" y="241"/>
                      </a:moveTo>
                      <a:cubicBezTo>
                        <a:pt x="1107" y="241"/>
                        <a:pt x="1250" y="616"/>
                        <a:pt x="1250" y="1180"/>
                      </a:cubicBezTo>
                      <a:cubicBezTo>
                        <a:pt x="1250" y="1769"/>
                        <a:pt x="1099" y="2140"/>
                        <a:pt x="778" y="2140"/>
                      </a:cubicBezTo>
                      <a:cubicBezTo>
                        <a:pt x="496" y="2140"/>
                        <a:pt x="314" y="1799"/>
                        <a:pt x="314" y="1200"/>
                      </a:cubicBezTo>
                      <a:cubicBezTo>
                        <a:pt x="314" y="573"/>
                        <a:pt x="511" y="241"/>
                        <a:pt x="782" y="241"/>
                      </a:cubicBezTo>
                      <a:close/>
                      <a:moveTo>
                        <a:pt x="801" y="1"/>
                      </a:moveTo>
                      <a:cubicBezTo>
                        <a:pt x="333" y="1"/>
                        <a:pt x="1" y="426"/>
                        <a:pt x="1" y="1196"/>
                      </a:cubicBezTo>
                      <a:cubicBezTo>
                        <a:pt x="8" y="1958"/>
                        <a:pt x="314" y="2380"/>
                        <a:pt x="763" y="2380"/>
                      </a:cubicBezTo>
                      <a:cubicBezTo>
                        <a:pt x="1274" y="2380"/>
                        <a:pt x="1563" y="1946"/>
                        <a:pt x="1563" y="1165"/>
                      </a:cubicBezTo>
                      <a:cubicBezTo>
                        <a:pt x="1563" y="434"/>
                        <a:pt x="1285" y="1"/>
                        <a:pt x="80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62"/>
                <p:cNvSpPr/>
                <p:nvPr/>
              </p:nvSpPr>
              <p:spPr>
                <a:xfrm>
                  <a:off x="2555180" y="4402794"/>
                  <a:ext cx="43085" cy="89950"/>
                </a:xfrm>
                <a:custGeom>
                  <a:avLst/>
                  <a:gdLst/>
                  <a:ahLst/>
                  <a:cxnLst/>
                  <a:rect l="l" t="t" r="r" b="b"/>
                  <a:pathLst>
                    <a:path w="1231" h="2570" extrusionOk="0">
                      <a:moveTo>
                        <a:pt x="990" y="1"/>
                      </a:moveTo>
                      <a:lnTo>
                        <a:pt x="0" y="2570"/>
                      </a:lnTo>
                      <a:lnTo>
                        <a:pt x="240" y="2570"/>
                      </a:lnTo>
                      <a:lnTo>
                        <a:pt x="123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62"/>
                <p:cNvSpPr/>
                <p:nvPr/>
              </p:nvSpPr>
              <p:spPr>
                <a:xfrm>
                  <a:off x="2629627" y="4405769"/>
                  <a:ext cx="51520" cy="81935"/>
                </a:xfrm>
                <a:custGeom>
                  <a:avLst/>
                  <a:gdLst/>
                  <a:ahLst/>
                  <a:cxnLst/>
                  <a:rect l="l" t="t" r="r" b="b"/>
                  <a:pathLst>
                    <a:path w="1472" h="2341" extrusionOk="0">
                      <a:moveTo>
                        <a:pt x="709" y="1"/>
                      </a:moveTo>
                      <a:cubicBezTo>
                        <a:pt x="445" y="1"/>
                        <a:pt x="218" y="101"/>
                        <a:pt x="59" y="237"/>
                      </a:cubicBezTo>
                      <a:lnTo>
                        <a:pt x="156" y="453"/>
                      </a:lnTo>
                      <a:cubicBezTo>
                        <a:pt x="264" y="364"/>
                        <a:pt x="438" y="260"/>
                        <a:pt x="647" y="260"/>
                      </a:cubicBezTo>
                      <a:cubicBezTo>
                        <a:pt x="988" y="260"/>
                        <a:pt x="1104" y="476"/>
                        <a:pt x="1104" y="708"/>
                      </a:cubicBezTo>
                      <a:cubicBezTo>
                        <a:pt x="1100" y="1057"/>
                        <a:pt x="833" y="1355"/>
                        <a:pt x="245" y="1912"/>
                      </a:cubicBezTo>
                      <a:lnTo>
                        <a:pt x="1" y="2151"/>
                      </a:lnTo>
                      <a:lnTo>
                        <a:pt x="1" y="2341"/>
                      </a:lnTo>
                      <a:lnTo>
                        <a:pt x="1471" y="2341"/>
                      </a:lnTo>
                      <a:lnTo>
                        <a:pt x="1471" y="2082"/>
                      </a:lnTo>
                      <a:lnTo>
                        <a:pt x="438" y="2082"/>
                      </a:lnTo>
                      <a:lnTo>
                        <a:pt x="438" y="2074"/>
                      </a:lnTo>
                      <a:lnTo>
                        <a:pt x="620" y="1904"/>
                      </a:lnTo>
                      <a:cubicBezTo>
                        <a:pt x="1107" y="1440"/>
                        <a:pt x="1413" y="1096"/>
                        <a:pt x="1413" y="669"/>
                      </a:cubicBezTo>
                      <a:cubicBezTo>
                        <a:pt x="1413" y="341"/>
                        <a:pt x="1204" y="1"/>
                        <a:pt x="7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62"/>
                <p:cNvSpPr/>
                <p:nvPr/>
              </p:nvSpPr>
              <p:spPr>
                <a:xfrm>
                  <a:off x="2694098" y="4429849"/>
                  <a:ext cx="14805" cy="59220"/>
                </a:xfrm>
                <a:custGeom>
                  <a:avLst/>
                  <a:gdLst/>
                  <a:ahLst/>
                  <a:cxnLst/>
                  <a:rect l="l" t="t" r="r" b="b"/>
                  <a:pathLst>
                    <a:path w="423" h="1692" extrusionOk="0">
                      <a:moveTo>
                        <a:pt x="213" y="1"/>
                      </a:moveTo>
                      <a:cubicBezTo>
                        <a:pt x="89" y="1"/>
                        <a:pt x="1" y="94"/>
                        <a:pt x="1" y="222"/>
                      </a:cubicBezTo>
                      <a:cubicBezTo>
                        <a:pt x="1" y="345"/>
                        <a:pt x="85" y="442"/>
                        <a:pt x="210" y="442"/>
                      </a:cubicBezTo>
                      <a:cubicBezTo>
                        <a:pt x="341" y="442"/>
                        <a:pt x="422" y="345"/>
                        <a:pt x="422" y="222"/>
                      </a:cubicBezTo>
                      <a:cubicBezTo>
                        <a:pt x="419" y="94"/>
                        <a:pt x="337" y="1"/>
                        <a:pt x="213" y="1"/>
                      </a:cubicBezTo>
                      <a:close/>
                      <a:moveTo>
                        <a:pt x="213" y="1251"/>
                      </a:moveTo>
                      <a:cubicBezTo>
                        <a:pt x="89" y="1251"/>
                        <a:pt x="1" y="1340"/>
                        <a:pt x="1" y="1472"/>
                      </a:cubicBezTo>
                      <a:cubicBezTo>
                        <a:pt x="1" y="1595"/>
                        <a:pt x="85" y="1692"/>
                        <a:pt x="210" y="1692"/>
                      </a:cubicBezTo>
                      <a:cubicBezTo>
                        <a:pt x="341" y="1692"/>
                        <a:pt x="422" y="1595"/>
                        <a:pt x="422" y="1472"/>
                      </a:cubicBezTo>
                      <a:cubicBezTo>
                        <a:pt x="419" y="1340"/>
                        <a:pt x="337" y="1251"/>
                        <a:pt x="213" y="125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62"/>
                <p:cNvSpPr/>
                <p:nvPr/>
              </p:nvSpPr>
              <p:spPr>
                <a:xfrm>
                  <a:off x="2718494" y="4407134"/>
                  <a:ext cx="50085" cy="81935"/>
                </a:xfrm>
                <a:custGeom>
                  <a:avLst/>
                  <a:gdLst/>
                  <a:ahLst/>
                  <a:cxnLst/>
                  <a:rect l="l" t="t" r="r" b="b"/>
                  <a:pathLst>
                    <a:path w="1431" h="2341" extrusionOk="0">
                      <a:moveTo>
                        <a:pt x="282" y="0"/>
                      </a:moveTo>
                      <a:lnTo>
                        <a:pt x="135" y="1107"/>
                      </a:lnTo>
                      <a:cubicBezTo>
                        <a:pt x="220" y="1095"/>
                        <a:pt x="320" y="1080"/>
                        <a:pt x="452" y="1080"/>
                      </a:cubicBezTo>
                      <a:cubicBezTo>
                        <a:pt x="913" y="1080"/>
                        <a:pt x="1110" y="1293"/>
                        <a:pt x="1114" y="1591"/>
                      </a:cubicBezTo>
                      <a:cubicBezTo>
                        <a:pt x="1114" y="1900"/>
                        <a:pt x="863" y="2089"/>
                        <a:pt x="568" y="2089"/>
                      </a:cubicBezTo>
                      <a:cubicBezTo>
                        <a:pt x="359" y="2089"/>
                        <a:pt x="174" y="2020"/>
                        <a:pt x="77" y="1962"/>
                      </a:cubicBezTo>
                      <a:lnTo>
                        <a:pt x="0" y="2198"/>
                      </a:lnTo>
                      <a:cubicBezTo>
                        <a:pt x="108" y="2271"/>
                        <a:pt x="320" y="2341"/>
                        <a:pt x="572" y="2341"/>
                      </a:cubicBezTo>
                      <a:cubicBezTo>
                        <a:pt x="1072" y="2341"/>
                        <a:pt x="1431" y="2005"/>
                        <a:pt x="1431" y="1555"/>
                      </a:cubicBezTo>
                      <a:cubicBezTo>
                        <a:pt x="1431" y="1266"/>
                        <a:pt x="1281" y="1068"/>
                        <a:pt x="1099" y="964"/>
                      </a:cubicBezTo>
                      <a:cubicBezTo>
                        <a:pt x="959" y="878"/>
                        <a:pt x="781" y="839"/>
                        <a:pt x="604" y="839"/>
                      </a:cubicBezTo>
                      <a:cubicBezTo>
                        <a:pt x="518" y="839"/>
                        <a:pt x="472" y="848"/>
                        <a:pt x="418" y="855"/>
                      </a:cubicBezTo>
                      <a:lnTo>
                        <a:pt x="506" y="264"/>
                      </a:lnTo>
                      <a:lnTo>
                        <a:pt x="1385" y="264"/>
                      </a:lnTo>
                      <a:lnTo>
                        <a:pt x="138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62"/>
                <p:cNvSpPr/>
                <p:nvPr/>
              </p:nvSpPr>
              <p:spPr>
                <a:xfrm>
                  <a:off x="2781285" y="4405769"/>
                  <a:ext cx="54600" cy="83300"/>
                </a:xfrm>
                <a:custGeom>
                  <a:avLst/>
                  <a:gdLst/>
                  <a:ahLst/>
                  <a:cxnLst/>
                  <a:rect l="l" t="t" r="r" b="b"/>
                  <a:pathLst>
                    <a:path w="1560" h="2380" extrusionOk="0">
                      <a:moveTo>
                        <a:pt x="783" y="241"/>
                      </a:moveTo>
                      <a:cubicBezTo>
                        <a:pt x="1103" y="241"/>
                        <a:pt x="1251" y="616"/>
                        <a:pt x="1251" y="1180"/>
                      </a:cubicBezTo>
                      <a:cubicBezTo>
                        <a:pt x="1251" y="1769"/>
                        <a:pt x="1096" y="2140"/>
                        <a:pt x="778" y="2140"/>
                      </a:cubicBezTo>
                      <a:cubicBezTo>
                        <a:pt x="496" y="2140"/>
                        <a:pt x="310" y="1799"/>
                        <a:pt x="310" y="1200"/>
                      </a:cubicBezTo>
                      <a:cubicBezTo>
                        <a:pt x="310" y="573"/>
                        <a:pt x="508" y="241"/>
                        <a:pt x="783" y="241"/>
                      </a:cubicBezTo>
                      <a:close/>
                      <a:moveTo>
                        <a:pt x="798" y="1"/>
                      </a:moveTo>
                      <a:cubicBezTo>
                        <a:pt x="333" y="1"/>
                        <a:pt x="1" y="426"/>
                        <a:pt x="1" y="1196"/>
                      </a:cubicBezTo>
                      <a:cubicBezTo>
                        <a:pt x="8" y="1958"/>
                        <a:pt x="310" y="2380"/>
                        <a:pt x="760" y="2380"/>
                      </a:cubicBezTo>
                      <a:cubicBezTo>
                        <a:pt x="1270" y="2380"/>
                        <a:pt x="1560" y="1946"/>
                        <a:pt x="1560" y="1165"/>
                      </a:cubicBezTo>
                      <a:cubicBezTo>
                        <a:pt x="1560" y="434"/>
                        <a:pt x="1285" y="1"/>
                        <a:pt x="79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2" name="Google Shape;2722;p62"/>
              <p:cNvGrpSpPr/>
              <p:nvPr/>
            </p:nvGrpSpPr>
            <p:grpSpPr>
              <a:xfrm>
                <a:off x="6740408" y="4082745"/>
                <a:ext cx="1412936" cy="130770"/>
                <a:chOff x="2935989" y="4367723"/>
                <a:chExt cx="1685879" cy="156032"/>
              </a:xfrm>
            </p:grpSpPr>
            <p:sp>
              <p:nvSpPr>
                <p:cNvPr id="2723" name="Google Shape;2723;p62"/>
                <p:cNvSpPr/>
                <p:nvPr/>
              </p:nvSpPr>
              <p:spPr>
                <a:xfrm>
                  <a:off x="2935989" y="4376368"/>
                  <a:ext cx="179165" cy="138705"/>
                </a:xfrm>
                <a:custGeom>
                  <a:avLst/>
                  <a:gdLst/>
                  <a:ahLst/>
                  <a:cxnLst/>
                  <a:rect l="l" t="t" r="r" b="b"/>
                  <a:pathLst>
                    <a:path w="5119" h="3963" extrusionOk="0">
                      <a:moveTo>
                        <a:pt x="1323" y="1761"/>
                      </a:moveTo>
                      <a:lnTo>
                        <a:pt x="1323" y="2202"/>
                      </a:lnTo>
                      <a:lnTo>
                        <a:pt x="495" y="2202"/>
                      </a:lnTo>
                      <a:lnTo>
                        <a:pt x="495" y="1761"/>
                      </a:lnTo>
                      <a:close/>
                      <a:moveTo>
                        <a:pt x="4515" y="1761"/>
                      </a:moveTo>
                      <a:lnTo>
                        <a:pt x="4515" y="2202"/>
                      </a:lnTo>
                      <a:lnTo>
                        <a:pt x="1872" y="2202"/>
                      </a:lnTo>
                      <a:lnTo>
                        <a:pt x="1872" y="1761"/>
                      </a:lnTo>
                      <a:close/>
                      <a:moveTo>
                        <a:pt x="3191" y="2698"/>
                      </a:moveTo>
                      <a:lnTo>
                        <a:pt x="3191" y="3139"/>
                      </a:lnTo>
                      <a:lnTo>
                        <a:pt x="549" y="3139"/>
                      </a:lnTo>
                      <a:lnTo>
                        <a:pt x="549" y="2698"/>
                      </a:lnTo>
                      <a:close/>
                      <a:moveTo>
                        <a:pt x="4569" y="2698"/>
                      </a:moveTo>
                      <a:lnTo>
                        <a:pt x="4569" y="3139"/>
                      </a:lnTo>
                      <a:lnTo>
                        <a:pt x="3745" y="3139"/>
                      </a:lnTo>
                      <a:lnTo>
                        <a:pt x="3745" y="2698"/>
                      </a:lnTo>
                      <a:close/>
                      <a:moveTo>
                        <a:pt x="538" y="1"/>
                      </a:moveTo>
                      <a:cubicBezTo>
                        <a:pt x="240" y="1"/>
                        <a:pt x="0" y="241"/>
                        <a:pt x="0" y="539"/>
                      </a:cubicBezTo>
                      <a:lnTo>
                        <a:pt x="0" y="3429"/>
                      </a:lnTo>
                      <a:cubicBezTo>
                        <a:pt x="0" y="3723"/>
                        <a:pt x="240" y="3963"/>
                        <a:pt x="538" y="3963"/>
                      </a:cubicBezTo>
                      <a:lnTo>
                        <a:pt x="4584" y="3963"/>
                      </a:lnTo>
                      <a:cubicBezTo>
                        <a:pt x="4878" y="3963"/>
                        <a:pt x="5118" y="3723"/>
                        <a:pt x="5118" y="3429"/>
                      </a:cubicBezTo>
                      <a:lnTo>
                        <a:pt x="5118" y="539"/>
                      </a:lnTo>
                      <a:cubicBezTo>
                        <a:pt x="5118" y="241"/>
                        <a:pt x="4878" y="1"/>
                        <a:pt x="45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62"/>
                <p:cNvSpPr/>
                <p:nvPr/>
              </p:nvSpPr>
              <p:spPr>
                <a:xfrm>
                  <a:off x="3835089" y="4383858"/>
                  <a:ext cx="196525" cy="123760"/>
                </a:xfrm>
                <a:custGeom>
                  <a:avLst/>
                  <a:gdLst/>
                  <a:ahLst/>
                  <a:cxnLst/>
                  <a:rect l="l" t="t" r="r" b="b"/>
                  <a:pathLst>
                    <a:path w="5615" h="3536" extrusionOk="0">
                      <a:moveTo>
                        <a:pt x="5119" y="495"/>
                      </a:moveTo>
                      <a:lnTo>
                        <a:pt x="5119" y="3041"/>
                      </a:lnTo>
                      <a:lnTo>
                        <a:pt x="496" y="3041"/>
                      </a:lnTo>
                      <a:lnTo>
                        <a:pt x="496" y="495"/>
                      </a:lnTo>
                      <a:close/>
                      <a:moveTo>
                        <a:pt x="248" y="0"/>
                      </a:moveTo>
                      <a:cubicBezTo>
                        <a:pt x="109" y="0"/>
                        <a:pt x="0" y="112"/>
                        <a:pt x="0" y="247"/>
                      </a:cubicBezTo>
                      <a:lnTo>
                        <a:pt x="0" y="3288"/>
                      </a:lnTo>
                      <a:cubicBezTo>
                        <a:pt x="0" y="3424"/>
                        <a:pt x="109" y="3536"/>
                        <a:pt x="248" y="3536"/>
                      </a:cubicBezTo>
                      <a:lnTo>
                        <a:pt x="5367" y="3536"/>
                      </a:lnTo>
                      <a:cubicBezTo>
                        <a:pt x="5502" y="3536"/>
                        <a:pt x="5614" y="3424"/>
                        <a:pt x="5614" y="3288"/>
                      </a:cubicBezTo>
                      <a:lnTo>
                        <a:pt x="5614" y="247"/>
                      </a:lnTo>
                      <a:cubicBezTo>
                        <a:pt x="5614" y="112"/>
                        <a:pt x="5502" y="0"/>
                        <a:pt x="53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62"/>
                <p:cNvSpPr/>
                <p:nvPr/>
              </p:nvSpPr>
              <p:spPr>
                <a:xfrm>
                  <a:off x="3239271" y="4379378"/>
                  <a:ext cx="129115" cy="132720"/>
                </a:xfrm>
                <a:custGeom>
                  <a:avLst/>
                  <a:gdLst/>
                  <a:ahLst/>
                  <a:cxnLst/>
                  <a:rect l="l" t="t" r="r" b="b"/>
                  <a:pathLst>
                    <a:path w="3689" h="3792" extrusionOk="0">
                      <a:moveTo>
                        <a:pt x="1847" y="1173"/>
                      </a:moveTo>
                      <a:cubicBezTo>
                        <a:pt x="2245" y="1173"/>
                        <a:pt x="2570" y="1498"/>
                        <a:pt x="2570" y="1896"/>
                      </a:cubicBezTo>
                      <a:cubicBezTo>
                        <a:pt x="2570" y="2298"/>
                        <a:pt x="2245" y="2619"/>
                        <a:pt x="1847" y="2619"/>
                      </a:cubicBezTo>
                      <a:cubicBezTo>
                        <a:pt x="1444" y="2619"/>
                        <a:pt x="1119" y="2298"/>
                        <a:pt x="1119" y="1896"/>
                      </a:cubicBezTo>
                      <a:cubicBezTo>
                        <a:pt x="1119" y="1498"/>
                        <a:pt x="1444" y="1173"/>
                        <a:pt x="1847" y="1173"/>
                      </a:cubicBezTo>
                      <a:close/>
                      <a:moveTo>
                        <a:pt x="1336" y="0"/>
                      </a:moveTo>
                      <a:lnTo>
                        <a:pt x="1258" y="766"/>
                      </a:lnTo>
                      <a:lnTo>
                        <a:pt x="589" y="391"/>
                      </a:lnTo>
                      <a:lnTo>
                        <a:pt x="1" y="1223"/>
                      </a:lnTo>
                      <a:lnTo>
                        <a:pt x="783" y="1896"/>
                      </a:lnTo>
                      <a:lnTo>
                        <a:pt x="1" y="2569"/>
                      </a:lnTo>
                      <a:lnTo>
                        <a:pt x="589" y="3405"/>
                      </a:lnTo>
                      <a:lnTo>
                        <a:pt x="1258" y="3025"/>
                      </a:lnTo>
                      <a:lnTo>
                        <a:pt x="1336" y="3791"/>
                      </a:lnTo>
                      <a:lnTo>
                        <a:pt x="2353" y="3791"/>
                      </a:lnTo>
                      <a:lnTo>
                        <a:pt x="2431" y="3025"/>
                      </a:lnTo>
                      <a:lnTo>
                        <a:pt x="3100" y="3405"/>
                      </a:lnTo>
                      <a:lnTo>
                        <a:pt x="3688" y="2569"/>
                      </a:lnTo>
                      <a:lnTo>
                        <a:pt x="2910" y="1896"/>
                      </a:lnTo>
                      <a:lnTo>
                        <a:pt x="3688" y="1223"/>
                      </a:lnTo>
                      <a:lnTo>
                        <a:pt x="3100" y="391"/>
                      </a:lnTo>
                      <a:lnTo>
                        <a:pt x="2431" y="766"/>
                      </a:lnTo>
                      <a:lnTo>
                        <a:pt x="235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62"/>
                <p:cNvSpPr/>
                <p:nvPr/>
              </p:nvSpPr>
              <p:spPr>
                <a:xfrm>
                  <a:off x="3313227" y="4379378"/>
                  <a:ext cx="82880" cy="58660"/>
                </a:xfrm>
                <a:custGeom>
                  <a:avLst/>
                  <a:gdLst/>
                  <a:ahLst/>
                  <a:cxnLst/>
                  <a:rect l="l" t="t" r="r" b="b"/>
                  <a:pathLst>
                    <a:path w="2368" h="1676" extrusionOk="0">
                      <a:moveTo>
                        <a:pt x="0" y="0"/>
                      </a:moveTo>
                      <a:lnTo>
                        <a:pt x="0" y="1675"/>
                      </a:lnTo>
                      <a:lnTo>
                        <a:pt x="2368" y="1675"/>
                      </a:lnTo>
                      <a:lnTo>
                        <a:pt x="236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62"/>
                <p:cNvSpPr/>
                <p:nvPr/>
              </p:nvSpPr>
              <p:spPr>
                <a:xfrm>
                  <a:off x="3329468" y="4393588"/>
                  <a:ext cx="24535" cy="32935"/>
                </a:xfrm>
                <a:custGeom>
                  <a:avLst/>
                  <a:gdLst/>
                  <a:ahLst/>
                  <a:cxnLst/>
                  <a:rect l="l" t="t" r="r" b="b"/>
                  <a:pathLst>
                    <a:path w="701" h="941" extrusionOk="0">
                      <a:moveTo>
                        <a:pt x="1" y="1"/>
                      </a:moveTo>
                      <a:lnTo>
                        <a:pt x="1" y="940"/>
                      </a:lnTo>
                      <a:lnTo>
                        <a:pt x="124" y="940"/>
                      </a:lnTo>
                      <a:lnTo>
                        <a:pt x="124" y="499"/>
                      </a:lnTo>
                      <a:lnTo>
                        <a:pt x="577" y="499"/>
                      </a:lnTo>
                      <a:lnTo>
                        <a:pt x="577" y="940"/>
                      </a:lnTo>
                      <a:lnTo>
                        <a:pt x="701" y="940"/>
                      </a:lnTo>
                      <a:lnTo>
                        <a:pt x="701" y="1"/>
                      </a:lnTo>
                      <a:lnTo>
                        <a:pt x="577" y="1"/>
                      </a:lnTo>
                      <a:lnTo>
                        <a:pt x="577" y="395"/>
                      </a:lnTo>
                      <a:lnTo>
                        <a:pt x="124" y="395"/>
                      </a:lnTo>
                      <a:lnTo>
                        <a:pt x="1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62"/>
                <p:cNvSpPr/>
                <p:nvPr/>
              </p:nvSpPr>
              <p:spPr>
                <a:xfrm>
                  <a:off x="3361283" y="4393308"/>
                  <a:ext cx="26985" cy="33460"/>
                </a:xfrm>
                <a:custGeom>
                  <a:avLst/>
                  <a:gdLst/>
                  <a:ahLst/>
                  <a:cxnLst/>
                  <a:rect l="l" t="t" r="r" b="b"/>
                  <a:pathLst>
                    <a:path w="771" h="956" extrusionOk="0">
                      <a:moveTo>
                        <a:pt x="264" y="97"/>
                      </a:moveTo>
                      <a:cubicBezTo>
                        <a:pt x="520" y="97"/>
                        <a:pt x="647" y="241"/>
                        <a:pt x="647" y="461"/>
                      </a:cubicBezTo>
                      <a:cubicBezTo>
                        <a:pt x="647" y="713"/>
                        <a:pt x="504" y="859"/>
                        <a:pt x="245" y="859"/>
                      </a:cubicBezTo>
                      <a:cubicBezTo>
                        <a:pt x="198" y="859"/>
                        <a:pt x="152" y="856"/>
                        <a:pt x="120" y="852"/>
                      </a:cubicBezTo>
                      <a:lnTo>
                        <a:pt x="120" y="109"/>
                      </a:lnTo>
                      <a:cubicBezTo>
                        <a:pt x="156" y="105"/>
                        <a:pt x="202" y="97"/>
                        <a:pt x="264" y="97"/>
                      </a:cubicBezTo>
                      <a:close/>
                      <a:moveTo>
                        <a:pt x="260" y="0"/>
                      </a:moveTo>
                      <a:cubicBezTo>
                        <a:pt x="163" y="0"/>
                        <a:pt x="74" y="9"/>
                        <a:pt x="1" y="20"/>
                      </a:cubicBezTo>
                      <a:lnTo>
                        <a:pt x="1" y="945"/>
                      </a:lnTo>
                      <a:cubicBezTo>
                        <a:pt x="63" y="952"/>
                        <a:pt x="136" y="956"/>
                        <a:pt x="222" y="956"/>
                      </a:cubicBezTo>
                      <a:cubicBezTo>
                        <a:pt x="404" y="956"/>
                        <a:pt x="550" y="909"/>
                        <a:pt x="636" y="821"/>
                      </a:cubicBezTo>
                      <a:cubicBezTo>
                        <a:pt x="724" y="736"/>
                        <a:pt x="770" y="608"/>
                        <a:pt x="770" y="457"/>
                      </a:cubicBezTo>
                      <a:cubicBezTo>
                        <a:pt x="770" y="302"/>
                        <a:pt x="724" y="194"/>
                        <a:pt x="639" y="120"/>
                      </a:cubicBezTo>
                      <a:cubicBezTo>
                        <a:pt x="558" y="43"/>
                        <a:pt x="434" y="0"/>
                        <a:pt x="2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62"/>
                <p:cNvSpPr/>
                <p:nvPr/>
              </p:nvSpPr>
              <p:spPr>
                <a:xfrm>
                  <a:off x="3520257" y="4370558"/>
                  <a:ext cx="190715" cy="150325"/>
                </a:xfrm>
                <a:custGeom>
                  <a:avLst/>
                  <a:gdLst/>
                  <a:ahLst/>
                  <a:cxnLst/>
                  <a:rect l="l" t="t" r="r" b="b"/>
                  <a:pathLst>
                    <a:path w="5449" h="4295" extrusionOk="0">
                      <a:moveTo>
                        <a:pt x="4747" y="334"/>
                      </a:moveTo>
                      <a:cubicBezTo>
                        <a:pt x="4953" y="334"/>
                        <a:pt x="5119" y="500"/>
                        <a:pt x="5119" y="705"/>
                      </a:cubicBezTo>
                      <a:lnTo>
                        <a:pt x="5119" y="3595"/>
                      </a:lnTo>
                      <a:cubicBezTo>
                        <a:pt x="5119" y="3800"/>
                        <a:pt x="4953" y="3966"/>
                        <a:pt x="4747" y="3966"/>
                      </a:cubicBezTo>
                      <a:lnTo>
                        <a:pt x="701" y="3966"/>
                      </a:lnTo>
                      <a:cubicBezTo>
                        <a:pt x="496" y="3966"/>
                        <a:pt x="330" y="3800"/>
                        <a:pt x="330" y="3595"/>
                      </a:cubicBezTo>
                      <a:lnTo>
                        <a:pt x="330" y="705"/>
                      </a:lnTo>
                      <a:cubicBezTo>
                        <a:pt x="330" y="500"/>
                        <a:pt x="496" y="334"/>
                        <a:pt x="701" y="334"/>
                      </a:cubicBezTo>
                      <a:close/>
                      <a:moveTo>
                        <a:pt x="701" y="0"/>
                      </a:moveTo>
                      <a:cubicBezTo>
                        <a:pt x="314" y="0"/>
                        <a:pt x="1" y="318"/>
                        <a:pt x="1" y="705"/>
                      </a:cubicBezTo>
                      <a:lnTo>
                        <a:pt x="1" y="3595"/>
                      </a:lnTo>
                      <a:cubicBezTo>
                        <a:pt x="1" y="3982"/>
                        <a:pt x="314" y="4295"/>
                        <a:pt x="701" y="4295"/>
                      </a:cubicBezTo>
                      <a:lnTo>
                        <a:pt x="4747" y="4295"/>
                      </a:lnTo>
                      <a:cubicBezTo>
                        <a:pt x="5135" y="4295"/>
                        <a:pt x="5448" y="3982"/>
                        <a:pt x="5448" y="3595"/>
                      </a:cubicBezTo>
                      <a:lnTo>
                        <a:pt x="5448" y="705"/>
                      </a:lnTo>
                      <a:cubicBezTo>
                        <a:pt x="5448" y="318"/>
                        <a:pt x="5135" y="0"/>
                        <a:pt x="4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62"/>
                <p:cNvSpPr/>
                <p:nvPr/>
              </p:nvSpPr>
              <p:spPr>
                <a:xfrm>
                  <a:off x="3623579" y="4446544"/>
                  <a:ext cx="59080" cy="45640"/>
                </a:xfrm>
                <a:custGeom>
                  <a:avLst/>
                  <a:gdLst/>
                  <a:ahLst/>
                  <a:cxnLst/>
                  <a:rect l="l" t="t" r="r" b="b"/>
                  <a:pathLst>
                    <a:path w="1688" h="1304" extrusionOk="0">
                      <a:moveTo>
                        <a:pt x="179" y="0"/>
                      </a:moveTo>
                      <a:cubicBezTo>
                        <a:pt x="82" y="0"/>
                        <a:pt x="1" y="77"/>
                        <a:pt x="1" y="174"/>
                      </a:cubicBezTo>
                      <a:lnTo>
                        <a:pt x="1" y="1129"/>
                      </a:lnTo>
                      <a:cubicBezTo>
                        <a:pt x="1" y="1227"/>
                        <a:pt x="82" y="1304"/>
                        <a:pt x="179" y="1304"/>
                      </a:cubicBezTo>
                      <a:lnTo>
                        <a:pt x="1513" y="1304"/>
                      </a:lnTo>
                      <a:cubicBezTo>
                        <a:pt x="1610" y="1304"/>
                        <a:pt x="1688" y="1227"/>
                        <a:pt x="1688" y="1129"/>
                      </a:cubicBezTo>
                      <a:lnTo>
                        <a:pt x="1688" y="174"/>
                      </a:lnTo>
                      <a:cubicBezTo>
                        <a:pt x="1688" y="77"/>
                        <a:pt x="1610" y="0"/>
                        <a:pt x="151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62"/>
                <p:cNvSpPr/>
                <p:nvPr/>
              </p:nvSpPr>
              <p:spPr>
                <a:xfrm>
                  <a:off x="4156710" y="4370558"/>
                  <a:ext cx="190680" cy="150325"/>
                </a:xfrm>
                <a:custGeom>
                  <a:avLst/>
                  <a:gdLst/>
                  <a:ahLst/>
                  <a:cxnLst/>
                  <a:rect l="l" t="t" r="r" b="b"/>
                  <a:pathLst>
                    <a:path w="5448" h="4295" extrusionOk="0">
                      <a:moveTo>
                        <a:pt x="700" y="0"/>
                      </a:moveTo>
                      <a:cubicBezTo>
                        <a:pt x="314" y="0"/>
                        <a:pt x="0" y="318"/>
                        <a:pt x="0" y="705"/>
                      </a:cubicBezTo>
                      <a:lnTo>
                        <a:pt x="329" y="705"/>
                      </a:lnTo>
                      <a:cubicBezTo>
                        <a:pt x="329" y="500"/>
                        <a:pt x="496" y="334"/>
                        <a:pt x="700" y="334"/>
                      </a:cubicBezTo>
                      <a:lnTo>
                        <a:pt x="4748" y="334"/>
                      </a:lnTo>
                      <a:cubicBezTo>
                        <a:pt x="4953" y="334"/>
                        <a:pt x="5119" y="500"/>
                        <a:pt x="5119" y="705"/>
                      </a:cubicBezTo>
                      <a:lnTo>
                        <a:pt x="5119" y="3595"/>
                      </a:lnTo>
                      <a:cubicBezTo>
                        <a:pt x="5119" y="3800"/>
                        <a:pt x="4953" y="3966"/>
                        <a:pt x="4748" y="3966"/>
                      </a:cubicBezTo>
                      <a:lnTo>
                        <a:pt x="3769" y="3966"/>
                      </a:lnTo>
                      <a:lnTo>
                        <a:pt x="3769" y="4295"/>
                      </a:lnTo>
                      <a:lnTo>
                        <a:pt x="4748" y="4295"/>
                      </a:lnTo>
                      <a:cubicBezTo>
                        <a:pt x="5134" y="4295"/>
                        <a:pt x="5448" y="3982"/>
                        <a:pt x="5448" y="3595"/>
                      </a:cubicBezTo>
                      <a:lnTo>
                        <a:pt x="5448" y="705"/>
                      </a:lnTo>
                      <a:cubicBezTo>
                        <a:pt x="5448" y="318"/>
                        <a:pt x="5134" y="0"/>
                        <a:pt x="47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62"/>
                <p:cNvSpPr/>
                <p:nvPr/>
              </p:nvSpPr>
              <p:spPr>
                <a:xfrm>
                  <a:off x="4155765" y="4407239"/>
                  <a:ext cx="111755" cy="111755"/>
                </a:xfrm>
                <a:custGeom>
                  <a:avLst/>
                  <a:gdLst/>
                  <a:ahLst/>
                  <a:cxnLst/>
                  <a:rect l="l" t="t" r="r" b="b"/>
                  <a:pathLst>
                    <a:path w="3193" h="3193" extrusionOk="0">
                      <a:moveTo>
                        <a:pt x="0" y="1"/>
                      </a:moveTo>
                      <a:lnTo>
                        <a:pt x="0" y="477"/>
                      </a:lnTo>
                      <a:cubicBezTo>
                        <a:pt x="1498" y="477"/>
                        <a:pt x="2716" y="1695"/>
                        <a:pt x="2716" y="3193"/>
                      </a:cubicBezTo>
                      <a:lnTo>
                        <a:pt x="3192" y="3193"/>
                      </a:lnTo>
                      <a:cubicBezTo>
                        <a:pt x="3192" y="1433"/>
                        <a:pt x="1761" y="1"/>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62"/>
                <p:cNvSpPr/>
                <p:nvPr/>
              </p:nvSpPr>
              <p:spPr>
                <a:xfrm>
                  <a:off x="4155765" y="4445179"/>
                  <a:ext cx="73815" cy="73815"/>
                </a:xfrm>
                <a:custGeom>
                  <a:avLst/>
                  <a:gdLst/>
                  <a:ahLst/>
                  <a:cxnLst/>
                  <a:rect l="l" t="t" r="r" b="b"/>
                  <a:pathLst>
                    <a:path w="2109" h="2109" extrusionOk="0">
                      <a:moveTo>
                        <a:pt x="0" y="0"/>
                      </a:moveTo>
                      <a:lnTo>
                        <a:pt x="0" y="477"/>
                      </a:lnTo>
                      <a:cubicBezTo>
                        <a:pt x="902" y="477"/>
                        <a:pt x="1632" y="1207"/>
                        <a:pt x="1632" y="2109"/>
                      </a:cubicBezTo>
                      <a:lnTo>
                        <a:pt x="2109" y="2109"/>
                      </a:lnTo>
                      <a:cubicBezTo>
                        <a:pt x="2109" y="945"/>
                        <a:pt x="1164" y="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62"/>
                <p:cNvSpPr/>
                <p:nvPr/>
              </p:nvSpPr>
              <p:spPr>
                <a:xfrm>
                  <a:off x="4155765" y="4487145"/>
                  <a:ext cx="31850" cy="31850"/>
                </a:xfrm>
                <a:custGeom>
                  <a:avLst/>
                  <a:gdLst/>
                  <a:ahLst/>
                  <a:cxnLst/>
                  <a:rect l="l" t="t" r="r" b="b"/>
                  <a:pathLst>
                    <a:path w="910" h="910" extrusionOk="0">
                      <a:moveTo>
                        <a:pt x="0" y="1"/>
                      </a:moveTo>
                      <a:lnTo>
                        <a:pt x="0" y="910"/>
                      </a:lnTo>
                      <a:lnTo>
                        <a:pt x="909" y="910"/>
                      </a:lnTo>
                      <a:cubicBezTo>
                        <a:pt x="909" y="407"/>
                        <a:pt x="503" y="1"/>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62"/>
                <p:cNvSpPr/>
                <p:nvPr/>
              </p:nvSpPr>
              <p:spPr>
                <a:xfrm>
                  <a:off x="4471542" y="4367723"/>
                  <a:ext cx="68530" cy="68530"/>
                </a:xfrm>
                <a:custGeom>
                  <a:avLst/>
                  <a:gdLst/>
                  <a:ahLst/>
                  <a:cxnLst/>
                  <a:rect l="l" t="t" r="r" b="b"/>
                  <a:pathLst>
                    <a:path w="1958" h="1958" extrusionOk="0">
                      <a:moveTo>
                        <a:pt x="248" y="1"/>
                      </a:moveTo>
                      <a:cubicBezTo>
                        <a:pt x="113" y="1"/>
                        <a:pt x="1" y="113"/>
                        <a:pt x="1" y="248"/>
                      </a:cubicBezTo>
                      <a:lnTo>
                        <a:pt x="1" y="1710"/>
                      </a:lnTo>
                      <a:cubicBezTo>
                        <a:pt x="1" y="1849"/>
                        <a:pt x="113" y="1958"/>
                        <a:pt x="248" y="1958"/>
                      </a:cubicBezTo>
                      <a:cubicBezTo>
                        <a:pt x="383" y="1958"/>
                        <a:pt x="495" y="1849"/>
                        <a:pt x="495" y="1710"/>
                      </a:cubicBezTo>
                      <a:lnTo>
                        <a:pt x="495" y="496"/>
                      </a:lnTo>
                      <a:lnTo>
                        <a:pt x="1710" y="496"/>
                      </a:lnTo>
                      <a:cubicBezTo>
                        <a:pt x="1845" y="496"/>
                        <a:pt x="1958" y="383"/>
                        <a:pt x="1958" y="248"/>
                      </a:cubicBezTo>
                      <a:cubicBezTo>
                        <a:pt x="1958" y="113"/>
                        <a:pt x="1845" y="1"/>
                        <a:pt x="171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62"/>
                <p:cNvSpPr/>
                <p:nvPr/>
              </p:nvSpPr>
              <p:spPr>
                <a:xfrm>
                  <a:off x="4553164" y="4367723"/>
                  <a:ext cx="68705" cy="68530"/>
                </a:xfrm>
                <a:custGeom>
                  <a:avLst/>
                  <a:gdLst/>
                  <a:ahLst/>
                  <a:cxnLst/>
                  <a:rect l="l" t="t" r="r" b="b"/>
                  <a:pathLst>
                    <a:path w="1963" h="1958" extrusionOk="0">
                      <a:moveTo>
                        <a:pt x="249" y="1"/>
                      </a:moveTo>
                      <a:cubicBezTo>
                        <a:pt x="113" y="1"/>
                        <a:pt x="1" y="113"/>
                        <a:pt x="1" y="248"/>
                      </a:cubicBezTo>
                      <a:cubicBezTo>
                        <a:pt x="1" y="383"/>
                        <a:pt x="113" y="496"/>
                        <a:pt x="249" y="496"/>
                      </a:cubicBezTo>
                      <a:lnTo>
                        <a:pt x="1467" y="496"/>
                      </a:lnTo>
                      <a:lnTo>
                        <a:pt x="1467" y="1710"/>
                      </a:lnTo>
                      <a:cubicBezTo>
                        <a:pt x="1467" y="1849"/>
                        <a:pt x="1576" y="1958"/>
                        <a:pt x="1715" y="1958"/>
                      </a:cubicBezTo>
                      <a:cubicBezTo>
                        <a:pt x="1851" y="1958"/>
                        <a:pt x="1963" y="1849"/>
                        <a:pt x="1963" y="1710"/>
                      </a:cubicBezTo>
                      <a:lnTo>
                        <a:pt x="1963" y="248"/>
                      </a:lnTo>
                      <a:cubicBezTo>
                        <a:pt x="1963" y="113"/>
                        <a:pt x="1851" y="1"/>
                        <a:pt x="17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62"/>
                <p:cNvSpPr/>
                <p:nvPr/>
              </p:nvSpPr>
              <p:spPr>
                <a:xfrm>
                  <a:off x="4553164" y="4455190"/>
                  <a:ext cx="68705" cy="68565"/>
                </a:xfrm>
                <a:custGeom>
                  <a:avLst/>
                  <a:gdLst/>
                  <a:ahLst/>
                  <a:cxnLst/>
                  <a:rect l="l" t="t" r="r" b="b"/>
                  <a:pathLst>
                    <a:path w="1963" h="1959" extrusionOk="0">
                      <a:moveTo>
                        <a:pt x="1715" y="0"/>
                      </a:moveTo>
                      <a:cubicBezTo>
                        <a:pt x="1576" y="0"/>
                        <a:pt x="1467" y="113"/>
                        <a:pt x="1467" y="248"/>
                      </a:cubicBezTo>
                      <a:lnTo>
                        <a:pt x="1467" y="1463"/>
                      </a:lnTo>
                      <a:lnTo>
                        <a:pt x="249" y="1463"/>
                      </a:lnTo>
                      <a:cubicBezTo>
                        <a:pt x="113" y="1463"/>
                        <a:pt x="1" y="1575"/>
                        <a:pt x="1" y="1711"/>
                      </a:cubicBezTo>
                      <a:cubicBezTo>
                        <a:pt x="1" y="1850"/>
                        <a:pt x="113" y="1959"/>
                        <a:pt x="249" y="1959"/>
                      </a:cubicBezTo>
                      <a:lnTo>
                        <a:pt x="1715" y="1959"/>
                      </a:lnTo>
                      <a:cubicBezTo>
                        <a:pt x="1851" y="1959"/>
                        <a:pt x="1963" y="1850"/>
                        <a:pt x="1963" y="1711"/>
                      </a:cubicBezTo>
                      <a:lnTo>
                        <a:pt x="1963" y="248"/>
                      </a:lnTo>
                      <a:cubicBezTo>
                        <a:pt x="1963" y="113"/>
                        <a:pt x="1851" y="0"/>
                        <a:pt x="171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62"/>
                <p:cNvSpPr/>
                <p:nvPr/>
              </p:nvSpPr>
              <p:spPr>
                <a:xfrm>
                  <a:off x="4471542" y="4455190"/>
                  <a:ext cx="68530" cy="68565"/>
                </a:xfrm>
                <a:custGeom>
                  <a:avLst/>
                  <a:gdLst/>
                  <a:ahLst/>
                  <a:cxnLst/>
                  <a:rect l="l" t="t" r="r" b="b"/>
                  <a:pathLst>
                    <a:path w="1958" h="1959" extrusionOk="0">
                      <a:moveTo>
                        <a:pt x="248" y="0"/>
                      </a:moveTo>
                      <a:cubicBezTo>
                        <a:pt x="113" y="0"/>
                        <a:pt x="1" y="113"/>
                        <a:pt x="1" y="248"/>
                      </a:cubicBezTo>
                      <a:lnTo>
                        <a:pt x="1" y="1711"/>
                      </a:lnTo>
                      <a:cubicBezTo>
                        <a:pt x="1" y="1850"/>
                        <a:pt x="113" y="1959"/>
                        <a:pt x="248" y="1959"/>
                      </a:cubicBezTo>
                      <a:lnTo>
                        <a:pt x="1710" y="1959"/>
                      </a:lnTo>
                      <a:cubicBezTo>
                        <a:pt x="1845" y="1959"/>
                        <a:pt x="1958" y="1850"/>
                        <a:pt x="1958" y="1711"/>
                      </a:cubicBezTo>
                      <a:cubicBezTo>
                        <a:pt x="1958" y="1575"/>
                        <a:pt x="1845" y="1463"/>
                        <a:pt x="1710" y="1463"/>
                      </a:cubicBezTo>
                      <a:lnTo>
                        <a:pt x="495" y="1463"/>
                      </a:lnTo>
                      <a:lnTo>
                        <a:pt x="495" y="248"/>
                      </a:lnTo>
                      <a:cubicBezTo>
                        <a:pt x="495" y="113"/>
                        <a:pt x="383" y="0"/>
                        <a:pt x="24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2739" name="Google Shape;2739;p62"/>
          <p:cNvSpPr txBox="1">
            <a:spLocks noGrp="1"/>
          </p:cNvSpPr>
          <p:nvPr>
            <p:ph type="title"/>
          </p:nvPr>
        </p:nvSpPr>
        <p:spPr>
          <a:xfrm>
            <a:off x="2894402" y="336718"/>
            <a:ext cx="3311100" cy="572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SOCIAL MEDIA</a:t>
            </a:r>
            <a:endParaRPr dirty="0"/>
          </a:p>
        </p:txBody>
      </p:sp>
      <p:sp>
        <p:nvSpPr>
          <p:cNvPr id="2740" name="Google Shape;2740;p62"/>
          <p:cNvSpPr txBox="1">
            <a:spLocks noGrp="1"/>
          </p:cNvSpPr>
          <p:nvPr>
            <p:ph type="subTitle" idx="1"/>
          </p:nvPr>
        </p:nvSpPr>
        <p:spPr>
          <a:xfrm>
            <a:off x="837388" y="2194004"/>
            <a:ext cx="3311100" cy="809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solidFill>
                  <a:schemeClr val="bg1">
                    <a:lumMod val="25000"/>
                  </a:schemeClr>
                </a:solidFill>
                <a:latin typeface="+mj-lt"/>
              </a:rPr>
              <a:t>You can replace the image on the screen with your own work. Just right-click on it and select “Replace image”</a:t>
            </a:r>
            <a:endParaRPr dirty="0">
              <a:solidFill>
                <a:schemeClr val="bg1">
                  <a:lumMod val="25000"/>
                </a:schemeClr>
              </a:solidFill>
              <a:latin typeface="+mj-lt"/>
            </a:endParaRPr>
          </a:p>
        </p:txBody>
      </p:sp>
      <p:pic>
        <p:nvPicPr>
          <p:cNvPr id="2" name="Imagen 1"/>
          <p:cNvPicPr>
            <a:picLocks noChangeAspect="1"/>
          </p:cNvPicPr>
          <p:nvPr/>
        </p:nvPicPr>
        <p:blipFill>
          <a:blip r:embed="rId3"/>
          <a:srcRect/>
          <a:stretch/>
        </p:blipFill>
        <p:spPr>
          <a:xfrm>
            <a:off x="4745998" y="1697296"/>
            <a:ext cx="3745555" cy="2066307"/>
          </a:xfrm>
          <a:prstGeom prst="rect">
            <a:avLst/>
          </a:prstGeom>
        </p:spPr>
      </p:pic>
      <p:grpSp>
        <p:nvGrpSpPr>
          <p:cNvPr id="2742" name="Google Shape;2742;p62"/>
          <p:cNvGrpSpPr/>
          <p:nvPr/>
        </p:nvGrpSpPr>
        <p:grpSpPr>
          <a:xfrm>
            <a:off x="6413796" y="2504939"/>
            <a:ext cx="646112" cy="646129"/>
            <a:chOff x="2389708" y="2922863"/>
            <a:chExt cx="300378" cy="300385"/>
          </a:xfrm>
        </p:grpSpPr>
        <p:sp>
          <p:nvSpPr>
            <p:cNvPr id="2743" name="Google Shape;2743;p62"/>
            <p:cNvSpPr/>
            <p:nvPr/>
          </p:nvSpPr>
          <p:spPr>
            <a:xfrm>
              <a:off x="2389708" y="2922863"/>
              <a:ext cx="300378" cy="300385"/>
            </a:xfrm>
            <a:custGeom>
              <a:avLst/>
              <a:gdLst/>
              <a:ahLst/>
              <a:cxnLst/>
              <a:rect l="l" t="t" r="r" b="b"/>
              <a:pathLst>
                <a:path w="39680" h="39681" extrusionOk="0">
                  <a:moveTo>
                    <a:pt x="19840" y="1"/>
                  </a:moveTo>
                  <a:cubicBezTo>
                    <a:pt x="8884" y="1"/>
                    <a:pt x="1" y="8884"/>
                    <a:pt x="1" y="19840"/>
                  </a:cubicBezTo>
                  <a:cubicBezTo>
                    <a:pt x="1" y="30797"/>
                    <a:pt x="8884" y="39680"/>
                    <a:pt x="19840" y="39680"/>
                  </a:cubicBezTo>
                  <a:cubicBezTo>
                    <a:pt x="30797" y="39680"/>
                    <a:pt x="39680" y="30797"/>
                    <a:pt x="39680" y="19840"/>
                  </a:cubicBezTo>
                  <a:cubicBezTo>
                    <a:pt x="39680" y="8884"/>
                    <a:pt x="30797" y="1"/>
                    <a:pt x="19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62"/>
            <p:cNvSpPr/>
            <p:nvPr/>
          </p:nvSpPr>
          <p:spPr>
            <a:xfrm>
              <a:off x="2488850" y="3005373"/>
              <a:ext cx="135374" cy="135374"/>
            </a:xfrm>
            <a:custGeom>
              <a:avLst/>
              <a:gdLst/>
              <a:ahLst/>
              <a:cxnLst/>
              <a:rect l="l" t="t" r="r" b="b"/>
              <a:pathLst>
                <a:path w="17883" h="17883" extrusionOk="0">
                  <a:moveTo>
                    <a:pt x="0" y="1"/>
                  </a:moveTo>
                  <a:lnTo>
                    <a:pt x="0" y="17882"/>
                  </a:lnTo>
                  <a:lnTo>
                    <a:pt x="17883" y="8941"/>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2" name="Imagen 51"/>
          <p:cNvPicPr>
            <a:picLocks noChangeAspect="1"/>
          </p:cNvPicPr>
          <p:nvPr/>
        </p:nvPicPr>
        <p:blipFill>
          <a:blip r:embed="rId4"/>
          <a:stretch>
            <a:fillRect/>
          </a:stretch>
        </p:blipFill>
        <p:spPr>
          <a:xfrm>
            <a:off x="599224" y="374075"/>
            <a:ext cx="7945552" cy="726780"/>
          </a:xfrm>
          <a:prstGeom prst="rect">
            <a:avLst/>
          </a:prstGeom>
        </p:spPr>
      </p:pic>
      <p:sp>
        <p:nvSpPr>
          <p:cNvPr id="53" name="Google Shape;2740;p62"/>
          <p:cNvSpPr txBox="1">
            <a:spLocks/>
          </p:cNvSpPr>
          <p:nvPr/>
        </p:nvSpPr>
        <p:spPr>
          <a:xfrm>
            <a:off x="837388" y="3100543"/>
            <a:ext cx="3311100" cy="8097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r" rtl="0">
              <a:lnSpc>
                <a:spcPct val="100000"/>
              </a:lnSpc>
              <a:spcBef>
                <a:spcPts val="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1pPr>
            <a:lvl2pPr marL="914400" marR="0" lvl="1" indent="-317500" algn="ctr" rtl="0">
              <a:lnSpc>
                <a:spcPct val="100000"/>
              </a:lnSpc>
              <a:spcBef>
                <a:spcPts val="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2pPr>
            <a:lvl3pPr marL="1371600" marR="0" lvl="2"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3pPr>
            <a:lvl4pPr marL="1828800" marR="0" lvl="3"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4pPr>
            <a:lvl5pPr marL="2286000" marR="0" lvl="4"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5pPr>
            <a:lvl6pPr marL="2743200" marR="0" lvl="5"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6pPr>
            <a:lvl7pPr marL="3200400" marR="0" lvl="6"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7pPr>
            <a:lvl8pPr marL="3657600" marR="0" lvl="7"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8pPr>
            <a:lvl9pPr marL="4114800" marR="0" lvl="8" indent="-317500" algn="ctr" rtl="0">
              <a:lnSpc>
                <a:spcPct val="100000"/>
              </a:lnSpc>
              <a:spcBef>
                <a:spcPts val="1600"/>
              </a:spcBef>
              <a:spcAft>
                <a:spcPts val="1600"/>
              </a:spcAft>
              <a:buClr>
                <a:schemeClr val="lt2"/>
              </a:buClr>
              <a:buSzPts val="1400"/>
              <a:buFont typeface="Cairo"/>
              <a:buNone/>
              <a:defRPr sz="1400" b="0" i="0" u="none" strike="noStrike" cap="none">
                <a:solidFill>
                  <a:schemeClr val="lt2"/>
                </a:solidFill>
                <a:latin typeface="Cairo"/>
                <a:ea typeface="Cairo"/>
                <a:cs typeface="Cairo"/>
                <a:sym typeface="Cairo"/>
              </a:defRPr>
            </a:lvl9pPr>
          </a:lstStyle>
          <a:p>
            <a:pPr marL="0" indent="0"/>
            <a:r>
              <a:rPr lang="en-US">
                <a:solidFill>
                  <a:schemeClr val="bg1">
                    <a:lumMod val="25000"/>
                  </a:schemeClr>
                </a:solidFill>
                <a:latin typeface="+mj-lt"/>
              </a:rPr>
              <a:t>You can replace the image on the screen with your own work. Just right-click on it and select “Replace image”</a:t>
            </a:r>
            <a:endParaRPr lang="en-US" dirty="0">
              <a:solidFill>
                <a:schemeClr val="bg1">
                  <a:lumMod val="25000"/>
                </a:schemeClr>
              </a:solidFill>
              <a:latin typeface="+mj-lt"/>
            </a:endParaRPr>
          </a:p>
        </p:txBody>
      </p:sp>
      <p:grpSp>
        <p:nvGrpSpPr>
          <p:cNvPr id="3" name="Google Shape;680;p23">
            <a:extLst>
              <a:ext uri="{FF2B5EF4-FFF2-40B4-BE49-F238E27FC236}">
                <a16:creationId xmlns:a16="http://schemas.microsoft.com/office/drawing/2014/main" id="{17A98CDA-7030-F081-5FD3-003FD3D2B928}"/>
              </a:ext>
            </a:extLst>
          </p:cNvPr>
          <p:cNvGrpSpPr/>
          <p:nvPr/>
        </p:nvGrpSpPr>
        <p:grpSpPr>
          <a:xfrm>
            <a:off x="-1" y="4368678"/>
            <a:ext cx="9143876" cy="752732"/>
            <a:chOff x="76" y="4390800"/>
            <a:chExt cx="9143876" cy="752732"/>
          </a:xfrm>
        </p:grpSpPr>
        <p:sp>
          <p:nvSpPr>
            <p:cNvPr id="4" name="Google Shape;681;p23">
              <a:extLst>
                <a:ext uri="{FF2B5EF4-FFF2-40B4-BE49-F238E27FC236}">
                  <a16:creationId xmlns:a16="http://schemas.microsoft.com/office/drawing/2014/main" id="{635599D0-99B7-DB0F-8BFF-971DAB780B7B}"/>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Google Shape;682;p23">
              <a:extLst>
                <a:ext uri="{FF2B5EF4-FFF2-40B4-BE49-F238E27FC236}">
                  <a16:creationId xmlns:a16="http://schemas.microsoft.com/office/drawing/2014/main" id="{79D8730F-FEB1-DE28-12E3-DDECDDBDE56B}"/>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6" name="Grupo 5">
            <a:extLst>
              <a:ext uri="{FF2B5EF4-FFF2-40B4-BE49-F238E27FC236}">
                <a16:creationId xmlns:a16="http://schemas.microsoft.com/office/drawing/2014/main" id="{3F26800A-6E3D-6BF1-E02A-3ABF9A2F7EE6}"/>
              </a:ext>
            </a:extLst>
          </p:cNvPr>
          <p:cNvGrpSpPr/>
          <p:nvPr/>
        </p:nvGrpSpPr>
        <p:grpSpPr>
          <a:xfrm>
            <a:off x="8273907" y="213974"/>
            <a:ext cx="800346" cy="1142065"/>
            <a:chOff x="1582532" y="161505"/>
            <a:chExt cx="1233055" cy="1759526"/>
          </a:xfrm>
        </p:grpSpPr>
        <p:sp>
          <p:nvSpPr>
            <p:cNvPr id="7" name="Elipse 6">
              <a:extLst>
                <a:ext uri="{FF2B5EF4-FFF2-40B4-BE49-F238E27FC236}">
                  <a16:creationId xmlns:a16="http://schemas.microsoft.com/office/drawing/2014/main" id="{D7291AB1-FF94-6869-6062-25CD86AA59BB}"/>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a:extLst>
                <a:ext uri="{FF2B5EF4-FFF2-40B4-BE49-F238E27FC236}">
                  <a16:creationId xmlns:a16="http://schemas.microsoft.com/office/drawing/2014/main" id="{BEDB58F4-D97A-4A9B-1638-AB57C38F0462}"/>
                </a:ext>
              </a:extLst>
            </p:cNvPr>
            <p:cNvPicPr>
              <a:picLocks noChangeAspect="1"/>
            </p:cNvPicPr>
            <p:nvPr/>
          </p:nvPicPr>
          <p:blipFill>
            <a:blip r:embed="rId5"/>
            <a:stretch>
              <a:fillRect/>
            </a:stretch>
          </p:blipFill>
          <p:spPr>
            <a:xfrm>
              <a:off x="1914524" y="438143"/>
              <a:ext cx="607500" cy="1361250"/>
            </a:xfrm>
            <a:prstGeom prst="rect">
              <a:avLst/>
            </a:prstGeom>
          </p:spPr>
        </p:pic>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48"/>
        <p:cNvGrpSpPr/>
        <p:nvPr/>
      </p:nvGrpSpPr>
      <p:grpSpPr>
        <a:xfrm>
          <a:off x="0" y="0"/>
          <a:ext cx="0" cy="0"/>
          <a:chOff x="0" y="0"/>
          <a:chExt cx="0" cy="0"/>
        </a:xfrm>
      </p:grpSpPr>
      <p:sp>
        <p:nvSpPr>
          <p:cNvPr id="2749" name="Google Shape;2749;p6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OUR TEAM</a:t>
            </a:r>
            <a:endParaRPr/>
          </a:p>
        </p:txBody>
      </p:sp>
      <p:sp>
        <p:nvSpPr>
          <p:cNvPr id="2750" name="Google Shape;2750;p63"/>
          <p:cNvSpPr txBox="1">
            <a:spLocks noGrp="1"/>
          </p:cNvSpPr>
          <p:nvPr>
            <p:ph type="title" idx="2"/>
          </p:nvPr>
        </p:nvSpPr>
        <p:spPr>
          <a:xfrm>
            <a:off x="1648225" y="3333575"/>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SARA BONES</a:t>
            </a:r>
            <a:endParaRPr/>
          </a:p>
        </p:txBody>
      </p:sp>
      <p:sp>
        <p:nvSpPr>
          <p:cNvPr id="2751" name="Google Shape;2751;p63"/>
          <p:cNvSpPr txBox="1">
            <a:spLocks noGrp="1"/>
          </p:cNvSpPr>
          <p:nvPr>
            <p:ph type="subTitle" idx="1"/>
          </p:nvPr>
        </p:nvSpPr>
        <p:spPr>
          <a:xfrm>
            <a:off x="1648225" y="3748550"/>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talk a bit about this person here</a:t>
            </a:r>
            <a:endParaRPr/>
          </a:p>
        </p:txBody>
      </p:sp>
      <p:sp>
        <p:nvSpPr>
          <p:cNvPr id="2752" name="Google Shape;2752;p63"/>
          <p:cNvSpPr txBox="1">
            <a:spLocks noGrp="1"/>
          </p:cNvSpPr>
          <p:nvPr>
            <p:ph type="title" idx="3"/>
          </p:nvPr>
        </p:nvSpPr>
        <p:spPr>
          <a:xfrm>
            <a:off x="5222350" y="3333575"/>
            <a:ext cx="2273400" cy="41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TIMMY JIMMY</a:t>
            </a:r>
            <a:endParaRPr/>
          </a:p>
        </p:txBody>
      </p:sp>
      <p:sp>
        <p:nvSpPr>
          <p:cNvPr id="2753" name="Google Shape;2753;p63"/>
          <p:cNvSpPr txBox="1">
            <a:spLocks noGrp="1"/>
          </p:cNvSpPr>
          <p:nvPr>
            <p:ph type="subTitle" idx="4"/>
          </p:nvPr>
        </p:nvSpPr>
        <p:spPr>
          <a:xfrm>
            <a:off x="5222350" y="3748550"/>
            <a:ext cx="2273400" cy="56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You can talk a bit about this person here</a:t>
            </a:r>
            <a:endParaRPr/>
          </a:p>
        </p:txBody>
      </p:sp>
      <p:sp>
        <p:nvSpPr>
          <p:cNvPr id="22" name="Freeform 7"/>
          <p:cNvSpPr>
            <a:spLocks noEditPoints="1"/>
          </p:cNvSpPr>
          <p:nvPr/>
        </p:nvSpPr>
        <p:spPr bwMode="auto">
          <a:xfrm>
            <a:off x="6094901" y="1282487"/>
            <a:ext cx="577850" cy="2047875"/>
          </a:xfrm>
          <a:custGeom>
            <a:avLst/>
            <a:gdLst>
              <a:gd name="T0" fmla="*/ 187 w 408"/>
              <a:gd name="T1" fmla="*/ 1350 h 1448"/>
              <a:gd name="T2" fmla="*/ 292 w 408"/>
              <a:gd name="T3" fmla="*/ 1427 h 1448"/>
              <a:gd name="T4" fmla="*/ 292 w 408"/>
              <a:gd name="T5" fmla="*/ 1443 h 1448"/>
              <a:gd name="T6" fmla="*/ 157 w 408"/>
              <a:gd name="T7" fmla="*/ 1443 h 1448"/>
              <a:gd name="T8" fmla="*/ 127 w 408"/>
              <a:gd name="T9" fmla="*/ 1360 h 1448"/>
              <a:gd name="T10" fmla="*/ 120 w 408"/>
              <a:gd name="T11" fmla="*/ 1081 h 1448"/>
              <a:gd name="T12" fmla="*/ 118 w 408"/>
              <a:gd name="T13" fmla="*/ 797 h 1448"/>
              <a:gd name="T14" fmla="*/ 101 w 408"/>
              <a:gd name="T15" fmla="*/ 608 h 1448"/>
              <a:gd name="T16" fmla="*/ 84 w 408"/>
              <a:gd name="T17" fmla="*/ 386 h 1448"/>
              <a:gd name="T18" fmla="*/ 109 w 408"/>
              <a:gd name="T19" fmla="*/ 222 h 1448"/>
              <a:gd name="T20" fmla="*/ 68 w 408"/>
              <a:gd name="T21" fmla="*/ 241 h 1448"/>
              <a:gd name="T22" fmla="*/ 41 w 408"/>
              <a:gd name="T23" fmla="*/ 347 h 1448"/>
              <a:gd name="T24" fmla="*/ 26 w 408"/>
              <a:gd name="T25" fmla="*/ 292 h 1448"/>
              <a:gd name="T26" fmla="*/ 10 w 408"/>
              <a:gd name="T27" fmla="*/ 222 h 1448"/>
              <a:gd name="T28" fmla="*/ 11 w 408"/>
              <a:gd name="T29" fmla="*/ 115 h 1448"/>
              <a:gd name="T30" fmla="*/ 69 w 408"/>
              <a:gd name="T31" fmla="*/ 37 h 1448"/>
              <a:gd name="T32" fmla="*/ 220 w 408"/>
              <a:gd name="T33" fmla="*/ 26 h 1448"/>
              <a:gd name="T34" fmla="*/ 271 w 408"/>
              <a:gd name="T35" fmla="*/ 115 h 1448"/>
              <a:gd name="T36" fmla="*/ 255 w 408"/>
              <a:gd name="T37" fmla="*/ 182 h 1448"/>
              <a:gd name="T38" fmla="*/ 231 w 408"/>
              <a:gd name="T39" fmla="*/ 239 h 1448"/>
              <a:gd name="T40" fmla="*/ 191 w 408"/>
              <a:gd name="T41" fmla="*/ 232 h 1448"/>
              <a:gd name="T42" fmla="*/ 176 w 408"/>
              <a:gd name="T43" fmla="*/ 248 h 1448"/>
              <a:gd name="T44" fmla="*/ 266 w 408"/>
              <a:gd name="T45" fmla="*/ 343 h 1448"/>
              <a:gd name="T46" fmla="*/ 237 w 408"/>
              <a:gd name="T47" fmla="*/ 323 h 1448"/>
              <a:gd name="T48" fmla="*/ 240 w 408"/>
              <a:gd name="T49" fmla="*/ 310 h 1448"/>
              <a:gd name="T50" fmla="*/ 287 w 408"/>
              <a:gd name="T51" fmla="*/ 302 h 1448"/>
              <a:gd name="T52" fmla="*/ 280 w 408"/>
              <a:gd name="T53" fmla="*/ 285 h 1448"/>
              <a:gd name="T54" fmla="*/ 322 w 408"/>
              <a:gd name="T55" fmla="*/ 187 h 1448"/>
              <a:gd name="T56" fmla="*/ 376 w 408"/>
              <a:gd name="T57" fmla="*/ 276 h 1448"/>
              <a:gd name="T58" fmla="*/ 346 w 408"/>
              <a:gd name="T59" fmla="*/ 426 h 1448"/>
              <a:gd name="T60" fmla="*/ 259 w 408"/>
              <a:gd name="T61" fmla="*/ 566 h 1448"/>
              <a:gd name="T62" fmla="*/ 240 w 408"/>
              <a:gd name="T63" fmla="*/ 677 h 1448"/>
              <a:gd name="T64" fmla="*/ 234 w 408"/>
              <a:gd name="T65" fmla="*/ 893 h 1448"/>
              <a:gd name="T66" fmla="*/ 210 w 408"/>
              <a:gd name="T67" fmla="*/ 1064 h 1448"/>
              <a:gd name="T68" fmla="*/ 183 w 408"/>
              <a:gd name="T69" fmla="*/ 1287 h 1448"/>
              <a:gd name="T70" fmla="*/ 183 w 408"/>
              <a:gd name="T71" fmla="*/ 1290 h 1448"/>
              <a:gd name="T72" fmla="*/ 259 w 408"/>
              <a:gd name="T73" fmla="*/ 479 h 1448"/>
              <a:gd name="T74" fmla="*/ 258 w 408"/>
              <a:gd name="T75" fmla="*/ 497 h 1448"/>
              <a:gd name="T76" fmla="*/ 286 w 408"/>
              <a:gd name="T77" fmla="*/ 453 h 1448"/>
              <a:gd name="T78" fmla="*/ 75 w 408"/>
              <a:gd name="T79" fmla="*/ 68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8" h="1448">
                <a:moveTo>
                  <a:pt x="183" y="1290"/>
                </a:moveTo>
                <a:cubicBezTo>
                  <a:pt x="185" y="1310"/>
                  <a:pt x="186" y="1330"/>
                  <a:pt x="187" y="1350"/>
                </a:cubicBezTo>
                <a:cubicBezTo>
                  <a:pt x="188" y="1381"/>
                  <a:pt x="212" y="1391"/>
                  <a:pt x="232" y="1406"/>
                </a:cubicBezTo>
                <a:cubicBezTo>
                  <a:pt x="249" y="1419"/>
                  <a:pt x="271" y="1423"/>
                  <a:pt x="292" y="1427"/>
                </a:cubicBezTo>
                <a:cubicBezTo>
                  <a:pt x="298" y="1428"/>
                  <a:pt x="308" y="1428"/>
                  <a:pt x="308" y="1436"/>
                </a:cubicBezTo>
                <a:cubicBezTo>
                  <a:pt x="308" y="1445"/>
                  <a:pt x="298" y="1443"/>
                  <a:pt x="292" y="1443"/>
                </a:cubicBezTo>
                <a:cubicBezTo>
                  <a:pt x="264" y="1443"/>
                  <a:pt x="236" y="1445"/>
                  <a:pt x="208" y="1440"/>
                </a:cubicBezTo>
                <a:cubicBezTo>
                  <a:pt x="191" y="1437"/>
                  <a:pt x="174" y="1439"/>
                  <a:pt x="157" y="1443"/>
                </a:cubicBezTo>
                <a:cubicBezTo>
                  <a:pt x="132" y="1448"/>
                  <a:pt x="121" y="1437"/>
                  <a:pt x="118" y="1412"/>
                </a:cubicBezTo>
                <a:cubicBezTo>
                  <a:pt x="117" y="1394"/>
                  <a:pt x="126" y="1378"/>
                  <a:pt x="127" y="1360"/>
                </a:cubicBezTo>
                <a:cubicBezTo>
                  <a:pt x="130" y="1313"/>
                  <a:pt x="124" y="1267"/>
                  <a:pt x="111" y="1223"/>
                </a:cubicBezTo>
                <a:cubicBezTo>
                  <a:pt x="97" y="1174"/>
                  <a:pt x="101" y="1126"/>
                  <a:pt x="120" y="1081"/>
                </a:cubicBezTo>
                <a:cubicBezTo>
                  <a:pt x="139" y="1038"/>
                  <a:pt x="131" y="997"/>
                  <a:pt x="126" y="954"/>
                </a:cubicBezTo>
                <a:cubicBezTo>
                  <a:pt x="119" y="902"/>
                  <a:pt x="114" y="849"/>
                  <a:pt x="118" y="797"/>
                </a:cubicBezTo>
                <a:cubicBezTo>
                  <a:pt x="119" y="784"/>
                  <a:pt x="118" y="771"/>
                  <a:pt x="110" y="762"/>
                </a:cubicBezTo>
                <a:cubicBezTo>
                  <a:pt x="66" y="713"/>
                  <a:pt x="74" y="660"/>
                  <a:pt x="101" y="608"/>
                </a:cubicBezTo>
                <a:cubicBezTo>
                  <a:pt x="127" y="558"/>
                  <a:pt x="122" y="509"/>
                  <a:pt x="104" y="458"/>
                </a:cubicBezTo>
                <a:cubicBezTo>
                  <a:pt x="96" y="435"/>
                  <a:pt x="90" y="410"/>
                  <a:pt x="84" y="386"/>
                </a:cubicBezTo>
                <a:cubicBezTo>
                  <a:pt x="78" y="360"/>
                  <a:pt x="91" y="336"/>
                  <a:pt x="93" y="312"/>
                </a:cubicBezTo>
                <a:cubicBezTo>
                  <a:pt x="95" y="281"/>
                  <a:pt x="105" y="252"/>
                  <a:pt x="109" y="222"/>
                </a:cubicBezTo>
                <a:cubicBezTo>
                  <a:pt x="111" y="202"/>
                  <a:pt x="106" y="183"/>
                  <a:pt x="94" y="166"/>
                </a:cubicBezTo>
                <a:cubicBezTo>
                  <a:pt x="94" y="194"/>
                  <a:pt x="83" y="218"/>
                  <a:pt x="68" y="241"/>
                </a:cubicBezTo>
                <a:cubicBezTo>
                  <a:pt x="60" y="253"/>
                  <a:pt x="66" y="266"/>
                  <a:pt x="69" y="277"/>
                </a:cubicBezTo>
                <a:cubicBezTo>
                  <a:pt x="79" y="313"/>
                  <a:pt x="73" y="328"/>
                  <a:pt x="41" y="347"/>
                </a:cubicBezTo>
                <a:cubicBezTo>
                  <a:pt x="40" y="346"/>
                  <a:pt x="39" y="345"/>
                  <a:pt x="39" y="344"/>
                </a:cubicBezTo>
                <a:cubicBezTo>
                  <a:pt x="54" y="313"/>
                  <a:pt x="61" y="311"/>
                  <a:pt x="26" y="292"/>
                </a:cubicBezTo>
                <a:cubicBezTo>
                  <a:pt x="13" y="285"/>
                  <a:pt x="14" y="273"/>
                  <a:pt x="16" y="262"/>
                </a:cubicBezTo>
                <a:cubicBezTo>
                  <a:pt x="19" y="247"/>
                  <a:pt x="17" y="235"/>
                  <a:pt x="10" y="222"/>
                </a:cubicBezTo>
                <a:cubicBezTo>
                  <a:pt x="3" y="208"/>
                  <a:pt x="0" y="194"/>
                  <a:pt x="11" y="179"/>
                </a:cubicBezTo>
                <a:cubicBezTo>
                  <a:pt x="26" y="159"/>
                  <a:pt x="19" y="136"/>
                  <a:pt x="11" y="115"/>
                </a:cubicBezTo>
                <a:cubicBezTo>
                  <a:pt x="2" y="93"/>
                  <a:pt x="2" y="73"/>
                  <a:pt x="18" y="53"/>
                </a:cubicBezTo>
                <a:cubicBezTo>
                  <a:pt x="31" y="38"/>
                  <a:pt x="51" y="29"/>
                  <a:pt x="69" y="37"/>
                </a:cubicBezTo>
                <a:cubicBezTo>
                  <a:pt x="86" y="44"/>
                  <a:pt x="98" y="38"/>
                  <a:pt x="110" y="29"/>
                </a:cubicBezTo>
                <a:cubicBezTo>
                  <a:pt x="147" y="2"/>
                  <a:pt x="184" y="0"/>
                  <a:pt x="220" y="26"/>
                </a:cubicBezTo>
                <a:cubicBezTo>
                  <a:pt x="235" y="37"/>
                  <a:pt x="254" y="41"/>
                  <a:pt x="268" y="53"/>
                </a:cubicBezTo>
                <a:cubicBezTo>
                  <a:pt x="283" y="65"/>
                  <a:pt x="285" y="103"/>
                  <a:pt x="271" y="115"/>
                </a:cubicBezTo>
                <a:cubicBezTo>
                  <a:pt x="255" y="128"/>
                  <a:pt x="251" y="145"/>
                  <a:pt x="261" y="162"/>
                </a:cubicBezTo>
                <a:cubicBezTo>
                  <a:pt x="268" y="173"/>
                  <a:pt x="268" y="179"/>
                  <a:pt x="255" y="182"/>
                </a:cubicBezTo>
                <a:cubicBezTo>
                  <a:pt x="246" y="184"/>
                  <a:pt x="247" y="188"/>
                  <a:pt x="247" y="195"/>
                </a:cubicBezTo>
                <a:cubicBezTo>
                  <a:pt x="247" y="211"/>
                  <a:pt x="231" y="222"/>
                  <a:pt x="231" y="239"/>
                </a:cubicBezTo>
                <a:cubicBezTo>
                  <a:pt x="231" y="243"/>
                  <a:pt x="220" y="244"/>
                  <a:pt x="213" y="241"/>
                </a:cubicBezTo>
                <a:cubicBezTo>
                  <a:pt x="206" y="238"/>
                  <a:pt x="199" y="235"/>
                  <a:pt x="191" y="232"/>
                </a:cubicBezTo>
                <a:cubicBezTo>
                  <a:pt x="186" y="230"/>
                  <a:pt x="181" y="229"/>
                  <a:pt x="177" y="234"/>
                </a:cubicBezTo>
                <a:cubicBezTo>
                  <a:pt x="173" y="239"/>
                  <a:pt x="175" y="243"/>
                  <a:pt x="176" y="248"/>
                </a:cubicBezTo>
                <a:cubicBezTo>
                  <a:pt x="186" y="292"/>
                  <a:pt x="211" y="324"/>
                  <a:pt x="251" y="345"/>
                </a:cubicBezTo>
                <a:cubicBezTo>
                  <a:pt x="258" y="349"/>
                  <a:pt x="262" y="350"/>
                  <a:pt x="266" y="343"/>
                </a:cubicBezTo>
                <a:cubicBezTo>
                  <a:pt x="271" y="333"/>
                  <a:pt x="263" y="332"/>
                  <a:pt x="257" y="329"/>
                </a:cubicBezTo>
                <a:cubicBezTo>
                  <a:pt x="251" y="326"/>
                  <a:pt x="242" y="329"/>
                  <a:pt x="237" y="323"/>
                </a:cubicBezTo>
                <a:cubicBezTo>
                  <a:pt x="234" y="320"/>
                  <a:pt x="231" y="318"/>
                  <a:pt x="232" y="314"/>
                </a:cubicBezTo>
                <a:cubicBezTo>
                  <a:pt x="233" y="310"/>
                  <a:pt x="236" y="309"/>
                  <a:pt x="240" y="310"/>
                </a:cubicBezTo>
                <a:cubicBezTo>
                  <a:pt x="249" y="312"/>
                  <a:pt x="256" y="302"/>
                  <a:pt x="267" y="310"/>
                </a:cubicBezTo>
                <a:cubicBezTo>
                  <a:pt x="274" y="315"/>
                  <a:pt x="281" y="307"/>
                  <a:pt x="287" y="302"/>
                </a:cubicBezTo>
                <a:cubicBezTo>
                  <a:pt x="296" y="294"/>
                  <a:pt x="280" y="295"/>
                  <a:pt x="282" y="289"/>
                </a:cubicBezTo>
                <a:cubicBezTo>
                  <a:pt x="282" y="288"/>
                  <a:pt x="281" y="286"/>
                  <a:pt x="280" y="285"/>
                </a:cubicBezTo>
                <a:cubicBezTo>
                  <a:pt x="274" y="272"/>
                  <a:pt x="276" y="217"/>
                  <a:pt x="285" y="205"/>
                </a:cubicBezTo>
                <a:cubicBezTo>
                  <a:pt x="294" y="193"/>
                  <a:pt x="305" y="184"/>
                  <a:pt x="322" y="187"/>
                </a:cubicBezTo>
                <a:cubicBezTo>
                  <a:pt x="336" y="189"/>
                  <a:pt x="349" y="180"/>
                  <a:pt x="365" y="189"/>
                </a:cubicBezTo>
                <a:cubicBezTo>
                  <a:pt x="398" y="208"/>
                  <a:pt x="408" y="253"/>
                  <a:pt x="376" y="276"/>
                </a:cubicBezTo>
                <a:cubicBezTo>
                  <a:pt x="367" y="283"/>
                  <a:pt x="365" y="288"/>
                  <a:pt x="367" y="300"/>
                </a:cubicBezTo>
                <a:cubicBezTo>
                  <a:pt x="371" y="343"/>
                  <a:pt x="363" y="386"/>
                  <a:pt x="346" y="426"/>
                </a:cubicBezTo>
                <a:cubicBezTo>
                  <a:pt x="331" y="463"/>
                  <a:pt x="315" y="498"/>
                  <a:pt x="301" y="535"/>
                </a:cubicBezTo>
                <a:cubicBezTo>
                  <a:pt x="293" y="556"/>
                  <a:pt x="285" y="571"/>
                  <a:pt x="259" y="566"/>
                </a:cubicBezTo>
                <a:cubicBezTo>
                  <a:pt x="254" y="565"/>
                  <a:pt x="251" y="568"/>
                  <a:pt x="252" y="572"/>
                </a:cubicBezTo>
                <a:cubicBezTo>
                  <a:pt x="262" y="609"/>
                  <a:pt x="255" y="644"/>
                  <a:pt x="240" y="677"/>
                </a:cubicBezTo>
                <a:cubicBezTo>
                  <a:pt x="235" y="688"/>
                  <a:pt x="235" y="700"/>
                  <a:pt x="236" y="710"/>
                </a:cubicBezTo>
                <a:cubicBezTo>
                  <a:pt x="246" y="771"/>
                  <a:pt x="236" y="832"/>
                  <a:pt x="234" y="893"/>
                </a:cubicBezTo>
                <a:cubicBezTo>
                  <a:pt x="233" y="926"/>
                  <a:pt x="228" y="960"/>
                  <a:pt x="229" y="994"/>
                </a:cubicBezTo>
                <a:cubicBezTo>
                  <a:pt x="229" y="1020"/>
                  <a:pt x="222" y="1043"/>
                  <a:pt x="210" y="1064"/>
                </a:cubicBezTo>
                <a:cubicBezTo>
                  <a:pt x="188" y="1102"/>
                  <a:pt x="187" y="1144"/>
                  <a:pt x="184" y="1185"/>
                </a:cubicBezTo>
                <a:cubicBezTo>
                  <a:pt x="182" y="1219"/>
                  <a:pt x="183" y="1253"/>
                  <a:pt x="183" y="1287"/>
                </a:cubicBezTo>
                <a:cubicBezTo>
                  <a:pt x="182" y="1287"/>
                  <a:pt x="182" y="1288"/>
                  <a:pt x="182" y="1288"/>
                </a:cubicBezTo>
                <a:cubicBezTo>
                  <a:pt x="182" y="1289"/>
                  <a:pt x="183" y="1289"/>
                  <a:pt x="183" y="1290"/>
                </a:cubicBezTo>
                <a:close/>
                <a:moveTo>
                  <a:pt x="286" y="453"/>
                </a:moveTo>
                <a:cubicBezTo>
                  <a:pt x="271" y="457"/>
                  <a:pt x="272" y="475"/>
                  <a:pt x="259" y="479"/>
                </a:cubicBezTo>
                <a:cubicBezTo>
                  <a:pt x="255" y="480"/>
                  <a:pt x="248" y="476"/>
                  <a:pt x="248" y="486"/>
                </a:cubicBezTo>
                <a:cubicBezTo>
                  <a:pt x="249" y="492"/>
                  <a:pt x="254" y="494"/>
                  <a:pt x="258" y="497"/>
                </a:cubicBezTo>
                <a:cubicBezTo>
                  <a:pt x="264" y="502"/>
                  <a:pt x="269" y="497"/>
                  <a:pt x="271" y="493"/>
                </a:cubicBezTo>
                <a:cubicBezTo>
                  <a:pt x="278" y="481"/>
                  <a:pt x="290" y="470"/>
                  <a:pt x="286" y="453"/>
                </a:cubicBezTo>
                <a:close/>
                <a:moveTo>
                  <a:pt x="75" y="119"/>
                </a:moveTo>
                <a:cubicBezTo>
                  <a:pt x="73" y="102"/>
                  <a:pt x="79" y="85"/>
                  <a:pt x="75" y="68"/>
                </a:cubicBezTo>
                <a:cubicBezTo>
                  <a:pt x="64" y="85"/>
                  <a:pt x="67" y="102"/>
                  <a:pt x="75" y="119"/>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sp>
        <p:nvSpPr>
          <p:cNvPr id="23" name="Freeform 8"/>
          <p:cNvSpPr>
            <a:spLocks noEditPoints="1"/>
          </p:cNvSpPr>
          <p:nvPr/>
        </p:nvSpPr>
        <p:spPr bwMode="auto">
          <a:xfrm>
            <a:off x="2455850" y="1288837"/>
            <a:ext cx="527050" cy="2041525"/>
          </a:xfrm>
          <a:custGeom>
            <a:avLst/>
            <a:gdLst>
              <a:gd name="T0" fmla="*/ 133 w 373"/>
              <a:gd name="T1" fmla="*/ 136 h 1444"/>
              <a:gd name="T2" fmla="*/ 129 w 373"/>
              <a:gd name="T3" fmla="*/ 268 h 1444"/>
              <a:gd name="T4" fmla="*/ 103 w 373"/>
              <a:gd name="T5" fmla="*/ 318 h 1444"/>
              <a:gd name="T6" fmla="*/ 90 w 373"/>
              <a:gd name="T7" fmla="*/ 276 h 1444"/>
              <a:gd name="T8" fmla="*/ 71 w 373"/>
              <a:gd name="T9" fmla="*/ 207 h 1444"/>
              <a:gd name="T10" fmla="*/ 71 w 373"/>
              <a:gd name="T11" fmla="*/ 104 h 1444"/>
              <a:gd name="T12" fmla="*/ 127 w 373"/>
              <a:gd name="T13" fmla="*/ 38 h 1444"/>
              <a:gd name="T14" fmla="*/ 277 w 373"/>
              <a:gd name="T15" fmla="*/ 30 h 1444"/>
              <a:gd name="T16" fmla="*/ 323 w 373"/>
              <a:gd name="T17" fmla="*/ 62 h 1444"/>
              <a:gd name="T18" fmla="*/ 307 w 373"/>
              <a:gd name="T19" fmla="*/ 146 h 1444"/>
              <a:gd name="T20" fmla="*/ 297 w 373"/>
              <a:gd name="T21" fmla="*/ 174 h 1444"/>
              <a:gd name="T22" fmla="*/ 272 w 373"/>
              <a:gd name="T23" fmla="*/ 227 h 1444"/>
              <a:gd name="T24" fmla="*/ 233 w 373"/>
              <a:gd name="T25" fmla="*/ 255 h 1444"/>
              <a:gd name="T26" fmla="*/ 306 w 373"/>
              <a:gd name="T27" fmla="*/ 339 h 1444"/>
              <a:gd name="T28" fmla="*/ 312 w 373"/>
              <a:gd name="T29" fmla="*/ 455 h 1444"/>
              <a:gd name="T30" fmla="*/ 343 w 373"/>
              <a:gd name="T31" fmla="*/ 622 h 1444"/>
              <a:gd name="T32" fmla="*/ 304 w 373"/>
              <a:gd name="T33" fmla="*/ 834 h 1444"/>
              <a:gd name="T34" fmla="*/ 278 w 373"/>
              <a:gd name="T35" fmla="*/ 1042 h 1444"/>
              <a:gd name="T36" fmla="*/ 249 w 373"/>
              <a:gd name="T37" fmla="*/ 1355 h 1444"/>
              <a:gd name="T38" fmla="*/ 359 w 373"/>
              <a:gd name="T39" fmla="*/ 1422 h 1444"/>
              <a:gd name="T40" fmla="*/ 358 w 373"/>
              <a:gd name="T41" fmla="*/ 1439 h 1444"/>
              <a:gd name="T42" fmla="*/ 215 w 373"/>
              <a:gd name="T43" fmla="*/ 1439 h 1444"/>
              <a:gd name="T44" fmla="*/ 168 w 373"/>
              <a:gd name="T45" fmla="*/ 1187 h 1444"/>
              <a:gd name="T46" fmla="*/ 188 w 373"/>
              <a:gd name="T47" fmla="*/ 937 h 1444"/>
              <a:gd name="T48" fmla="*/ 155 w 373"/>
              <a:gd name="T49" fmla="*/ 735 h 1444"/>
              <a:gd name="T50" fmla="*/ 152 w 373"/>
              <a:gd name="T51" fmla="*/ 586 h 1444"/>
              <a:gd name="T52" fmla="*/ 12 w 373"/>
              <a:gd name="T53" fmla="*/ 462 h 1444"/>
              <a:gd name="T54" fmla="*/ 164 w 373"/>
              <a:gd name="T55" fmla="*/ 215 h 1444"/>
              <a:gd name="T56" fmla="*/ 132 w 373"/>
              <a:gd name="T57" fmla="*/ 64 h 1444"/>
              <a:gd name="T58" fmla="*/ 156 w 373"/>
              <a:gd name="T59" fmla="*/ 413 h 1444"/>
              <a:gd name="T60" fmla="*/ 91 w 373"/>
              <a:gd name="T61" fmla="*/ 457 h 1444"/>
              <a:gd name="T62" fmla="*/ 155 w 373"/>
              <a:gd name="T63" fmla="*/ 537 h 1444"/>
              <a:gd name="T64" fmla="*/ 185 w 373"/>
              <a:gd name="T65" fmla="*/ 513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73" h="1444">
                <a:moveTo>
                  <a:pt x="132" y="64"/>
                </a:moveTo>
                <a:cubicBezTo>
                  <a:pt x="119" y="89"/>
                  <a:pt x="121" y="113"/>
                  <a:pt x="133" y="136"/>
                </a:cubicBezTo>
                <a:cubicBezTo>
                  <a:pt x="145" y="159"/>
                  <a:pt x="146" y="183"/>
                  <a:pt x="134" y="204"/>
                </a:cubicBezTo>
                <a:cubicBezTo>
                  <a:pt x="121" y="226"/>
                  <a:pt x="119" y="246"/>
                  <a:pt x="129" y="268"/>
                </a:cubicBezTo>
                <a:cubicBezTo>
                  <a:pt x="138" y="288"/>
                  <a:pt x="126" y="302"/>
                  <a:pt x="114" y="315"/>
                </a:cubicBezTo>
                <a:cubicBezTo>
                  <a:pt x="111" y="318"/>
                  <a:pt x="107" y="321"/>
                  <a:pt x="103" y="318"/>
                </a:cubicBezTo>
                <a:cubicBezTo>
                  <a:pt x="100" y="316"/>
                  <a:pt x="100" y="311"/>
                  <a:pt x="102" y="307"/>
                </a:cubicBezTo>
                <a:cubicBezTo>
                  <a:pt x="110" y="292"/>
                  <a:pt x="101" y="284"/>
                  <a:pt x="90" y="276"/>
                </a:cubicBezTo>
                <a:cubicBezTo>
                  <a:pt x="78" y="269"/>
                  <a:pt x="74" y="259"/>
                  <a:pt x="77" y="246"/>
                </a:cubicBezTo>
                <a:cubicBezTo>
                  <a:pt x="79" y="232"/>
                  <a:pt x="78" y="220"/>
                  <a:pt x="71" y="207"/>
                </a:cubicBezTo>
                <a:cubicBezTo>
                  <a:pt x="64" y="195"/>
                  <a:pt x="62" y="181"/>
                  <a:pt x="70" y="169"/>
                </a:cubicBezTo>
                <a:cubicBezTo>
                  <a:pt x="84" y="147"/>
                  <a:pt x="80" y="126"/>
                  <a:pt x="71" y="104"/>
                </a:cubicBezTo>
                <a:cubicBezTo>
                  <a:pt x="67" y="94"/>
                  <a:pt x="63" y="84"/>
                  <a:pt x="66" y="72"/>
                </a:cubicBezTo>
                <a:cubicBezTo>
                  <a:pt x="74" y="40"/>
                  <a:pt x="95" y="27"/>
                  <a:pt x="127" y="38"/>
                </a:cubicBezTo>
                <a:cubicBezTo>
                  <a:pt x="137" y="41"/>
                  <a:pt x="144" y="42"/>
                  <a:pt x="153" y="34"/>
                </a:cubicBezTo>
                <a:cubicBezTo>
                  <a:pt x="188" y="3"/>
                  <a:pt x="238" y="0"/>
                  <a:pt x="277" y="30"/>
                </a:cubicBezTo>
                <a:cubicBezTo>
                  <a:pt x="283" y="35"/>
                  <a:pt x="289" y="37"/>
                  <a:pt x="297" y="38"/>
                </a:cubicBezTo>
                <a:cubicBezTo>
                  <a:pt x="310" y="41"/>
                  <a:pt x="320" y="48"/>
                  <a:pt x="323" y="62"/>
                </a:cubicBezTo>
                <a:cubicBezTo>
                  <a:pt x="327" y="78"/>
                  <a:pt x="327" y="94"/>
                  <a:pt x="316" y="107"/>
                </a:cubicBezTo>
                <a:cubicBezTo>
                  <a:pt x="305" y="119"/>
                  <a:pt x="301" y="132"/>
                  <a:pt x="307" y="146"/>
                </a:cubicBezTo>
                <a:cubicBezTo>
                  <a:pt x="311" y="155"/>
                  <a:pt x="318" y="163"/>
                  <a:pt x="302" y="166"/>
                </a:cubicBezTo>
                <a:cubicBezTo>
                  <a:pt x="298" y="167"/>
                  <a:pt x="296" y="170"/>
                  <a:pt x="297" y="174"/>
                </a:cubicBezTo>
                <a:cubicBezTo>
                  <a:pt x="302" y="192"/>
                  <a:pt x="287" y="203"/>
                  <a:pt x="284" y="219"/>
                </a:cubicBezTo>
                <a:cubicBezTo>
                  <a:pt x="283" y="225"/>
                  <a:pt x="278" y="228"/>
                  <a:pt x="272" y="227"/>
                </a:cubicBezTo>
                <a:cubicBezTo>
                  <a:pt x="269" y="226"/>
                  <a:pt x="267" y="225"/>
                  <a:pt x="264" y="224"/>
                </a:cubicBezTo>
                <a:cubicBezTo>
                  <a:pt x="225" y="215"/>
                  <a:pt x="225" y="216"/>
                  <a:pt x="233" y="255"/>
                </a:cubicBezTo>
                <a:cubicBezTo>
                  <a:pt x="238" y="280"/>
                  <a:pt x="249" y="300"/>
                  <a:pt x="270" y="314"/>
                </a:cubicBezTo>
                <a:cubicBezTo>
                  <a:pt x="282" y="322"/>
                  <a:pt x="294" y="330"/>
                  <a:pt x="306" y="339"/>
                </a:cubicBezTo>
                <a:cubicBezTo>
                  <a:pt x="330" y="357"/>
                  <a:pt x="333" y="389"/>
                  <a:pt x="314" y="411"/>
                </a:cubicBezTo>
                <a:cubicBezTo>
                  <a:pt x="301" y="426"/>
                  <a:pt x="302" y="439"/>
                  <a:pt x="312" y="455"/>
                </a:cubicBezTo>
                <a:cubicBezTo>
                  <a:pt x="330" y="488"/>
                  <a:pt x="355" y="519"/>
                  <a:pt x="359" y="558"/>
                </a:cubicBezTo>
                <a:cubicBezTo>
                  <a:pt x="361" y="581"/>
                  <a:pt x="358" y="603"/>
                  <a:pt x="343" y="622"/>
                </a:cubicBezTo>
                <a:cubicBezTo>
                  <a:pt x="319" y="653"/>
                  <a:pt x="302" y="684"/>
                  <a:pt x="312" y="727"/>
                </a:cubicBezTo>
                <a:cubicBezTo>
                  <a:pt x="320" y="762"/>
                  <a:pt x="310" y="799"/>
                  <a:pt x="304" y="834"/>
                </a:cubicBezTo>
                <a:cubicBezTo>
                  <a:pt x="295" y="885"/>
                  <a:pt x="292" y="937"/>
                  <a:pt x="290" y="988"/>
                </a:cubicBezTo>
                <a:cubicBezTo>
                  <a:pt x="290" y="1007"/>
                  <a:pt x="288" y="1025"/>
                  <a:pt x="278" y="1042"/>
                </a:cubicBezTo>
                <a:cubicBezTo>
                  <a:pt x="254" y="1083"/>
                  <a:pt x="250" y="1128"/>
                  <a:pt x="248" y="1174"/>
                </a:cubicBezTo>
                <a:cubicBezTo>
                  <a:pt x="245" y="1234"/>
                  <a:pt x="242" y="1295"/>
                  <a:pt x="249" y="1355"/>
                </a:cubicBezTo>
                <a:cubicBezTo>
                  <a:pt x="251" y="1370"/>
                  <a:pt x="255" y="1380"/>
                  <a:pt x="272" y="1388"/>
                </a:cubicBezTo>
                <a:cubicBezTo>
                  <a:pt x="300" y="1402"/>
                  <a:pt x="328" y="1417"/>
                  <a:pt x="359" y="1422"/>
                </a:cubicBezTo>
                <a:cubicBezTo>
                  <a:pt x="365" y="1423"/>
                  <a:pt x="373" y="1425"/>
                  <a:pt x="372" y="1432"/>
                </a:cubicBezTo>
                <a:cubicBezTo>
                  <a:pt x="372" y="1440"/>
                  <a:pt x="363" y="1439"/>
                  <a:pt x="358" y="1439"/>
                </a:cubicBezTo>
                <a:cubicBezTo>
                  <a:pt x="330" y="1438"/>
                  <a:pt x="302" y="1440"/>
                  <a:pt x="274" y="1436"/>
                </a:cubicBezTo>
                <a:cubicBezTo>
                  <a:pt x="254" y="1433"/>
                  <a:pt x="234" y="1435"/>
                  <a:pt x="215" y="1439"/>
                </a:cubicBezTo>
                <a:cubicBezTo>
                  <a:pt x="190" y="1444"/>
                  <a:pt x="173" y="1430"/>
                  <a:pt x="178" y="1406"/>
                </a:cubicBezTo>
                <a:cubicBezTo>
                  <a:pt x="195" y="1332"/>
                  <a:pt x="182" y="1260"/>
                  <a:pt x="168" y="1187"/>
                </a:cubicBezTo>
                <a:cubicBezTo>
                  <a:pt x="161" y="1149"/>
                  <a:pt x="161" y="1111"/>
                  <a:pt x="177" y="1076"/>
                </a:cubicBezTo>
                <a:cubicBezTo>
                  <a:pt x="197" y="1030"/>
                  <a:pt x="195" y="984"/>
                  <a:pt x="188" y="937"/>
                </a:cubicBezTo>
                <a:cubicBezTo>
                  <a:pt x="182" y="895"/>
                  <a:pt x="178" y="852"/>
                  <a:pt x="177" y="810"/>
                </a:cubicBezTo>
                <a:cubicBezTo>
                  <a:pt x="177" y="782"/>
                  <a:pt x="173" y="758"/>
                  <a:pt x="155" y="735"/>
                </a:cubicBezTo>
                <a:cubicBezTo>
                  <a:pt x="124" y="693"/>
                  <a:pt x="125" y="643"/>
                  <a:pt x="156" y="601"/>
                </a:cubicBezTo>
                <a:cubicBezTo>
                  <a:pt x="164" y="591"/>
                  <a:pt x="160" y="590"/>
                  <a:pt x="152" y="586"/>
                </a:cubicBezTo>
                <a:cubicBezTo>
                  <a:pt x="108" y="566"/>
                  <a:pt x="67" y="539"/>
                  <a:pt x="26" y="514"/>
                </a:cubicBezTo>
                <a:cubicBezTo>
                  <a:pt x="3" y="499"/>
                  <a:pt x="0" y="487"/>
                  <a:pt x="12" y="462"/>
                </a:cubicBezTo>
                <a:cubicBezTo>
                  <a:pt x="25" y="435"/>
                  <a:pt x="45" y="413"/>
                  <a:pt x="66" y="393"/>
                </a:cubicBezTo>
                <a:cubicBezTo>
                  <a:pt x="116" y="343"/>
                  <a:pt x="153" y="287"/>
                  <a:pt x="164" y="215"/>
                </a:cubicBezTo>
                <a:cubicBezTo>
                  <a:pt x="166" y="201"/>
                  <a:pt x="165" y="188"/>
                  <a:pt x="160" y="176"/>
                </a:cubicBezTo>
                <a:cubicBezTo>
                  <a:pt x="142" y="141"/>
                  <a:pt x="126" y="106"/>
                  <a:pt x="132" y="64"/>
                </a:cubicBezTo>
                <a:close/>
                <a:moveTo>
                  <a:pt x="185" y="513"/>
                </a:moveTo>
                <a:cubicBezTo>
                  <a:pt x="185" y="477"/>
                  <a:pt x="170" y="445"/>
                  <a:pt x="156" y="413"/>
                </a:cubicBezTo>
                <a:cubicBezTo>
                  <a:pt x="150" y="400"/>
                  <a:pt x="147" y="397"/>
                  <a:pt x="137" y="410"/>
                </a:cubicBezTo>
                <a:cubicBezTo>
                  <a:pt x="124" y="427"/>
                  <a:pt x="109" y="443"/>
                  <a:pt x="91" y="457"/>
                </a:cubicBezTo>
                <a:cubicBezTo>
                  <a:pt x="70" y="473"/>
                  <a:pt x="70" y="478"/>
                  <a:pt x="92" y="494"/>
                </a:cubicBezTo>
                <a:cubicBezTo>
                  <a:pt x="112" y="509"/>
                  <a:pt x="131" y="526"/>
                  <a:pt x="155" y="537"/>
                </a:cubicBezTo>
                <a:cubicBezTo>
                  <a:pt x="182" y="548"/>
                  <a:pt x="185" y="548"/>
                  <a:pt x="185" y="517"/>
                </a:cubicBezTo>
                <a:cubicBezTo>
                  <a:pt x="185" y="516"/>
                  <a:pt x="185" y="515"/>
                  <a:pt x="185" y="513"/>
                </a:cubicBezTo>
                <a:close/>
              </a:path>
            </a:pathLst>
          </a:custGeom>
          <a:solidFill>
            <a:srgbClr val="803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AR"/>
          </a:p>
        </p:txBody>
      </p:sp>
      <p:grpSp>
        <p:nvGrpSpPr>
          <p:cNvPr id="2" name="Google Shape;680;p23">
            <a:extLst>
              <a:ext uri="{FF2B5EF4-FFF2-40B4-BE49-F238E27FC236}">
                <a16:creationId xmlns:a16="http://schemas.microsoft.com/office/drawing/2014/main" id="{CD43FAFC-721C-F9B7-D657-A52485E241A8}"/>
              </a:ext>
            </a:extLst>
          </p:cNvPr>
          <p:cNvGrpSpPr/>
          <p:nvPr/>
        </p:nvGrpSpPr>
        <p:grpSpPr>
          <a:xfrm>
            <a:off x="-1" y="4368678"/>
            <a:ext cx="9143876" cy="752732"/>
            <a:chOff x="76" y="4390800"/>
            <a:chExt cx="9143876" cy="752732"/>
          </a:xfrm>
        </p:grpSpPr>
        <p:sp>
          <p:nvSpPr>
            <p:cNvPr id="3" name="Google Shape;681;p23">
              <a:extLst>
                <a:ext uri="{FF2B5EF4-FFF2-40B4-BE49-F238E27FC236}">
                  <a16:creationId xmlns:a16="http://schemas.microsoft.com/office/drawing/2014/main" id="{299D5D30-D263-CD5B-3F38-A293C3CAECC6}"/>
                </a:ext>
              </a:extLst>
            </p:cNvPr>
            <p:cNvSpPr/>
            <p:nvPr/>
          </p:nvSpPr>
          <p:spPr>
            <a:xfrm flipH="1">
              <a:off x="76" y="4390800"/>
              <a:ext cx="1757978" cy="752732"/>
            </a:xfrm>
            <a:custGeom>
              <a:avLst/>
              <a:gdLst/>
              <a:ahLst/>
              <a:cxnLst/>
              <a:rect l="l" t="t" r="r" b="b"/>
              <a:pathLst>
                <a:path w="59331" h="27560" extrusionOk="0">
                  <a:moveTo>
                    <a:pt x="59330" y="27559"/>
                  </a:moveTo>
                  <a:lnTo>
                    <a:pt x="59330" y="160"/>
                  </a:lnTo>
                  <a:cubicBezTo>
                    <a:pt x="29177" y="0"/>
                    <a:pt x="21843" y="21602"/>
                    <a:pt x="1" y="27559"/>
                  </a:cubicBezTo>
                  <a:close/>
                </a:path>
              </a:pathLst>
            </a:custGeom>
            <a:solidFill>
              <a:schemeClr val="accent1">
                <a:lumMod val="60000"/>
                <a:lumOff val="4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Google Shape;682;p23">
              <a:extLst>
                <a:ext uri="{FF2B5EF4-FFF2-40B4-BE49-F238E27FC236}">
                  <a16:creationId xmlns:a16="http://schemas.microsoft.com/office/drawing/2014/main" id="{B622DF85-9A66-8BC6-0C10-AAA0DA85EE81}"/>
                </a:ext>
              </a:extLst>
            </p:cNvPr>
            <p:cNvSpPr/>
            <p:nvPr/>
          </p:nvSpPr>
          <p:spPr>
            <a:xfrm>
              <a:off x="8056055" y="4520417"/>
              <a:ext cx="1087898" cy="623115"/>
            </a:xfrm>
            <a:custGeom>
              <a:avLst/>
              <a:gdLst/>
              <a:ahLst/>
              <a:cxnLst/>
              <a:rect l="l" t="t" r="r" b="b"/>
              <a:pathLst>
                <a:path w="37585" h="19009" extrusionOk="0">
                  <a:moveTo>
                    <a:pt x="37584" y="1"/>
                  </a:moveTo>
                  <a:cubicBezTo>
                    <a:pt x="19889" y="1634"/>
                    <a:pt x="10730" y="11338"/>
                    <a:pt x="1" y="19008"/>
                  </a:cubicBezTo>
                  <a:lnTo>
                    <a:pt x="37584" y="19008"/>
                  </a:lnTo>
                  <a:close/>
                </a:path>
              </a:pathLst>
            </a:custGeom>
            <a:solidFill>
              <a:srgbClr val="5C5D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grpSp>
        <p:nvGrpSpPr>
          <p:cNvPr id="5" name="Grupo 4">
            <a:extLst>
              <a:ext uri="{FF2B5EF4-FFF2-40B4-BE49-F238E27FC236}">
                <a16:creationId xmlns:a16="http://schemas.microsoft.com/office/drawing/2014/main" id="{54A5EFCA-A32F-ADC4-9262-3E6C450E7FC7}"/>
              </a:ext>
            </a:extLst>
          </p:cNvPr>
          <p:cNvGrpSpPr/>
          <p:nvPr/>
        </p:nvGrpSpPr>
        <p:grpSpPr>
          <a:xfrm>
            <a:off x="8273907" y="213974"/>
            <a:ext cx="800346" cy="1142065"/>
            <a:chOff x="1582532" y="161505"/>
            <a:chExt cx="1233055" cy="1759526"/>
          </a:xfrm>
        </p:grpSpPr>
        <p:sp>
          <p:nvSpPr>
            <p:cNvPr id="6" name="Elipse 5">
              <a:extLst>
                <a:ext uri="{FF2B5EF4-FFF2-40B4-BE49-F238E27FC236}">
                  <a16:creationId xmlns:a16="http://schemas.microsoft.com/office/drawing/2014/main" id="{BBBCE0E0-9DAE-D471-3807-EE4FE527F0B1}"/>
                </a:ext>
              </a:extLst>
            </p:cNvPr>
            <p:cNvSpPr/>
            <p:nvPr/>
          </p:nvSpPr>
          <p:spPr>
            <a:xfrm>
              <a:off x="1582532" y="161505"/>
              <a:ext cx="1233055" cy="175952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7" name="Imagen 6">
              <a:extLst>
                <a:ext uri="{FF2B5EF4-FFF2-40B4-BE49-F238E27FC236}">
                  <a16:creationId xmlns:a16="http://schemas.microsoft.com/office/drawing/2014/main" id="{02BFD79F-401E-42D9-9871-D80E7CD3E381}"/>
                </a:ext>
              </a:extLst>
            </p:cNvPr>
            <p:cNvPicPr>
              <a:picLocks noChangeAspect="1"/>
            </p:cNvPicPr>
            <p:nvPr/>
          </p:nvPicPr>
          <p:blipFill>
            <a:blip r:embed="rId3"/>
            <a:stretch>
              <a:fillRect/>
            </a:stretch>
          </p:blipFill>
          <p:spPr>
            <a:xfrm>
              <a:off x="1914524" y="438143"/>
              <a:ext cx="607500" cy="1361250"/>
            </a:xfrm>
            <a:prstGeom prst="rect">
              <a:avLst/>
            </a:prstGeom>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63"/>
        <p:cNvGrpSpPr/>
        <p:nvPr/>
      </p:nvGrpSpPr>
      <p:grpSpPr>
        <a:xfrm>
          <a:off x="0" y="0"/>
          <a:ext cx="0" cy="0"/>
          <a:chOff x="0" y="0"/>
          <a:chExt cx="0" cy="0"/>
        </a:xfrm>
      </p:grpSpPr>
      <p:sp>
        <p:nvSpPr>
          <p:cNvPr id="2772" name="Google Shape;2772;p64"/>
          <p:cNvSpPr txBox="1">
            <a:spLocks noGrp="1"/>
          </p:cNvSpPr>
          <p:nvPr>
            <p:ph type="title"/>
          </p:nvPr>
        </p:nvSpPr>
        <p:spPr>
          <a:xfrm>
            <a:off x="2621913" y="779225"/>
            <a:ext cx="6216531" cy="87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1500" dirty="0"/>
              <a:t>THANKS!</a:t>
            </a:r>
            <a:endParaRPr sz="11500" dirty="0"/>
          </a:p>
        </p:txBody>
      </p:sp>
      <p:grpSp>
        <p:nvGrpSpPr>
          <p:cNvPr id="35" name="Grupo 34"/>
          <p:cNvGrpSpPr/>
          <p:nvPr/>
        </p:nvGrpSpPr>
        <p:grpSpPr>
          <a:xfrm rot="10800000">
            <a:off x="182517" y="57098"/>
            <a:ext cx="8791605" cy="1098664"/>
            <a:chOff x="182517" y="57098"/>
            <a:chExt cx="8791605" cy="1098664"/>
          </a:xfrm>
        </p:grpSpPr>
        <p:pic>
          <p:nvPicPr>
            <p:cNvPr id="36" name="Imagen 35"/>
            <p:cNvPicPr>
              <a:picLocks noChangeAspect="1"/>
            </p:cNvPicPr>
            <p:nvPr/>
          </p:nvPicPr>
          <p:blipFill>
            <a:blip r:embed="rId3"/>
            <a:stretch>
              <a:fillRect/>
            </a:stretch>
          </p:blipFill>
          <p:spPr>
            <a:xfrm>
              <a:off x="182517" y="57098"/>
              <a:ext cx="485449" cy="1052945"/>
            </a:xfrm>
            <a:prstGeom prst="rect">
              <a:avLst/>
            </a:prstGeom>
          </p:spPr>
        </p:pic>
        <p:pic>
          <p:nvPicPr>
            <p:cNvPr id="37" name="Imagen 36"/>
            <p:cNvPicPr>
              <a:picLocks noChangeAspect="1"/>
            </p:cNvPicPr>
            <p:nvPr/>
          </p:nvPicPr>
          <p:blipFill>
            <a:blip r:embed="rId3"/>
            <a:stretch>
              <a:fillRect/>
            </a:stretch>
          </p:blipFill>
          <p:spPr>
            <a:xfrm flipH="1">
              <a:off x="8495631" y="72189"/>
              <a:ext cx="478491" cy="1037854"/>
            </a:xfrm>
            <a:prstGeom prst="rect">
              <a:avLst/>
            </a:prstGeom>
          </p:spPr>
        </p:pic>
        <p:sp>
          <p:nvSpPr>
            <p:cNvPr id="38" name="Rectángulo 37"/>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3" name="Imagen 2"/>
          <p:cNvPicPr>
            <a:picLocks noChangeAspect="1"/>
          </p:cNvPicPr>
          <p:nvPr/>
        </p:nvPicPr>
        <p:blipFill>
          <a:blip r:embed="rId4"/>
          <a:stretch>
            <a:fillRect/>
          </a:stretch>
        </p:blipFill>
        <p:spPr>
          <a:xfrm>
            <a:off x="579898" y="539646"/>
            <a:ext cx="4084030" cy="4618844"/>
          </a:xfrm>
          <a:prstGeom prst="rect">
            <a:avLst/>
          </a:prstGeom>
        </p:spPr>
      </p:pic>
      <p:sp>
        <p:nvSpPr>
          <p:cNvPr id="2774" name="Google Shape;2774;p64"/>
          <p:cNvSpPr txBox="1">
            <a:spLocks noGrp="1"/>
          </p:cNvSpPr>
          <p:nvPr>
            <p:ph type="subTitle" idx="1"/>
          </p:nvPr>
        </p:nvSpPr>
        <p:spPr>
          <a:xfrm>
            <a:off x="2105908" y="2626767"/>
            <a:ext cx="2331181" cy="1197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dirty="0"/>
              <a:t>Do you have any questions?</a:t>
            </a:r>
            <a:endParaRPr sz="2400" dirty="0"/>
          </a:p>
        </p:txBody>
      </p:sp>
      <p:sp>
        <p:nvSpPr>
          <p:cNvPr id="40" name="Google Shape;2740;p62"/>
          <p:cNvSpPr txBox="1">
            <a:spLocks/>
          </p:cNvSpPr>
          <p:nvPr/>
        </p:nvSpPr>
        <p:spPr>
          <a:xfrm>
            <a:off x="4916774" y="2598454"/>
            <a:ext cx="3571899" cy="149573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lt2"/>
              </a:buClr>
              <a:buSzPts val="1400"/>
              <a:buFont typeface="Cairo"/>
              <a:buNone/>
              <a:defRPr sz="1600" b="0" i="0" u="none" strike="noStrike" cap="none">
                <a:solidFill>
                  <a:schemeClr val="lt2"/>
                </a:solidFill>
                <a:latin typeface="Cairo"/>
                <a:ea typeface="Cairo"/>
                <a:cs typeface="Cairo"/>
                <a:sym typeface="Cairo"/>
              </a:defRPr>
            </a:lvl1pPr>
            <a:lvl2pPr marL="914400" marR="0" lvl="1" indent="-317500" algn="ctr" rtl="0">
              <a:lnSpc>
                <a:spcPct val="100000"/>
              </a:lnSpc>
              <a:spcBef>
                <a:spcPts val="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2pPr>
            <a:lvl3pPr marL="1371600" marR="0" lvl="2"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3pPr>
            <a:lvl4pPr marL="1828800" marR="0" lvl="3"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4pPr>
            <a:lvl5pPr marL="2286000" marR="0" lvl="4"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5pPr>
            <a:lvl6pPr marL="2743200" marR="0" lvl="5"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6pPr>
            <a:lvl7pPr marL="3200400" marR="0" lvl="6"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7pPr>
            <a:lvl8pPr marL="3657600" marR="0" lvl="7" indent="-317500" algn="ctr" rtl="0">
              <a:lnSpc>
                <a:spcPct val="100000"/>
              </a:lnSpc>
              <a:spcBef>
                <a:spcPts val="1600"/>
              </a:spcBef>
              <a:spcAft>
                <a:spcPts val="0"/>
              </a:spcAft>
              <a:buClr>
                <a:schemeClr val="lt2"/>
              </a:buClr>
              <a:buSzPts val="1400"/>
              <a:buFont typeface="Cairo"/>
              <a:buNone/>
              <a:defRPr sz="1400" b="0" i="0" u="none" strike="noStrike" cap="none">
                <a:solidFill>
                  <a:schemeClr val="lt2"/>
                </a:solidFill>
                <a:latin typeface="Cairo"/>
                <a:ea typeface="Cairo"/>
                <a:cs typeface="Cairo"/>
                <a:sym typeface="Cairo"/>
              </a:defRPr>
            </a:lvl8pPr>
            <a:lvl9pPr marL="4114800" marR="0" lvl="8" indent="-317500" algn="ctr" rtl="0">
              <a:lnSpc>
                <a:spcPct val="100000"/>
              </a:lnSpc>
              <a:spcBef>
                <a:spcPts val="1600"/>
              </a:spcBef>
              <a:spcAft>
                <a:spcPts val="1600"/>
              </a:spcAft>
              <a:buClr>
                <a:schemeClr val="lt2"/>
              </a:buClr>
              <a:buSzPts val="1400"/>
              <a:buFont typeface="Cairo"/>
              <a:buNone/>
              <a:defRPr sz="1400" b="0" i="0" u="none" strike="noStrike" cap="none">
                <a:solidFill>
                  <a:schemeClr val="lt2"/>
                </a:solidFill>
                <a:latin typeface="Cairo"/>
                <a:ea typeface="Cairo"/>
                <a:cs typeface="Cairo"/>
                <a:sym typeface="Cairo"/>
              </a:defRPr>
            </a:lvl9pPr>
          </a:lstStyle>
          <a:p>
            <a:pPr marL="0" indent="0" algn="r"/>
            <a:r>
              <a:rPr lang="en-US" sz="2000">
                <a:solidFill>
                  <a:schemeClr val="accent6">
                    <a:lumMod val="50000"/>
                  </a:schemeClr>
                </a:solidFill>
                <a:latin typeface="+mj-lt"/>
              </a:rPr>
              <a:t>You can replace the image on the screen with your own work. Just right-click on it and select “Replace image”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1180408" y="2690525"/>
            <a:ext cx="6626225" cy="542925"/>
          </a:xfrm>
          <a:prstGeom prst="rect">
            <a:avLst/>
          </a:prstGeom>
        </p:spPr>
        <p:txBody>
          <a:bodyPr>
            <a:noAutofit/>
          </a:bodyPr>
          <a:lstStyle/>
          <a:p>
            <a:pPr marL="0" indent="0" algn="ctr">
              <a:buNone/>
            </a:pPr>
            <a:r>
              <a:rPr lang="en-US" sz="3200" b="1" dirty="0" smtClean="0">
                <a:solidFill>
                  <a:srgbClr val="5C5DA7"/>
                </a:solidFill>
                <a:latin typeface="Arial Rounded MT Bold" panose="020F0704030504030204" pitchFamily="34" charset="0"/>
              </a:rPr>
              <a:t>https://plantillaspowerpoint.org</a:t>
            </a:r>
            <a:endParaRPr lang="en-US" sz="3200" b="1" dirty="0">
              <a:solidFill>
                <a:srgbClr val="5C5DA7"/>
              </a:solidFill>
              <a:latin typeface="Arial Rounded MT Bold" panose="020F0704030504030204" pitchFamily="34" charset="0"/>
            </a:endParaRPr>
          </a:p>
        </p:txBody>
      </p:sp>
    </p:spTree>
    <p:extLst>
      <p:ext uri="{BB962C8B-B14F-4D97-AF65-F5344CB8AC3E}">
        <p14:creationId xmlns:p14="http://schemas.microsoft.com/office/powerpoint/2010/main" val="4091295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799"/>
        <p:cNvGrpSpPr/>
        <p:nvPr/>
      </p:nvGrpSpPr>
      <p:grpSpPr>
        <a:xfrm>
          <a:off x="0" y="0"/>
          <a:ext cx="0" cy="0"/>
          <a:chOff x="0" y="0"/>
          <a:chExt cx="0" cy="0"/>
        </a:xfrm>
      </p:grpSpPr>
      <p:grpSp>
        <p:nvGrpSpPr>
          <p:cNvPr id="2800" name="Google Shape;2800;p65"/>
          <p:cNvGrpSpPr/>
          <p:nvPr/>
        </p:nvGrpSpPr>
        <p:grpSpPr>
          <a:xfrm>
            <a:off x="541428" y="2452144"/>
            <a:ext cx="3941985" cy="3941411"/>
            <a:chOff x="2257025" y="1177350"/>
            <a:chExt cx="2949925" cy="2949275"/>
          </a:xfrm>
        </p:grpSpPr>
        <p:sp>
          <p:nvSpPr>
            <p:cNvPr id="2801" name="Google Shape;2801;p65"/>
            <p:cNvSpPr/>
            <p:nvPr/>
          </p:nvSpPr>
          <p:spPr>
            <a:xfrm>
              <a:off x="2257025" y="1177350"/>
              <a:ext cx="2949925" cy="2949275"/>
            </a:xfrm>
            <a:custGeom>
              <a:avLst/>
              <a:gdLst/>
              <a:ahLst/>
              <a:cxnLst/>
              <a:rect l="l" t="t" r="r" b="b"/>
              <a:pathLst>
                <a:path w="117997" h="117971" extrusionOk="0">
                  <a:moveTo>
                    <a:pt x="58999" y="0"/>
                  </a:moveTo>
                  <a:cubicBezTo>
                    <a:pt x="26417" y="0"/>
                    <a:pt x="1" y="26416"/>
                    <a:pt x="1" y="58998"/>
                  </a:cubicBezTo>
                  <a:cubicBezTo>
                    <a:pt x="1" y="91580"/>
                    <a:pt x="26417" y="117971"/>
                    <a:pt x="58999" y="117971"/>
                  </a:cubicBezTo>
                  <a:cubicBezTo>
                    <a:pt x="91580" y="117971"/>
                    <a:pt x="117997" y="91580"/>
                    <a:pt x="117997" y="58998"/>
                  </a:cubicBezTo>
                  <a:cubicBezTo>
                    <a:pt x="117997" y="26416"/>
                    <a:pt x="91580" y="0"/>
                    <a:pt x="58999" y="0"/>
                  </a:cubicBezTo>
                  <a:close/>
                </a:path>
              </a:pathLst>
            </a:cu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65"/>
            <p:cNvSpPr/>
            <p:nvPr/>
          </p:nvSpPr>
          <p:spPr>
            <a:xfrm>
              <a:off x="2428100" y="1348400"/>
              <a:ext cx="2607800" cy="2607175"/>
            </a:xfrm>
            <a:custGeom>
              <a:avLst/>
              <a:gdLst/>
              <a:ahLst/>
              <a:cxnLst/>
              <a:rect l="l" t="t" r="r" b="b"/>
              <a:pathLst>
                <a:path w="104312" h="104287" extrusionOk="0">
                  <a:moveTo>
                    <a:pt x="52156" y="0"/>
                  </a:moveTo>
                  <a:cubicBezTo>
                    <a:pt x="23359" y="0"/>
                    <a:pt x="0" y="23359"/>
                    <a:pt x="0" y="52156"/>
                  </a:cubicBezTo>
                  <a:cubicBezTo>
                    <a:pt x="0" y="80953"/>
                    <a:pt x="23359" y="104287"/>
                    <a:pt x="52156" y="104287"/>
                  </a:cubicBezTo>
                  <a:cubicBezTo>
                    <a:pt x="80953" y="104287"/>
                    <a:pt x="104311" y="80953"/>
                    <a:pt x="104311" y="52156"/>
                  </a:cubicBezTo>
                  <a:cubicBezTo>
                    <a:pt x="104311" y="23359"/>
                    <a:pt x="80953" y="0"/>
                    <a:pt x="52156" y="0"/>
                  </a:cubicBezTo>
                  <a:close/>
                </a:path>
              </a:pathLst>
            </a:cu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65"/>
            <p:cNvSpPr/>
            <p:nvPr/>
          </p:nvSpPr>
          <p:spPr>
            <a:xfrm>
              <a:off x="2638000" y="1558300"/>
              <a:ext cx="2188000" cy="2187375"/>
            </a:xfrm>
            <a:custGeom>
              <a:avLst/>
              <a:gdLst/>
              <a:ahLst/>
              <a:cxnLst/>
              <a:rect l="l" t="t" r="r" b="b"/>
              <a:pathLst>
                <a:path w="87520" h="87495" extrusionOk="0">
                  <a:moveTo>
                    <a:pt x="43760" y="0"/>
                  </a:moveTo>
                  <a:cubicBezTo>
                    <a:pt x="19599" y="0"/>
                    <a:pt x="0" y="19599"/>
                    <a:pt x="0" y="43760"/>
                  </a:cubicBezTo>
                  <a:cubicBezTo>
                    <a:pt x="0" y="67920"/>
                    <a:pt x="19599" y="87495"/>
                    <a:pt x="43760" y="87495"/>
                  </a:cubicBezTo>
                  <a:cubicBezTo>
                    <a:pt x="67920" y="87495"/>
                    <a:pt x="87519" y="67920"/>
                    <a:pt x="87519" y="43760"/>
                  </a:cubicBezTo>
                  <a:cubicBezTo>
                    <a:pt x="87519" y="19599"/>
                    <a:pt x="67920" y="0"/>
                    <a:pt x="43760" y="0"/>
                  </a:cubicBezTo>
                  <a:close/>
                </a:path>
              </a:pathLst>
            </a:cu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04" name="Google Shape;2804;p65"/>
          <p:cNvSpPr txBox="1">
            <a:spLocks noGrp="1"/>
          </p:cNvSpPr>
          <p:nvPr>
            <p:ph type="body" idx="4294967295"/>
          </p:nvPr>
        </p:nvSpPr>
        <p:spPr>
          <a:xfrm>
            <a:off x="720000" y="1467975"/>
            <a:ext cx="7704000" cy="616500"/>
          </a:xfrm>
          <a:prstGeom prst="rect">
            <a:avLst/>
          </a:prstGeom>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400"/>
              <a:t>Here’s an assortment of alternative resources within the same style of this template</a:t>
            </a:r>
            <a:endParaRPr sz="1400">
              <a:solidFill>
                <a:schemeClr val="accent1"/>
              </a:solidFill>
            </a:endParaRPr>
          </a:p>
        </p:txBody>
      </p:sp>
      <p:sp>
        <p:nvSpPr>
          <p:cNvPr id="2805" name="Google Shape;2805;p6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ALTERNATIVE RESOURCES</a:t>
            </a:r>
            <a:endParaRPr/>
          </a:p>
        </p:txBody>
      </p:sp>
      <p:grpSp>
        <p:nvGrpSpPr>
          <p:cNvPr id="2806" name="Google Shape;2806;p65"/>
          <p:cNvGrpSpPr/>
          <p:nvPr/>
        </p:nvGrpSpPr>
        <p:grpSpPr>
          <a:xfrm>
            <a:off x="1040794" y="2453694"/>
            <a:ext cx="2942897" cy="2689605"/>
            <a:chOff x="1805475" y="2383750"/>
            <a:chExt cx="2287700" cy="2090800"/>
          </a:xfrm>
        </p:grpSpPr>
        <p:sp>
          <p:nvSpPr>
            <p:cNvPr id="2807" name="Google Shape;2807;p65"/>
            <p:cNvSpPr/>
            <p:nvPr/>
          </p:nvSpPr>
          <p:spPr>
            <a:xfrm>
              <a:off x="2161550" y="3705325"/>
              <a:ext cx="82200" cy="106150"/>
            </a:xfrm>
            <a:custGeom>
              <a:avLst/>
              <a:gdLst/>
              <a:ahLst/>
              <a:cxnLst/>
              <a:rect l="l" t="t" r="r" b="b"/>
              <a:pathLst>
                <a:path w="3288" h="4246" extrusionOk="0">
                  <a:moveTo>
                    <a:pt x="343" y="0"/>
                  </a:moveTo>
                  <a:lnTo>
                    <a:pt x="1" y="3744"/>
                  </a:lnTo>
                  <a:lnTo>
                    <a:pt x="2694" y="4246"/>
                  </a:lnTo>
                  <a:lnTo>
                    <a:pt x="3288" y="366"/>
                  </a:lnTo>
                  <a:lnTo>
                    <a:pt x="3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65"/>
            <p:cNvSpPr/>
            <p:nvPr/>
          </p:nvSpPr>
          <p:spPr>
            <a:xfrm>
              <a:off x="2147875" y="3873075"/>
              <a:ext cx="81625" cy="106750"/>
            </a:xfrm>
            <a:custGeom>
              <a:avLst/>
              <a:gdLst/>
              <a:ahLst/>
              <a:cxnLst/>
              <a:rect l="l" t="t" r="r" b="b"/>
              <a:pathLst>
                <a:path w="3265" h="4270" extrusionOk="0">
                  <a:moveTo>
                    <a:pt x="320" y="1"/>
                  </a:moveTo>
                  <a:lnTo>
                    <a:pt x="0" y="3767"/>
                  </a:lnTo>
                  <a:lnTo>
                    <a:pt x="2671" y="4269"/>
                  </a:lnTo>
                  <a:lnTo>
                    <a:pt x="3264" y="389"/>
                  </a:lnTo>
                  <a:lnTo>
                    <a:pt x="32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65"/>
            <p:cNvSpPr/>
            <p:nvPr/>
          </p:nvSpPr>
          <p:spPr>
            <a:xfrm>
              <a:off x="2141600" y="2970350"/>
              <a:ext cx="876500" cy="1504200"/>
            </a:xfrm>
            <a:custGeom>
              <a:avLst/>
              <a:gdLst/>
              <a:ahLst/>
              <a:cxnLst/>
              <a:rect l="l" t="t" r="r" b="b"/>
              <a:pathLst>
                <a:path w="35060" h="60168" extrusionOk="0">
                  <a:moveTo>
                    <a:pt x="6391" y="0"/>
                  </a:moveTo>
                  <a:lnTo>
                    <a:pt x="0" y="60168"/>
                  </a:lnTo>
                  <a:lnTo>
                    <a:pt x="35060" y="60168"/>
                  </a:lnTo>
                  <a:lnTo>
                    <a:pt x="31202" y="2443"/>
                  </a:lnTo>
                  <a:lnTo>
                    <a:pt x="639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65"/>
            <p:cNvSpPr/>
            <p:nvPr/>
          </p:nvSpPr>
          <p:spPr>
            <a:xfrm>
              <a:off x="2316200" y="3006300"/>
              <a:ext cx="560400" cy="224850"/>
            </a:xfrm>
            <a:custGeom>
              <a:avLst/>
              <a:gdLst/>
              <a:ahLst/>
              <a:cxnLst/>
              <a:rect l="l" t="t" r="r" b="b"/>
              <a:pathLst>
                <a:path w="22416" h="8994" extrusionOk="0">
                  <a:moveTo>
                    <a:pt x="685" y="0"/>
                  </a:moveTo>
                  <a:lnTo>
                    <a:pt x="1" y="6894"/>
                  </a:lnTo>
                  <a:lnTo>
                    <a:pt x="22415" y="8994"/>
                  </a:lnTo>
                  <a:lnTo>
                    <a:pt x="22415" y="2009"/>
                  </a:lnTo>
                  <a:lnTo>
                    <a:pt x="6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65"/>
            <p:cNvSpPr/>
            <p:nvPr/>
          </p:nvSpPr>
          <p:spPr>
            <a:xfrm>
              <a:off x="3605250" y="4382100"/>
              <a:ext cx="143275" cy="92450"/>
            </a:xfrm>
            <a:custGeom>
              <a:avLst/>
              <a:gdLst/>
              <a:ahLst/>
              <a:cxnLst/>
              <a:rect l="l" t="t" r="r" b="b"/>
              <a:pathLst>
                <a:path w="5731" h="3698" extrusionOk="0">
                  <a:moveTo>
                    <a:pt x="275" y="0"/>
                  </a:moveTo>
                  <a:cubicBezTo>
                    <a:pt x="115" y="1849"/>
                    <a:pt x="1" y="3698"/>
                    <a:pt x="1" y="3698"/>
                  </a:cubicBezTo>
                  <a:lnTo>
                    <a:pt x="5525" y="3698"/>
                  </a:lnTo>
                  <a:lnTo>
                    <a:pt x="5730" y="3196"/>
                  </a:lnTo>
                  <a:cubicBezTo>
                    <a:pt x="3425" y="1689"/>
                    <a:pt x="3196" y="0"/>
                    <a:pt x="31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65"/>
            <p:cNvSpPr/>
            <p:nvPr/>
          </p:nvSpPr>
          <p:spPr>
            <a:xfrm>
              <a:off x="2894250" y="3157075"/>
              <a:ext cx="105600" cy="90775"/>
            </a:xfrm>
            <a:custGeom>
              <a:avLst/>
              <a:gdLst/>
              <a:ahLst/>
              <a:cxnLst/>
              <a:rect l="l" t="t" r="r" b="b"/>
              <a:pathLst>
                <a:path w="4224" h="3631" extrusionOk="0">
                  <a:moveTo>
                    <a:pt x="2112" y="1"/>
                  </a:moveTo>
                  <a:cubicBezTo>
                    <a:pt x="1621" y="1"/>
                    <a:pt x="1130" y="189"/>
                    <a:pt x="754" y="566"/>
                  </a:cubicBezTo>
                  <a:cubicBezTo>
                    <a:pt x="1" y="1296"/>
                    <a:pt x="799" y="1935"/>
                    <a:pt x="1530" y="2689"/>
                  </a:cubicBezTo>
                  <a:cubicBezTo>
                    <a:pt x="2037" y="3196"/>
                    <a:pt x="2389" y="3631"/>
                    <a:pt x="2795" y="3631"/>
                  </a:cubicBezTo>
                  <a:cubicBezTo>
                    <a:pt x="2992" y="3631"/>
                    <a:pt x="3201" y="3528"/>
                    <a:pt x="3447" y="3282"/>
                  </a:cubicBezTo>
                  <a:cubicBezTo>
                    <a:pt x="4200" y="2529"/>
                    <a:pt x="4223" y="1319"/>
                    <a:pt x="3470" y="566"/>
                  </a:cubicBezTo>
                  <a:cubicBezTo>
                    <a:pt x="3093" y="189"/>
                    <a:pt x="2603" y="1"/>
                    <a:pt x="21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65"/>
            <p:cNvSpPr/>
            <p:nvPr/>
          </p:nvSpPr>
          <p:spPr>
            <a:xfrm>
              <a:off x="3559050" y="2389025"/>
              <a:ext cx="82175" cy="54650"/>
            </a:xfrm>
            <a:custGeom>
              <a:avLst/>
              <a:gdLst/>
              <a:ahLst/>
              <a:cxnLst/>
              <a:rect l="l" t="t" r="r" b="b"/>
              <a:pathLst>
                <a:path w="3287" h="2186" extrusionOk="0">
                  <a:moveTo>
                    <a:pt x="49" y="0"/>
                  </a:moveTo>
                  <a:cubicBezTo>
                    <a:pt x="34" y="0"/>
                    <a:pt x="23" y="6"/>
                    <a:pt x="23" y="17"/>
                  </a:cubicBezTo>
                  <a:cubicBezTo>
                    <a:pt x="0" y="40"/>
                    <a:pt x="0" y="63"/>
                    <a:pt x="23" y="86"/>
                  </a:cubicBezTo>
                  <a:cubicBezTo>
                    <a:pt x="23" y="109"/>
                    <a:pt x="1119" y="1113"/>
                    <a:pt x="1027" y="2003"/>
                  </a:cubicBezTo>
                  <a:lnTo>
                    <a:pt x="1004" y="2186"/>
                  </a:lnTo>
                  <a:lnTo>
                    <a:pt x="1004" y="2186"/>
                  </a:lnTo>
                  <a:lnTo>
                    <a:pt x="1119" y="2026"/>
                  </a:lnTo>
                  <a:cubicBezTo>
                    <a:pt x="1141" y="2003"/>
                    <a:pt x="2214" y="474"/>
                    <a:pt x="2922" y="405"/>
                  </a:cubicBezTo>
                  <a:cubicBezTo>
                    <a:pt x="2950" y="400"/>
                    <a:pt x="2977" y="397"/>
                    <a:pt x="3003" y="397"/>
                  </a:cubicBezTo>
                  <a:cubicBezTo>
                    <a:pt x="3081" y="397"/>
                    <a:pt x="3150" y="422"/>
                    <a:pt x="3218" y="474"/>
                  </a:cubicBezTo>
                  <a:cubicBezTo>
                    <a:pt x="3218" y="485"/>
                    <a:pt x="3230" y="491"/>
                    <a:pt x="3244" y="491"/>
                  </a:cubicBezTo>
                  <a:cubicBezTo>
                    <a:pt x="3258" y="491"/>
                    <a:pt x="3276" y="485"/>
                    <a:pt x="3287" y="474"/>
                  </a:cubicBezTo>
                  <a:cubicBezTo>
                    <a:pt x="3287" y="451"/>
                    <a:pt x="3287" y="428"/>
                    <a:pt x="3264" y="405"/>
                  </a:cubicBezTo>
                  <a:cubicBezTo>
                    <a:pt x="3188" y="330"/>
                    <a:pt x="3097" y="285"/>
                    <a:pt x="2977" y="285"/>
                  </a:cubicBezTo>
                  <a:cubicBezTo>
                    <a:pt x="2952" y="285"/>
                    <a:pt x="2926" y="287"/>
                    <a:pt x="2899" y="291"/>
                  </a:cubicBezTo>
                  <a:cubicBezTo>
                    <a:pt x="2283" y="383"/>
                    <a:pt x="1415" y="1455"/>
                    <a:pt x="1141" y="1843"/>
                  </a:cubicBezTo>
                  <a:cubicBezTo>
                    <a:pt x="1096" y="953"/>
                    <a:pt x="137" y="63"/>
                    <a:pt x="91" y="17"/>
                  </a:cubicBezTo>
                  <a:cubicBezTo>
                    <a:pt x="80" y="6"/>
                    <a:pt x="63" y="0"/>
                    <a:pt x="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65"/>
            <p:cNvSpPr/>
            <p:nvPr/>
          </p:nvSpPr>
          <p:spPr>
            <a:xfrm>
              <a:off x="3005525" y="2386000"/>
              <a:ext cx="806675" cy="695850"/>
            </a:xfrm>
            <a:custGeom>
              <a:avLst/>
              <a:gdLst/>
              <a:ahLst/>
              <a:cxnLst/>
              <a:rect l="l" t="t" r="r" b="b"/>
              <a:pathLst>
                <a:path w="32267" h="27834" extrusionOk="0">
                  <a:moveTo>
                    <a:pt x="19144" y="0"/>
                  </a:moveTo>
                  <a:cubicBezTo>
                    <a:pt x="18975" y="0"/>
                    <a:pt x="18803" y="8"/>
                    <a:pt x="18626" y="24"/>
                  </a:cubicBezTo>
                  <a:cubicBezTo>
                    <a:pt x="15659" y="321"/>
                    <a:pt x="14586" y="3014"/>
                    <a:pt x="14586" y="3014"/>
                  </a:cubicBezTo>
                  <a:cubicBezTo>
                    <a:pt x="14586" y="3014"/>
                    <a:pt x="11413" y="3904"/>
                    <a:pt x="10797" y="6392"/>
                  </a:cubicBezTo>
                  <a:cubicBezTo>
                    <a:pt x="10158" y="8903"/>
                    <a:pt x="13057" y="11026"/>
                    <a:pt x="12646" y="12647"/>
                  </a:cubicBezTo>
                  <a:cubicBezTo>
                    <a:pt x="12258" y="14267"/>
                    <a:pt x="1" y="21799"/>
                    <a:pt x="14700" y="26707"/>
                  </a:cubicBezTo>
                  <a:cubicBezTo>
                    <a:pt x="17024" y="27485"/>
                    <a:pt x="19068" y="27833"/>
                    <a:pt x="20847" y="27833"/>
                  </a:cubicBezTo>
                  <a:cubicBezTo>
                    <a:pt x="30335" y="27833"/>
                    <a:pt x="32266" y="17921"/>
                    <a:pt x="28806" y="10501"/>
                  </a:cubicBezTo>
                  <a:cubicBezTo>
                    <a:pt x="25582" y="3531"/>
                    <a:pt x="26465" y="1521"/>
                    <a:pt x="25087" y="1521"/>
                  </a:cubicBezTo>
                  <a:cubicBezTo>
                    <a:pt x="24718" y="1521"/>
                    <a:pt x="24188" y="1665"/>
                    <a:pt x="23374" y="1896"/>
                  </a:cubicBezTo>
                  <a:cubicBezTo>
                    <a:pt x="23374" y="1896"/>
                    <a:pt x="21780" y="0"/>
                    <a:pt x="191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65"/>
            <p:cNvSpPr/>
            <p:nvPr/>
          </p:nvSpPr>
          <p:spPr>
            <a:xfrm>
              <a:off x="3112250" y="2391150"/>
              <a:ext cx="687050" cy="647125"/>
            </a:xfrm>
            <a:custGeom>
              <a:avLst/>
              <a:gdLst/>
              <a:ahLst/>
              <a:cxnLst/>
              <a:rect l="l" t="t" r="r" b="b"/>
              <a:pathLst>
                <a:path w="27482" h="25885" extrusionOk="0">
                  <a:moveTo>
                    <a:pt x="6391" y="14700"/>
                  </a:moveTo>
                  <a:lnTo>
                    <a:pt x="6391" y="14700"/>
                  </a:lnTo>
                  <a:cubicBezTo>
                    <a:pt x="6391" y="14700"/>
                    <a:pt x="6391" y="14700"/>
                    <a:pt x="6391" y="14701"/>
                  </a:cubicBezTo>
                  <a:lnTo>
                    <a:pt x="6391" y="14701"/>
                  </a:lnTo>
                  <a:cubicBezTo>
                    <a:pt x="6391" y="14700"/>
                    <a:pt x="6391" y="14700"/>
                    <a:pt x="6391" y="14700"/>
                  </a:cubicBezTo>
                  <a:close/>
                  <a:moveTo>
                    <a:pt x="16366" y="1"/>
                  </a:moveTo>
                  <a:cubicBezTo>
                    <a:pt x="18922" y="982"/>
                    <a:pt x="21615" y="6095"/>
                    <a:pt x="20246" y="6346"/>
                  </a:cubicBezTo>
                  <a:cubicBezTo>
                    <a:pt x="20185" y="6358"/>
                    <a:pt x="20125" y="6364"/>
                    <a:pt x="20065" y="6364"/>
                  </a:cubicBezTo>
                  <a:cubicBezTo>
                    <a:pt x="18754" y="6364"/>
                    <a:pt x="17461" y="3653"/>
                    <a:pt x="17461" y="3653"/>
                  </a:cubicBezTo>
                  <a:cubicBezTo>
                    <a:pt x="14952" y="5373"/>
                    <a:pt x="13184" y="5821"/>
                    <a:pt x="12024" y="5821"/>
                  </a:cubicBezTo>
                  <a:cubicBezTo>
                    <a:pt x="10769" y="5821"/>
                    <a:pt x="10226" y="5296"/>
                    <a:pt x="10226" y="5296"/>
                  </a:cubicBezTo>
                  <a:lnTo>
                    <a:pt x="10226" y="5296"/>
                  </a:lnTo>
                  <a:cubicBezTo>
                    <a:pt x="10979" y="9724"/>
                    <a:pt x="27482" y="11048"/>
                    <a:pt x="23031" y="17006"/>
                  </a:cubicBezTo>
                  <a:cubicBezTo>
                    <a:pt x="20377" y="20526"/>
                    <a:pt x="15353" y="21910"/>
                    <a:pt x="11348" y="21910"/>
                  </a:cubicBezTo>
                  <a:cubicBezTo>
                    <a:pt x="8601" y="21910"/>
                    <a:pt x="6334" y="21260"/>
                    <a:pt x="5638" y="20201"/>
                  </a:cubicBezTo>
                  <a:cubicBezTo>
                    <a:pt x="3932" y="17609"/>
                    <a:pt x="6350" y="14744"/>
                    <a:pt x="6391" y="14701"/>
                  </a:cubicBezTo>
                  <a:lnTo>
                    <a:pt x="6391" y="14701"/>
                  </a:lnTo>
                  <a:cubicBezTo>
                    <a:pt x="3674" y="17554"/>
                    <a:pt x="0" y="22210"/>
                    <a:pt x="8491" y="25793"/>
                  </a:cubicBezTo>
                  <a:lnTo>
                    <a:pt x="20292" y="25885"/>
                  </a:lnTo>
                  <a:lnTo>
                    <a:pt x="24560" y="23534"/>
                  </a:lnTo>
                  <a:cubicBezTo>
                    <a:pt x="26751" y="19973"/>
                    <a:pt x="26591" y="14700"/>
                    <a:pt x="24537" y="10295"/>
                  </a:cubicBezTo>
                  <a:cubicBezTo>
                    <a:pt x="21313" y="3325"/>
                    <a:pt x="22196" y="1315"/>
                    <a:pt x="20818" y="1315"/>
                  </a:cubicBezTo>
                  <a:cubicBezTo>
                    <a:pt x="20449" y="1315"/>
                    <a:pt x="19919" y="1459"/>
                    <a:pt x="19105" y="1690"/>
                  </a:cubicBezTo>
                  <a:cubicBezTo>
                    <a:pt x="19105" y="1690"/>
                    <a:pt x="18100" y="480"/>
                    <a:pt x="1636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65"/>
            <p:cNvSpPr/>
            <p:nvPr/>
          </p:nvSpPr>
          <p:spPr>
            <a:xfrm>
              <a:off x="3169875" y="2855650"/>
              <a:ext cx="226550" cy="331275"/>
            </a:xfrm>
            <a:custGeom>
              <a:avLst/>
              <a:gdLst/>
              <a:ahLst/>
              <a:cxnLst/>
              <a:rect l="l" t="t" r="r" b="b"/>
              <a:pathLst>
                <a:path w="9062" h="13251" extrusionOk="0">
                  <a:moveTo>
                    <a:pt x="9062" y="1"/>
                  </a:moveTo>
                  <a:cubicBezTo>
                    <a:pt x="9062" y="1"/>
                    <a:pt x="7487" y="663"/>
                    <a:pt x="6346" y="1324"/>
                  </a:cubicBezTo>
                  <a:cubicBezTo>
                    <a:pt x="5182" y="1964"/>
                    <a:pt x="0" y="8948"/>
                    <a:pt x="46" y="11504"/>
                  </a:cubicBezTo>
                  <a:cubicBezTo>
                    <a:pt x="65" y="12576"/>
                    <a:pt x="778" y="13251"/>
                    <a:pt x="1824" y="13251"/>
                  </a:cubicBezTo>
                  <a:cubicBezTo>
                    <a:pt x="3272" y="13251"/>
                    <a:pt x="5359" y="11956"/>
                    <a:pt x="7122" y="8628"/>
                  </a:cubicBezTo>
                  <a:lnTo>
                    <a:pt x="906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65"/>
            <p:cNvSpPr/>
            <p:nvPr/>
          </p:nvSpPr>
          <p:spPr>
            <a:xfrm>
              <a:off x="3347900" y="2603425"/>
              <a:ext cx="87900" cy="89625"/>
            </a:xfrm>
            <a:custGeom>
              <a:avLst/>
              <a:gdLst/>
              <a:ahLst/>
              <a:cxnLst/>
              <a:rect l="l" t="t" r="r" b="b"/>
              <a:pathLst>
                <a:path w="3516" h="3585" extrusionOk="0">
                  <a:moveTo>
                    <a:pt x="1758" y="1"/>
                  </a:moveTo>
                  <a:cubicBezTo>
                    <a:pt x="800" y="1"/>
                    <a:pt x="1" y="800"/>
                    <a:pt x="1" y="1804"/>
                  </a:cubicBezTo>
                  <a:cubicBezTo>
                    <a:pt x="1" y="2785"/>
                    <a:pt x="800" y="3584"/>
                    <a:pt x="1758" y="3584"/>
                  </a:cubicBezTo>
                  <a:cubicBezTo>
                    <a:pt x="2740" y="3584"/>
                    <a:pt x="3516" y="2785"/>
                    <a:pt x="3516" y="1804"/>
                  </a:cubicBezTo>
                  <a:cubicBezTo>
                    <a:pt x="3516" y="800"/>
                    <a:pt x="2740" y="1"/>
                    <a:pt x="175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65"/>
            <p:cNvSpPr/>
            <p:nvPr/>
          </p:nvSpPr>
          <p:spPr>
            <a:xfrm>
              <a:off x="3306250" y="3414875"/>
              <a:ext cx="431425" cy="971225"/>
            </a:xfrm>
            <a:custGeom>
              <a:avLst/>
              <a:gdLst/>
              <a:ahLst/>
              <a:cxnLst/>
              <a:rect l="l" t="t" r="r" b="b"/>
              <a:pathLst>
                <a:path w="17257" h="38849" extrusionOk="0">
                  <a:moveTo>
                    <a:pt x="0" y="0"/>
                  </a:moveTo>
                  <a:cubicBezTo>
                    <a:pt x="1918" y="26272"/>
                    <a:pt x="5479" y="38849"/>
                    <a:pt x="5479" y="38849"/>
                  </a:cubicBezTo>
                  <a:lnTo>
                    <a:pt x="8058" y="38849"/>
                  </a:lnTo>
                  <a:cubicBezTo>
                    <a:pt x="7305" y="13695"/>
                    <a:pt x="8103" y="4291"/>
                    <a:pt x="8103" y="4291"/>
                  </a:cubicBezTo>
                  <a:lnTo>
                    <a:pt x="8377" y="4383"/>
                  </a:lnTo>
                  <a:cubicBezTo>
                    <a:pt x="9998" y="19402"/>
                    <a:pt x="12235" y="38689"/>
                    <a:pt x="12235" y="38689"/>
                  </a:cubicBezTo>
                  <a:lnTo>
                    <a:pt x="15156" y="38689"/>
                  </a:lnTo>
                  <a:cubicBezTo>
                    <a:pt x="16800" y="8012"/>
                    <a:pt x="17256" y="0"/>
                    <a:pt x="1725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65"/>
            <p:cNvSpPr/>
            <p:nvPr/>
          </p:nvSpPr>
          <p:spPr>
            <a:xfrm>
              <a:off x="3487150" y="3517575"/>
              <a:ext cx="30250" cy="8600"/>
            </a:xfrm>
            <a:custGeom>
              <a:avLst/>
              <a:gdLst/>
              <a:ahLst/>
              <a:cxnLst/>
              <a:rect l="l" t="t" r="r" b="b"/>
              <a:pathLst>
                <a:path w="1210" h="344" extrusionOk="0">
                  <a:moveTo>
                    <a:pt x="69" y="1"/>
                  </a:moveTo>
                  <a:cubicBezTo>
                    <a:pt x="46" y="1"/>
                    <a:pt x="23" y="24"/>
                    <a:pt x="0" y="46"/>
                  </a:cubicBezTo>
                  <a:cubicBezTo>
                    <a:pt x="0" y="69"/>
                    <a:pt x="23" y="92"/>
                    <a:pt x="46" y="115"/>
                  </a:cubicBezTo>
                  <a:lnTo>
                    <a:pt x="1141" y="343"/>
                  </a:lnTo>
                  <a:cubicBezTo>
                    <a:pt x="1164" y="343"/>
                    <a:pt x="1187" y="320"/>
                    <a:pt x="1210" y="298"/>
                  </a:cubicBezTo>
                  <a:cubicBezTo>
                    <a:pt x="1210" y="275"/>
                    <a:pt x="1187" y="229"/>
                    <a:pt x="1164" y="229"/>
                  </a:cubicBezTo>
                  <a:lnTo>
                    <a:pt x="69" y="1"/>
                  </a:lnTo>
                  <a:close/>
                </a:path>
              </a:pathLst>
            </a:custGeom>
            <a:solidFill>
              <a:srgbClr val="B0CE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65"/>
            <p:cNvSpPr/>
            <p:nvPr/>
          </p:nvSpPr>
          <p:spPr>
            <a:xfrm>
              <a:off x="3246325" y="2855650"/>
              <a:ext cx="151100" cy="266500"/>
            </a:xfrm>
            <a:custGeom>
              <a:avLst/>
              <a:gdLst/>
              <a:ahLst/>
              <a:cxnLst/>
              <a:rect l="l" t="t" r="r" b="b"/>
              <a:pathLst>
                <a:path w="6044" h="10660" extrusionOk="0">
                  <a:moveTo>
                    <a:pt x="6004" y="1"/>
                  </a:moveTo>
                  <a:lnTo>
                    <a:pt x="5972" y="141"/>
                  </a:lnTo>
                  <a:lnTo>
                    <a:pt x="5972" y="141"/>
                  </a:lnTo>
                  <a:cubicBezTo>
                    <a:pt x="6044" y="47"/>
                    <a:pt x="6004" y="1"/>
                    <a:pt x="6004" y="1"/>
                  </a:cubicBezTo>
                  <a:close/>
                  <a:moveTo>
                    <a:pt x="5972" y="141"/>
                  </a:moveTo>
                  <a:cubicBezTo>
                    <a:pt x="5912" y="220"/>
                    <a:pt x="5770" y="333"/>
                    <a:pt x="5456" y="480"/>
                  </a:cubicBezTo>
                  <a:cubicBezTo>
                    <a:pt x="5296" y="914"/>
                    <a:pt x="4520" y="2352"/>
                    <a:pt x="4155" y="3767"/>
                  </a:cubicBezTo>
                  <a:cubicBezTo>
                    <a:pt x="3744" y="5479"/>
                    <a:pt x="1" y="6346"/>
                    <a:pt x="2922" y="10203"/>
                  </a:cubicBezTo>
                  <a:cubicBezTo>
                    <a:pt x="2854" y="10363"/>
                    <a:pt x="2808" y="10500"/>
                    <a:pt x="2763" y="10660"/>
                  </a:cubicBezTo>
                  <a:cubicBezTo>
                    <a:pt x="3219" y="10089"/>
                    <a:pt x="3653" y="9427"/>
                    <a:pt x="4064" y="8628"/>
                  </a:cubicBezTo>
                  <a:lnTo>
                    <a:pt x="5972" y="14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65"/>
            <p:cNvSpPr/>
            <p:nvPr/>
          </p:nvSpPr>
          <p:spPr>
            <a:xfrm>
              <a:off x="3256600" y="2823125"/>
              <a:ext cx="500475" cy="596900"/>
            </a:xfrm>
            <a:custGeom>
              <a:avLst/>
              <a:gdLst/>
              <a:ahLst/>
              <a:cxnLst/>
              <a:rect l="l" t="t" r="r" b="b"/>
              <a:pathLst>
                <a:path w="20019" h="23876" extrusionOk="0">
                  <a:moveTo>
                    <a:pt x="12783" y="1"/>
                  </a:moveTo>
                  <a:lnTo>
                    <a:pt x="10500" y="115"/>
                  </a:lnTo>
                  <a:cubicBezTo>
                    <a:pt x="10500" y="115"/>
                    <a:pt x="5570" y="1005"/>
                    <a:pt x="4817" y="1712"/>
                  </a:cubicBezTo>
                  <a:cubicBezTo>
                    <a:pt x="4817" y="1712"/>
                    <a:pt x="4178" y="3333"/>
                    <a:pt x="3744" y="5068"/>
                  </a:cubicBezTo>
                  <a:cubicBezTo>
                    <a:pt x="3333" y="6780"/>
                    <a:pt x="1" y="7647"/>
                    <a:pt x="2899" y="11504"/>
                  </a:cubicBezTo>
                  <a:cubicBezTo>
                    <a:pt x="959" y="17576"/>
                    <a:pt x="1758" y="23876"/>
                    <a:pt x="1758" y="23876"/>
                  </a:cubicBezTo>
                  <a:lnTo>
                    <a:pt x="19471" y="23876"/>
                  </a:lnTo>
                  <a:cubicBezTo>
                    <a:pt x="19562" y="17896"/>
                    <a:pt x="18717" y="12303"/>
                    <a:pt x="18717" y="12303"/>
                  </a:cubicBezTo>
                  <a:cubicBezTo>
                    <a:pt x="18717" y="12303"/>
                    <a:pt x="19882" y="6506"/>
                    <a:pt x="20018" y="2922"/>
                  </a:cubicBezTo>
                  <a:cubicBezTo>
                    <a:pt x="17782" y="914"/>
                    <a:pt x="12783" y="1"/>
                    <a:pt x="127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65"/>
            <p:cNvSpPr/>
            <p:nvPr/>
          </p:nvSpPr>
          <p:spPr>
            <a:xfrm>
              <a:off x="3463750" y="2824825"/>
              <a:ext cx="146100" cy="116450"/>
            </a:xfrm>
            <a:custGeom>
              <a:avLst/>
              <a:gdLst/>
              <a:ahLst/>
              <a:cxnLst/>
              <a:rect l="l" t="t" r="r" b="b"/>
              <a:pathLst>
                <a:path w="5844" h="4658" extrusionOk="0">
                  <a:moveTo>
                    <a:pt x="4839" y="1"/>
                  </a:moveTo>
                  <a:lnTo>
                    <a:pt x="1233" y="252"/>
                  </a:lnTo>
                  <a:cubicBezTo>
                    <a:pt x="890" y="321"/>
                    <a:pt x="457" y="412"/>
                    <a:pt x="0" y="503"/>
                  </a:cubicBezTo>
                  <a:cubicBezTo>
                    <a:pt x="137" y="3105"/>
                    <a:pt x="1027" y="4657"/>
                    <a:pt x="1027" y="4657"/>
                  </a:cubicBezTo>
                  <a:cubicBezTo>
                    <a:pt x="4862" y="3516"/>
                    <a:pt x="5684" y="1097"/>
                    <a:pt x="5844" y="229"/>
                  </a:cubicBezTo>
                  <a:cubicBezTo>
                    <a:pt x="5433" y="138"/>
                    <a:pt x="5090" y="47"/>
                    <a:pt x="48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65"/>
            <p:cNvSpPr/>
            <p:nvPr/>
          </p:nvSpPr>
          <p:spPr>
            <a:xfrm>
              <a:off x="3475150" y="2719850"/>
              <a:ext cx="114725" cy="164925"/>
            </a:xfrm>
            <a:custGeom>
              <a:avLst/>
              <a:gdLst/>
              <a:ahLst/>
              <a:cxnLst/>
              <a:rect l="l" t="t" r="r" b="b"/>
              <a:pathLst>
                <a:path w="4589" h="6597" extrusionOk="0">
                  <a:moveTo>
                    <a:pt x="2283" y="0"/>
                  </a:moveTo>
                  <a:cubicBezTo>
                    <a:pt x="1028" y="0"/>
                    <a:pt x="1" y="1027"/>
                    <a:pt x="1" y="2305"/>
                  </a:cubicBezTo>
                  <a:lnTo>
                    <a:pt x="1" y="4291"/>
                  </a:lnTo>
                  <a:cubicBezTo>
                    <a:pt x="1" y="5547"/>
                    <a:pt x="1028" y="6597"/>
                    <a:pt x="2283" y="6597"/>
                  </a:cubicBezTo>
                  <a:cubicBezTo>
                    <a:pt x="3562" y="6597"/>
                    <a:pt x="4589" y="5547"/>
                    <a:pt x="4589" y="4291"/>
                  </a:cubicBezTo>
                  <a:lnTo>
                    <a:pt x="4589" y="2305"/>
                  </a:lnTo>
                  <a:cubicBezTo>
                    <a:pt x="4589" y="1027"/>
                    <a:pt x="3562" y="0"/>
                    <a:pt x="228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65"/>
            <p:cNvSpPr/>
            <p:nvPr/>
          </p:nvSpPr>
          <p:spPr>
            <a:xfrm>
              <a:off x="3475150" y="2719850"/>
              <a:ext cx="114725" cy="109575"/>
            </a:xfrm>
            <a:custGeom>
              <a:avLst/>
              <a:gdLst/>
              <a:ahLst/>
              <a:cxnLst/>
              <a:rect l="l" t="t" r="r" b="b"/>
              <a:pathLst>
                <a:path w="4589" h="4383" extrusionOk="0">
                  <a:moveTo>
                    <a:pt x="2283" y="0"/>
                  </a:moveTo>
                  <a:cubicBezTo>
                    <a:pt x="1028" y="0"/>
                    <a:pt x="1" y="1050"/>
                    <a:pt x="1" y="2328"/>
                  </a:cubicBezTo>
                  <a:lnTo>
                    <a:pt x="1" y="4246"/>
                  </a:lnTo>
                  <a:cubicBezTo>
                    <a:pt x="1" y="4291"/>
                    <a:pt x="1" y="4337"/>
                    <a:pt x="1" y="4383"/>
                  </a:cubicBezTo>
                  <a:lnTo>
                    <a:pt x="366" y="4383"/>
                  </a:lnTo>
                  <a:cubicBezTo>
                    <a:pt x="2055" y="4383"/>
                    <a:pt x="3584" y="3835"/>
                    <a:pt x="4589" y="2808"/>
                  </a:cubicBezTo>
                  <a:lnTo>
                    <a:pt x="4589" y="2328"/>
                  </a:lnTo>
                  <a:cubicBezTo>
                    <a:pt x="4589" y="1050"/>
                    <a:pt x="3562" y="0"/>
                    <a:pt x="228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65"/>
            <p:cNvSpPr/>
            <p:nvPr/>
          </p:nvSpPr>
          <p:spPr>
            <a:xfrm>
              <a:off x="3365025" y="2427100"/>
              <a:ext cx="272225" cy="377800"/>
            </a:xfrm>
            <a:custGeom>
              <a:avLst/>
              <a:gdLst/>
              <a:ahLst/>
              <a:cxnLst/>
              <a:rect l="l" t="t" r="r" b="b"/>
              <a:pathLst>
                <a:path w="10889" h="15112" extrusionOk="0">
                  <a:moveTo>
                    <a:pt x="5433" y="1"/>
                  </a:moveTo>
                  <a:cubicBezTo>
                    <a:pt x="2443" y="1"/>
                    <a:pt x="0" y="2489"/>
                    <a:pt x="0" y="5524"/>
                  </a:cubicBezTo>
                  <a:lnTo>
                    <a:pt x="0" y="10363"/>
                  </a:lnTo>
                  <a:cubicBezTo>
                    <a:pt x="0" y="13399"/>
                    <a:pt x="2443" y="15111"/>
                    <a:pt x="5433" y="15111"/>
                  </a:cubicBezTo>
                  <a:cubicBezTo>
                    <a:pt x="8423" y="15111"/>
                    <a:pt x="10888" y="13399"/>
                    <a:pt x="10888" y="10363"/>
                  </a:cubicBezTo>
                  <a:lnTo>
                    <a:pt x="10888" y="5524"/>
                  </a:lnTo>
                  <a:cubicBezTo>
                    <a:pt x="10888" y="2489"/>
                    <a:pt x="8423" y="1"/>
                    <a:pt x="543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65"/>
            <p:cNvSpPr/>
            <p:nvPr/>
          </p:nvSpPr>
          <p:spPr>
            <a:xfrm>
              <a:off x="3367875" y="2514975"/>
              <a:ext cx="269375" cy="289925"/>
            </a:xfrm>
            <a:custGeom>
              <a:avLst/>
              <a:gdLst/>
              <a:ahLst/>
              <a:cxnLst/>
              <a:rect l="l" t="t" r="r" b="b"/>
              <a:pathLst>
                <a:path w="10775" h="11597" extrusionOk="0">
                  <a:moveTo>
                    <a:pt x="10386" y="1"/>
                  </a:moveTo>
                  <a:lnTo>
                    <a:pt x="10386" y="1"/>
                  </a:lnTo>
                  <a:cubicBezTo>
                    <a:pt x="10500" y="435"/>
                    <a:pt x="10546" y="891"/>
                    <a:pt x="10546" y="1348"/>
                  </a:cubicBezTo>
                  <a:lnTo>
                    <a:pt x="10546" y="6164"/>
                  </a:lnTo>
                  <a:cubicBezTo>
                    <a:pt x="10546" y="9222"/>
                    <a:pt x="8104" y="10911"/>
                    <a:pt x="5113" y="10911"/>
                  </a:cubicBezTo>
                  <a:cubicBezTo>
                    <a:pt x="2785" y="10911"/>
                    <a:pt x="777" y="9884"/>
                    <a:pt x="1" y="7990"/>
                  </a:cubicBezTo>
                  <a:lnTo>
                    <a:pt x="1" y="7990"/>
                  </a:lnTo>
                  <a:cubicBezTo>
                    <a:pt x="548" y="10318"/>
                    <a:pt x="2717" y="11596"/>
                    <a:pt x="5319" y="11596"/>
                  </a:cubicBezTo>
                  <a:cubicBezTo>
                    <a:pt x="8309" y="11596"/>
                    <a:pt x="10774" y="9884"/>
                    <a:pt x="10774" y="6848"/>
                  </a:cubicBezTo>
                  <a:lnTo>
                    <a:pt x="10774" y="2009"/>
                  </a:lnTo>
                  <a:cubicBezTo>
                    <a:pt x="10774" y="1302"/>
                    <a:pt x="10637" y="640"/>
                    <a:pt x="103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65"/>
            <p:cNvSpPr/>
            <p:nvPr/>
          </p:nvSpPr>
          <p:spPr>
            <a:xfrm>
              <a:off x="3756475" y="2896175"/>
              <a:ext cx="600" cy="4575"/>
            </a:xfrm>
            <a:custGeom>
              <a:avLst/>
              <a:gdLst/>
              <a:ahLst/>
              <a:cxnLst/>
              <a:rect l="l" t="t" r="r" b="b"/>
              <a:pathLst>
                <a:path w="24" h="183" extrusionOk="0">
                  <a:moveTo>
                    <a:pt x="1" y="0"/>
                  </a:moveTo>
                  <a:cubicBezTo>
                    <a:pt x="1" y="46"/>
                    <a:pt x="1" y="114"/>
                    <a:pt x="23" y="183"/>
                  </a:cubicBezTo>
                  <a:cubicBezTo>
                    <a:pt x="23" y="114"/>
                    <a:pt x="23" y="69"/>
                    <a:pt x="23" y="0"/>
                  </a:cubicBezTo>
                  <a:close/>
                </a:path>
              </a:pathLst>
            </a:custGeom>
            <a:solidFill>
              <a:srgbClr val="DCDCD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65"/>
            <p:cNvSpPr/>
            <p:nvPr/>
          </p:nvSpPr>
          <p:spPr>
            <a:xfrm>
              <a:off x="3337625" y="4386075"/>
              <a:ext cx="184350" cy="88475"/>
            </a:xfrm>
            <a:custGeom>
              <a:avLst/>
              <a:gdLst/>
              <a:ahLst/>
              <a:cxnLst/>
              <a:rect l="l" t="t" r="r" b="b"/>
              <a:pathLst>
                <a:path w="7374" h="3539" extrusionOk="0">
                  <a:moveTo>
                    <a:pt x="4224" y="1"/>
                  </a:moveTo>
                  <a:cubicBezTo>
                    <a:pt x="4224" y="1"/>
                    <a:pt x="2922" y="1804"/>
                    <a:pt x="1" y="2512"/>
                  </a:cubicBezTo>
                  <a:lnTo>
                    <a:pt x="435" y="3539"/>
                  </a:lnTo>
                  <a:lnTo>
                    <a:pt x="7373" y="3539"/>
                  </a:lnTo>
                  <a:cubicBezTo>
                    <a:pt x="7373" y="3539"/>
                    <a:pt x="7191" y="2032"/>
                    <a:pt x="680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65"/>
            <p:cNvSpPr/>
            <p:nvPr/>
          </p:nvSpPr>
          <p:spPr>
            <a:xfrm>
              <a:off x="3697700" y="2875625"/>
              <a:ext cx="231125" cy="413150"/>
            </a:xfrm>
            <a:custGeom>
              <a:avLst/>
              <a:gdLst/>
              <a:ahLst/>
              <a:cxnLst/>
              <a:rect l="l" t="t" r="r" b="b"/>
              <a:pathLst>
                <a:path w="9245" h="16526" extrusionOk="0">
                  <a:moveTo>
                    <a:pt x="1210" y="0"/>
                  </a:moveTo>
                  <a:cubicBezTo>
                    <a:pt x="1210" y="0"/>
                    <a:pt x="3447" y="1256"/>
                    <a:pt x="4360" y="2374"/>
                  </a:cubicBezTo>
                  <a:cubicBezTo>
                    <a:pt x="5273" y="3493"/>
                    <a:pt x="9245" y="13216"/>
                    <a:pt x="6666" y="14860"/>
                  </a:cubicBezTo>
                  <a:cubicBezTo>
                    <a:pt x="4109" y="16526"/>
                    <a:pt x="2078" y="11208"/>
                    <a:pt x="1051" y="7419"/>
                  </a:cubicBezTo>
                  <a:cubicBezTo>
                    <a:pt x="1" y="3652"/>
                    <a:pt x="1210" y="0"/>
                    <a:pt x="12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65"/>
            <p:cNvSpPr/>
            <p:nvPr/>
          </p:nvSpPr>
          <p:spPr>
            <a:xfrm>
              <a:off x="3760475" y="2993750"/>
              <a:ext cx="250525" cy="279625"/>
            </a:xfrm>
            <a:custGeom>
              <a:avLst/>
              <a:gdLst/>
              <a:ahLst/>
              <a:cxnLst/>
              <a:rect l="l" t="t" r="r" b="b"/>
              <a:pathLst>
                <a:path w="10021" h="11185" extrusionOk="0">
                  <a:moveTo>
                    <a:pt x="2009" y="5958"/>
                  </a:moveTo>
                  <a:cubicBezTo>
                    <a:pt x="2009" y="5958"/>
                    <a:pt x="5022" y="1918"/>
                    <a:pt x="5958" y="959"/>
                  </a:cubicBezTo>
                  <a:cubicBezTo>
                    <a:pt x="6871" y="0"/>
                    <a:pt x="9678" y="1210"/>
                    <a:pt x="9861" y="2922"/>
                  </a:cubicBezTo>
                  <a:cubicBezTo>
                    <a:pt x="10021" y="4611"/>
                    <a:pt x="6186" y="9336"/>
                    <a:pt x="4177" y="10249"/>
                  </a:cubicBezTo>
                  <a:cubicBezTo>
                    <a:pt x="2146" y="11185"/>
                    <a:pt x="0" y="8628"/>
                    <a:pt x="2009" y="595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65"/>
            <p:cNvSpPr/>
            <p:nvPr/>
          </p:nvSpPr>
          <p:spPr>
            <a:xfrm>
              <a:off x="3822100" y="3059925"/>
              <a:ext cx="42250" cy="68525"/>
            </a:xfrm>
            <a:custGeom>
              <a:avLst/>
              <a:gdLst/>
              <a:ahLst/>
              <a:cxnLst/>
              <a:rect l="l" t="t" r="r" b="b"/>
              <a:pathLst>
                <a:path w="1690" h="2741" extrusionOk="0">
                  <a:moveTo>
                    <a:pt x="1690" y="503"/>
                  </a:moveTo>
                  <a:lnTo>
                    <a:pt x="1" y="2740"/>
                  </a:lnTo>
                  <a:lnTo>
                    <a:pt x="15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65"/>
            <p:cNvSpPr/>
            <p:nvPr/>
          </p:nvSpPr>
          <p:spPr>
            <a:xfrm>
              <a:off x="3717675" y="3045675"/>
              <a:ext cx="14300" cy="69075"/>
            </a:xfrm>
            <a:custGeom>
              <a:avLst/>
              <a:gdLst/>
              <a:ahLst/>
              <a:cxnLst/>
              <a:rect l="l" t="t" r="r" b="b"/>
              <a:pathLst>
                <a:path w="572" h="2763" extrusionOk="0">
                  <a:moveTo>
                    <a:pt x="571" y="1758"/>
                  </a:moveTo>
                  <a:lnTo>
                    <a:pt x="92" y="0"/>
                  </a:lnTo>
                  <a:cubicBezTo>
                    <a:pt x="92" y="0"/>
                    <a:pt x="1" y="1187"/>
                    <a:pt x="389" y="2762"/>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65"/>
            <p:cNvSpPr/>
            <p:nvPr/>
          </p:nvSpPr>
          <p:spPr>
            <a:xfrm>
              <a:off x="3898000" y="2959500"/>
              <a:ext cx="195175" cy="142700"/>
            </a:xfrm>
            <a:custGeom>
              <a:avLst/>
              <a:gdLst/>
              <a:ahLst/>
              <a:cxnLst/>
              <a:rect l="l" t="t" r="r" b="b"/>
              <a:pathLst>
                <a:path w="7807" h="5708" extrusionOk="0">
                  <a:moveTo>
                    <a:pt x="1621" y="2123"/>
                  </a:moveTo>
                  <a:cubicBezTo>
                    <a:pt x="1621" y="2123"/>
                    <a:pt x="2123" y="1256"/>
                    <a:pt x="3105" y="1553"/>
                  </a:cubicBezTo>
                  <a:cubicBezTo>
                    <a:pt x="3105" y="1553"/>
                    <a:pt x="3744" y="1279"/>
                    <a:pt x="3835" y="1119"/>
                  </a:cubicBezTo>
                  <a:cubicBezTo>
                    <a:pt x="3949" y="959"/>
                    <a:pt x="3949" y="1"/>
                    <a:pt x="4565" y="69"/>
                  </a:cubicBezTo>
                  <a:cubicBezTo>
                    <a:pt x="5182" y="138"/>
                    <a:pt x="5227" y="1347"/>
                    <a:pt x="4657" y="1987"/>
                  </a:cubicBezTo>
                  <a:cubicBezTo>
                    <a:pt x="4657" y="1987"/>
                    <a:pt x="7030" y="343"/>
                    <a:pt x="7396" y="891"/>
                  </a:cubicBezTo>
                  <a:cubicBezTo>
                    <a:pt x="7761" y="1439"/>
                    <a:pt x="6528" y="2580"/>
                    <a:pt x="5136" y="2808"/>
                  </a:cubicBezTo>
                  <a:cubicBezTo>
                    <a:pt x="5136" y="2808"/>
                    <a:pt x="7807" y="2671"/>
                    <a:pt x="7578" y="3333"/>
                  </a:cubicBezTo>
                  <a:cubicBezTo>
                    <a:pt x="7350" y="3995"/>
                    <a:pt x="5364" y="3950"/>
                    <a:pt x="4269" y="3470"/>
                  </a:cubicBezTo>
                  <a:cubicBezTo>
                    <a:pt x="4269" y="3470"/>
                    <a:pt x="5570" y="4429"/>
                    <a:pt x="5113" y="4977"/>
                  </a:cubicBezTo>
                  <a:cubicBezTo>
                    <a:pt x="4679" y="5502"/>
                    <a:pt x="3310" y="4292"/>
                    <a:pt x="2808" y="3470"/>
                  </a:cubicBezTo>
                  <a:cubicBezTo>
                    <a:pt x="2808" y="3470"/>
                    <a:pt x="3013" y="5342"/>
                    <a:pt x="2488" y="5524"/>
                  </a:cubicBezTo>
                  <a:cubicBezTo>
                    <a:pt x="1940" y="5707"/>
                    <a:pt x="1963" y="3356"/>
                    <a:pt x="1963" y="3356"/>
                  </a:cubicBezTo>
                  <a:cubicBezTo>
                    <a:pt x="1963" y="3356"/>
                    <a:pt x="0" y="2397"/>
                    <a:pt x="1621" y="212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65"/>
            <p:cNvSpPr/>
            <p:nvPr/>
          </p:nvSpPr>
          <p:spPr>
            <a:xfrm>
              <a:off x="3962475" y="3016575"/>
              <a:ext cx="49100" cy="21700"/>
            </a:xfrm>
            <a:custGeom>
              <a:avLst/>
              <a:gdLst/>
              <a:ahLst/>
              <a:cxnLst/>
              <a:rect l="l" t="t" r="r" b="b"/>
              <a:pathLst>
                <a:path w="1964" h="868" extrusionOk="0">
                  <a:moveTo>
                    <a:pt x="1964" y="0"/>
                  </a:moveTo>
                  <a:cubicBezTo>
                    <a:pt x="1964" y="0"/>
                    <a:pt x="1484" y="731"/>
                    <a:pt x="1" y="868"/>
                  </a:cubicBezTo>
                  <a:cubicBezTo>
                    <a:pt x="1" y="868"/>
                    <a:pt x="1142" y="639"/>
                    <a:pt x="196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65"/>
            <p:cNvSpPr/>
            <p:nvPr/>
          </p:nvSpPr>
          <p:spPr>
            <a:xfrm>
              <a:off x="3962475" y="3010875"/>
              <a:ext cx="35400" cy="19975"/>
            </a:xfrm>
            <a:custGeom>
              <a:avLst/>
              <a:gdLst/>
              <a:ahLst/>
              <a:cxnLst/>
              <a:rect l="l" t="t" r="r" b="b"/>
              <a:pathLst>
                <a:path w="1416" h="799" extrusionOk="0">
                  <a:moveTo>
                    <a:pt x="1416" y="0"/>
                  </a:moveTo>
                  <a:cubicBezTo>
                    <a:pt x="1416" y="0"/>
                    <a:pt x="868" y="548"/>
                    <a:pt x="1" y="137"/>
                  </a:cubicBezTo>
                  <a:cubicBezTo>
                    <a:pt x="1" y="137"/>
                    <a:pt x="936" y="799"/>
                    <a:pt x="14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65"/>
            <p:cNvSpPr/>
            <p:nvPr/>
          </p:nvSpPr>
          <p:spPr>
            <a:xfrm>
              <a:off x="3995000" y="2976625"/>
              <a:ext cx="35400" cy="30275"/>
            </a:xfrm>
            <a:custGeom>
              <a:avLst/>
              <a:gdLst/>
              <a:ahLst/>
              <a:cxnLst/>
              <a:rect l="l" t="t" r="r" b="b"/>
              <a:pathLst>
                <a:path w="1416" h="1211" extrusionOk="0">
                  <a:moveTo>
                    <a:pt x="1165" y="0"/>
                  </a:moveTo>
                  <a:cubicBezTo>
                    <a:pt x="1165" y="0"/>
                    <a:pt x="1416" y="1210"/>
                    <a:pt x="1" y="1028"/>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65"/>
            <p:cNvSpPr/>
            <p:nvPr/>
          </p:nvSpPr>
          <p:spPr>
            <a:xfrm>
              <a:off x="3373025" y="2658775"/>
              <a:ext cx="195750" cy="163225"/>
            </a:xfrm>
            <a:custGeom>
              <a:avLst/>
              <a:gdLst/>
              <a:ahLst/>
              <a:cxnLst/>
              <a:rect l="l" t="t" r="r" b="b"/>
              <a:pathLst>
                <a:path w="7830" h="6529" extrusionOk="0">
                  <a:moveTo>
                    <a:pt x="0" y="298"/>
                  </a:moveTo>
                  <a:cubicBezTo>
                    <a:pt x="0" y="298"/>
                    <a:pt x="160" y="3835"/>
                    <a:pt x="1484" y="5022"/>
                  </a:cubicBezTo>
                  <a:cubicBezTo>
                    <a:pt x="1484" y="5022"/>
                    <a:pt x="4793" y="6529"/>
                    <a:pt x="7829" y="4908"/>
                  </a:cubicBezTo>
                  <a:cubicBezTo>
                    <a:pt x="7829" y="4908"/>
                    <a:pt x="7578" y="2124"/>
                    <a:pt x="7738" y="526"/>
                  </a:cubicBezTo>
                  <a:cubicBezTo>
                    <a:pt x="7738" y="526"/>
                    <a:pt x="3127" y="1"/>
                    <a:pt x="2260" y="46"/>
                  </a:cubicBezTo>
                  <a:cubicBezTo>
                    <a:pt x="1370" y="92"/>
                    <a:pt x="0" y="298"/>
                    <a:pt x="0" y="29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65"/>
            <p:cNvSpPr/>
            <p:nvPr/>
          </p:nvSpPr>
          <p:spPr>
            <a:xfrm>
              <a:off x="3358175" y="2656500"/>
              <a:ext cx="24000" cy="22850"/>
            </a:xfrm>
            <a:custGeom>
              <a:avLst/>
              <a:gdLst/>
              <a:ahLst/>
              <a:cxnLst/>
              <a:rect l="l" t="t" r="r" b="b"/>
              <a:pathLst>
                <a:path w="960" h="914" extrusionOk="0">
                  <a:moveTo>
                    <a:pt x="891" y="914"/>
                  </a:moveTo>
                  <a:cubicBezTo>
                    <a:pt x="891" y="914"/>
                    <a:pt x="868" y="914"/>
                    <a:pt x="868" y="914"/>
                  </a:cubicBezTo>
                  <a:cubicBezTo>
                    <a:pt x="183" y="754"/>
                    <a:pt x="1" y="115"/>
                    <a:pt x="1" y="92"/>
                  </a:cubicBezTo>
                  <a:cubicBezTo>
                    <a:pt x="1" y="46"/>
                    <a:pt x="1" y="23"/>
                    <a:pt x="46" y="23"/>
                  </a:cubicBezTo>
                  <a:cubicBezTo>
                    <a:pt x="69" y="1"/>
                    <a:pt x="115" y="23"/>
                    <a:pt x="115" y="46"/>
                  </a:cubicBezTo>
                  <a:cubicBezTo>
                    <a:pt x="115" y="69"/>
                    <a:pt x="274" y="662"/>
                    <a:pt x="891" y="799"/>
                  </a:cubicBezTo>
                  <a:cubicBezTo>
                    <a:pt x="936" y="799"/>
                    <a:pt x="959" y="845"/>
                    <a:pt x="936" y="868"/>
                  </a:cubicBezTo>
                  <a:cubicBezTo>
                    <a:pt x="936" y="891"/>
                    <a:pt x="914" y="914"/>
                    <a:pt x="891" y="91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65"/>
            <p:cNvSpPr/>
            <p:nvPr/>
          </p:nvSpPr>
          <p:spPr>
            <a:xfrm>
              <a:off x="3368450" y="2730100"/>
              <a:ext cx="29700" cy="25725"/>
            </a:xfrm>
            <a:custGeom>
              <a:avLst/>
              <a:gdLst/>
              <a:ahLst/>
              <a:cxnLst/>
              <a:rect l="l" t="t" r="r" b="b"/>
              <a:pathLst>
                <a:path w="1188" h="1029" extrusionOk="0">
                  <a:moveTo>
                    <a:pt x="1119" y="1028"/>
                  </a:moveTo>
                  <a:cubicBezTo>
                    <a:pt x="1119" y="1028"/>
                    <a:pt x="1119" y="1028"/>
                    <a:pt x="1119" y="1028"/>
                  </a:cubicBezTo>
                  <a:cubicBezTo>
                    <a:pt x="434" y="868"/>
                    <a:pt x="23" y="115"/>
                    <a:pt x="0" y="92"/>
                  </a:cubicBezTo>
                  <a:cubicBezTo>
                    <a:pt x="0" y="47"/>
                    <a:pt x="0" y="24"/>
                    <a:pt x="23" y="1"/>
                  </a:cubicBezTo>
                  <a:cubicBezTo>
                    <a:pt x="69" y="1"/>
                    <a:pt x="92" y="1"/>
                    <a:pt x="115" y="24"/>
                  </a:cubicBezTo>
                  <a:cubicBezTo>
                    <a:pt x="115" y="47"/>
                    <a:pt x="503" y="777"/>
                    <a:pt x="1142" y="914"/>
                  </a:cubicBezTo>
                  <a:cubicBezTo>
                    <a:pt x="1165" y="937"/>
                    <a:pt x="1187" y="960"/>
                    <a:pt x="1187" y="982"/>
                  </a:cubicBezTo>
                  <a:cubicBezTo>
                    <a:pt x="1165" y="1028"/>
                    <a:pt x="1142" y="1028"/>
                    <a:pt x="1119" y="102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65"/>
            <p:cNvSpPr/>
            <p:nvPr/>
          </p:nvSpPr>
          <p:spPr>
            <a:xfrm>
              <a:off x="3557325" y="2691300"/>
              <a:ext cx="86775" cy="85050"/>
            </a:xfrm>
            <a:custGeom>
              <a:avLst/>
              <a:gdLst/>
              <a:ahLst/>
              <a:cxnLst/>
              <a:rect l="l" t="t" r="r" b="b"/>
              <a:pathLst>
                <a:path w="3471" h="3402" extrusionOk="0">
                  <a:moveTo>
                    <a:pt x="69" y="3402"/>
                  </a:moveTo>
                  <a:cubicBezTo>
                    <a:pt x="46" y="3402"/>
                    <a:pt x="23" y="3379"/>
                    <a:pt x="23" y="3356"/>
                  </a:cubicBezTo>
                  <a:cubicBezTo>
                    <a:pt x="1" y="3333"/>
                    <a:pt x="23" y="3288"/>
                    <a:pt x="46" y="3288"/>
                  </a:cubicBezTo>
                  <a:cubicBezTo>
                    <a:pt x="69" y="3265"/>
                    <a:pt x="2762" y="2101"/>
                    <a:pt x="3356" y="47"/>
                  </a:cubicBezTo>
                  <a:cubicBezTo>
                    <a:pt x="3356" y="24"/>
                    <a:pt x="3402" y="1"/>
                    <a:pt x="3424" y="1"/>
                  </a:cubicBezTo>
                  <a:cubicBezTo>
                    <a:pt x="3447" y="24"/>
                    <a:pt x="3470" y="47"/>
                    <a:pt x="3470" y="69"/>
                  </a:cubicBezTo>
                  <a:cubicBezTo>
                    <a:pt x="2854" y="2192"/>
                    <a:pt x="115" y="3379"/>
                    <a:pt x="92" y="3402"/>
                  </a:cubicBezTo>
                  <a:cubicBezTo>
                    <a:pt x="92" y="3402"/>
                    <a:pt x="69" y="3402"/>
                    <a:pt x="69" y="340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65"/>
            <p:cNvSpPr/>
            <p:nvPr/>
          </p:nvSpPr>
          <p:spPr>
            <a:xfrm>
              <a:off x="3000400" y="3030825"/>
              <a:ext cx="296750" cy="175225"/>
            </a:xfrm>
            <a:custGeom>
              <a:avLst/>
              <a:gdLst/>
              <a:ahLst/>
              <a:cxnLst/>
              <a:rect l="l" t="t" r="r" b="b"/>
              <a:pathLst>
                <a:path w="11870" h="7009" extrusionOk="0">
                  <a:moveTo>
                    <a:pt x="9336" y="1827"/>
                  </a:moveTo>
                  <a:cubicBezTo>
                    <a:pt x="9336" y="1827"/>
                    <a:pt x="2237" y="1"/>
                    <a:pt x="1119" y="754"/>
                  </a:cubicBezTo>
                  <a:cubicBezTo>
                    <a:pt x="0" y="1507"/>
                    <a:pt x="46" y="4566"/>
                    <a:pt x="1598" y="5319"/>
                  </a:cubicBezTo>
                  <a:cubicBezTo>
                    <a:pt x="3173" y="6095"/>
                    <a:pt x="8674" y="7008"/>
                    <a:pt x="10271" y="5753"/>
                  </a:cubicBezTo>
                  <a:cubicBezTo>
                    <a:pt x="11869" y="4520"/>
                    <a:pt x="9336" y="1827"/>
                    <a:pt x="9336" y="1827"/>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65"/>
            <p:cNvSpPr/>
            <p:nvPr/>
          </p:nvSpPr>
          <p:spPr>
            <a:xfrm>
              <a:off x="2955300" y="3058225"/>
              <a:ext cx="142125" cy="91325"/>
            </a:xfrm>
            <a:custGeom>
              <a:avLst/>
              <a:gdLst/>
              <a:ahLst/>
              <a:cxnLst/>
              <a:rect l="l" t="t" r="r" b="b"/>
              <a:pathLst>
                <a:path w="5685" h="3653" extrusionOk="0">
                  <a:moveTo>
                    <a:pt x="2968" y="1735"/>
                  </a:moveTo>
                  <a:cubicBezTo>
                    <a:pt x="2968" y="1735"/>
                    <a:pt x="3448" y="1735"/>
                    <a:pt x="3470" y="2237"/>
                  </a:cubicBezTo>
                  <a:lnTo>
                    <a:pt x="2694" y="2876"/>
                  </a:lnTo>
                  <a:cubicBezTo>
                    <a:pt x="2694" y="2876"/>
                    <a:pt x="3402" y="3653"/>
                    <a:pt x="4543" y="3310"/>
                  </a:cubicBezTo>
                  <a:cubicBezTo>
                    <a:pt x="5684" y="2968"/>
                    <a:pt x="5639" y="1"/>
                    <a:pt x="3699" y="160"/>
                  </a:cubicBezTo>
                  <a:cubicBezTo>
                    <a:pt x="3699" y="160"/>
                    <a:pt x="1188" y="160"/>
                    <a:pt x="594" y="731"/>
                  </a:cubicBezTo>
                  <a:cubicBezTo>
                    <a:pt x="1" y="1302"/>
                    <a:pt x="412" y="3242"/>
                    <a:pt x="617" y="3538"/>
                  </a:cubicBezTo>
                  <a:lnTo>
                    <a:pt x="1758" y="2648"/>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65"/>
            <p:cNvSpPr/>
            <p:nvPr/>
          </p:nvSpPr>
          <p:spPr>
            <a:xfrm>
              <a:off x="2955875" y="3003450"/>
              <a:ext cx="210025" cy="196875"/>
            </a:xfrm>
            <a:custGeom>
              <a:avLst/>
              <a:gdLst/>
              <a:ahLst/>
              <a:cxnLst/>
              <a:rect l="l" t="t" r="r" b="b"/>
              <a:pathLst>
                <a:path w="8401" h="7875" extrusionOk="0">
                  <a:moveTo>
                    <a:pt x="92" y="6117"/>
                  </a:moveTo>
                  <a:lnTo>
                    <a:pt x="7921" y="0"/>
                  </a:lnTo>
                  <a:cubicBezTo>
                    <a:pt x="7921" y="0"/>
                    <a:pt x="8400" y="69"/>
                    <a:pt x="8400" y="502"/>
                  </a:cubicBezTo>
                  <a:lnTo>
                    <a:pt x="1576" y="7875"/>
                  </a:lnTo>
                  <a:cubicBezTo>
                    <a:pt x="1576" y="7875"/>
                    <a:pt x="1" y="6551"/>
                    <a:pt x="92" y="611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65"/>
            <p:cNvSpPr/>
            <p:nvPr/>
          </p:nvSpPr>
          <p:spPr>
            <a:xfrm>
              <a:off x="2977000" y="3079900"/>
              <a:ext cx="73050" cy="71375"/>
            </a:xfrm>
            <a:custGeom>
              <a:avLst/>
              <a:gdLst/>
              <a:ahLst/>
              <a:cxnLst/>
              <a:rect l="l" t="t" r="r" b="b"/>
              <a:pathLst>
                <a:path w="2922" h="2855" extrusionOk="0">
                  <a:moveTo>
                    <a:pt x="1210" y="229"/>
                  </a:moveTo>
                  <a:cubicBezTo>
                    <a:pt x="1210" y="229"/>
                    <a:pt x="0" y="2489"/>
                    <a:pt x="502" y="2671"/>
                  </a:cubicBezTo>
                  <a:cubicBezTo>
                    <a:pt x="1005" y="2854"/>
                    <a:pt x="2671" y="1005"/>
                    <a:pt x="2922" y="1"/>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65"/>
            <p:cNvSpPr/>
            <p:nvPr/>
          </p:nvSpPr>
          <p:spPr>
            <a:xfrm>
              <a:off x="3196700" y="3062225"/>
              <a:ext cx="51375" cy="32550"/>
            </a:xfrm>
            <a:custGeom>
              <a:avLst/>
              <a:gdLst/>
              <a:ahLst/>
              <a:cxnLst/>
              <a:rect l="l" t="t" r="r" b="b"/>
              <a:pathLst>
                <a:path w="2055" h="1302" extrusionOk="0">
                  <a:moveTo>
                    <a:pt x="0" y="206"/>
                  </a:moveTo>
                  <a:cubicBezTo>
                    <a:pt x="0" y="206"/>
                    <a:pt x="1301" y="548"/>
                    <a:pt x="2054" y="1301"/>
                  </a:cubicBezTo>
                  <a:cubicBezTo>
                    <a:pt x="2054" y="1301"/>
                    <a:pt x="1255" y="183"/>
                    <a:pt x="1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65"/>
            <p:cNvSpPr/>
            <p:nvPr/>
          </p:nvSpPr>
          <p:spPr>
            <a:xfrm>
              <a:off x="3367875" y="2407125"/>
              <a:ext cx="280200" cy="218575"/>
            </a:xfrm>
            <a:custGeom>
              <a:avLst/>
              <a:gdLst/>
              <a:ahLst/>
              <a:cxnLst/>
              <a:rect l="l" t="t" r="r" b="b"/>
              <a:pathLst>
                <a:path w="11208" h="8743" extrusionOk="0">
                  <a:moveTo>
                    <a:pt x="10249" y="8743"/>
                  </a:moveTo>
                  <a:cubicBezTo>
                    <a:pt x="10249" y="8743"/>
                    <a:pt x="7305" y="7100"/>
                    <a:pt x="6597" y="4452"/>
                  </a:cubicBezTo>
                  <a:cubicBezTo>
                    <a:pt x="6597" y="4452"/>
                    <a:pt x="1096" y="7031"/>
                    <a:pt x="1" y="4657"/>
                  </a:cubicBezTo>
                  <a:cubicBezTo>
                    <a:pt x="1" y="4657"/>
                    <a:pt x="1279" y="1"/>
                    <a:pt x="5958" y="526"/>
                  </a:cubicBezTo>
                  <a:cubicBezTo>
                    <a:pt x="10637" y="1074"/>
                    <a:pt x="11208" y="5251"/>
                    <a:pt x="10980" y="8195"/>
                  </a:cubicBez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65"/>
            <p:cNvSpPr/>
            <p:nvPr/>
          </p:nvSpPr>
          <p:spPr>
            <a:xfrm>
              <a:off x="3367875" y="2444225"/>
              <a:ext cx="279075" cy="181475"/>
            </a:xfrm>
            <a:custGeom>
              <a:avLst/>
              <a:gdLst/>
              <a:ahLst/>
              <a:cxnLst/>
              <a:rect l="l" t="t" r="r" b="b"/>
              <a:pathLst>
                <a:path w="11163" h="7259" extrusionOk="0">
                  <a:moveTo>
                    <a:pt x="6597" y="2968"/>
                  </a:moveTo>
                  <a:cubicBezTo>
                    <a:pt x="7305" y="5616"/>
                    <a:pt x="10249" y="7259"/>
                    <a:pt x="10249" y="7259"/>
                  </a:cubicBezTo>
                  <a:lnTo>
                    <a:pt x="10980" y="6711"/>
                  </a:lnTo>
                  <a:cubicBezTo>
                    <a:pt x="11162" y="4474"/>
                    <a:pt x="10865" y="1530"/>
                    <a:pt x="8674" y="1"/>
                  </a:cubicBezTo>
                  <a:cubicBezTo>
                    <a:pt x="10067" y="1804"/>
                    <a:pt x="10911" y="4063"/>
                    <a:pt x="10021" y="4223"/>
                  </a:cubicBezTo>
                  <a:cubicBezTo>
                    <a:pt x="8651" y="4497"/>
                    <a:pt x="7236" y="1530"/>
                    <a:pt x="7236" y="1530"/>
                  </a:cubicBezTo>
                  <a:cubicBezTo>
                    <a:pt x="2009" y="5113"/>
                    <a:pt x="1" y="3173"/>
                    <a:pt x="1" y="3173"/>
                  </a:cubicBezTo>
                  <a:cubicBezTo>
                    <a:pt x="1096" y="5547"/>
                    <a:pt x="6597" y="2968"/>
                    <a:pt x="6597" y="296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65"/>
            <p:cNvSpPr/>
            <p:nvPr/>
          </p:nvSpPr>
          <p:spPr>
            <a:xfrm>
              <a:off x="3610975" y="2598875"/>
              <a:ext cx="87900" cy="89600"/>
            </a:xfrm>
            <a:custGeom>
              <a:avLst/>
              <a:gdLst/>
              <a:ahLst/>
              <a:cxnLst/>
              <a:rect l="l" t="t" r="r" b="b"/>
              <a:pathLst>
                <a:path w="3516" h="3584" extrusionOk="0">
                  <a:moveTo>
                    <a:pt x="0" y="1803"/>
                  </a:moveTo>
                  <a:cubicBezTo>
                    <a:pt x="0" y="2785"/>
                    <a:pt x="799" y="3584"/>
                    <a:pt x="1758" y="3584"/>
                  </a:cubicBezTo>
                  <a:cubicBezTo>
                    <a:pt x="2739" y="3584"/>
                    <a:pt x="3515" y="2785"/>
                    <a:pt x="3515" y="1803"/>
                  </a:cubicBezTo>
                  <a:cubicBezTo>
                    <a:pt x="3515" y="799"/>
                    <a:pt x="2739" y="0"/>
                    <a:pt x="1758" y="0"/>
                  </a:cubicBezTo>
                  <a:cubicBezTo>
                    <a:pt x="799" y="0"/>
                    <a:pt x="0" y="799"/>
                    <a:pt x="0" y="180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65"/>
            <p:cNvSpPr/>
            <p:nvPr/>
          </p:nvSpPr>
          <p:spPr>
            <a:xfrm>
              <a:off x="3624100" y="2631400"/>
              <a:ext cx="54225" cy="31400"/>
            </a:xfrm>
            <a:custGeom>
              <a:avLst/>
              <a:gdLst/>
              <a:ahLst/>
              <a:cxnLst/>
              <a:rect l="l" t="t" r="r" b="b"/>
              <a:pathLst>
                <a:path w="2169" h="1256" extrusionOk="0">
                  <a:moveTo>
                    <a:pt x="46" y="1256"/>
                  </a:moveTo>
                  <a:cubicBezTo>
                    <a:pt x="69" y="1256"/>
                    <a:pt x="69" y="1256"/>
                    <a:pt x="91" y="1233"/>
                  </a:cubicBezTo>
                  <a:cubicBezTo>
                    <a:pt x="1050" y="137"/>
                    <a:pt x="2054" y="731"/>
                    <a:pt x="2100" y="753"/>
                  </a:cubicBezTo>
                  <a:cubicBezTo>
                    <a:pt x="2123" y="776"/>
                    <a:pt x="2146" y="776"/>
                    <a:pt x="2146" y="753"/>
                  </a:cubicBezTo>
                  <a:cubicBezTo>
                    <a:pt x="2169" y="731"/>
                    <a:pt x="2169" y="708"/>
                    <a:pt x="2146" y="685"/>
                  </a:cubicBezTo>
                  <a:cubicBezTo>
                    <a:pt x="2123" y="685"/>
                    <a:pt x="1027" y="0"/>
                    <a:pt x="23" y="1187"/>
                  </a:cubicBezTo>
                  <a:cubicBezTo>
                    <a:pt x="0" y="1210"/>
                    <a:pt x="0" y="1233"/>
                    <a:pt x="23" y="1233"/>
                  </a:cubicBezTo>
                  <a:cubicBezTo>
                    <a:pt x="23" y="1256"/>
                    <a:pt x="46" y="1256"/>
                    <a:pt x="46" y="125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65"/>
            <p:cNvSpPr/>
            <p:nvPr/>
          </p:nvSpPr>
          <p:spPr>
            <a:xfrm>
              <a:off x="3630375" y="2643950"/>
              <a:ext cx="25700" cy="25125"/>
            </a:xfrm>
            <a:custGeom>
              <a:avLst/>
              <a:gdLst/>
              <a:ahLst/>
              <a:cxnLst/>
              <a:rect l="l" t="t" r="r" b="b"/>
              <a:pathLst>
                <a:path w="1028" h="1005" extrusionOk="0">
                  <a:moveTo>
                    <a:pt x="46" y="1005"/>
                  </a:moveTo>
                  <a:cubicBezTo>
                    <a:pt x="46" y="1005"/>
                    <a:pt x="46" y="1005"/>
                    <a:pt x="69" y="1005"/>
                  </a:cubicBezTo>
                  <a:cubicBezTo>
                    <a:pt x="457" y="959"/>
                    <a:pt x="731" y="822"/>
                    <a:pt x="868" y="594"/>
                  </a:cubicBezTo>
                  <a:cubicBezTo>
                    <a:pt x="1027" y="320"/>
                    <a:pt x="936" y="46"/>
                    <a:pt x="936" y="23"/>
                  </a:cubicBezTo>
                  <a:cubicBezTo>
                    <a:pt x="936" y="0"/>
                    <a:pt x="890" y="0"/>
                    <a:pt x="890" y="0"/>
                  </a:cubicBezTo>
                  <a:cubicBezTo>
                    <a:pt x="868" y="0"/>
                    <a:pt x="845" y="46"/>
                    <a:pt x="845" y="69"/>
                  </a:cubicBezTo>
                  <a:cubicBezTo>
                    <a:pt x="845" y="69"/>
                    <a:pt x="936" y="320"/>
                    <a:pt x="799" y="548"/>
                  </a:cubicBezTo>
                  <a:cubicBezTo>
                    <a:pt x="662" y="754"/>
                    <a:pt x="411" y="868"/>
                    <a:pt x="46" y="913"/>
                  </a:cubicBezTo>
                  <a:cubicBezTo>
                    <a:pt x="23" y="913"/>
                    <a:pt x="0" y="936"/>
                    <a:pt x="0" y="959"/>
                  </a:cubicBezTo>
                  <a:cubicBezTo>
                    <a:pt x="23" y="982"/>
                    <a:pt x="23" y="1005"/>
                    <a:pt x="46" y="10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65"/>
            <p:cNvSpPr/>
            <p:nvPr/>
          </p:nvSpPr>
          <p:spPr>
            <a:xfrm>
              <a:off x="3557325" y="2596025"/>
              <a:ext cx="95325" cy="87325"/>
            </a:xfrm>
            <a:custGeom>
              <a:avLst/>
              <a:gdLst/>
              <a:ahLst/>
              <a:cxnLst/>
              <a:rect l="l" t="t" r="r" b="b"/>
              <a:pathLst>
                <a:path w="3813" h="3493" extrusionOk="0">
                  <a:moveTo>
                    <a:pt x="69" y="3492"/>
                  </a:moveTo>
                  <a:cubicBezTo>
                    <a:pt x="46" y="3492"/>
                    <a:pt x="23" y="3492"/>
                    <a:pt x="23" y="3469"/>
                  </a:cubicBezTo>
                  <a:cubicBezTo>
                    <a:pt x="1" y="3424"/>
                    <a:pt x="23" y="3401"/>
                    <a:pt x="46" y="3401"/>
                  </a:cubicBezTo>
                  <a:cubicBezTo>
                    <a:pt x="69" y="3378"/>
                    <a:pt x="2922" y="2328"/>
                    <a:pt x="3698" y="46"/>
                  </a:cubicBezTo>
                  <a:cubicBezTo>
                    <a:pt x="3721" y="0"/>
                    <a:pt x="3744" y="0"/>
                    <a:pt x="3767" y="0"/>
                  </a:cubicBezTo>
                  <a:cubicBezTo>
                    <a:pt x="3812" y="0"/>
                    <a:pt x="3812" y="46"/>
                    <a:pt x="3812" y="69"/>
                  </a:cubicBezTo>
                  <a:cubicBezTo>
                    <a:pt x="3014" y="2420"/>
                    <a:pt x="115" y="3492"/>
                    <a:pt x="92" y="3492"/>
                  </a:cubicBezTo>
                  <a:cubicBezTo>
                    <a:pt x="92" y="3492"/>
                    <a:pt x="69" y="3492"/>
                    <a:pt x="69" y="349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65"/>
            <p:cNvSpPr/>
            <p:nvPr/>
          </p:nvSpPr>
          <p:spPr>
            <a:xfrm>
              <a:off x="3600125" y="2967500"/>
              <a:ext cx="49100" cy="114725"/>
            </a:xfrm>
            <a:custGeom>
              <a:avLst/>
              <a:gdLst/>
              <a:ahLst/>
              <a:cxnLst/>
              <a:rect l="l" t="t" r="r" b="b"/>
              <a:pathLst>
                <a:path w="1964" h="4589" extrusionOk="0">
                  <a:moveTo>
                    <a:pt x="389" y="160"/>
                  </a:moveTo>
                  <a:cubicBezTo>
                    <a:pt x="389" y="160"/>
                    <a:pt x="92" y="2420"/>
                    <a:pt x="0" y="4360"/>
                  </a:cubicBezTo>
                  <a:lnTo>
                    <a:pt x="1256" y="4588"/>
                  </a:lnTo>
                  <a:cubicBezTo>
                    <a:pt x="1256" y="4588"/>
                    <a:pt x="1621" y="1735"/>
                    <a:pt x="1963" y="251"/>
                  </a:cubicBezTo>
                  <a:cubicBezTo>
                    <a:pt x="1963" y="251"/>
                    <a:pt x="1050" y="0"/>
                    <a:pt x="389" y="16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65"/>
            <p:cNvSpPr/>
            <p:nvPr/>
          </p:nvSpPr>
          <p:spPr>
            <a:xfrm>
              <a:off x="3569875" y="3003450"/>
              <a:ext cx="113575" cy="42250"/>
            </a:xfrm>
            <a:custGeom>
              <a:avLst/>
              <a:gdLst/>
              <a:ahLst/>
              <a:cxnLst/>
              <a:rect l="l" t="t" r="r" b="b"/>
              <a:pathLst>
                <a:path w="4543" h="1690" extrusionOk="0">
                  <a:moveTo>
                    <a:pt x="4315" y="114"/>
                  </a:moveTo>
                  <a:cubicBezTo>
                    <a:pt x="4315" y="114"/>
                    <a:pt x="2055" y="0"/>
                    <a:pt x="115" y="114"/>
                  </a:cubicBezTo>
                  <a:lnTo>
                    <a:pt x="1" y="1393"/>
                  </a:lnTo>
                  <a:cubicBezTo>
                    <a:pt x="1" y="1393"/>
                    <a:pt x="2854" y="1484"/>
                    <a:pt x="4360" y="1689"/>
                  </a:cubicBezTo>
                  <a:cubicBezTo>
                    <a:pt x="4360" y="1689"/>
                    <a:pt x="4543" y="754"/>
                    <a:pt x="4315" y="11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65"/>
            <p:cNvSpPr/>
            <p:nvPr/>
          </p:nvSpPr>
          <p:spPr>
            <a:xfrm>
              <a:off x="2265975" y="3168925"/>
              <a:ext cx="41125" cy="133550"/>
            </a:xfrm>
            <a:custGeom>
              <a:avLst/>
              <a:gdLst/>
              <a:ahLst/>
              <a:cxnLst/>
              <a:rect l="l" t="t" r="r" b="b"/>
              <a:pathLst>
                <a:path w="1645" h="5342" extrusionOk="0">
                  <a:moveTo>
                    <a:pt x="1644" y="2443"/>
                  </a:moveTo>
                  <a:cubicBezTo>
                    <a:pt x="1644" y="1895"/>
                    <a:pt x="1165" y="936"/>
                    <a:pt x="572" y="1"/>
                  </a:cubicBezTo>
                  <a:lnTo>
                    <a:pt x="1" y="5342"/>
                  </a:lnTo>
                  <a:cubicBezTo>
                    <a:pt x="47" y="5319"/>
                    <a:pt x="69" y="5296"/>
                    <a:pt x="115" y="5273"/>
                  </a:cubicBezTo>
                  <a:cubicBezTo>
                    <a:pt x="1279" y="4497"/>
                    <a:pt x="1622" y="3539"/>
                    <a:pt x="1644" y="2443"/>
                  </a:cubicBezTo>
                  <a:close/>
                </a:path>
              </a:pathLst>
            </a:custGeom>
            <a:solidFill>
              <a:srgbClr val="92D1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65"/>
            <p:cNvSpPr/>
            <p:nvPr/>
          </p:nvSpPr>
          <p:spPr>
            <a:xfrm>
              <a:off x="2262550" y="3330975"/>
              <a:ext cx="10300" cy="8025"/>
            </a:xfrm>
            <a:custGeom>
              <a:avLst/>
              <a:gdLst/>
              <a:ahLst/>
              <a:cxnLst/>
              <a:rect l="l" t="t" r="r" b="b"/>
              <a:pathLst>
                <a:path w="412" h="321" extrusionOk="0">
                  <a:moveTo>
                    <a:pt x="24" y="1"/>
                  </a:moveTo>
                  <a:lnTo>
                    <a:pt x="1" y="321"/>
                  </a:lnTo>
                  <a:cubicBezTo>
                    <a:pt x="138" y="298"/>
                    <a:pt x="275" y="275"/>
                    <a:pt x="412" y="229"/>
                  </a:cubicBezTo>
                  <a:close/>
                </a:path>
              </a:pathLst>
            </a:custGeom>
            <a:solidFill>
              <a:srgbClr val="92D1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65"/>
            <p:cNvSpPr/>
            <p:nvPr/>
          </p:nvSpPr>
          <p:spPr>
            <a:xfrm>
              <a:off x="1871100" y="3248825"/>
              <a:ext cx="1957300" cy="697325"/>
            </a:xfrm>
            <a:custGeom>
              <a:avLst/>
              <a:gdLst/>
              <a:ahLst/>
              <a:cxnLst/>
              <a:rect l="l" t="t" r="r" b="b"/>
              <a:pathLst>
                <a:path w="78292" h="27893" extrusionOk="0">
                  <a:moveTo>
                    <a:pt x="78292" y="20041"/>
                  </a:moveTo>
                  <a:lnTo>
                    <a:pt x="77516" y="21616"/>
                  </a:lnTo>
                  <a:cubicBezTo>
                    <a:pt x="77264" y="22118"/>
                    <a:pt x="76648" y="22392"/>
                    <a:pt x="76100" y="22232"/>
                  </a:cubicBezTo>
                  <a:lnTo>
                    <a:pt x="62200" y="18101"/>
                  </a:lnTo>
                  <a:cubicBezTo>
                    <a:pt x="61835" y="17986"/>
                    <a:pt x="61447" y="18009"/>
                    <a:pt x="61104" y="18169"/>
                  </a:cubicBezTo>
                  <a:lnTo>
                    <a:pt x="41520" y="27368"/>
                  </a:lnTo>
                  <a:cubicBezTo>
                    <a:pt x="40379" y="27893"/>
                    <a:pt x="39032" y="27824"/>
                    <a:pt x="37982" y="27162"/>
                  </a:cubicBezTo>
                  <a:lnTo>
                    <a:pt x="708" y="3812"/>
                  </a:lnTo>
                  <a:cubicBezTo>
                    <a:pt x="161" y="3492"/>
                    <a:pt x="1" y="2785"/>
                    <a:pt x="343" y="2237"/>
                  </a:cubicBezTo>
                  <a:lnTo>
                    <a:pt x="1781" y="0"/>
                  </a:lnTo>
                  <a:lnTo>
                    <a:pt x="38804" y="21935"/>
                  </a:lnTo>
                  <a:lnTo>
                    <a:pt x="63158" y="13787"/>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65"/>
            <p:cNvSpPr/>
            <p:nvPr/>
          </p:nvSpPr>
          <p:spPr>
            <a:xfrm>
              <a:off x="2254000" y="3036550"/>
              <a:ext cx="99900" cy="75350"/>
            </a:xfrm>
            <a:custGeom>
              <a:avLst/>
              <a:gdLst/>
              <a:ahLst/>
              <a:cxnLst/>
              <a:rect l="l" t="t" r="r" b="b"/>
              <a:pathLst>
                <a:path w="3996" h="3014" extrusionOk="0">
                  <a:moveTo>
                    <a:pt x="1" y="0"/>
                  </a:moveTo>
                  <a:cubicBezTo>
                    <a:pt x="1" y="0"/>
                    <a:pt x="1416" y="1187"/>
                    <a:pt x="2694" y="1050"/>
                  </a:cubicBezTo>
                  <a:cubicBezTo>
                    <a:pt x="3995" y="913"/>
                    <a:pt x="2192" y="3013"/>
                    <a:pt x="2192" y="3013"/>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65"/>
            <p:cNvSpPr/>
            <p:nvPr/>
          </p:nvSpPr>
          <p:spPr>
            <a:xfrm>
              <a:off x="2921650" y="3705325"/>
              <a:ext cx="182050" cy="248825"/>
            </a:xfrm>
            <a:custGeom>
              <a:avLst/>
              <a:gdLst/>
              <a:ahLst/>
              <a:cxnLst/>
              <a:rect l="l" t="t" r="r" b="b"/>
              <a:pathLst>
                <a:path w="7282" h="9953" extrusionOk="0">
                  <a:moveTo>
                    <a:pt x="6893" y="7167"/>
                  </a:moveTo>
                  <a:cubicBezTo>
                    <a:pt x="7053" y="4428"/>
                    <a:pt x="7167" y="2055"/>
                    <a:pt x="7281" y="0"/>
                  </a:cubicBezTo>
                  <a:lnTo>
                    <a:pt x="0" y="1416"/>
                  </a:lnTo>
                  <a:cubicBezTo>
                    <a:pt x="320" y="4314"/>
                    <a:pt x="639" y="7213"/>
                    <a:pt x="959" y="9952"/>
                  </a:cubicBezTo>
                  <a:close/>
                </a:path>
              </a:pathLst>
            </a:custGeom>
            <a:solidFill>
              <a:srgbClr val="ABE9E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65"/>
            <p:cNvSpPr/>
            <p:nvPr/>
          </p:nvSpPr>
          <p:spPr>
            <a:xfrm>
              <a:off x="1871100" y="3248825"/>
              <a:ext cx="1957300" cy="697325"/>
            </a:xfrm>
            <a:custGeom>
              <a:avLst/>
              <a:gdLst/>
              <a:ahLst/>
              <a:cxnLst/>
              <a:rect l="l" t="t" r="r" b="b"/>
              <a:pathLst>
                <a:path w="78292" h="27893" extrusionOk="0">
                  <a:moveTo>
                    <a:pt x="78292" y="20041"/>
                  </a:moveTo>
                  <a:lnTo>
                    <a:pt x="77516" y="21616"/>
                  </a:lnTo>
                  <a:cubicBezTo>
                    <a:pt x="77264" y="22118"/>
                    <a:pt x="76648" y="22392"/>
                    <a:pt x="76100" y="22232"/>
                  </a:cubicBezTo>
                  <a:lnTo>
                    <a:pt x="62200" y="18101"/>
                  </a:lnTo>
                  <a:cubicBezTo>
                    <a:pt x="61835" y="17986"/>
                    <a:pt x="61447" y="18009"/>
                    <a:pt x="61104" y="18169"/>
                  </a:cubicBezTo>
                  <a:lnTo>
                    <a:pt x="41520" y="27368"/>
                  </a:lnTo>
                  <a:cubicBezTo>
                    <a:pt x="40379" y="27893"/>
                    <a:pt x="39032" y="27824"/>
                    <a:pt x="37982" y="27162"/>
                  </a:cubicBezTo>
                  <a:lnTo>
                    <a:pt x="708" y="3812"/>
                  </a:lnTo>
                  <a:cubicBezTo>
                    <a:pt x="161" y="3492"/>
                    <a:pt x="1" y="2785"/>
                    <a:pt x="343" y="2237"/>
                  </a:cubicBezTo>
                  <a:lnTo>
                    <a:pt x="1781" y="0"/>
                  </a:lnTo>
                  <a:lnTo>
                    <a:pt x="36772" y="19151"/>
                  </a:lnTo>
                  <a:lnTo>
                    <a:pt x="61424" y="1438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65"/>
            <p:cNvSpPr/>
            <p:nvPr/>
          </p:nvSpPr>
          <p:spPr>
            <a:xfrm>
              <a:off x="2895975" y="3707025"/>
              <a:ext cx="559800" cy="763550"/>
            </a:xfrm>
            <a:custGeom>
              <a:avLst/>
              <a:gdLst/>
              <a:ahLst/>
              <a:cxnLst/>
              <a:rect l="l" t="t" r="r" b="b"/>
              <a:pathLst>
                <a:path w="22392" h="30542" extrusionOk="0">
                  <a:moveTo>
                    <a:pt x="1392" y="8537"/>
                  </a:moveTo>
                  <a:lnTo>
                    <a:pt x="0" y="30541"/>
                  </a:lnTo>
                  <a:lnTo>
                    <a:pt x="22392" y="30541"/>
                  </a:lnTo>
                  <a:lnTo>
                    <a:pt x="19744"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65"/>
            <p:cNvSpPr/>
            <p:nvPr/>
          </p:nvSpPr>
          <p:spPr>
            <a:xfrm>
              <a:off x="2638600" y="4400925"/>
              <a:ext cx="1049425" cy="73625"/>
            </a:xfrm>
            <a:custGeom>
              <a:avLst/>
              <a:gdLst/>
              <a:ahLst/>
              <a:cxnLst/>
              <a:rect l="l" t="t" r="r" b="b"/>
              <a:pathLst>
                <a:path w="41977" h="2945" extrusionOk="0">
                  <a:moveTo>
                    <a:pt x="39032" y="0"/>
                  </a:moveTo>
                  <a:lnTo>
                    <a:pt x="2945" y="0"/>
                  </a:lnTo>
                  <a:cubicBezTo>
                    <a:pt x="1325" y="0"/>
                    <a:pt x="1" y="1324"/>
                    <a:pt x="1" y="2945"/>
                  </a:cubicBezTo>
                  <a:lnTo>
                    <a:pt x="41977" y="2945"/>
                  </a:lnTo>
                  <a:cubicBezTo>
                    <a:pt x="41977" y="1324"/>
                    <a:pt x="40676" y="0"/>
                    <a:pt x="390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65"/>
            <p:cNvSpPr/>
            <p:nvPr/>
          </p:nvSpPr>
          <p:spPr>
            <a:xfrm>
              <a:off x="3286850" y="3822875"/>
              <a:ext cx="56525" cy="57075"/>
            </a:xfrm>
            <a:custGeom>
              <a:avLst/>
              <a:gdLst/>
              <a:ahLst/>
              <a:cxnLst/>
              <a:rect l="l" t="t" r="r" b="b"/>
              <a:pathLst>
                <a:path w="2261" h="2283" extrusionOk="0">
                  <a:moveTo>
                    <a:pt x="2260" y="1142"/>
                  </a:moveTo>
                  <a:cubicBezTo>
                    <a:pt x="2260" y="1758"/>
                    <a:pt x="1735" y="2283"/>
                    <a:pt x="1119" y="2283"/>
                  </a:cubicBezTo>
                  <a:cubicBezTo>
                    <a:pt x="503" y="2283"/>
                    <a:pt x="0" y="1758"/>
                    <a:pt x="0" y="1142"/>
                  </a:cubicBezTo>
                  <a:cubicBezTo>
                    <a:pt x="0" y="525"/>
                    <a:pt x="503" y="0"/>
                    <a:pt x="1119" y="0"/>
                  </a:cubicBezTo>
                  <a:cubicBezTo>
                    <a:pt x="1735" y="0"/>
                    <a:pt x="2260" y="525"/>
                    <a:pt x="2260" y="114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65"/>
            <p:cNvSpPr/>
            <p:nvPr/>
          </p:nvSpPr>
          <p:spPr>
            <a:xfrm>
              <a:off x="3268575" y="3805175"/>
              <a:ext cx="92475" cy="92475"/>
            </a:xfrm>
            <a:custGeom>
              <a:avLst/>
              <a:gdLst/>
              <a:ahLst/>
              <a:cxnLst/>
              <a:rect l="l" t="t" r="r" b="b"/>
              <a:pathLst>
                <a:path w="3699" h="3699" extrusionOk="0">
                  <a:moveTo>
                    <a:pt x="1850" y="229"/>
                  </a:moveTo>
                  <a:cubicBezTo>
                    <a:pt x="960" y="229"/>
                    <a:pt x="229" y="959"/>
                    <a:pt x="229" y="1850"/>
                  </a:cubicBezTo>
                  <a:cubicBezTo>
                    <a:pt x="229" y="2740"/>
                    <a:pt x="960" y="3470"/>
                    <a:pt x="1850" y="3470"/>
                  </a:cubicBezTo>
                  <a:cubicBezTo>
                    <a:pt x="2740" y="3470"/>
                    <a:pt x="3470" y="2740"/>
                    <a:pt x="3470" y="1850"/>
                  </a:cubicBezTo>
                  <a:cubicBezTo>
                    <a:pt x="3470" y="959"/>
                    <a:pt x="2740" y="229"/>
                    <a:pt x="1850" y="229"/>
                  </a:cubicBezTo>
                  <a:close/>
                  <a:moveTo>
                    <a:pt x="1850" y="3698"/>
                  </a:moveTo>
                  <a:cubicBezTo>
                    <a:pt x="846" y="3698"/>
                    <a:pt x="1" y="2877"/>
                    <a:pt x="1" y="1850"/>
                  </a:cubicBezTo>
                  <a:cubicBezTo>
                    <a:pt x="1" y="822"/>
                    <a:pt x="846" y="1"/>
                    <a:pt x="1850" y="1"/>
                  </a:cubicBezTo>
                  <a:cubicBezTo>
                    <a:pt x="2877" y="1"/>
                    <a:pt x="3699" y="822"/>
                    <a:pt x="3699" y="1850"/>
                  </a:cubicBezTo>
                  <a:cubicBezTo>
                    <a:pt x="3699" y="2877"/>
                    <a:pt x="2877" y="3698"/>
                    <a:pt x="1850" y="3698"/>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65"/>
            <p:cNvSpPr/>
            <p:nvPr/>
          </p:nvSpPr>
          <p:spPr>
            <a:xfrm>
              <a:off x="1871100" y="3247100"/>
              <a:ext cx="1960150" cy="697350"/>
            </a:xfrm>
            <a:custGeom>
              <a:avLst/>
              <a:gdLst/>
              <a:ahLst/>
              <a:cxnLst/>
              <a:rect l="l" t="t" r="r" b="b"/>
              <a:pathLst>
                <a:path w="78406" h="27894" extrusionOk="0">
                  <a:moveTo>
                    <a:pt x="39945" y="27893"/>
                  </a:moveTo>
                  <a:cubicBezTo>
                    <a:pt x="39238" y="27893"/>
                    <a:pt x="38530" y="27711"/>
                    <a:pt x="37914" y="27323"/>
                  </a:cubicBezTo>
                  <a:lnTo>
                    <a:pt x="640" y="3995"/>
                  </a:lnTo>
                  <a:cubicBezTo>
                    <a:pt x="343" y="3812"/>
                    <a:pt x="161" y="3539"/>
                    <a:pt x="92" y="3196"/>
                  </a:cubicBezTo>
                  <a:cubicBezTo>
                    <a:pt x="1" y="2877"/>
                    <a:pt x="69" y="2534"/>
                    <a:pt x="252" y="2238"/>
                  </a:cubicBezTo>
                  <a:lnTo>
                    <a:pt x="1690" y="1"/>
                  </a:lnTo>
                  <a:lnTo>
                    <a:pt x="1872" y="138"/>
                  </a:lnTo>
                  <a:lnTo>
                    <a:pt x="434" y="2374"/>
                  </a:lnTo>
                  <a:cubicBezTo>
                    <a:pt x="298" y="2603"/>
                    <a:pt x="252" y="2877"/>
                    <a:pt x="298" y="3151"/>
                  </a:cubicBezTo>
                  <a:cubicBezTo>
                    <a:pt x="366" y="3424"/>
                    <a:pt x="526" y="3653"/>
                    <a:pt x="754" y="3790"/>
                  </a:cubicBezTo>
                  <a:lnTo>
                    <a:pt x="38028" y="27117"/>
                  </a:lnTo>
                  <a:cubicBezTo>
                    <a:pt x="39078" y="27779"/>
                    <a:pt x="40356" y="27847"/>
                    <a:pt x="41474" y="27323"/>
                  </a:cubicBezTo>
                  <a:lnTo>
                    <a:pt x="61036" y="18147"/>
                  </a:lnTo>
                  <a:cubicBezTo>
                    <a:pt x="61424" y="17964"/>
                    <a:pt x="61835" y="17941"/>
                    <a:pt x="62245" y="18055"/>
                  </a:cubicBezTo>
                  <a:lnTo>
                    <a:pt x="76123" y="22187"/>
                  </a:lnTo>
                  <a:cubicBezTo>
                    <a:pt x="76625" y="22324"/>
                    <a:pt x="77173" y="22096"/>
                    <a:pt x="77424" y="21616"/>
                  </a:cubicBezTo>
                  <a:lnTo>
                    <a:pt x="78200" y="20064"/>
                  </a:lnTo>
                  <a:lnTo>
                    <a:pt x="78406" y="20155"/>
                  </a:lnTo>
                  <a:lnTo>
                    <a:pt x="77630" y="21730"/>
                  </a:lnTo>
                  <a:cubicBezTo>
                    <a:pt x="77333" y="22301"/>
                    <a:pt x="76671" y="22575"/>
                    <a:pt x="76055" y="22392"/>
                  </a:cubicBezTo>
                  <a:lnTo>
                    <a:pt x="62177" y="18284"/>
                  </a:lnTo>
                  <a:cubicBezTo>
                    <a:pt x="61835" y="18170"/>
                    <a:pt x="61469" y="18192"/>
                    <a:pt x="61150" y="18352"/>
                  </a:cubicBezTo>
                  <a:lnTo>
                    <a:pt x="41566" y="27528"/>
                  </a:lnTo>
                  <a:cubicBezTo>
                    <a:pt x="41041" y="27779"/>
                    <a:pt x="40493" y="27893"/>
                    <a:pt x="39945" y="27893"/>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65"/>
            <p:cNvSpPr/>
            <p:nvPr/>
          </p:nvSpPr>
          <p:spPr>
            <a:xfrm>
              <a:off x="2905100" y="3359525"/>
              <a:ext cx="809175" cy="185475"/>
            </a:xfrm>
            <a:custGeom>
              <a:avLst/>
              <a:gdLst/>
              <a:ahLst/>
              <a:cxnLst/>
              <a:rect l="l" t="t" r="r" b="b"/>
              <a:pathLst>
                <a:path w="32367" h="7419" extrusionOk="0">
                  <a:moveTo>
                    <a:pt x="0" y="6962"/>
                  </a:moveTo>
                  <a:cubicBezTo>
                    <a:pt x="0" y="6962"/>
                    <a:pt x="14631" y="0"/>
                    <a:pt x="17576" y="160"/>
                  </a:cubicBezTo>
                  <a:cubicBezTo>
                    <a:pt x="20520" y="343"/>
                    <a:pt x="32367" y="7418"/>
                    <a:pt x="32367" y="741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65"/>
            <p:cNvSpPr/>
            <p:nvPr/>
          </p:nvSpPr>
          <p:spPr>
            <a:xfrm>
              <a:off x="3846075" y="3480500"/>
              <a:ext cx="113575" cy="171200"/>
            </a:xfrm>
            <a:custGeom>
              <a:avLst/>
              <a:gdLst/>
              <a:ahLst/>
              <a:cxnLst/>
              <a:rect l="l" t="t" r="r" b="b"/>
              <a:pathLst>
                <a:path w="4543" h="6848" extrusionOk="0">
                  <a:moveTo>
                    <a:pt x="639" y="4839"/>
                  </a:moveTo>
                  <a:cubicBezTo>
                    <a:pt x="639" y="4839"/>
                    <a:pt x="3378" y="2351"/>
                    <a:pt x="4017" y="0"/>
                  </a:cubicBezTo>
                  <a:lnTo>
                    <a:pt x="4542" y="480"/>
                  </a:lnTo>
                  <a:lnTo>
                    <a:pt x="1940" y="6756"/>
                  </a:lnTo>
                  <a:lnTo>
                    <a:pt x="0" y="6848"/>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65"/>
            <p:cNvSpPr/>
            <p:nvPr/>
          </p:nvSpPr>
          <p:spPr>
            <a:xfrm>
              <a:off x="2246025" y="3291625"/>
              <a:ext cx="654525" cy="469650"/>
            </a:xfrm>
            <a:custGeom>
              <a:avLst/>
              <a:gdLst/>
              <a:ahLst/>
              <a:cxnLst/>
              <a:rect l="l" t="t" r="r" b="b"/>
              <a:pathLst>
                <a:path w="26181" h="18786" extrusionOk="0">
                  <a:moveTo>
                    <a:pt x="25656" y="9244"/>
                  </a:moveTo>
                  <a:cubicBezTo>
                    <a:pt x="25633" y="9244"/>
                    <a:pt x="25633" y="9244"/>
                    <a:pt x="25633" y="9244"/>
                  </a:cubicBezTo>
                  <a:cubicBezTo>
                    <a:pt x="26181" y="5478"/>
                    <a:pt x="24948" y="2648"/>
                    <a:pt x="21547" y="2100"/>
                  </a:cubicBezTo>
                  <a:cubicBezTo>
                    <a:pt x="17690" y="1507"/>
                    <a:pt x="14266" y="4291"/>
                    <a:pt x="14266" y="4291"/>
                  </a:cubicBezTo>
                  <a:cubicBezTo>
                    <a:pt x="14266" y="4291"/>
                    <a:pt x="14928" y="2123"/>
                    <a:pt x="12988" y="1050"/>
                  </a:cubicBezTo>
                  <a:cubicBezTo>
                    <a:pt x="11070" y="0"/>
                    <a:pt x="8811" y="1461"/>
                    <a:pt x="6779" y="1415"/>
                  </a:cubicBezTo>
                  <a:cubicBezTo>
                    <a:pt x="5318" y="1392"/>
                    <a:pt x="4565" y="1552"/>
                    <a:pt x="4268" y="1643"/>
                  </a:cubicBezTo>
                  <a:cubicBezTo>
                    <a:pt x="1575" y="2123"/>
                    <a:pt x="0" y="3013"/>
                    <a:pt x="0" y="3013"/>
                  </a:cubicBezTo>
                  <a:lnTo>
                    <a:pt x="24218" y="18785"/>
                  </a:lnTo>
                  <a:cubicBezTo>
                    <a:pt x="24446" y="15476"/>
                    <a:pt x="24880" y="12805"/>
                    <a:pt x="25222" y="11139"/>
                  </a:cubicBezTo>
                  <a:cubicBezTo>
                    <a:pt x="25382" y="10568"/>
                    <a:pt x="25496" y="9998"/>
                    <a:pt x="25587" y="9473"/>
                  </a:cubicBezTo>
                  <a:cubicBezTo>
                    <a:pt x="25633" y="9336"/>
                    <a:pt x="25656" y="9244"/>
                    <a:pt x="25656" y="9244"/>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65"/>
            <p:cNvSpPr/>
            <p:nvPr/>
          </p:nvSpPr>
          <p:spPr>
            <a:xfrm>
              <a:off x="2179825" y="3248825"/>
              <a:ext cx="187200" cy="118125"/>
            </a:xfrm>
            <a:custGeom>
              <a:avLst/>
              <a:gdLst/>
              <a:ahLst/>
              <a:cxnLst/>
              <a:rect l="l" t="t" r="r" b="b"/>
              <a:pathLst>
                <a:path w="7488" h="4725" extrusionOk="0">
                  <a:moveTo>
                    <a:pt x="3858" y="0"/>
                  </a:moveTo>
                  <a:cubicBezTo>
                    <a:pt x="3858" y="0"/>
                    <a:pt x="5113" y="2054"/>
                    <a:pt x="5912" y="2808"/>
                  </a:cubicBezTo>
                  <a:lnTo>
                    <a:pt x="7487" y="3264"/>
                  </a:lnTo>
                  <a:cubicBezTo>
                    <a:pt x="7487" y="3264"/>
                    <a:pt x="4816" y="3721"/>
                    <a:pt x="2648" y="4725"/>
                  </a:cubicBezTo>
                  <a:lnTo>
                    <a:pt x="0" y="913"/>
                  </a:ln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65"/>
            <p:cNvSpPr/>
            <p:nvPr/>
          </p:nvSpPr>
          <p:spPr>
            <a:xfrm>
              <a:off x="2820650" y="3382925"/>
              <a:ext cx="1065375" cy="394900"/>
            </a:xfrm>
            <a:custGeom>
              <a:avLst/>
              <a:gdLst/>
              <a:ahLst/>
              <a:cxnLst/>
              <a:rect l="l" t="t" r="r" b="b"/>
              <a:pathLst>
                <a:path w="42615" h="15796" extrusionOk="0">
                  <a:moveTo>
                    <a:pt x="2557" y="3903"/>
                  </a:moveTo>
                  <a:cubicBezTo>
                    <a:pt x="2557" y="3903"/>
                    <a:pt x="11025" y="0"/>
                    <a:pt x="21273" y="274"/>
                  </a:cubicBezTo>
                  <a:cubicBezTo>
                    <a:pt x="23396" y="320"/>
                    <a:pt x="42615" y="8057"/>
                    <a:pt x="42615" y="8057"/>
                  </a:cubicBezTo>
                  <a:lnTo>
                    <a:pt x="41086" y="10682"/>
                  </a:lnTo>
                  <a:lnTo>
                    <a:pt x="22917" y="6574"/>
                  </a:lnTo>
                  <a:lnTo>
                    <a:pt x="1986" y="15795"/>
                  </a:lnTo>
                  <a:lnTo>
                    <a:pt x="0" y="14540"/>
                  </a:lnTo>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65"/>
            <p:cNvSpPr/>
            <p:nvPr/>
          </p:nvSpPr>
          <p:spPr>
            <a:xfrm>
              <a:off x="2188375" y="3248825"/>
              <a:ext cx="114150" cy="53650"/>
            </a:xfrm>
            <a:custGeom>
              <a:avLst/>
              <a:gdLst/>
              <a:ahLst/>
              <a:cxnLst/>
              <a:rect l="l" t="t" r="r" b="b"/>
              <a:pathLst>
                <a:path w="4566" h="2146" extrusionOk="0">
                  <a:moveTo>
                    <a:pt x="69" y="1507"/>
                  </a:moveTo>
                  <a:cubicBezTo>
                    <a:pt x="663" y="1666"/>
                    <a:pt x="2671" y="2146"/>
                    <a:pt x="4566" y="1552"/>
                  </a:cubicBezTo>
                  <a:cubicBezTo>
                    <a:pt x="3995" y="776"/>
                    <a:pt x="3516" y="0"/>
                    <a:pt x="3516" y="0"/>
                  </a:cubicBezTo>
                  <a:lnTo>
                    <a:pt x="3014" y="114"/>
                  </a:lnTo>
                  <a:lnTo>
                    <a:pt x="1" y="1415"/>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65"/>
            <p:cNvSpPr/>
            <p:nvPr/>
          </p:nvSpPr>
          <p:spPr>
            <a:xfrm>
              <a:off x="2005200" y="2922425"/>
              <a:ext cx="349825" cy="386900"/>
            </a:xfrm>
            <a:custGeom>
              <a:avLst/>
              <a:gdLst/>
              <a:ahLst/>
              <a:cxnLst/>
              <a:rect l="l" t="t" r="r" b="b"/>
              <a:pathLst>
                <a:path w="13993" h="15476" extrusionOk="0">
                  <a:moveTo>
                    <a:pt x="13993" y="10637"/>
                  </a:moveTo>
                  <a:cubicBezTo>
                    <a:pt x="13970" y="11709"/>
                    <a:pt x="13627" y="12691"/>
                    <a:pt x="12463" y="13467"/>
                  </a:cubicBezTo>
                  <a:cubicBezTo>
                    <a:pt x="9428" y="15476"/>
                    <a:pt x="5068" y="15156"/>
                    <a:pt x="2215" y="10865"/>
                  </a:cubicBezTo>
                  <a:cubicBezTo>
                    <a:pt x="206" y="7852"/>
                    <a:pt x="1" y="5067"/>
                    <a:pt x="2671" y="2602"/>
                  </a:cubicBezTo>
                  <a:cubicBezTo>
                    <a:pt x="5456" y="0"/>
                    <a:pt x="8743" y="1233"/>
                    <a:pt x="10729" y="5044"/>
                  </a:cubicBezTo>
                  <a:cubicBezTo>
                    <a:pt x="10729" y="5044"/>
                    <a:pt x="13993" y="9153"/>
                    <a:pt x="13993" y="10637"/>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65"/>
            <p:cNvSpPr/>
            <p:nvPr/>
          </p:nvSpPr>
          <p:spPr>
            <a:xfrm>
              <a:off x="3859200" y="3485625"/>
              <a:ext cx="146100" cy="152950"/>
            </a:xfrm>
            <a:custGeom>
              <a:avLst/>
              <a:gdLst/>
              <a:ahLst/>
              <a:cxnLst/>
              <a:rect l="l" t="t" r="r" b="b"/>
              <a:pathLst>
                <a:path w="5844" h="6118" extrusionOk="0">
                  <a:moveTo>
                    <a:pt x="1073" y="3949"/>
                  </a:moveTo>
                  <a:cubicBezTo>
                    <a:pt x="1073" y="3949"/>
                    <a:pt x="4291" y="2146"/>
                    <a:pt x="5455" y="1"/>
                  </a:cubicBezTo>
                  <a:lnTo>
                    <a:pt x="5843" y="571"/>
                  </a:lnTo>
                  <a:lnTo>
                    <a:pt x="1895" y="6118"/>
                  </a:lnTo>
                  <a:lnTo>
                    <a:pt x="0" y="5775"/>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65"/>
            <p:cNvSpPr/>
            <p:nvPr/>
          </p:nvSpPr>
          <p:spPr>
            <a:xfrm>
              <a:off x="2941625" y="3571225"/>
              <a:ext cx="59925" cy="73625"/>
            </a:xfrm>
            <a:custGeom>
              <a:avLst/>
              <a:gdLst/>
              <a:ahLst/>
              <a:cxnLst/>
              <a:rect l="l" t="t" r="r" b="b"/>
              <a:pathLst>
                <a:path w="2397" h="2945" extrusionOk="0">
                  <a:moveTo>
                    <a:pt x="2283" y="2945"/>
                  </a:moveTo>
                  <a:cubicBezTo>
                    <a:pt x="2237" y="2945"/>
                    <a:pt x="2191" y="2899"/>
                    <a:pt x="2191" y="2854"/>
                  </a:cubicBezTo>
                  <a:cubicBezTo>
                    <a:pt x="2054" y="525"/>
                    <a:pt x="160" y="229"/>
                    <a:pt x="91" y="206"/>
                  </a:cubicBezTo>
                  <a:cubicBezTo>
                    <a:pt x="23" y="206"/>
                    <a:pt x="0" y="160"/>
                    <a:pt x="0" y="92"/>
                  </a:cubicBezTo>
                  <a:cubicBezTo>
                    <a:pt x="0" y="46"/>
                    <a:pt x="69" y="0"/>
                    <a:pt x="114" y="23"/>
                  </a:cubicBezTo>
                  <a:cubicBezTo>
                    <a:pt x="137" y="23"/>
                    <a:pt x="2237" y="343"/>
                    <a:pt x="2397" y="2831"/>
                  </a:cubicBezTo>
                  <a:cubicBezTo>
                    <a:pt x="2397" y="2876"/>
                    <a:pt x="2351" y="2945"/>
                    <a:pt x="2305" y="2945"/>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65"/>
            <p:cNvSpPr/>
            <p:nvPr/>
          </p:nvSpPr>
          <p:spPr>
            <a:xfrm>
              <a:off x="3050600" y="3504450"/>
              <a:ext cx="778375" cy="116450"/>
            </a:xfrm>
            <a:custGeom>
              <a:avLst/>
              <a:gdLst/>
              <a:ahLst/>
              <a:cxnLst/>
              <a:rect l="l" t="t" r="r" b="b"/>
              <a:pathLst>
                <a:path w="31135" h="4658" extrusionOk="0">
                  <a:moveTo>
                    <a:pt x="46" y="4657"/>
                  </a:moveTo>
                  <a:cubicBezTo>
                    <a:pt x="24" y="4657"/>
                    <a:pt x="1" y="4657"/>
                    <a:pt x="1" y="4634"/>
                  </a:cubicBezTo>
                  <a:cubicBezTo>
                    <a:pt x="1" y="4612"/>
                    <a:pt x="1" y="4589"/>
                    <a:pt x="24" y="4566"/>
                  </a:cubicBezTo>
                  <a:lnTo>
                    <a:pt x="13376" y="1"/>
                  </a:lnTo>
                  <a:lnTo>
                    <a:pt x="13376" y="1"/>
                  </a:lnTo>
                  <a:lnTo>
                    <a:pt x="31089" y="4041"/>
                  </a:lnTo>
                  <a:cubicBezTo>
                    <a:pt x="31112" y="4064"/>
                    <a:pt x="31134" y="4087"/>
                    <a:pt x="31112" y="4109"/>
                  </a:cubicBezTo>
                  <a:cubicBezTo>
                    <a:pt x="31112" y="4132"/>
                    <a:pt x="31089" y="4155"/>
                    <a:pt x="31066" y="4155"/>
                  </a:cubicBezTo>
                  <a:lnTo>
                    <a:pt x="13376" y="92"/>
                  </a:lnTo>
                  <a:lnTo>
                    <a:pt x="69" y="4657"/>
                  </a:lnTo>
                  <a:cubicBezTo>
                    <a:pt x="69" y="4657"/>
                    <a:pt x="46" y="4657"/>
                    <a:pt x="46" y="4657"/>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65"/>
            <p:cNvSpPr/>
            <p:nvPr/>
          </p:nvSpPr>
          <p:spPr>
            <a:xfrm>
              <a:off x="1805475" y="3128425"/>
              <a:ext cx="2107375" cy="765225"/>
            </a:xfrm>
            <a:custGeom>
              <a:avLst/>
              <a:gdLst/>
              <a:ahLst/>
              <a:cxnLst/>
              <a:rect l="l" t="t" r="r" b="b"/>
              <a:pathLst>
                <a:path w="84295" h="30609" extrusionOk="0">
                  <a:moveTo>
                    <a:pt x="83473" y="20269"/>
                  </a:moveTo>
                  <a:lnTo>
                    <a:pt x="64186" y="16480"/>
                  </a:lnTo>
                  <a:cubicBezTo>
                    <a:pt x="63752" y="16389"/>
                    <a:pt x="63318" y="16434"/>
                    <a:pt x="62907" y="16594"/>
                  </a:cubicBezTo>
                  <a:lnTo>
                    <a:pt x="43940" y="24218"/>
                  </a:lnTo>
                  <a:cubicBezTo>
                    <a:pt x="43049" y="24560"/>
                    <a:pt x="42068" y="24446"/>
                    <a:pt x="41269" y="23944"/>
                  </a:cubicBezTo>
                  <a:lnTo>
                    <a:pt x="4612" y="753"/>
                  </a:lnTo>
                  <a:cubicBezTo>
                    <a:pt x="3425" y="0"/>
                    <a:pt x="1850" y="274"/>
                    <a:pt x="982" y="1392"/>
                  </a:cubicBezTo>
                  <a:cubicBezTo>
                    <a:pt x="1" y="2671"/>
                    <a:pt x="320" y="4542"/>
                    <a:pt x="1690" y="5387"/>
                  </a:cubicBezTo>
                  <a:lnTo>
                    <a:pt x="40447" y="29741"/>
                  </a:lnTo>
                  <a:cubicBezTo>
                    <a:pt x="41657" y="30517"/>
                    <a:pt x="43186" y="30609"/>
                    <a:pt x="44487" y="30015"/>
                  </a:cubicBezTo>
                  <a:lnTo>
                    <a:pt x="63684" y="21182"/>
                  </a:lnTo>
                  <a:cubicBezTo>
                    <a:pt x="64026" y="21022"/>
                    <a:pt x="64391" y="20976"/>
                    <a:pt x="64756" y="21091"/>
                  </a:cubicBezTo>
                  <a:lnTo>
                    <a:pt x="81442" y="25770"/>
                  </a:lnTo>
                  <a:cubicBezTo>
                    <a:pt x="81852" y="25884"/>
                    <a:pt x="82286" y="25678"/>
                    <a:pt x="82446" y="25290"/>
                  </a:cubicBezTo>
                  <a:lnTo>
                    <a:pt x="84089" y="21433"/>
                  </a:lnTo>
                  <a:cubicBezTo>
                    <a:pt x="84295" y="20931"/>
                    <a:pt x="83998" y="20383"/>
                    <a:pt x="83473" y="20269"/>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65"/>
            <p:cNvSpPr/>
            <p:nvPr/>
          </p:nvSpPr>
          <p:spPr>
            <a:xfrm>
              <a:off x="2844600" y="3746975"/>
              <a:ext cx="37700" cy="129000"/>
            </a:xfrm>
            <a:custGeom>
              <a:avLst/>
              <a:gdLst/>
              <a:ahLst/>
              <a:cxnLst/>
              <a:rect l="l" t="t" r="r" b="b"/>
              <a:pathLst>
                <a:path w="1508" h="5160" extrusionOk="0">
                  <a:moveTo>
                    <a:pt x="1370" y="5159"/>
                  </a:moveTo>
                  <a:cubicBezTo>
                    <a:pt x="1325" y="5159"/>
                    <a:pt x="1279" y="5136"/>
                    <a:pt x="1256" y="5068"/>
                  </a:cubicBezTo>
                  <a:lnTo>
                    <a:pt x="845" y="959"/>
                  </a:lnTo>
                  <a:lnTo>
                    <a:pt x="229" y="4474"/>
                  </a:lnTo>
                  <a:cubicBezTo>
                    <a:pt x="229" y="4543"/>
                    <a:pt x="161" y="4588"/>
                    <a:pt x="92" y="4588"/>
                  </a:cubicBezTo>
                  <a:cubicBezTo>
                    <a:pt x="24" y="4566"/>
                    <a:pt x="1" y="4497"/>
                    <a:pt x="1" y="4452"/>
                  </a:cubicBezTo>
                  <a:lnTo>
                    <a:pt x="754" y="92"/>
                  </a:lnTo>
                  <a:cubicBezTo>
                    <a:pt x="754" y="46"/>
                    <a:pt x="800" y="1"/>
                    <a:pt x="868" y="1"/>
                  </a:cubicBezTo>
                  <a:cubicBezTo>
                    <a:pt x="937" y="1"/>
                    <a:pt x="982" y="46"/>
                    <a:pt x="982" y="115"/>
                  </a:cubicBezTo>
                  <a:lnTo>
                    <a:pt x="1484" y="5045"/>
                  </a:lnTo>
                  <a:cubicBezTo>
                    <a:pt x="1507" y="5113"/>
                    <a:pt x="1462" y="5159"/>
                    <a:pt x="1393" y="5159"/>
                  </a:cubicBezTo>
                  <a:cubicBezTo>
                    <a:pt x="1393" y="5159"/>
                    <a:pt x="1393" y="5159"/>
                    <a:pt x="1370" y="515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65"/>
            <p:cNvSpPr/>
            <p:nvPr/>
          </p:nvSpPr>
          <p:spPr>
            <a:xfrm>
              <a:off x="3392425" y="3549550"/>
              <a:ext cx="39400" cy="87325"/>
            </a:xfrm>
            <a:custGeom>
              <a:avLst/>
              <a:gdLst/>
              <a:ahLst/>
              <a:cxnLst/>
              <a:rect l="l" t="t" r="r" b="b"/>
              <a:pathLst>
                <a:path w="1576" h="3493" extrusionOk="0">
                  <a:moveTo>
                    <a:pt x="1461" y="3469"/>
                  </a:moveTo>
                  <a:cubicBezTo>
                    <a:pt x="1415" y="3469"/>
                    <a:pt x="1370" y="3447"/>
                    <a:pt x="1347" y="3401"/>
                  </a:cubicBezTo>
                  <a:lnTo>
                    <a:pt x="320" y="913"/>
                  </a:lnTo>
                  <a:lnTo>
                    <a:pt x="548" y="3355"/>
                  </a:lnTo>
                  <a:cubicBezTo>
                    <a:pt x="571" y="3401"/>
                    <a:pt x="525" y="3469"/>
                    <a:pt x="457" y="3469"/>
                  </a:cubicBezTo>
                  <a:cubicBezTo>
                    <a:pt x="388" y="3492"/>
                    <a:pt x="342" y="3447"/>
                    <a:pt x="320" y="3378"/>
                  </a:cubicBezTo>
                  <a:lnTo>
                    <a:pt x="0" y="160"/>
                  </a:lnTo>
                  <a:cubicBezTo>
                    <a:pt x="0" y="91"/>
                    <a:pt x="23" y="46"/>
                    <a:pt x="91" y="23"/>
                  </a:cubicBezTo>
                  <a:cubicBezTo>
                    <a:pt x="137" y="0"/>
                    <a:pt x="206" y="46"/>
                    <a:pt x="228" y="91"/>
                  </a:cubicBezTo>
                  <a:lnTo>
                    <a:pt x="1552" y="3310"/>
                  </a:lnTo>
                  <a:cubicBezTo>
                    <a:pt x="1575" y="3378"/>
                    <a:pt x="1552" y="3447"/>
                    <a:pt x="1507" y="3469"/>
                  </a:cubicBezTo>
                  <a:cubicBezTo>
                    <a:pt x="1484" y="3469"/>
                    <a:pt x="1461" y="3469"/>
                    <a:pt x="1461" y="3469"/>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65"/>
            <p:cNvSpPr/>
            <p:nvPr/>
          </p:nvSpPr>
          <p:spPr>
            <a:xfrm>
              <a:off x="1903075" y="2889325"/>
              <a:ext cx="385750" cy="455950"/>
            </a:xfrm>
            <a:custGeom>
              <a:avLst/>
              <a:gdLst/>
              <a:ahLst/>
              <a:cxnLst/>
              <a:rect l="l" t="t" r="r" b="b"/>
              <a:pathLst>
                <a:path w="15430" h="18238" extrusionOk="0">
                  <a:moveTo>
                    <a:pt x="9792" y="10797"/>
                  </a:moveTo>
                  <a:cubicBezTo>
                    <a:pt x="9792" y="10797"/>
                    <a:pt x="11139" y="10089"/>
                    <a:pt x="10340" y="6460"/>
                  </a:cubicBezTo>
                  <a:lnTo>
                    <a:pt x="13490" y="3629"/>
                  </a:lnTo>
                  <a:cubicBezTo>
                    <a:pt x="13490" y="3629"/>
                    <a:pt x="8560" y="0"/>
                    <a:pt x="6300" y="3835"/>
                  </a:cubicBezTo>
                  <a:cubicBezTo>
                    <a:pt x="6300" y="3835"/>
                    <a:pt x="0" y="6893"/>
                    <a:pt x="1461" y="10797"/>
                  </a:cubicBezTo>
                  <a:lnTo>
                    <a:pt x="13216" y="18238"/>
                  </a:lnTo>
                  <a:cubicBezTo>
                    <a:pt x="13216" y="18238"/>
                    <a:pt x="14312" y="17895"/>
                    <a:pt x="15430" y="17074"/>
                  </a:cubicBezTo>
                  <a:cubicBezTo>
                    <a:pt x="15430" y="17074"/>
                    <a:pt x="11801" y="14563"/>
                    <a:pt x="9792" y="10797"/>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65"/>
            <p:cNvSpPr/>
            <p:nvPr/>
          </p:nvSpPr>
          <p:spPr>
            <a:xfrm>
              <a:off x="2091375" y="3136975"/>
              <a:ext cx="82775" cy="83325"/>
            </a:xfrm>
            <a:custGeom>
              <a:avLst/>
              <a:gdLst/>
              <a:ahLst/>
              <a:cxnLst/>
              <a:rect l="l" t="t" r="r" b="b"/>
              <a:pathLst>
                <a:path w="3311" h="3333" extrusionOk="0">
                  <a:moveTo>
                    <a:pt x="2785" y="708"/>
                  </a:moveTo>
                  <a:cubicBezTo>
                    <a:pt x="3310" y="1347"/>
                    <a:pt x="3242" y="2283"/>
                    <a:pt x="2625" y="2808"/>
                  </a:cubicBezTo>
                  <a:cubicBezTo>
                    <a:pt x="2009" y="3333"/>
                    <a:pt x="1073" y="3242"/>
                    <a:pt x="525" y="2625"/>
                  </a:cubicBezTo>
                  <a:cubicBezTo>
                    <a:pt x="0" y="1986"/>
                    <a:pt x="69" y="1050"/>
                    <a:pt x="685" y="525"/>
                  </a:cubicBezTo>
                  <a:cubicBezTo>
                    <a:pt x="1301" y="0"/>
                    <a:pt x="2237" y="69"/>
                    <a:pt x="2785" y="708"/>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65"/>
            <p:cNvSpPr/>
            <p:nvPr/>
          </p:nvSpPr>
          <p:spPr>
            <a:xfrm>
              <a:off x="2121050" y="3167775"/>
              <a:ext cx="41100" cy="27425"/>
            </a:xfrm>
            <a:custGeom>
              <a:avLst/>
              <a:gdLst/>
              <a:ahLst/>
              <a:cxnLst/>
              <a:rect l="l" t="t" r="r" b="b"/>
              <a:pathLst>
                <a:path w="1644" h="1097" extrusionOk="0">
                  <a:moveTo>
                    <a:pt x="1644" y="275"/>
                  </a:moveTo>
                  <a:cubicBezTo>
                    <a:pt x="1621" y="275"/>
                    <a:pt x="1621" y="275"/>
                    <a:pt x="1598" y="275"/>
                  </a:cubicBezTo>
                  <a:cubicBezTo>
                    <a:pt x="388" y="92"/>
                    <a:pt x="69" y="1028"/>
                    <a:pt x="69" y="1074"/>
                  </a:cubicBezTo>
                  <a:cubicBezTo>
                    <a:pt x="69" y="1097"/>
                    <a:pt x="46" y="1097"/>
                    <a:pt x="23" y="1097"/>
                  </a:cubicBezTo>
                  <a:cubicBezTo>
                    <a:pt x="0" y="1074"/>
                    <a:pt x="0" y="1074"/>
                    <a:pt x="0" y="1051"/>
                  </a:cubicBezTo>
                  <a:cubicBezTo>
                    <a:pt x="0" y="1028"/>
                    <a:pt x="343" y="1"/>
                    <a:pt x="1621" y="206"/>
                  </a:cubicBezTo>
                  <a:cubicBezTo>
                    <a:pt x="1644" y="206"/>
                    <a:pt x="1644" y="229"/>
                    <a:pt x="1644" y="252"/>
                  </a:cubicBezTo>
                  <a:cubicBezTo>
                    <a:pt x="1644" y="252"/>
                    <a:pt x="1644" y="275"/>
                    <a:pt x="1644" y="275"/>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65"/>
            <p:cNvSpPr/>
            <p:nvPr/>
          </p:nvSpPr>
          <p:spPr>
            <a:xfrm>
              <a:off x="2134175" y="3176925"/>
              <a:ext cx="27975" cy="11425"/>
            </a:xfrm>
            <a:custGeom>
              <a:avLst/>
              <a:gdLst/>
              <a:ahLst/>
              <a:cxnLst/>
              <a:rect l="l" t="t" r="r" b="b"/>
              <a:pathLst>
                <a:path w="1119" h="457" extrusionOk="0">
                  <a:moveTo>
                    <a:pt x="1096" y="206"/>
                  </a:moveTo>
                  <a:cubicBezTo>
                    <a:pt x="1096" y="206"/>
                    <a:pt x="1096" y="206"/>
                    <a:pt x="1096" y="206"/>
                  </a:cubicBezTo>
                  <a:cubicBezTo>
                    <a:pt x="799" y="388"/>
                    <a:pt x="548" y="457"/>
                    <a:pt x="343" y="388"/>
                  </a:cubicBezTo>
                  <a:cubicBezTo>
                    <a:pt x="92" y="297"/>
                    <a:pt x="0" y="69"/>
                    <a:pt x="0" y="69"/>
                  </a:cubicBezTo>
                  <a:cubicBezTo>
                    <a:pt x="0" y="46"/>
                    <a:pt x="0" y="23"/>
                    <a:pt x="23" y="23"/>
                  </a:cubicBezTo>
                  <a:cubicBezTo>
                    <a:pt x="46" y="0"/>
                    <a:pt x="69" y="23"/>
                    <a:pt x="69" y="46"/>
                  </a:cubicBezTo>
                  <a:cubicBezTo>
                    <a:pt x="69" y="46"/>
                    <a:pt x="160" y="251"/>
                    <a:pt x="365" y="320"/>
                  </a:cubicBezTo>
                  <a:cubicBezTo>
                    <a:pt x="548" y="365"/>
                    <a:pt x="776" y="320"/>
                    <a:pt x="1050" y="137"/>
                  </a:cubicBezTo>
                  <a:cubicBezTo>
                    <a:pt x="1073" y="137"/>
                    <a:pt x="1096" y="137"/>
                    <a:pt x="1096" y="160"/>
                  </a:cubicBezTo>
                  <a:cubicBezTo>
                    <a:pt x="1119" y="183"/>
                    <a:pt x="1096" y="206"/>
                    <a:pt x="1096" y="206"/>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65"/>
            <p:cNvSpPr/>
            <p:nvPr/>
          </p:nvSpPr>
          <p:spPr>
            <a:xfrm>
              <a:off x="2687675" y="3340125"/>
              <a:ext cx="212875" cy="394900"/>
            </a:xfrm>
            <a:custGeom>
              <a:avLst/>
              <a:gdLst/>
              <a:ahLst/>
              <a:cxnLst/>
              <a:rect l="l" t="t" r="r" b="b"/>
              <a:pathLst>
                <a:path w="8515" h="15796" extrusionOk="0">
                  <a:moveTo>
                    <a:pt x="5981" y="15476"/>
                  </a:moveTo>
                  <a:cubicBezTo>
                    <a:pt x="6186" y="15613"/>
                    <a:pt x="6392" y="15704"/>
                    <a:pt x="6620" y="15795"/>
                  </a:cubicBezTo>
                  <a:cubicBezTo>
                    <a:pt x="6871" y="12965"/>
                    <a:pt x="7259" y="10682"/>
                    <a:pt x="7556" y="9199"/>
                  </a:cubicBezTo>
                  <a:cubicBezTo>
                    <a:pt x="7716" y="8628"/>
                    <a:pt x="7830" y="8058"/>
                    <a:pt x="7921" y="7533"/>
                  </a:cubicBezTo>
                  <a:cubicBezTo>
                    <a:pt x="7967" y="7396"/>
                    <a:pt x="7990" y="7304"/>
                    <a:pt x="7990" y="7304"/>
                  </a:cubicBezTo>
                  <a:cubicBezTo>
                    <a:pt x="7967" y="7304"/>
                    <a:pt x="7967" y="7304"/>
                    <a:pt x="7967" y="7304"/>
                  </a:cubicBezTo>
                  <a:cubicBezTo>
                    <a:pt x="8515" y="3538"/>
                    <a:pt x="7282" y="708"/>
                    <a:pt x="3881" y="160"/>
                  </a:cubicBezTo>
                  <a:cubicBezTo>
                    <a:pt x="2808" y="0"/>
                    <a:pt x="1781" y="91"/>
                    <a:pt x="845" y="320"/>
                  </a:cubicBezTo>
                  <a:cubicBezTo>
                    <a:pt x="845" y="320"/>
                    <a:pt x="1" y="6871"/>
                    <a:pt x="1005" y="1232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65"/>
            <p:cNvSpPr/>
            <p:nvPr/>
          </p:nvSpPr>
          <p:spPr>
            <a:xfrm>
              <a:off x="1934450" y="3130700"/>
              <a:ext cx="921025" cy="604325"/>
            </a:xfrm>
            <a:custGeom>
              <a:avLst/>
              <a:gdLst/>
              <a:ahLst/>
              <a:cxnLst/>
              <a:rect l="l" t="t" r="r" b="b"/>
              <a:pathLst>
                <a:path w="36841" h="24173" extrusionOk="0">
                  <a:moveTo>
                    <a:pt x="36749" y="24172"/>
                  </a:moveTo>
                  <a:lnTo>
                    <a:pt x="36749" y="24172"/>
                  </a:lnTo>
                  <a:cubicBezTo>
                    <a:pt x="36772" y="23990"/>
                    <a:pt x="36772" y="23830"/>
                    <a:pt x="36795" y="23670"/>
                  </a:cubicBezTo>
                  <a:cubicBezTo>
                    <a:pt x="36795" y="23647"/>
                    <a:pt x="36795" y="23647"/>
                    <a:pt x="36795" y="23624"/>
                  </a:cubicBezTo>
                  <a:cubicBezTo>
                    <a:pt x="36818" y="23465"/>
                    <a:pt x="36840" y="23328"/>
                    <a:pt x="36840" y="23168"/>
                  </a:cubicBezTo>
                  <a:cubicBezTo>
                    <a:pt x="36589" y="23099"/>
                    <a:pt x="36338" y="22985"/>
                    <a:pt x="36110" y="22848"/>
                  </a:cubicBezTo>
                  <a:lnTo>
                    <a:pt x="0" y="0"/>
                  </a:lnTo>
                  <a:cubicBezTo>
                    <a:pt x="0" y="69"/>
                    <a:pt x="0" y="137"/>
                    <a:pt x="0" y="229"/>
                  </a:cubicBezTo>
                  <a:cubicBezTo>
                    <a:pt x="0" y="251"/>
                    <a:pt x="0" y="297"/>
                    <a:pt x="23" y="320"/>
                  </a:cubicBezTo>
                  <a:cubicBezTo>
                    <a:pt x="23" y="388"/>
                    <a:pt x="23" y="457"/>
                    <a:pt x="46" y="502"/>
                  </a:cubicBezTo>
                  <a:cubicBezTo>
                    <a:pt x="46" y="571"/>
                    <a:pt x="69" y="617"/>
                    <a:pt x="69" y="685"/>
                  </a:cubicBezTo>
                  <a:cubicBezTo>
                    <a:pt x="92" y="731"/>
                    <a:pt x="92" y="776"/>
                    <a:pt x="115" y="822"/>
                  </a:cubicBezTo>
                  <a:cubicBezTo>
                    <a:pt x="137" y="936"/>
                    <a:pt x="160" y="1027"/>
                    <a:pt x="206" y="1142"/>
                  </a:cubicBezTo>
                  <a:lnTo>
                    <a:pt x="11778" y="8468"/>
                  </a:lnTo>
                  <a:lnTo>
                    <a:pt x="36110" y="23853"/>
                  </a:lnTo>
                  <a:cubicBezTo>
                    <a:pt x="36315" y="23990"/>
                    <a:pt x="36521" y="24081"/>
                    <a:pt x="36749" y="24172"/>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65"/>
            <p:cNvSpPr/>
            <p:nvPr/>
          </p:nvSpPr>
          <p:spPr>
            <a:xfrm>
              <a:off x="2845175" y="3731575"/>
              <a:ext cx="8025" cy="3450"/>
            </a:xfrm>
            <a:custGeom>
              <a:avLst/>
              <a:gdLst/>
              <a:ahLst/>
              <a:cxnLst/>
              <a:rect l="l" t="t" r="r" b="b"/>
              <a:pathLst>
                <a:path w="321" h="138" extrusionOk="0">
                  <a:moveTo>
                    <a:pt x="320" y="137"/>
                  </a:moveTo>
                  <a:cubicBezTo>
                    <a:pt x="206" y="92"/>
                    <a:pt x="92" y="46"/>
                    <a:pt x="1" y="0"/>
                  </a:cubicBezTo>
                  <a:cubicBezTo>
                    <a:pt x="92" y="46"/>
                    <a:pt x="206" y="92"/>
                    <a:pt x="320" y="137"/>
                  </a:cubicBezTo>
                  <a:close/>
                </a:path>
              </a:pathLst>
            </a:custGeom>
            <a:solidFill>
              <a:srgbClr val="BCE7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65"/>
            <p:cNvSpPr/>
            <p:nvPr/>
          </p:nvSpPr>
          <p:spPr>
            <a:xfrm>
              <a:off x="2837200" y="3727000"/>
              <a:ext cx="8000" cy="4600"/>
            </a:xfrm>
            <a:custGeom>
              <a:avLst/>
              <a:gdLst/>
              <a:ahLst/>
              <a:cxnLst/>
              <a:rect l="l" t="t" r="r" b="b"/>
              <a:pathLst>
                <a:path w="320" h="184" extrusionOk="0">
                  <a:moveTo>
                    <a:pt x="0" y="1"/>
                  </a:moveTo>
                  <a:cubicBezTo>
                    <a:pt x="91" y="69"/>
                    <a:pt x="205" y="138"/>
                    <a:pt x="320" y="183"/>
                  </a:cubicBezTo>
                  <a:cubicBezTo>
                    <a:pt x="205" y="138"/>
                    <a:pt x="91" y="69"/>
                    <a:pt x="0" y="1"/>
                  </a:cubicBezTo>
                  <a:close/>
                </a:path>
              </a:pathLst>
            </a:custGeom>
            <a:solidFill>
              <a:srgbClr val="BCE7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65"/>
            <p:cNvSpPr/>
            <p:nvPr/>
          </p:nvSpPr>
          <p:spPr>
            <a:xfrm>
              <a:off x="2853175" y="3512450"/>
              <a:ext cx="1058550" cy="227700"/>
            </a:xfrm>
            <a:custGeom>
              <a:avLst/>
              <a:gdLst/>
              <a:ahLst/>
              <a:cxnLst/>
              <a:rect l="l" t="t" r="r" b="b"/>
              <a:pathLst>
                <a:path w="42342" h="9108" extrusionOk="0">
                  <a:moveTo>
                    <a:pt x="41565" y="3904"/>
                  </a:moveTo>
                  <a:lnTo>
                    <a:pt x="22278" y="92"/>
                  </a:lnTo>
                  <a:cubicBezTo>
                    <a:pt x="21844" y="0"/>
                    <a:pt x="21410" y="46"/>
                    <a:pt x="20999" y="206"/>
                  </a:cubicBezTo>
                  <a:lnTo>
                    <a:pt x="2032" y="7829"/>
                  </a:lnTo>
                  <a:cubicBezTo>
                    <a:pt x="1415" y="8081"/>
                    <a:pt x="731" y="8103"/>
                    <a:pt x="91" y="7898"/>
                  </a:cubicBezTo>
                  <a:cubicBezTo>
                    <a:pt x="69" y="8218"/>
                    <a:pt x="23" y="8560"/>
                    <a:pt x="0" y="8902"/>
                  </a:cubicBezTo>
                  <a:cubicBezTo>
                    <a:pt x="662" y="9108"/>
                    <a:pt x="1370" y="9108"/>
                    <a:pt x="2032" y="8857"/>
                  </a:cubicBezTo>
                  <a:lnTo>
                    <a:pt x="20999" y="1233"/>
                  </a:lnTo>
                  <a:cubicBezTo>
                    <a:pt x="21410" y="1073"/>
                    <a:pt x="21844" y="1028"/>
                    <a:pt x="22278" y="1119"/>
                  </a:cubicBezTo>
                  <a:lnTo>
                    <a:pt x="41565" y="4908"/>
                  </a:lnTo>
                  <a:cubicBezTo>
                    <a:pt x="41634" y="4931"/>
                    <a:pt x="41679" y="4931"/>
                    <a:pt x="41725" y="4953"/>
                  </a:cubicBezTo>
                  <a:lnTo>
                    <a:pt x="42136" y="5045"/>
                  </a:lnTo>
                  <a:lnTo>
                    <a:pt x="42227" y="4908"/>
                  </a:lnTo>
                  <a:cubicBezTo>
                    <a:pt x="42341" y="4451"/>
                    <a:pt x="42044" y="3995"/>
                    <a:pt x="41565" y="3904"/>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65"/>
            <p:cNvSpPr/>
            <p:nvPr/>
          </p:nvSpPr>
          <p:spPr>
            <a:xfrm>
              <a:off x="2333325" y="3354375"/>
              <a:ext cx="526725" cy="357825"/>
            </a:xfrm>
            <a:custGeom>
              <a:avLst/>
              <a:gdLst/>
              <a:ahLst/>
              <a:cxnLst/>
              <a:rect l="l" t="t" r="r" b="b"/>
              <a:pathLst>
                <a:path w="21069" h="14313" extrusionOk="0">
                  <a:moveTo>
                    <a:pt x="4908" y="3927"/>
                  </a:moveTo>
                  <a:cubicBezTo>
                    <a:pt x="6551" y="7168"/>
                    <a:pt x="7190" y="8446"/>
                    <a:pt x="7190" y="8446"/>
                  </a:cubicBezTo>
                  <a:cubicBezTo>
                    <a:pt x="12577" y="6255"/>
                    <a:pt x="15042" y="4703"/>
                    <a:pt x="16389" y="3813"/>
                  </a:cubicBezTo>
                  <a:cubicBezTo>
                    <a:pt x="16389" y="3813"/>
                    <a:pt x="15681" y="1964"/>
                    <a:pt x="16092" y="1667"/>
                  </a:cubicBezTo>
                  <a:cubicBezTo>
                    <a:pt x="16480" y="1348"/>
                    <a:pt x="17096" y="3105"/>
                    <a:pt x="17096" y="3105"/>
                  </a:cubicBezTo>
                  <a:cubicBezTo>
                    <a:pt x="17096" y="3105"/>
                    <a:pt x="17530" y="1"/>
                    <a:pt x="18055" y="1"/>
                  </a:cubicBezTo>
                  <a:cubicBezTo>
                    <a:pt x="18557" y="1"/>
                    <a:pt x="17804" y="3082"/>
                    <a:pt x="17804" y="3082"/>
                  </a:cubicBezTo>
                  <a:cubicBezTo>
                    <a:pt x="17804" y="3082"/>
                    <a:pt x="19037" y="617"/>
                    <a:pt x="19493" y="663"/>
                  </a:cubicBezTo>
                  <a:cubicBezTo>
                    <a:pt x="19950" y="731"/>
                    <a:pt x="18283" y="3516"/>
                    <a:pt x="18283" y="3516"/>
                  </a:cubicBezTo>
                  <a:cubicBezTo>
                    <a:pt x="18283" y="3516"/>
                    <a:pt x="20155" y="2055"/>
                    <a:pt x="20612" y="2352"/>
                  </a:cubicBezTo>
                  <a:cubicBezTo>
                    <a:pt x="21068" y="2626"/>
                    <a:pt x="18352" y="4087"/>
                    <a:pt x="18352" y="4087"/>
                  </a:cubicBezTo>
                  <a:cubicBezTo>
                    <a:pt x="18352" y="4087"/>
                    <a:pt x="20566" y="3447"/>
                    <a:pt x="20749" y="3813"/>
                  </a:cubicBezTo>
                  <a:cubicBezTo>
                    <a:pt x="20931" y="4178"/>
                    <a:pt x="17690" y="5159"/>
                    <a:pt x="17690" y="5159"/>
                  </a:cubicBezTo>
                  <a:cubicBezTo>
                    <a:pt x="17690" y="5159"/>
                    <a:pt x="10409" y="14312"/>
                    <a:pt x="6665" y="13262"/>
                  </a:cubicBezTo>
                  <a:cubicBezTo>
                    <a:pt x="2945" y="12190"/>
                    <a:pt x="0" y="4360"/>
                    <a:pt x="0" y="4360"/>
                  </a:cubicBezTo>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65"/>
            <p:cNvSpPr/>
            <p:nvPr/>
          </p:nvSpPr>
          <p:spPr>
            <a:xfrm>
              <a:off x="2281975" y="3318425"/>
              <a:ext cx="200300" cy="231700"/>
            </a:xfrm>
            <a:custGeom>
              <a:avLst/>
              <a:gdLst/>
              <a:ahLst/>
              <a:cxnLst/>
              <a:rect l="l" t="t" r="r" b="b"/>
              <a:pathLst>
                <a:path w="8012" h="9268" extrusionOk="0">
                  <a:moveTo>
                    <a:pt x="8012" y="7008"/>
                  </a:moveTo>
                  <a:cubicBezTo>
                    <a:pt x="7373" y="5867"/>
                    <a:pt x="6665" y="4429"/>
                    <a:pt x="6094" y="3333"/>
                  </a:cubicBezTo>
                  <a:cubicBezTo>
                    <a:pt x="6094" y="3333"/>
                    <a:pt x="4268" y="1"/>
                    <a:pt x="1324" y="1713"/>
                  </a:cubicBezTo>
                  <a:cubicBezTo>
                    <a:pt x="0" y="2466"/>
                    <a:pt x="1278" y="5913"/>
                    <a:pt x="3127" y="9268"/>
                  </a:cubicBezTo>
                  <a:cubicBezTo>
                    <a:pt x="3721" y="8766"/>
                    <a:pt x="5684" y="7556"/>
                    <a:pt x="8012" y="7008"/>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65"/>
            <p:cNvSpPr/>
            <p:nvPr/>
          </p:nvSpPr>
          <p:spPr>
            <a:xfrm>
              <a:off x="2572975" y="3355525"/>
              <a:ext cx="208900" cy="184900"/>
            </a:xfrm>
            <a:custGeom>
              <a:avLst/>
              <a:gdLst/>
              <a:ahLst/>
              <a:cxnLst/>
              <a:rect l="l" t="t" r="r" b="b"/>
              <a:pathLst>
                <a:path w="8356" h="7396" extrusionOk="0">
                  <a:moveTo>
                    <a:pt x="6597" y="1735"/>
                  </a:moveTo>
                  <a:cubicBezTo>
                    <a:pt x="7031" y="1575"/>
                    <a:pt x="7488" y="3196"/>
                    <a:pt x="7488" y="3196"/>
                  </a:cubicBezTo>
                  <a:cubicBezTo>
                    <a:pt x="7488" y="3196"/>
                    <a:pt x="7899" y="343"/>
                    <a:pt x="8355" y="0"/>
                  </a:cubicBezTo>
                  <a:cubicBezTo>
                    <a:pt x="7899" y="343"/>
                    <a:pt x="7510" y="3059"/>
                    <a:pt x="7510" y="3059"/>
                  </a:cubicBezTo>
                  <a:cubicBezTo>
                    <a:pt x="7510" y="3059"/>
                    <a:pt x="6894" y="1302"/>
                    <a:pt x="6506" y="1621"/>
                  </a:cubicBezTo>
                  <a:cubicBezTo>
                    <a:pt x="6095" y="1918"/>
                    <a:pt x="6803" y="3767"/>
                    <a:pt x="6803" y="3767"/>
                  </a:cubicBezTo>
                  <a:cubicBezTo>
                    <a:pt x="5662" y="4520"/>
                    <a:pt x="3744" y="5730"/>
                    <a:pt x="1" y="7396"/>
                  </a:cubicBezTo>
                  <a:cubicBezTo>
                    <a:pt x="2192" y="6437"/>
                    <a:pt x="5342" y="4999"/>
                    <a:pt x="6963" y="3972"/>
                  </a:cubicBezTo>
                  <a:cubicBezTo>
                    <a:pt x="6963" y="3972"/>
                    <a:pt x="6164" y="1918"/>
                    <a:pt x="6597" y="173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65"/>
            <p:cNvSpPr/>
            <p:nvPr/>
          </p:nvSpPr>
          <p:spPr>
            <a:xfrm>
              <a:off x="2513075" y="3565525"/>
              <a:ext cx="600" cy="25"/>
            </a:xfrm>
            <a:custGeom>
              <a:avLst/>
              <a:gdLst/>
              <a:ahLst/>
              <a:cxnLst/>
              <a:rect l="l" t="t" r="r" b="b"/>
              <a:pathLst>
                <a:path w="24" h="1" extrusionOk="0">
                  <a:moveTo>
                    <a:pt x="0" y="0"/>
                  </a:moveTo>
                  <a:cubicBezTo>
                    <a:pt x="0" y="0"/>
                    <a:pt x="23" y="0"/>
                    <a:pt x="23" y="0"/>
                  </a:cubicBezTo>
                  <a:cubicBezTo>
                    <a:pt x="23" y="0"/>
                    <a:pt x="23" y="0"/>
                    <a:pt x="0" y="0"/>
                  </a:cubicBezTo>
                  <a:close/>
                </a:path>
              </a:pathLst>
            </a:custGeom>
            <a:solidFill>
              <a:srgbClr val="FCE1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65"/>
            <p:cNvSpPr/>
            <p:nvPr/>
          </p:nvSpPr>
          <p:spPr>
            <a:xfrm>
              <a:off x="2166700" y="3202025"/>
              <a:ext cx="157525" cy="110725"/>
            </a:xfrm>
            <a:custGeom>
              <a:avLst/>
              <a:gdLst/>
              <a:ahLst/>
              <a:cxnLst/>
              <a:rect l="l" t="t" r="r" b="b"/>
              <a:pathLst>
                <a:path w="6301" h="4429" extrusionOk="0">
                  <a:moveTo>
                    <a:pt x="5387" y="3949"/>
                  </a:moveTo>
                  <a:cubicBezTo>
                    <a:pt x="2625" y="3949"/>
                    <a:pt x="137" y="366"/>
                    <a:pt x="23" y="206"/>
                  </a:cubicBezTo>
                  <a:cubicBezTo>
                    <a:pt x="0" y="160"/>
                    <a:pt x="0" y="92"/>
                    <a:pt x="69" y="46"/>
                  </a:cubicBezTo>
                  <a:cubicBezTo>
                    <a:pt x="114" y="0"/>
                    <a:pt x="183" y="23"/>
                    <a:pt x="229" y="69"/>
                  </a:cubicBezTo>
                  <a:cubicBezTo>
                    <a:pt x="251" y="115"/>
                    <a:pt x="3264" y="4429"/>
                    <a:pt x="6140" y="3607"/>
                  </a:cubicBezTo>
                  <a:cubicBezTo>
                    <a:pt x="6209" y="3584"/>
                    <a:pt x="6277" y="3630"/>
                    <a:pt x="6277" y="3675"/>
                  </a:cubicBezTo>
                  <a:cubicBezTo>
                    <a:pt x="6300" y="3744"/>
                    <a:pt x="6277" y="3812"/>
                    <a:pt x="6209" y="3835"/>
                  </a:cubicBezTo>
                  <a:cubicBezTo>
                    <a:pt x="5935" y="3904"/>
                    <a:pt x="5661" y="3949"/>
                    <a:pt x="5387" y="394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65"/>
            <p:cNvSpPr/>
            <p:nvPr/>
          </p:nvSpPr>
          <p:spPr>
            <a:xfrm>
              <a:off x="2214050" y="2383750"/>
              <a:ext cx="837725" cy="607725"/>
            </a:xfrm>
            <a:custGeom>
              <a:avLst/>
              <a:gdLst/>
              <a:ahLst/>
              <a:cxnLst/>
              <a:rect l="l" t="t" r="r" b="b"/>
              <a:pathLst>
                <a:path w="33509" h="24309" extrusionOk="0">
                  <a:moveTo>
                    <a:pt x="1" y="0"/>
                  </a:moveTo>
                  <a:lnTo>
                    <a:pt x="206" y="21570"/>
                  </a:lnTo>
                  <a:lnTo>
                    <a:pt x="32207" y="24309"/>
                  </a:lnTo>
                  <a:lnTo>
                    <a:pt x="33508" y="137"/>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65"/>
            <p:cNvSpPr/>
            <p:nvPr/>
          </p:nvSpPr>
          <p:spPr>
            <a:xfrm>
              <a:off x="2262000" y="2418550"/>
              <a:ext cx="742400" cy="538700"/>
            </a:xfrm>
            <a:custGeom>
              <a:avLst/>
              <a:gdLst/>
              <a:ahLst/>
              <a:cxnLst/>
              <a:rect l="l" t="t" r="r" b="b"/>
              <a:pathLst>
                <a:path w="29696" h="21548" extrusionOk="0">
                  <a:moveTo>
                    <a:pt x="0" y="0"/>
                  </a:moveTo>
                  <a:lnTo>
                    <a:pt x="183" y="19105"/>
                  </a:lnTo>
                  <a:lnTo>
                    <a:pt x="28532" y="21547"/>
                  </a:lnTo>
                  <a:lnTo>
                    <a:pt x="29696" y="115"/>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65"/>
            <p:cNvSpPr/>
            <p:nvPr/>
          </p:nvSpPr>
          <p:spPr>
            <a:xfrm>
              <a:off x="2300800" y="2468200"/>
              <a:ext cx="39400" cy="380625"/>
            </a:xfrm>
            <a:custGeom>
              <a:avLst/>
              <a:gdLst/>
              <a:ahLst/>
              <a:cxnLst/>
              <a:rect l="l" t="t" r="r" b="b"/>
              <a:pathLst>
                <a:path w="1576" h="15225" extrusionOk="0">
                  <a:moveTo>
                    <a:pt x="0" y="0"/>
                  </a:moveTo>
                  <a:lnTo>
                    <a:pt x="206" y="15065"/>
                  </a:lnTo>
                  <a:lnTo>
                    <a:pt x="1119" y="15225"/>
                  </a:lnTo>
                  <a:lnTo>
                    <a:pt x="157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65"/>
            <p:cNvSpPr/>
            <p:nvPr/>
          </p:nvSpPr>
          <p:spPr>
            <a:xfrm>
              <a:off x="2374400" y="2484175"/>
              <a:ext cx="459400" cy="490200"/>
            </a:xfrm>
            <a:custGeom>
              <a:avLst/>
              <a:gdLst/>
              <a:ahLst/>
              <a:cxnLst/>
              <a:rect l="l" t="t" r="r" b="b"/>
              <a:pathLst>
                <a:path w="18376" h="19608" extrusionOk="0">
                  <a:moveTo>
                    <a:pt x="4360" y="1005"/>
                  </a:moveTo>
                  <a:lnTo>
                    <a:pt x="1" y="10180"/>
                  </a:lnTo>
                  <a:cubicBezTo>
                    <a:pt x="1" y="10180"/>
                    <a:pt x="6460" y="19607"/>
                    <a:pt x="18375" y="11071"/>
                  </a:cubicBezTo>
                  <a:lnTo>
                    <a:pt x="14381" y="0"/>
                  </a:lnTo>
                  <a:cubicBezTo>
                    <a:pt x="14381" y="0"/>
                    <a:pt x="10569" y="1575"/>
                    <a:pt x="4360" y="1005"/>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65"/>
            <p:cNvSpPr/>
            <p:nvPr/>
          </p:nvSpPr>
          <p:spPr>
            <a:xfrm>
              <a:off x="2431475" y="2563500"/>
              <a:ext cx="309875" cy="266500"/>
            </a:xfrm>
            <a:custGeom>
              <a:avLst/>
              <a:gdLst/>
              <a:ahLst/>
              <a:cxnLst/>
              <a:rect l="l" t="t" r="r" b="b"/>
              <a:pathLst>
                <a:path w="12395" h="10660" extrusionOk="0">
                  <a:moveTo>
                    <a:pt x="5661" y="3994"/>
                  </a:moveTo>
                  <a:cubicBezTo>
                    <a:pt x="5661" y="3994"/>
                    <a:pt x="6072" y="0"/>
                    <a:pt x="3059" y="1073"/>
                  </a:cubicBezTo>
                  <a:cubicBezTo>
                    <a:pt x="502" y="1963"/>
                    <a:pt x="0" y="4976"/>
                    <a:pt x="2785" y="5889"/>
                  </a:cubicBezTo>
                  <a:cubicBezTo>
                    <a:pt x="8332" y="10659"/>
                    <a:pt x="10500" y="5364"/>
                    <a:pt x="10500" y="5364"/>
                  </a:cubicBezTo>
                  <a:cubicBezTo>
                    <a:pt x="10500" y="5364"/>
                    <a:pt x="11162" y="6117"/>
                    <a:pt x="11390" y="6117"/>
                  </a:cubicBezTo>
                  <a:cubicBezTo>
                    <a:pt x="11618" y="6117"/>
                    <a:pt x="12394" y="5615"/>
                    <a:pt x="12280" y="5387"/>
                  </a:cubicBezTo>
                  <a:cubicBezTo>
                    <a:pt x="12189" y="5159"/>
                    <a:pt x="11390" y="5820"/>
                    <a:pt x="11390" y="5820"/>
                  </a:cubicBezTo>
                  <a:cubicBezTo>
                    <a:pt x="11390" y="5820"/>
                    <a:pt x="11071" y="3606"/>
                    <a:pt x="10272" y="3606"/>
                  </a:cubicBezTo>
                  <a:cubicBezTo>
                    <a:pt x="9473" y="3606"/>
                    <a:pt x="8537" y="4976"/>
                    <a:pt x="8537" y="4976"/>
                  </a:cubicBezTo>
                  <a:cubicBezTo>
                    <a:pt x="8537" y="4976"/>
                    <a:pt x="7510" y="2922"/>
                    <a:pt x="5661" y="39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65"/>
            <p:cNvSpPr/>
            <p:nvPr/>
          </p:nvSpPr>
          <p:spPr>
            <a:xfrm>
              <a:off x="2568425" y="2628550"/>
              <a:ext cx="12000" cy="18275"/>
            </a:xfrm>
            <a:custGeom>
              <a:avLst/>
              <a:gdLst/>
              <a:ahLst/>
              <a:cxnLst/>
              <a:rect l="l" t="t" r="r" b="b"/>
              <a:pathLst>
                <a:path w="480" h="731" extrusionOk="0">
                  <a:moveTo>
                    <a:pt x="0" y="730"/>
                  </a:moveTo>
                  <a:cubicBezTo>
                    <a:pt x="0" y="730"/>
                    <a:pt x="480" y="708"/>
                    <a:pt x="480" y="434"/>
                  </a:cubicBezTo>
                  <a:cubicBezTo>
                    <a:pt x="480" y="137"/>
                    <a:pt x="0" y="0"/>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65"/>
            <p:cNvSpPr/>
            <p:nvPr/>
          </p:nvSpPr>
          <p:spPr>
            <a:xfrm>
              <a:off x="2587250" y="2491600"/>
              <a:ext cx="94750" cy="187750"/>
            </a:xfrm>
            <a:custGeom>
              <a:avLst/>
              <a:gdLst/>
              <a:ahLst/>
              <a:cxnLst/>
              <a:rect l="l" t="t" r="r" b="b"/>
              <a:pathLst>
                <a:path w="3790" h="7510" extrusionOk="0">
                  <a:moveTo>
                    <a:pt x="1256" y="7510"/>
                  </a:moveTo>
                  <a:lnTo>
                    <a:pt x="1028" y="7510"/>
                  </a:lnTo>
                  <a:cubicBezTo>
                    <a:pt x="1028" y="7418"/>
                    <a:pt x="1187" y="5387"/>
                    <a:pt x="2899" y="4656"/>
                  </a:cubicBezTo>
                  <a:cubicBezTo>
                    <a:pt x="3310" y="4474"/>
                    <a:pt x="3538" y="4291"/>
                    <a:pt x="3516" y="4154"/>
                  </a:cubicBezTo>
                  <a:cubicBezTo>
                    <a:pt x="3493" y="3903"/>
                    <a:pt x="2785" y="3492"/>
                    <a:pt x="891" y="3196"/>
                  </a:cubicBezTo>
                  <a:cubicBezTo>
                    <a:pt x="434" y="3127"/>
                    <a:pt x="206" y="2990"/>
                    <a:pt x="115" y="2785"/>
                  </a:cubicBezTo>
                  <a:cubicBezTo>
                    <a:pt x="1" y="2465"/>
                    <a:pt x="320" y="2100"/>
                    <a:pt x="685" y="1666"/>
                  </a:cubicBezTo>
                  <a:cubicBezTo>
                    <a:pt x="1210" y="1027"/>
                    <a:pt x="1576" y="548"/>
                    <a:pt x="1233" y="160"/>
                  </a:cubicBezTo>
                  <a:lnTo>
                    <a:pt x="1393" y="0"/>
                  </a:lnTo>
                  <a:cubicBezTo>
                    <a:pt x="1895" y="571"/>
                    <a:pt x="1324" y="1278"/>
                    <a:pt x="845" y="1826"/>
                  </a:cubicBezTo>
                  <a:cubicBezTo>
                    <a:pt x="571" y="2146"/>
                    <a:pt x="274" y="2511"/>
                    <a:pt x="343" y="2693"/>
                  </a:cubicBezTo>
                  <a:cubicBezTo>
                    <a:pt x="389" y="2808"/>
                    <a:pt x="594" y="2899"/>
                    <a:pt x="936" y="2967"/>
                  </a:cubicBezTo>
                  <a:cubicBezTo>
                    <a:pt x="2169" y="3173"/>
                    <a:pt x="3675" y="3538"/>
                    <a:pt x="3744" y="4109"/>
                  </a:cubicBezTo>
                  <a:cubicBezTo>
                    <a:pt x="3790" y="4382"/>
                    <a:pt x="3538" y="4634"/>
                    <a:pt x="2991" y="4862"/>
                  </a:cubicBezTo>
                  <a:cubicBezTo>
                    <a:pt x="1416" y="5547"/>
                    <a:pt x="1256" y="7487"/>
                    <a:pt x="1256" y="751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65"/>
            <p:cNvSpPr/>
            <p:nvPr/>
          </p:nvSpPr>
          <p:spPr>
            <a:xfrm>
              <a:off x="2833775" y="2457925"/>
              <a:ext cx="140400" cy="128425"/>
            </a:xfrm>
            <a:custGeom>
              <a:avLst/>
              <a:gdLst/>
              <a:ahLst/>
              <a:cxnLst/>
              <a:rect l="l" t="t" r="r" b="b"/>
              <a:pathLst>
                <a:path w="5616" h="5137" extrusionOk="0">
                  <a:moveTo>
                    <a:pt x="0" y="0"/>
                  </a:moveTo>
                  <a:lnTo>
                    <a:pt x="0" y="4794"/>
                  </a:lnTo>
                  <a:lnTo>
                    <a:pt x="5159" y="5136"/>
                  </a:lnTo>
                  <a:lnTo>
                    <a:pt x="56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65"/>
            <p:cNvSpPr/>
            <p:nvPr/>
          </p:nvSpPr>
          <p:spPr>
            <a:xfrm>
              <a:off x="2587825" y="3228275"/>
              <a:ext cx="32550" cy="31975"/>
            </a:xfrm>
            <a:custGeom>
              <a:avLst/>
              <a:gdLst/>
              <a:ahLst/>
              <a:cxnLst/>
              <a:rect l="l" t="t" r="r" b="b"/>
              <a:pathLst>
                <a:path w="1302" h="1279" extrusionOk="0">
                  <a:moveTo>
                    <a:pt x="1301" y="640"/>
                  </a:moveTo>
                  <a:cubicBezTo>
                    <a:pt x="1301" y="1005"/>
                    <a:pt x="1005" y="1279"/>
                    <a:pt x="662" y="1279"/>
                  </a:cubicBezTo>
                  <a:cubicBezTo>
                    <a:pt x="297" y="1279"/>
                    <a:pt x="0" y="1005"/>
                    <a:pt x="0" y="640"/>
                  </a:cubicBezTo>
                  <a:cubicBezTo>
                    <a:pt x="0" y="274"/>
                    <a:pt x="297" y="0"/>
                    <a:pt x="662" y="0"/>
                  </a:cubicBezTo>
                  <a:cubicBezTo>
                    <a:pt x="1005" y="0"/>
                    <a:pt x="1301" y="274"/>
                    <a:pt x="1301" y="6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65"/>
            <p:cNvSpPr/>
            <p:nvPr/>
          </p:nvSpPr>
          <p:spPr>
            <a:xfrm>
              <a:off x="2661425" y="3235125"/>
              <a:ext cx="32000" cy="32550"/>
            </a:xfrm>
            <a:custGeom>
              <a:avLst/>
              <a:gdLst/>
              <a:ahLst/>
              <a:cxnLst/>
              <a:rect l="l" t="t" r="r" b="b"/>
              <a:pathLst>
                <a:path w="1280" h="1302" extrusionOk="0">
                  <a:moveTo>
                    <a:pt x="1279" y="662"/>
                  </a:moveTo>
                  <a:cubicBezTo>
                    <a:pt x="1279" y="1027"/>
                    <a:pt x="1005" y="1301"/>
                    <a:pt x="640" y="1301"/>
                  </a:cubicBezTo>
                  <a:cubicBezTo>
                    <a:pt x="275" y="1301"/>
                    <a:pt x="1" y="1027"/>
                    <a:pt x="1" y="662"/>
                  </a:cubicBezTo>
                  <a:cubicBezTo>
                    <a:pt x="1" y="297"/>
                    <a:pt x="275" y="0"/>
                    <a:pt x="640" y="0"/>
                  </a:cubicBezTo>
                  <a:cubicBezTo>
                    <a:pt x="1005" y="0"/>
                    <a:pt x="1279" y="297"/>
                    <a:pt x="1279" y="6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65"/>
            <p:cNvSpPr/>
            <p:nvPr/>
          </p:nvSpPr>
          <p:spPr>
            <a:xfrm>
              <a:off x="2734475" y="3242550"/>
              <a:ext cx="32550" cy="32550"/>
            </a:xfrm>
            <a:custGeom>
              <a:avLst/>
              <a:gdLst/>
              <a:ahLst/>
              <a:cxnLst/>
              <a:rect l="l" t="t" r="r" b="b"/>
              <a:pathLst>
                <a:path w="1302" h="1302" extrusionOk="0">
                  <a:moveTo>
                    <a:pt x="1302" y="662"/>
                  </a:moveTo>
                  <a:cubicBezTo>
                    <a:pt x="1302" y="1004"/>
                    <a:pt x="1005" y="1301"/>
                    <a:pt x="640" y="1301"/>
                  </a:cubicBezTo>
                  <a:cubicBezTo>
                    <a:pt x="297" y="1301"/>
                    <a:pt x="1" y="1004"/>
                    <a:pt x="1" y="662"/>
                  </a:cubicBezTo>
                  <a:cubicBezTo>
                    <a:pt x="1" y="297"/>
                    <a:pt x="297" y="0"/>
                    <a:pt x="640" y="0"/>
                  </a:cubicBezTo>
                  <a:cubicBezTo>
                    <a:pt x="1005" y="0"/>
                    <a:pt x="1302" y="297"/>
                    <a:pt x="1302" y="66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65"/>
            <p:cNvSpPr/>
            <p:nvPr/>
          </p:nvSpPr>
          <p:spPr>
            <a:xfrm>
              <a:off x="2807525" y="3249950"/>
              <a:ext cx="32550" cy="32550"/>
            </a:xfrm>
            <a:custGeom>
              <a:avLst/>
              <a:gdLst/>
              <a:ahLst/>
              <a:cxnLst/>
              <a:rect l="l" t="t" r="r" b="b"/>
              <a:pathLst>
                <a:path w="1302" h="1302" extrusionOk="0">
                  <a:moveTo>
                    <a:pt x="1301" y="663"/>
                  </a:moveTo>
                  <a:cubicBezTo>
                    <a:pt x="1301" y="1005"/>
                    <a:pt x="1004" y="1302"/>
                    <a:pt x="639" y="1302"/>
                  </a:cubicBezTo>
                  <a:cubicBezTo>
                    <a:pt x="297" y="1302"/>
                    <a:pt x="0" y="1005"/>
                    <a:pt x="0" y="663"/>
                  </a:cubicBezTo>
                  <a:cubicBezTo>
                    <a:pt x="0" y="298"/>
                    <a:pt x="297" y="1"/>
                    <a:pt x="639" y="1"/>
                  </a:cubicBezTo>
                  <a:cubicBezTo>
                    <a:pt x="1004" y="1"/>
                    <a:pt x="1301" y="298"/>
                    <a:pt x="1301" y="66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65"/>
            <p:cNvSpPr/>
            <p:nvPr/>
          </p:nvSpPr>
          <p:spPr>
            <a:xfrm>
              <a:off x="2220900" y="4247425"/>
              <a:ext cx="328150" cy="163800"/>
            </a:xfrm>
            <a:custGeom>
              <a:avLst/>
              <a:gdLst/>
              <a:ahLst/>
              <a:cxnLst/>
              <a:rect l="l" t="t" r="r" b="b"/>
              <a:pathLst>
                <a:path w="13126" h="6552" extrusionOk="0">
                  <a:moveTo>
                    <a:pt x="685" y="0"/>
                  </a:moveTo>
                  <a:lnTo>
                    <a:pt x="1" y="6551"/>
                  </a:lnTo>
                  <a:lnTo>
                    <a:pt x="13125" y="6551"/>
                  </a:lnTo>
                  <a:lnTo>
                    <a:pt x="1257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65"/>
            <p:cNvSpPr/>
            <p:nvPr/>
          </p:nvSpPr>
          <p:spPr>
            <a:xfrm>
              <a:off x="2301375" y="3777800"/>
              <a:ext cx="53650" cy="356650"/>
            </a:xfrm>
            <a:custGeom>
              <a:avLst/>
              <a:gdLst/>
              <a:ahLst/>
              <a:cxnLst/>
              <a:rect l="l" t="t" r="r" b="b"/>
              <a:pathLst>
                <a:path w="2146" h="14266" extrusionOk="0">
                  <a:moveTo>
                    <a:pt x="799" y="0"/>
                  </a:moveTo>
                  <a:lnTo>
                    <a:pt x="0" y="14266"/>
                  </a:lnTo>
                  <a:lnTo>
                    <a:pt x="2146" y="14266"/>
                  </a:lnTo>
                  <a:lnTo>
                    <a:pt x="21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65"/>
            <p:cNvSpPr/>
            <p:nvPr/>
          </p:nvSpPr>
          <p:spPr>
            <a:xfrm>
              <a:off x="1945300" y="2920700"/>
              <a:ext cx="1464250" cy="1373550"/>
            </a:xfrm>
            <a:custGeom>
              <a:avLst/>
              <a:gdLst/>
              <a:ahLst/>
              <a:cxnLst/>
              <a:rect l="l" t="t" r="r" b="b"/>
              <a:pathLst>
                <a:path w="58570" h="54942" extrusionOk="0">
                  <a:moveTo>
                    <a:pt x="23556" y="38963"/>
                  </a:moveTo>
                  <a:cubicBezTo>
                    <a:pt x="23236" y="38963"/>
                    <a:pt x="22962" y="39100"/>
                    <a:pt x="22711" y="39351"/>
                  </a:cubicBezTo>
                  <a:cubicBezTo>
                    <a:pt x="21981" y="40150"/>
                    <a:pt x="22186" y="41018"/>
                    <a:pt x="22483" y="41611"/>
                  </a:cubicBezTo>
                  <a:cubicBezTo>
                    <a:pt x="23236" y="43140"/>
                    <a:pt x="25450" y="44624"/>
                    <a:pt x="28121" y="44944"/>
                  </a:cubicBezTo>
                  <a:cubicBezTo>
                    <a:pt x="27596" y="42227"/>
                    <a:pt x="25793" y="39854"/>
                    <a:pt x="24378" y="39169"/>
                  </a:cubicBezTo>
                  <a:cubicBezTo>
                    <a:pt x="24081" y="39032"/>
                    <a:pt x="23807" y="38963"/>
                    <a:pt x="23556" y="38963"/>
                  </a:cubicBezTo>
                  <a:close/>
                  <a:moveTo>
                    <a:pt x="17461" y="54188"/>
                  </a:moveTo>
                  <a:cubicBezTo>
                    <a:pt x="10226" y="54188"/>
                    <a:pt x="5798" y="50079"/>
                    <a:pt x="4109" y="48116"/>
                  </a:cubicBezTo>
                  <a:cubicBezTo>
                    <a:pt x="1255" y="44852"/>
                    <a:pt x="0" y="40903"/>
                    <a:pt x="913" y="38028"/>
                  </a:cubicBezTo>
                  <a:cubicBezTo>
                    <a:pt x="2853" y="31842"/>
                    <a:pt x="9358" y="33257"/>
                    <a:pt x="9427" y="33280"/>
                  </a:cubicBezTo>
                  <a:lnTo>
                    <a:pt x="9313" y="33736"/>
                  </a:lnTo>
                  <a:cubicBezTo>
                    <a:pt x="9062" y="33668"/>
                    <a:pt x="3173" y="32412"/>
                    <a:pt x="1347" y="38164"/>
                  </a:cubicBezTo>
                  <a:cubicBezTo>
                    <a:pt x="502" y="40881"/>
                    <a:pt x="1712" y="44670"/>
                    <a:pt x="4451" y="47820"/>
                  </a:cubicBezTo>
                  <a:cubicBezTo>
                    <a:pt x="6346" y="50011"/>
                    <a:pt x="11755" y="54941"/>
                    <a:pt x="20748" y="53435"/>
                  </a:cubicBezTo>
                  <a:cubicBezTo>
                    <a:pt x="26363" y="52499"/>
                    <a:pt x="27893" y="49691"/>
                    <a:pt x="28212" y="47500"/>
                  </a:cubicBezTo>
                  <a:cubicBezTo>
                    <a:pt x="28303" y="46792"/>
                    <a:pt x="28303" y="46108"/>
                    <a:pt x="28212" y="45423"/>
                  </a:cubicBezTo>
                  <a:cubicBezTo>
                    <a:pt x="25313" y="45103"/>
                    <a:pt x="22871" y="43483"/>
                    <a:pt x="22049" y="41817"/>
                  </a:cubicBezTo>
                  <a:cubicBezTo>
                    <a:pt x="21547" y="40789"/>
                    <a:pt x="21661" y="39808"/>
                    <a:pt x="22369" y="39032"/>
                  </a:cubicBezTo>
                  <a:cubicBezTo>
                    <a:pt x="22917" y="38438"/>
                    <a:pt x="23693" y="38347"/>
                    <a:pt x="24560" y="38758"/>
                  </a:cubicBezTo>
                  <a:cubicBezTo>
                    <a:pt x="26295" y="39580"/>
                    <a:pt x="28075" y="42205"/>
                    <a:pt x="28577" y="44989"/>
                  </a:cubicBezTo>
                  <a:cubicBezTo>
                    <a:pt x="29034" y="45012"/>
                    <a:pt x="29513" y="45012"/>
                    <a:pt x="29970" y="44966"/>
                  </a:cubicBezTo>
                  <a:cubicBezTo>
                    <a:pt x="32366" y="44738"/>
                    <a:pt x="36726" y="43209"/>
                    <a:pt x="38826" y="35562"/>
                  </a:cubicBezTo>
                  <a:cubicBezTo>
                    <a:pt x="41793" y="24903"/>
                    <a:pt x="45970" y="17918"/>
                    <a:pt x="51996" y="13627"/>
                  </a:cubicBezTo>
                  <a:cubicBezTo>
                    <a:pt x="57862" y="9450"/>
                    <a:pt x="58091" y="5981"/>
                    <a:pt x="57725" y="4269"/>
                  </a:cubicBezTo>
                  <a:cubicBezTo>
                    <a:pt x="57292" y="2352"/>
                    <a:pt x="55762" y="1256"/>
                    <a:pt x="54530" y="1051"/>
                  </a:cubicBezTo>
                  <a:cubicBezTo>
                    <a:pt x="51380" y="503"/>
                    <a:pt x="48823" y="3653"/>
                    <a:pt x="48801" y="3675"/>
                  </a:cubicBezTo>
                  <a:lnTo>
                    <a:pt x="48435" y="3379"/>
                  </a:lnTo>
                  <a:cubicBezTo>
                    <a:pt x="48550" y="3242"/>
                    <a:pt x="51174" y="1"/>
                    <a:pt x="54621" y="594"/>
                  </a:cubicBezTo>
                  <a:cubicBezTo>
                    <a:pt x="56036" y="845"/>
                    <a:pt x="57680" y="2032"/>
                    <a:pt x="58159" y="4178"/>
                  </a:cubicBezTo>
                  <a:cubicBezTo>
                    <a:pt x="58570" y="5981"/>
                    <a:pt x="58364" y="9679"/>
                    <a:pt x="52247" y="14015"/>
                  </a:cubicBezTo>
                  <a:cubicBezTo>
                    <a:pt x="46335" y="18238"/>
                    <a:pt x="42204" y="25131"/>
                    <a:pt x="39282" y="35699"/>
                  </a:cubicBezTo>
                  <a:cubicBezTo>
                    <a:pt x="37091" y="43620"/>
                    <a:pt x="32549" y="45195"/>
                    <a:pt x="30015" y="45423"/>
                  </a:cubicBezTo>
                  <a:cubicBezTo>
                    <a:pt x="29559" y="45469"/>
                    <a:pt x="29102" y="45491"/>
                    <a:pt x="28669" y="45446"/>
                  </a:cubicBezTo>
                  <a:cubicBezTo>
                    <a:pt x="28760" y="46153"/>
                    <a:pt x="28760" y="46861"/>
                    <a:pt x="28669" y="47546"/>
                  </a:cubicBezTo>
                  <a:cubicBezTo>
                    <a:pt x="28349" y="49919"/>
                    <a:pt x="26706" y="52910"/>
                    <a:pt x="20840" y="53891"/>
                  </a:cubicBezTo>
                  <a:cubicBezTo>
                    <a:pt x="19653" y="54096"/>
                    <a:pt x="18511" y="54188"/>
                    <a:pt x="17461" y="54188"/>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65"/>
            <p:cNvSpPr/>
            <p:nvPr/>
          </p:nvSpPr>
          <p:spPr>
            <a:xfrm>
              <a:off x="3400975" y="2977200"/>
              <a:ext cx="46250" cy="127850"/>
            </a:xfrm>
            <a:custGeom>
              <a:avLst/>
              <a:gdLst/>
              <a:ahLst/>
              <a:cxnLst/>
              <a:rect l="l" t="t" r="r" b="b"/>
              <a:pathLst>
                <a:path w="1850" h="5114" extrusionOk="0">
                  <a:moveTo>
                    <a:pt x="617" y="5113"/>
                  </a:moveTo>
                  <a:cubicBezTo>
                    <a:pt x="594" y="5113"/>
                    <a:pt x="571" y="5113"/>
                    <a:pt x="571" y="5090"/>
                  </a:cubicBezTo>
                  <a:cubicBezTo>
                    <a:pt x="503" y="5068"/>
                    <a:pt x="480" y="4999"/>
                    <a:pt x="503" y="4953"/>
                  </a:cubicBezTo>
                  <a:cubicBezTo>
                    <a:pt x="1575" y="2032"/>
                    <a:pt x="46" y="206"/>
                    <a:pt x="46" y="206"/>
                  </a:cubicBezTo>
                  <a:cubicBezTo>
                    <a:pt x="0" y="160"/>
                    <a:pt x="0" y="69"/>
                    <a:pt x="46" y="23"/>
                  </a:cubicBezTo>
                  <a:cubicBezTo>
                    <a:pt x="92" y="0"/>
                    <a:pt x="183" y="0"/>
                    <a:pt x="206" y="46"/>
                  </a:cubicBezTo>
                  <a:cubicBezTo>
                    <a:pt x="229" y="69"/>
                    <a:pt x="1849" y="1986"/>
                    <a:pt x="708" y="5022"/>
                  </a:cubicBezTo>
                  <a:cubicBezTo>
                    <a:pt x="708" y="5068"/>
                    <a:pt x="662" y="5113"/>
                    <a:pt x="617" y="5113"/>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08" name="Google Shape;2908;p65"/>
          <p:cNvGrpSpPr/>
          <p:nvPr/>
        </p:nvGrpSpPr>
        <p:grpSpPr>
          <a:xfrm>
            <a:off x="5129253" y="2571783"/>
            <a:ext cx="918885" cy="2571798"/>
            <a:chOff x="5129253" y="2571783"/>
            <a:chExt cx="918885" cy="2571798"/>
          </a:xfrm>
        </p:grpSpPr>
        <p:sp>
          <p:nvSpPr>
            <p:cNvPr id="2909" name="Google Shape;2909;p65"/>
            <p:cNvSpPr/>
            <p:nvPr/>
          </p:nvSpPr>
          <p:spPr>
            <a:xfrm>
              <a:off x="5142441" y="2731075"/>
              <a:ext cx="671600" cy="1778811"/>
            </a:xfrm>
            <a:custGeom>
              <a:avLst/>
              <a:gdLst/>
              <a:ahLst/>
              <a:cxnLst/>
              <a:rect l="l" t="t" r="r" b="b"/>
              <a:pathLst>
                <a:path w="17417" h="46131" extrusionOk="0">
                  <a:moveTo>
                    <a:pt x="7008" y="1"/>
                  </a:moveTo>
                  <a:lnTo>
                    <a:pt x="7008" y="1"/>
                  </a:lnTo>
                  <a:cubicBezTo>
                    <a:pt x="7008" y="1"/>
                    <a:pt x="7213" y="2443"/>
                    <a:pt x="6414" y="3037"/>
                  </a:cubicBezTo>
                  <a:cubicBezTo>
                    <a:pt x="5433" y="3790"/>
                    <a:pt x="4497" y="3721"/>
                    <a:pt x="4497" y="4155"/>
                  </a:cubicBezTo>
                  <a:cubicBezTo>
                    <a:pt x="4497" y="4589"/>
                    <a:pt x="5159" y="5068"/>
                    <a:pt x="5159" y="5068"/>
                  </a:cubicBezTo>
                  <a:cubicBezTo>
                    <a:pt x="5159" y="5068"/>
                    <a:pt x="5159" y="5639"/>
                    <a:pt x="4885" y="5913"/>
                  </a:cubicBezTo>
                  <a:cubicBezTo>
                    <a:pt x="4588" y="6164"/>
                    <a:pt x="4520" y="6186"/>
                    <a:pt x="5250" y="6985"/>
                  </a:cubicBezTo>
                  <a:cubicBezTo>
                    <a:pt x="5250" y="6985"/>
                    <a:pt x="4611" y="7077"/>
                    <a:pt x="4588" y="7305"/>
                  </a:cubicBezTo>
                  <a:cubicBezTo>
                    <a:pt x="4566" y="7556"/>
                    <a:pt x="4931" y="7624"/>
                    <a:pt x="4862" y="7898"/>
                  </a:cubicBezTo>
                  <a:cubicBezTo>
                    <a:pt x="4794" y="8195"/>
                    <a:pt x="4429" y="8903"/>
                    <a:pt x="4566" y="9177"/>
                  </a:cubicBezTo>
                  <a:cubicBezTo>
                    <a:pt x="4725" y="9450"/>
                    <a:pt x="7533" y="10204"/>
                    <a:pt x="7807" y="10386"/>
                  </a:cubicBezTo>
                  <a:cubicBezTo>
                    <a:pt x="8058" y="10569"/>
                    <a:pt x="9564" y="14152"/>
                    <a:pt x="8811" y="15431"/>
                  </a:cubicBezTo>
                  <a:cubicBezTo>
                    <a:pt x="8058" y="16686"/>
                    <a:pt x="2580" y="22050"/>
                    <a:pt x="2055" y="22894"/>
                  </a:cubicBezTo>
                  <a:cubicBezTo>
                    <a:pt x="1530" y="23739"/>
                    <a:pt x="0" y="26752"/>
                    <a:pt x="2762" y="28920"/>
                  </a:cubicBezTo>
                  <a:cubicBezTo>
                    <a:pt x="2762" y="28920"/>
                    <a:pt x="548" y="35882"/>
                    <a:pt x="777" y="38142"/>
                  </a:cubicBezTo>
                  <a:cubicBezTo>
                    <a:pt x="936" y="39831"/>
                    <a:pt x="2785" y="44076"/>
                    <a:pt x="3721" y="46131"/>
                  </a:cubicBezTo>
                  <a:cubicBezTo>
                    <a:pt x="3972" y="45971"/>
                    <a:pt x="4223" y="45811"/>
                    <a:pt x="4451" y="45628"/>
                  </a:cubicBezTo>
                  <a:cubicBezTo>
                    <a:pt x="4976" y="45286"/>
                    <a:pt x="5479" y="44921"/>
                    <a:pt x="5981" y="44556"/>
                  </a:cubicBezTo>
                  <a:cubicBezTo>
                    <a:pt x="6529" y="44190"/>
                    <a:pt x="7054" y="43825"/>
                    <a:pt x="7601" y="43437"/>
                  </a:cubicBezTo>
                  <a:cubicBezTo>
                    <a:pt x="8720" y="42661"/>
                    <a:pt x="9815" y="41885"/>
                    <a:pt x="10911" y="41086"/>
                  </a:cubicBezTo>
                  <a:cubicBezTo>
                    <a:pt x="12029" y="40287"/>
                    <a:pt x="13125" y="39488"/>
                    <a:pt x="14266" y="38712"/>
                  </a:cubicBezTo>
                  <a:cubicBezTo>
                    <a:pt x="14905" y="38256"/>
                    <a:pt x="15567" y="37822"/>
                    <a:pt x="16229" y="37389"/>
                  </a:cubicBezTo>
                  <a:cubicBezTo>
                    <a:pt x="15248" y="35311"/>
                    <a:pt x="14495" y="32983"/>
                    <a:pt x="14700" y="30746"/>
                  </a:cubicBezTo>
                  <a:cubicBezTo>
                    <a:pt x="15020" y="27345"/>
                    <a:pt x="17416" y="17964"/>
                    <a:pt x="17279" y="16481"/>
                  </a:cubicBezTo>
                  <a:cubicBezTo>
                    <a:pt x="17142" y="15020"/>
                    <a:pt x="15476" y="13719"/>
                    <a:pt x="13787" y="13490"/>
                  </a:cubicBezTo>
                  <a:cubicBezTo>
                    <a:pt x="13787" y="13490"/>
                    <a:pt x="12007" y="8788"/>
                    <a:pt x="13239" y="7305"/>
                  </a:cubicBezTo>
                  <a:cubicBezTo>
                    <a:pt x="14472" y="5821"/>
                    <a:pt x="7008" y="1"/>
                    <a:pt x="70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65"/>
            <p:cNvSpPr/>
            <p:nvPr/>
          </p:nvSpPr>
          <p:spPr>
            <a:xfrm>
              <a:off x="5311411" y="2962974"/>
              <a:ext cx="64318" cy="59151"/>
            </a:xfrm>
            <a:custGeom>
              <a:avLst/>
              <a:gdLst/>
              <a:ahLst/>
              <a:cxnLst/>
              <a:rect l="l" t="t" r="r" b="b"/>
              <a:pathLst>
                <a:path w="1668" h="1534" extrusionOk="0">
                  <a:moveTo>
                    <a:pt x="431" y="0"/>
                  </a:moveTo>
                  <a:cubicBezTo>
                    <a:pt x="410" y="0"/>
                    <a:pt x="388" y="4"/>
                    <a:pt x="366" y="13"/>
                  </a:cubicBezTo>
                  <a:cubicBezTo>
                    <a:pt x="1" y="172"/>
                    <a:pt x="868" y="971"/>
                    <a:pt x="868" y="971"/>
                  </a:cubicBezTo>
                  <a:cubicBezTo>
                    <a:pt x="229" y="1017"/>
                    <a:pt x="47" y="1268"/>
                    <a:pt x="275" y="1473"/>
                  </a:cubicBezTo>
                  <a:cubicBezTo>
                    <a:pt x="309" y="1516"/>
                    <a:pt x="359" y="1533"/>
                    <a:pt x="418" y="1533"/>
                  </a:cubicBezTo>
                  <a:cubicBezTo>
                    <a:pt x="516" y="1533"/>
                    <a:pt x="640" y="1485"/>
                    <a:pt x="754" y="1428"/>
                  </a:cubicBezTo>
                  <a:lnTo>
                    <a:pt x="777" y="1428"/>
                  </a:lnTo>
                  <a:cubicBezTo>
                    <a:pt x="777" y="1405"/>
                    <a:pt x="800" y="1405"/>
                    <a:pt x="800" y="1405"/>
                  </a:cubicBezTo>
                  <a:cubicBezTo>
                    <a:pt x="1028" y="1291"/>
                    <a:pt x="1667" y="1131"/>
                    <a:pt x="1667" y="1131"/>
                  </a:cubicBezTo>
                  <a:cubicBezTo>
                    <a:pt x="1142" y="1085"/>
                    <a:pt x="823" y="446"/>
                    <a:pt x="823" y="446"/>
                  </a:cubicBezTo>
                  <a:cubicBezTo>
                    <a:pt x="702" y="206"/>
                    <a:pt x="582" y="0"/>
                    <a:pt x="4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65"/>
            <p:cNvSpPr/>
            <p:nvPr/>
          </p:nvSpPr>
          <p:spPr>
            <a:xfrm>
              <a:off x="5442553" y="3131559"/>
              <a:ext cx="99523" cy="95976"/>
            </a:xfrm>
            <a:custGeom>
              <a:avLst/>
              <a:gdLst/>
              <a:ahLst/>
              <a:cxnLst/>
              <a:rect l="l" t="t" r="r" b="b"/>
              <a:pathLst>
                <a:path w="2581" h="2489" extrusionOk="0">
                  <a:moveTo>
                    <a:pt x="1" y="0"/>
                  </a:moveTo>
                  <a:cubicBezTo>
                    <a:pt x="12" y="3"/>
                    <a:pt x="23" y="6"/>
                    <a:pt x="33" y="9"/>
                  </a:cubicBezTo>
                  <a:lnTo>
                    <a:pt x="33" y="9"/>
                  </a:lnTo>
                  <a:cubicBezTo>
                    <a:pt x="30" y="6"/>
                    <a:pt x="27" y="3"/>
                    <a:pt x="24" y="0"/>
                  </a:cubicBezTo>
                  <a:close/>
                  <a:moveTo>
                    <a:pt x="33" y="9"/>
                  </a:moveTo>
                  <a:lnTo>
                    <a:pt x="33" y="9"/>
                  </a:lnTo>
                  <a:cubicBezTo>
                    <a:pt x="184" y="165"/>
                    <a:pt x="693" y="1305"/>
                    <a:pt x="1005" y="2488"/>
                  </a:cubicBezTo>
                  <a:cubicBezTo>
                    <a:pt x="1188" y="1712"/>
                    <a:pt x="1599" y="525"/>
                    <a:pt x="2580" y="183"/>
                  </a:cubicBezTo>
                  <a:lnTo>
                    <a:pt x="2580" y="183"/>
                  </a:lnTo>
                  <a:cubicBezTo>
                    <a:pt x="2580" y="183"/>
                    <a:pt x="2314" y="274"/>
                    <a:pt x="1788" y="274"/>
                  </a:cubicBezTo>
                  <a:cubicBezTo>
                    <a:pt x="1368" y="274"/>
                    <a:pt x="783" y="216"/>
                    <a:pt x="33" y="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65"/>
            <p:cNvSpPr/>
            <p:nvPr/>
          </p:nvSpPr>
          <p:spPr>
            <a:xfrm>
              <a:off x="5189098" y="4163077"/>
              <a:ext cx="15000" cy="31735"/>
            </a:xfrm>
            <a:custGeom>
              <a:avLst/>
              <a:gdLst/>
              <a:ahLst/>
              <a:cxnLst/>
              <a:rect l="l" t="t" r="r" b="b"/>
              <a:pathLst>
                <a:path w="389" h="823" extrusionOk="0">
                  <a:moveTo>
                    <a:pt x="92" y="0"/>
                  </a:moveTo>
                  <a:cubicBezTo>
                    <a:pt x="0" y="229"/>
                    <a:pt x="0" y="457"/>
                    <a:pt x="46" y="685"/>
                  </a:cubicBezTo>
                  <a:cubicBezTo>
                    <a:pt x="46" y="731"/>
                    <a:pt x="69" y="754"/>
                    <a:pt x="92" y="799"/>
                  </a:cubicBezTo>
                  <a:cubicBezTo>
                    <a:pt x="114" y="822"/>
                    <a:pt x="160" y="822"/>
                    <a:pt x="183" y="822"/>
                  </a:cubicBezTo>
                  <a:cubicBezTo>
                    <a:pt x="228" y="822"/>
                    <a:pt x="274" y="799"/>
                    <a:pt x="297" y="777"/>
                  </a:cubicBezTo>
                  <a:cubicBezTo>
                    <a:pt x="343" y="708"/>
                    <a:pt x="365" y="640"/>
                    <a:pt x="365" y="594"/>
                  </a:cubicBezTo>
                  <a:cubicBezTo>
                    <a:pt x="388" y="525"/>
                    <a:pt x="388" y="457"/>
                    <a:pt x="388" y="411"/>
                  </a:cubicBezTo>
                  <a:cubicBezTo>
                    <a:pt x="388" y="366"/>
                    <a:pt x="365" y="297"/>
                    <a:pt x="343" y="229"/>
                  </a:cubicBezTo>
                  <a:cubicBezTo>
                    <a:pt x="320" y="206"/>
                    <a:pt x="274" y="183"/>
                    <a:pt x="228" y="183"/>
                  </a:cubicBezTo>
                  <a:cubicBezTo>
                    <a:pt x="183" y="183"/>
                    <a:pt x="160" y="229"/>
                    <a:pt x="137" y="297"/>
                  </a:cubicBezTo>
                  <a:cubicBezTo>
                    <a:pt x="114" y="388"/>
                    <a:pt x="114" y="457"/>
                    <a:pt x="137" y="548"/>
                  </a:cubicBezTo>
                  <a:cubicBezTo>
                    <a:pt x="137" y="571"/>
                    <a:pt x="137" y="571"/>
                    <a:pt x="160" y="571"/>
                  </a:cubicBezTo>
                  <a:cubicBezTo>
                    <a:pt x="160" y="571"/>
                    <a:pt x="183" y="548"/>
                    <a:pt x="183" y="548"/>
                  </a:cubicBezTo>
                  <a:cubicBezTo>
                    <a:pt x="160" y="457"/>
                    <a:pt x="160" y="388"/>
                    <a:pt x="183" y="297"/>
                  </a:cubicBezTo>
                  <a:cubicBezTo>
                    <a:pt x="183" y="274"/>
                    <a:pt x="206" y="229"/>
                    <a:pt x="251" y="229"/>
                  </a:cubicBezTo>
                  <a:cubicBezTo>
                    <a:pt x="274" y="229"/>
                    <a:pt x="297" y="252"/>
                    <a:pt x="297" y="252"/>
                  </a:cubicBezTo>
                  <a:cubicBezTo>
                    <a:pt x="343" y="297"/>
                    <a:pt x="343" y="366"/>
                    <a:pt x="343" y="411"/>
                  </a:cubicBezTo>
                  <a:cubicBezTo>
                    <a:pt x="343" y="457"/>
                    <a:pt x="343" y="525"/>
                    <a:pt x="343" y="571"/>
                  </a:cubicBezTo>
                  <a:cubicBezTo>
                    <a:pt x="320" y="640"/>
                    <a:pt x="320" y="708"/>
                    <a:pt x="274" y="731"/>
                  </a:cubicBezTo>
                  <a:cubicBezTo>
                    <a:pt x="246" y="759"/>
                    <a:pt x="209" y="779"/>
                    <a:pt x="179" y="779"/>
                  </a:cubicBezTo>
                  <a:cubicBezTo>
                    <a:pt x="161" y="779"/>
                    <a:pt x="146" y="771"/>
                    <a:pt x="137" y="754"/>
                  </a:cubicBezTo>
                  <a:cubicBezTo>
                    <a:pt x="114" y="731"/>
                    <a:pt x="92" y="708"/>
                    <a:pt x="92" y="685"/>
                  </a:cubicBezTo>
                  <a:cubicBezTo>
                    <a:pt x="23" y="457"/>
                    <a:pt x="46" y="229"/>
                    <a:pt x="137" y="23"/>
                  </a:cubicBezTo>
                  <a:cubicBezTo>
                    <a:pt x="137" y="23"/>
                    <a:pt x="137" y="0"/>
                    <a:pt x="114"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65"/>
            <p:cNvSpPr/>
            <p:nvPr/>
          </p:nvSpPr>
          <p:spPr>
            <a:xfrm>
              <a:off x="5570187" y="4776528"/>
              <a:ext cx="262324" cy="367053"/>
            </a:xfrm>
            <a:custGeom>
              <a:avLst/>
              <a:gdLst/>
              <a:ahLst/>
              <a:cxnLst/>
              <a:rect l="l" t="t" r="r" b="b"/>
              <a:pathLst>
                <a:path w="6803" h="9519" extrusionOk="0">
                  <a:moveTo>
                    <a:pt x="5981" y="1"/>
                  </a:moveTo>
                  <a:cubicBezTo>
                    <a:pt x="4931" y="1302"/>
                    <a:pt x="3927" y="2215"/>
                    <a:pt x="3516" y="3265"/>
                  </a:cubicBezTo>
                  <a:cubicBezTo>
                    <a:pt x="3105" y="4383"/>
                    <a:pt x="1370" y="7259"/>
                    <a:pt x="1" y="9519"/>
                  </a:cubicBezTo>
                  <a:lnTo>
                    <a:pt x="6803" y="9519"/>
                  </a:lnTo>
                  <a:lnTo>
                    <a:pt x="5981" y="1"/>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65"/>
            <p:cNvSpPr/>
            <p:nvPr/>
          </p:nvSpPr>
          <p:spPr>
            <a:xfrm>
              <a:off x="5129253" y="4119080"/>
              <a:ext cx="812382" cy="1024501"/>
            </a:xfrm>
            <a:custGeom>
              <a:avLst/>
              <a:gdLst/>
              <a:ahLst/>
              <a:cxnLst/>
              <a:rect l="l" t="t" r="r" b="b"/>
              <a:pathLst>
                <a:path w="21068" h="26569" extrusionOk="0">
                  <a:moveTo>
                    <a:pt x="15978" y="0"/>
                  </a:moveTo>
                  <a:cubicBezTo>
                    <a:pt x="15909" y="69"/>
                    <a:pt x="15864" y="114"/>
                    <a:pt x="15818" y="160"/>
                  </a:cubicBezTo>
                  <a:cubicBezTo>
                    <a:pt x="15362" y="616"/>
                    <a:pt x="14859" y="1027"/>
                    <a:pt x="14357" y="1461"/>
                  </a:cubicBezTo>
                  <a:cubicBezTo>
                    <a:pt x="13809" y="1940"/>
                    <a:pt x="13307" y="2442"/>
                    <a:pt x="12759" y="2922"/>
                  </a:cubicBezTo>
                  <a:cubicBezTo>
                    <a:pt x="12143" y="3447"/>
                    <a:pt x="11527" y="3949"/>
                    <a:pt x="10911" y="4428"/>
                  </a:cubicBezTo>
                  <a:cubicBezTo>
                    <a:pt x="9678" y="5410"/>
                    <a:pt x="8400" y="6300"/>
                    <a:pt x="7076" y="7145"/>
                  </a:cubicBezTo>
                  <a:cubicBezTo>
                    <a:pt x="5958" y="7852"/>
                    <a:pt x="4793" y="8537"/>
                    <a:pt x="3607" y="9130"/>
                  </a:cubicBezTo>
                  <a:cubicBezTo>
                    <a:pt x="4177" y="10386"/>
                    <a:pt x="4611" y="11299"/>
                    <a:pt x="4611" y="11299"/>
                  </a:cubicBezTo>
                  <a:cubicBezTo>
                    <a:pt x="4611" y="11299"/>
                    <a:pt x="1370" y="21251"/>
                    <a:pt x="0" y="26569"/>
                  </a:cubicBezTo>
                  <a:lnTo>
                    <a:pt x="10454" y="26569"/>
                  </a:lnTo>
                  <a:lnTo>
                    <a:pt x="17256" y="15133"/>
                  </a:lnTo>
                  <a:lnTo>
                    <a:pt x="17416" y="17051"/>
                  </a:lnTo>
                  <a:cubicBezTo>
                    <a:pt x="18306" y="15955"/>
                    <a:pt x="19196" y="14586"/>
                    <a:pt x="19790" y="12623"/>
                  </a:cubicBezTo>
                  <a:cubicBezTo>
                    <a:pt x="21068" y="8309"/>
                    <a:pt x="19835" y="7076"/>
                    <a:pt x="18215" y="4405"/>
                  </a:cubicBezTo>
                  <a:cubicBezTo>
                    <a:pt x="17439" y="3104"/>
                    <a:pt x="16594" y="1598"/>
                    <a:pt x="15978" y="0"/>
                  </a:cubicBez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65"/>
            <p:cNvSpPr/>
            <p:nvPr/>
          </p:nvSpPr>
          <p:spPr>
            <a:xfrm>
              <a:off x="5532360" y="4702609"/>
              <a:ext cx="268455" cy="440972"/>
            </a:xfrm>
            <a:custGeom>
              <a:avLst/>
              <a:gdLst/>
              <a:ahLst/>
              <a:cxnLst/>
              <a:rect l="l" t="t" r="r" b="b"/>
              <a:pathLst>
                <a:path w="6962" h="11436" extrusionOk="0">
                  <a:moveTo>
                    <a:pt x="6802" y="0"/>
                  </a:moveTo>
                  <a:lnTo>
                    <a:pt x="0" y="11436"/>
                  </a:lnTo>
                  <a:lnTo>
                    <a:pt x="982" y="11436"/>
                  </a:lnTo>
                  <a:cubicBezTo>
                    <a:pt x="2351" y="9176"/>
                    <a:pt x="4086" y="6300"/>
                    <a:pt x="4497" y="5182"/>
                  </a:cubicBezTo>
                  <a:cubicBezTo>
                    <a:pt x="4908" y="4132"/>
                    <a:pt x="5912" y="3219"/>
                    <a:pt x="6962" y="1918"/>
                  </a:cubicBezTo>
                  <a:lnTo>
                    <a:pt x="6802" y="0"/>
                  </a:lnTo>
                  <a:close/>
                </a:path>
              </a:pathLst>
            </a:custGeom>
            <a:solidFill>
              <a:schemeClr val="lt2"/>
            </a:solid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65"/>
            <p:cNvSpPr/>
            <p:nvPr/>
          </p:nvSpPr>
          <p:spPr>
            <a:xfrm>
              <a:off x="5142441" y="3373600"/>
              <a:ext cx="631998" cy="570727"/>
            </a:xfrm>
            <a:custGeom>
              <a:avLst/>
              <a:gdLst/>
              <a:ahLst/>
              <a:cxnLst/>
              <a:rect l="l" t="t" r="r" b="b"/>
              <a:pathLst>
                <a:path w="16390" h="14801" extrusionOk="0">
                  <a:moveTo>
                    <a:pt x="14412" y="1"/>
                  </a:moveTo>
                  <a:cubicBezTo>
                    <a:pt x="13121" y="1"/>
                    <a:pt x="11651" y="253"/>
                    <a:pt x="10614" y="1438"/>
                  </a:cubicBezTo>
                  <a:cubicBezTo>
                    <a:pt x="9541" y="2671"/>
                    <a:pt x="7122" y="2945"/>
                    <a:pt x="5068" y="2945"/>
                  </a:cubicBezTo>
                  <a:cubicBezTo>
                    <a:pt x="3630" y="4428"/>
                    <a:pt x="2306" y="5821"/>
                    <a:pt x="2055" y="6231"/>
                  </a:cubicBezTo>
                  <a:cubicBezTo>
                    <a:pt x="1530" y="7076"/>
                    <a:pt x="0" y="10089"/>
                    <a:pt x="2762" y="12257"/>
                  </a:cubicBezTo>
                  <a:cubicBezTo>
                    <a:pt x="2762" y="12257"/>
                    <a:pt x="8151" y="14800"/>
                    <a:pt x="13633" y="14800"/>
                  </a:cubicBezTo>
                  <a:cubicBezTo>
                    <a:pt x="13981" y="14800"/>
                    <a:pt x="14330" y="14790"/>
                    <a:pt x="14677" y="14768"/>
                  </a:cubicBezTo>
                  <a:cubicBezTo>
                    <a:pt x="14677" y="14540"/>
                    <a:pt x="14677" y="14312"/>
                    <a:pt x="14700" y="14083"/>
                  </a:cubicBezTo>
                  <a:cubicBezTo>
                    <a:pt x="15020" y="10682"/>
                    <a:pt x="16389" y="2146"/>
                    <a:pt x="16252" y="685"/>
                  </a:cubicBezTo>
                  <a:cubicBezTo>
                    <a:pt x="16252" y="685"/>
                    <a:pt x="16252" y="114"/>
                    <a:pt x="16252" y="114"/>
                  </a:cubicBezTo>
                  <a:cubicBezTo>
                    <a:pt x="15756" y="74"/>
                    <a:pt x="15110" y="1"/>
                    <a:pt x="144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65"/>
            <p:cNvSpPr/>
            <p:nvPr/>
          </p:nvSpPr>
          <p:spPr>
            <a:xfrm>
              <a:off x="5776136" y="3154425"/>
              <a:ext cx="184008" cy="230627"/>
            </a:xfrm>
            <a:custGeom>
              <a:avLst/>
              <a:gdLst/>
              <a:ahLst/>
              <a:cxnLst/>
              <a:rect l="l" t="t" r="r" b="b"/>
              <a:pathLst>
                <a:path w="4772" h="5981" extrusionOk="0">
                  <a:moveTo>
                    <a:pt x="4771" y="5753"/>
                  </a:moveTo>
                  <a:cubicBezTo>
                    <a:pt x="4771" y="5753"/>
                    <a:pt x="1" y="5981"/>
                    <a:pt x="252" y="4429"/>
                  </a:cubicBezTo>
                  <a:cubicBezTo>
                    <a:pt x="503" y="2900"/>
                    <a:pt x="3447" y="4566"/>
                    <a:pt x="3447" y="4566"/>
                  </a:cubicBezTo>
                  <a:cubicBezTo>
                    <a:pt x="3447" y="4566"/>
                    <a:pt x="982" y="1987"/>
                    <a:pt x="2055" y="1005"/>
                  </a:cubicBezTo>
                  <a:cubicBezTo>
                    <a:pt x="3128" y="1"/>
                    <a:pt x="4771" y="5753"/>
                    <a:pt x="4771" y="5753"/>
                  </a:cubicBezTo>
                  <a:close/>
                </a:path>
              </a:pathLst>
            </a:custGeom>
            <a:solidFill>
              <a:srgbClr val="FF8F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65"/>
            <p:cNvSpPr/>
            <p:nvPr/>
          </p:nvSpPr>
          <p:spPr>
            <a:xfrm>
              <a:off x="5854490" y="3054092"/>
              <a:ext cx="39" cy="39"/>
            </a:xfrm>
            <a:custGeom>
              <a:avLst/>
              <a:gdLst/>
              <a:ahLst/>
              <a:cxnLst/>
              <a:rect l="l" t="t" r="r" b="b"/>
              <a:pathLst>
                <a:path w="1" h="1" extrusionOk="0">
                  <a:moveTo>
                    <a:pt x="0" y="1"/>
                  </a:moveTo>
                  <a:lnTo>
                    <a:pt x="0" y="1"/>
                  </a:lnTo>
                  <a:cubicBezTo>
                    <a:pt x="0" y="1"/>
                    <a:pt x="0" y="1"/>
                    <a:pt x="0"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65"/>
            <p:cNvSpPr/>
            <p:nvPr/>
          </p:nvSpPr>
          <p:spPr>
            <a:xfrm>
              <a:off x="5867677" y="3100749"/>
              <a:ext cx="925" cy="925"/>
            </a:xfrm>
            <a:custGeom>
              <a:avLst/>
              <a:gdLst/>
              <a:ahLst/>
              <a:cxnLst/>
              <a:rect l="l" t="t" r="r" b="b"/>
              <a:pathLst>
                <a:path w="24" h="24" extrusionOk="0">
                  <a:moveTo>
                    <a:pt x="23" y="23"/>
                  </a:moveTo>
                  <a:cubicBezTo>
                    <a:pt x="23" y="23"/>
                    <a:pt x="1" y="23"/>
                    <a:pt x="1" y="0"/>
                  </a:cubicBezTo>
                  <a:lnTo>
                    <a:pt x="1" y="23"/>
                  </a:lnTo>
                  <a:cubicBezTo>
                    <a:pt x="1" y="23"/>
                    <a:pt x="23" y="23"/>
                    <a:pt x="23"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65"/>
            <p:cNvSpPr/>
            <p:nvPr/>
          </p:nvSpPr>
          <p:spPr>
            <a:xfrm>
              <a:off x="5865055" y="3098975"/>
              <a:ext cx="39" cy="1812"/>
            </a:xfrm>
            <a:custGeom>
              <a:avLst/>
              <a:gdLst/>
              <a:ahLst/>
              <a:cxnLst/>
              <a:rect l="l" t="t" r="r" b="b"/>
              <a:pathLst>
                <a:path w="1" h="47" extrusionOk="0">
                  <a:moveTo>
                    <a:pt x="0" y="46"/>
                  </a:moveTo>
                  <a:lnTo>
                    <a:pt x="0" y="1"/>
                  </a:lnTo>
                  <a:cubicBezTo>
                    <a:pt x="0" y="24"/>
                    <a:pt x="0" y="24"/>
                    <a:pt x="0" y="46"/>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65"/>
            <p:cNvSpPr/>
            <p:nvPr/>
          </p:nvSpPr>
          <p:spPr>
            <a:xfrm>
              <a:off x="5847433" y="3015377"/>
              <a:ext cx="39" cy="1774"/>
            </a:xfrm>
            <a:custGeom>
              <a:avLst/>
              <a:gdLst/>
              <a:ahLst/>
              <a:cxnLst/>
              <a:rect l="l" t="t" r="r" b="b"/>
              <a:pathLst>
                <a:path w="1" h="46" extrusionOk="0">
                  <a:moveTo>
                    <a:pt x="1" y="23"/>
                  </a:moveTo>
                  <a:lnTo>
                    <a:pt x="1" y="0"/>
                  </a:lnTo>
                  <a:cubicBezTo>
                    <a:pt x="1" y="46"/>
                    <a:pt x="1" y="23"/>
                    <a:pt x="1"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65"/>
            <p:cNvSpPr/>
            <p:nvPr/>
          </p:nvSpPr>
          <p:spPr>
            <a:xfrm>
              <a:off x="5858886" y="3048809"/>
              <a:ext cx="925" cy="925"/>
            </a:xfrm>
            <a:custGeom>
              <a:avLst/>
              <a:gdLst/>
              <a:ahLst/>
              <a:cxnLst/>
              <a:rect l="l" t="t" r="r" b="b"/>
              <a:pathLst>
                <a:path w="24" h="24" extrusionOk="0">
                  <a:moveTo>
                    <a:pt x="23" y="24"/>
                  </a:moveTo>
                  <a:cubicBezTo>
                    <a:pt x="0" y="1"/>
                    <a:pt x="0" y="1"/>
                    <a:pt x="0" y="1"/>
                  </a:cubicBezTo>
                  <a:cubicBezTo>
                    <a:pt x="0" y="24"/>
                    <a:pt x="23" y="24"/>
                    <a:pt x="23" y="24"/>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65"/>
            <p:cNvSpPr/>
            <p:nvPr/>
          </p:nvSpPr>
          <p:spPr>
            <a:xfrm>
              <a:off x="5843037" y="2961663"/>
              <a:ext cx="39" cy="925"/>
            </a:xfrm>
            <a:custGeom>
              <a:avLst/>
              <a:gdLst/>
              <a:ahLst/>
              <a:cxnLst/>
              <a:rect l="l" t="t" r="r" b="b"/>
              <a:pathLst>
                <a:path w="1" h="24" extrusionOk="0">
                  <a:moveTo>
                    <a:pt x="0" y="24"/>
                  </a:moveTo>
                  <a:cubicBezTo>
                    <a:pt x="0" y="24"/>
                    <a:pt x="0" y="24"/>
                    <a:pt x="0" y="24"/>
                  </a:cubicBezTo>
                  <a:cubicBezTo>
                    <a:pt x="0" y="1"/>
                    <a:pt x="0" y="1"/>
                    <a:pt x="0" y="24"/>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65"/>
            <p:cNvSpPr/>
            <p:nvPr/>
          </p:nvSpPr>
          <p:spPr>
            <a:xfrm>
              <a:off x="5876469" y="3141237"/>
              <a:ext cx="39" cy="39"/>
            </a:xfrm>
            <a:custGeom>
              <a:avLst/>
              <a:gdLst/>
              <a:ahLst/>
              <a:cxnLst/>
              <a:rect l="l" t="t" r="r" b="b"/>
              <a:pathLst>
                <a:path w="1" h="1" extrusionOk="0">
                  <a:moveTo>
                    <a:pt x="1" y="0"/>
                  </a:moveTo>
                  <a:lnTo>
                    <a:pt x="1" y="0"/>
                  </a:lnTo>
                  <a:lnTo>
                    <a:pt x="1"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65"/>
            <p:cNvSpPr/>
            <p:nvPr/>
          </p:nvSpPr>
          <p:spPr>
            <a:xfrm>
              <a:off x="5875582" y="3138577"/>
              <a:ext cx="1812" cy="2699"/>
            </a:xfrm>
            <a:custGeom>
              <a:avLst/>
              <a:gdLst/>
              <a:ahLst/>
              <a:cxnLst/>
              <a:rect l="l" t="t" r="r" b="b"/>
              <a:pathLst>
                <a:path w="47" h="70" extrusionOk="0">
                  <a:moveTo>
                    <a:pt x="1" y="1"/>
                  </a:moveTo>
                  <a:cubicBezTo>
                    <a:pt x="24" y="24"/>
                    <a:pt x="24" y="47"/>
                    <a:pt x="24" y="69"/>
                  </a:cubicBezTo>
                  <a:lnTo>
                    <a:pt x="47" y="24"/>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65"/>
            <p:cNvSpPr/>
            <p:nvPr/>
          </p:nvSpPr>
          <p:spPr>
            <a:xfrm>
              <a:off x="5843037" y="2979285"/>
              <a:ext cx="39" cy="925"/>
            </a:xfrm>
            <a:custGeom>
              <a:avLst/>
              <a:gdLst/>
              <a:ahLst/>
              <a:cxnLst/>
              <a:rect l="l" t="t" r="r" b="b"/>
              <a:pathLst>
                <a:path w="1" h="24" extrusionOk="0">
                  <a:moveTo>
                    <a:pt x="0" y="0"/>
                  </a:moveTo>
                  <a:cubicBezTo>
                    <a:pt x="0" y="23"/>
                    <a:pt x="0" y="23"/>
                    <a:pt x="0" y="23"/>
                  </a:cubicBezTo>
                  <a:cubicBezTo>
                    <a:pt x="0" y="23"/>
                    <a:pt x="0" y="23"/>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65"/>
            <p:cNvSpPr/>
            <p:nvPr/>
          </p:nvSpPr>
          <p:spPr>
            <a:xfrm>
              <a:off x="5865904" y="3099862"/>
              <a:ext cx="39" cy="925"/>
            </a:xfrm>
            <a:custGeom>
              <a:avLst/>
              <a:gdLst/>
              <a:ahLst/>
              <a:cxnLst/>
              <a:rect l="l" t="t" r="r" b="b"/>
              <a:pathLst>
                <a:path w="1" h="24" extrusionOk="0">
                  <a:moveTo>
                    <a:pt x="1" y="23"/>
                  </a:moveTo>
                  <a:cubicBezTo>
                    <a:pt x="1" y="23"/>
                    <a:pt x="1" y="23"/>
                    <a:pt x="1" y="23"/>
                  </a:cubicBezTo>
                  <a:cubicBezTo>
                    <a:pt x="1" y="1"/>
                    <a:pt x="1" y="1"/>
                    <a:pt x="1"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65"/>
            <p:cNvSpPr/>
            <p:nvPr/>
          </p:nvSpPr>
          <p:spPr>
            <a:xfrm>
              <a:off x="5847433" y="3016264"/>
              <a:ext cx="39" cy="887"/>
            </a:xfrm>
            <a:custGeom>
              <a:avLst/>
              <a:gdLst/>
              <a:ahLst/>
              <a:cxnLst/>
              <a:rect l="l" t="t" r="r" b="b"/>
              <a:pathLst>
                <a:path w="1" h="23" extrusionOk="0">
                  <a:moveTo>
                    <a:pt x="1" y="23"/>
                  </a:moveTo>
                  <a:lnTo>
                    <a:pt x="1" y="23"/>
                  </a:lnTo>
                  <a:cubicBezTo>
                    <a:pt x="1" y="0"/>
                    <a:pt x="1" y="0"/>
                    <a:pt x="1"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65"/>
            <p:cNvSpPr/>
            <p:nvPr/>
          </p:nvSpPr>
          <p:spPr>
            <a:xfrm>
              <a:off x="5855338" y="3066431"/>
              <a:ext cx="925" cy="925"/>
            </a:xfrm>
            <a:custGeom>
              <a:avLst/>
              <a:gdLst/>
              <a:ahLst/>
              <a:cxnLst/>
              <a:rect l="l" t="t" r="r" b="b"/>
              <a:pathLst>
                <a:path w="24" h="24" extrusionOk="0">
                  <a:moveTo>
                    <a:pt x="1" y="23"/>
                  </a:moveTo>
                  <a:lnTo>
                    <a:pt x="1" y="23"/>
                  </a:lnTo>
                  <a:cubicBezTo>
                    <a:pt x="24" y="23"/>
                    <a:pt x="24" y="23"/>
                    <a:pt x="1"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65"/>
            <p:cNvSpPr/>
            <p:nvPr/>
          </p:nvSpPr>
          <p:spPr>
            <a:xfrm>
              <a:off x="5851829" y="3046187"/>
              <a:ext cx="925" cy="925"/>
            </a:xfrm>
            <a:custGeom>
              <a:avLst/>
              <a:gdLst/>
              <a:ahLst/>
              <a:cxnLst/>
              <a:rect l="l" t="t" r="r" b="b"/>
              <a:pathLst>
                <a:path w="24" h="24" extrusionOk="0">
                  <a:moveTo>
                    <a:pt x="1" y="23"/>
                  </a:moveTo>
                  <a:lnTo>
                    <a:pt x="24" y="0"/>
                  </a:lnTo>
                  <a:lnTo>
                    <a:pt x="1" y="23"/>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65"/>
            <p:cNvSpPr/>
            <p:nvPr/>
          </p:nvSpPr>
          <p:spPr>
            <a:xfrm>
              <a:off x="5848320" y="3029452"/>
              <a:ext cx="925" cy="2661"/>
            </a:xfrm>
            <a:custGeom>
              <a:avLst/>
              <a:gdLst/>
              <a:ahLst/>
              <a:cxnLst/>
              <a:rect l="l" t="t" r="r" b="b"/>
              <a:pathLst>
                <a:path w="24" h="69" extrusionOk="0">
                  <a:moveTo>
                    <a:pt x="0" y="1"/>
                  </a:moveTo>
                  <a:cubicBezTo>
                    <a:pt x="0" y="23"/>
                    <a:pt x="0" y="46"/>
                    <a:pt x="0" y="69"/>
                  </a:cubicBezTo>
                  <a:cubicBezTo>
                    <a:pt x="0" y="23"/>
                    <a:pt x="23" y="1"/>
                    <a:pt x="0"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65"/>
            <p:cNvSpPr/>
            <p:nvPr/>
          </p:nvSpPr>
          <p:spPr>
            <a:xfrm>
              <a:off x="5378312" y="2571783"/>
              <a:ext cx="669826" cy="1400345"/>
            </a:xfrm>
            <a:custGeom>
              <a:avLst/>
              <a:gdLst/>
              <a:ahLst/>
              <a:cxnLst/>
              <a:rect l="l" t="t" r="r" b="b"/>
              <a:pathLst>
                <a:path w="17371" h="36316" extrusionOk="0">
                  <a:moveTo>
                    <a:pt x="17348" y="29947"/>
                  </a:moveTo>
                  <a:lnTo>
                    <a:pt x="17348" y="29947"/>
                  </a:lnTo>
                  <a:cubicBezTo>
                    <a:pt x="17348" y="29901"/>
                    <a:pt x="17348" y="29924"/>
                    <a:pt x="17348" y="29947"/>
                  </a:cubicBezTo>
                  <a:close/>
                  <a:moveTo>
                    <a:pt x="16047" y="25930"/>
                  </a:moveTo>
                  <a:cubicBezTo>
                    <a:pt x="16070" y="25930"/>
                    <a:pt x="16070" y="25953"/>
                    <a:pt x="16093" y="25976"/>
                  </a:cubicBezTo>
                  <a:cubicBezTo>
                    <a:pt x="16070" y="25976"/>
                    <a:pt x="16070" y="25953"/>
                    <a:pt x="16047" y="25930"/>
                  </a:cubicBezTo>
                  <a:close/>
                  <a:moveTo>
                    <a:pt x="15796" y="24423"/>
                  </a:moveTo>
                  <a:cubicBezTo>
                    <a:pt x="15819" y="24446"/>
                    <a:pt x="15796" y="24469"/>
                    <a:pt x="15796" y="24492"/>
                  </a:cubicBezTo>
                  <a:cubicBezTo>
                    <a:pt x="15796" y="24469"/>
                    <a:pt x="15796" y="24423"/>
                    <a:pt x="15796" y="24423"/>
                  </a:cubicBezTo>
                  <a:close/>
                  <a:moveTo>
                    <a:pt x="12692" y="13832"/>
                  </a:moveTo>
                  <a:cubicBezTo>
                    <a:pt x="12692" y="13832"/>
                    <a:pt x="12692" y="13810"/>
                    <a:pt x="12692" y="13787"/>
                  </a:cubicBezTo>
                  <a:cubicBezTo>
                    <a:pt x="12692" y="13810"/>
                    <a:pt x="12692" y="13810"/>
                    <a:pt x="12692" y="13832"/>
                  </a:cubicBezTo>
                  <a:close/>
                  <a:moveTo>
                    <a:pt x="12395" y="12737"/>
                  </a:moveTo>
                  <a:cubicBezTo>
                    <a:pt x="12395" y="12714"/>
                    <a:pt x="12372" y="12691"/>
                    <a:pt x="12372" y="12691"/>
                  </a:cubicBezTo>
                  <a:cubicBezTo>
                    <a:pt x="12395" y="12691"/>
                    <a:pt x="12395" y="12714"/>
                    <a:pt x="12395" y="12737"/>
                  </a:cubicBezTo>
                  <a:close/>
                  <a:moveTo>
                    <a:pt x="11824" y="11071"/>
                  </a:moveTo>
                  <a:cubicBezTo>
                    <a:pt x="11847" y="10500"/>
                    <a:pt x="11915" y="9907"/>
                    <a:pt x="11984" y="9336"/>
                  </a:cubicBezTo>
                  <a:cubicBezTo>
                    <a:pt x="11984" y="9427"/>
                    <a:pt x="11984" y="9382"/>
                    <a:pt x="12007" y="9450"/>
                  </a:cubicBezTo>
                  <a:lnTo>
                    <a:pt x="12007" y="9473"/>
                  </a:lnTo>
                  <a:cubicBezTo>
                    <a:pt x="12007" y="9496"/>
                    <a:pt x="12007" y="9496"/>
                    <a:pt x="12030" y="9541"/>
                  </a:cubicBezTo>
                  <a:cubicBezTo>
                    <a:pt x="12007" y="9496"/>
                    <a:pt x="12007" y="9587"/>
                    <a:pt x="12007" y="9541"/>
                  </a:cubicBezTo>
                  <a:cubicBezTo>
                    <a:pt x="11984" y="9655"/>
                    <a:pt x="12030" y="9701"/>
                    <a:pt x="12007" y="9770"/>
                  </a:cubicBezTo>
                  <a:cubicBezTo>
                    <a:pt x="12030" y="9815"/>
                    <a:pt x="12007" y="9655"/>
                    <a:pt x="12030" y="9701"/>
                  </a:cubicBezTo>
                  <a:cubicBezTo>
                    <a:pt x="12030" y="9655"/>
                    <a:pt x="12030" y="9724"/>
                    <a:pt x="12052" y="9770"/>
                  </a:cubicBezTo>
                  <a:cubicBezTo>
                    <a:pt x="12052" y="9815"/>
                    <a:pt x="12007" y="9838"/>
                    <a:pt x="12030" y="9929"/>
                  </a:cubicBezTo>
                  <a:cubicBezTo>
                    <a:pt x="12030" y="9929"/>
                    <a:pt x="12030" y="9929"/>
                    <a:pt x="12030" y="9907"/>
                  </a:cubicBezTo>
                  <a:cubicBezTo>
                    <a:pt x="12007" y="9952"/>
                    <a:pt x="12030" y="9975"/>
                    <a:pt x="12030" y="10021"/>
                  </a:cubicBezTo>
                  <a:cubicBezTo>
                    <a:pt x="12052" y="10044"/>
                    <a:pt x="12030" y="10089"/>
                    <a:pt x="12052" y="10089"/>
                  </a:cubicBezTo>
                  <a:lnTo>
                    <a:pt x="12030" y="9998"/>
                  </a:lnTo>
                  <a:cubicBezTo>
                    <a:pt x="12052" y="10044"/>
                    <a:pt x="12075" y="10089"/>
                    <a:pt x="12075" y="10180"/>
                  </a:cubicBezTo>
                  <a:cubicBezTo>
                    <a:pt x="12075" y="10180"/>
                    <a:pt x="12052" y="10158"/>
                    <a:pt x="12052" y="10135"/>
                  </a:cubicBezTo>
                  <a:cubicBezTo>
                    <a:pt x="12052" y="10158"/>
                    <a:pt x="12052" y="10180"/>
                    <a:pt x="12052" y="10203"/>
                  </a:cubicBezTo>
                  <a:cubicBezTo>
                    <a:pt x="12030" y="10203"/>
                    <a:pt x="12052" y="10089"/>
                    <a:pt x="12030" y="10044"/>
                  </a:cubicBezTo>
                  <a:cubicBezTo>
                    <a:pt x="12030" y="10066"/>
                    <a:pt x="12052" y="10135"/>
                    <a:pt x="12030" y="10112"/>
                  </a:cubicBezTo>
                  <a:cubicBezTo>
                    <a:pt x="12052" y="10158"/>
                    <a:pt x="12030" y="10203"/>
                    <a:pt x="12052" y="10272"/>
                  </a:cubicBezTo>
                  <a:lnTo>
                    <a:pt x="12052" y="10272"/>
                  </a:lnTo>
                  <a:cubicBezTo>
                    <a:pt x="12052" y="10272"/>
                    <a:pt x="12052" y="10295"/>
                    <a:pt x="12052" y="10317"/>
                  </a:cubicBezTo>
                  <a:lnTo>
                    <a:pt x="12030" y="10295"/>
                  </a:lnTo>
                  <a:cubicBezTo>
                    <a:pt x="12052" y="10340"/>
                    <a:pt x="12030" y="10386"/>
                    <a:pt x="12052" y="10432"/>
                  </a:cubicBezTo>
                  <a:cubicBezTo>
                    <a:pt x="12030" y="10340"/>
                    <a:pt x="12052" y="10409"/>
                    <a:pt x="12052" y="10363"/>
                  </a:cubicBezTo>
                  <a:cubicBezTo>
                    <a:pt x="12098" y="10500"/>
                    <a:pt x="12052" y="10454"/>
                    <a:pt x="12052" y="10568"/>
                  </a:cubicBezTo>
                  <a:cubicBezTo>
                    <a:pt x="12052" y="10546"/>
                    <a:pt x="12052" y="10523"/>
                    <a:pt x="12075" y="10546"/>
                  </a:cubicBezTo>
                  <a:cubicBezTo>
                    <a:pt x="12075" y="10568"/>
                    <a:pt x="12075" y="10614"/>
                    <a:pt x="12052" y="10637"/>
                  </a:cubicBezTo>
                  <a:cubicBezTo>
                    <a:pt x="12075" y="10728"/>
                    <a:pt x="12075" y="10614"/>
                    <a:pt x="12075" y="10660"/>
                  </a:cubicBezTo>
                  <a:cubicBezTo>
                    <a:pt x="12075" y="10683"/>
                    <a:pt x="12098" y="10705"/>
                    <a:pt x="12098" y="10728"/>
                  </a:cubicBezTo>
                  <a:lnTo>
                    <a:pt x="12098" y="10751"/>
                  </a:lnTo>
                  <a:cubicBezTo>
                    <a:pt x="12098" y="10842"/>
                    <a:pt x="12121" y="10774"/>
                    <a:pt x="12121" y="10865"/>
                  </a:cubicBezTo>
                  <a:lnTo>
                    <a:pt x="12098" y="10820"/>
                  </a:lnTo>
                  <a:lnTo>
                    <a:pt x="12121" y="10865"/>
                  </a:lnTo>
                  <a:lnTo>
                    <a:pt x="12098" y="10865"/>
                  </a:lnTo>
                  <a:cubicBezTo>
                    <a:pt x="12121" y="10911"/>
                    <a:pt x="12121" y="10934"/>
                    <a:pt x="12121" y="11002"/>
                  </a:cubicBezTo>
                  <a:cubicBezTo>
                    <a:pt x="12121" y="10979"/>
                    <a:pt x="12144" y="11002"/>
                    <a:pt x="12144" y="11048"/>
                  </a:cubicBezTo>
                  <a:cubicBezTo>
                    <a:pt x="12144" y="11071"/>
                    <a:pt x="12121" y="11025"/>
                    <a:pt x="12144" y="11093"/>
                  </a:cubicBezTo>
                  <a:cubicBezTo>
                    <a:pt x="12121" y="11093"/>
                    <a:pt x="12121" y="11071"/>
                    <a:pt x="12121" y="11048"/>
                  </a:cubicBezTo>
                  <a:cubicBezTo>
                    <a:pt x="12121" y="11025"/>
                    <a:pt x="12121" y="11025"/>
                    <a:pt x="12121" y="11025"/>
                  </a:cubicBezTo>
                  <a:cubicBezTo>
                    <a:pt x="12098" y="11048"/>
                    <a:pt x="12121" y="11116"/>
                    <a:pt x="12121" y="11139"/>
                  </a:cubicBezTo>
                  <a:cubicBezTo>
                    <a:pt x="12121" y="11116"/>
                    <a:pt x="12121" y="11116"/>
                    <a:pt x="12121" y="11116"/>
                  </a:cubicBezTo>
                  <a:cubicBezTo>
                    <a:pt x="12121" y="11139"/>
                    <a:pt x="12144" y="11162"/>
                    <a:pt x="12144" y="11208"/>
                  </a:cubicBezTo>
                  <a:cubicBezTo>
                    <a:pt x="12144" y="11208"/>
                    <a:pt x="12144" y="11208"/>
                    <a:pt x="12144" y="11185"/>
                  </a:cubicBezTo>
                  <a:cubicBezTo>
                    <a:pt x="12144" y="11208"/>
                    <a:pt x="12144" y="11230"/>
                    <a:pt x="12167" y="11253"/>
                  </a:cubicBezTo>
                  <a:cubicBezTo>
                    <a:pt x="12144" y="11253"/>
                    <a:pt x="12121" y="11253"/>
                    <a:pt x="12121" y="11208"/>
                  </a:cubicBezTo>
                  <a:lnTo>
                    <a:pt x="12144" y="11299"/>
                  </a:lnTo>
                  <a:cubicBezTo>
                    <a:pt x="12144" y="11322"/>
                    <a:pt x="12144" y="11367"/>
                    <a:pt x="12144" y="11345"/>
                  </a:cubicBezTo>
                  <a:cubicBezTo>
                    <a:pt x="12144" y="11390"/>
                    <a:pt x="12167" y="11459"/>
                    <a:pt x="12167" y="11550"/>
                  </a:cubicBezTo>
                  <a:cubicBezTo>
                    <a:pt x="12189" y="11550"/>
                    <a:pt x="12189" y="11550"/>
                    <a:pt x="12189" y="11573"/>
                  </a:cubicBezTo>
                  <a:cubicBezTo>
                    <a:pt x="12189" y="11618"/>
                    <a:pt x="12189" y="11687"/>
                    <a:pt x="12212" y="11755"/>
                  </a:cubicBezTo>
                  <a:lnTo>
                    <a:pt x="12189" y="11801"/>
                  </a:lnTo>
                  <a:cubicBezTo>
                    <a:pt x="12212" y="11870"/>
                    <a:pt x="12212" y="11755"/>
                    <a:pt x="12235" y="11847"/>
                  </a:cubicBezTo>
                  <a:cubicBezTo>
                    <a:pt x="12258" y="11915"/>
                    <a:pt x="12212" y="11870"/>
                    <a:pt x="12212" y="11892"/>
                  </a:cubicBezTo>
                  <a:cubicBezTo>
                    <a:pt x="12235" y="11938"/>
                    <a:pt x="12281" y="11984"/>
                    <a:pt x="12258" y="12052"/>
                  </a:cubicBezTo>
                  <a:cubicBezTo>
                    <a:pt x="12258" y="12029"/>
                    <a:pt x="12258" y="12029"/>
                    <a:pt x="12258" y="12006"/>
                  </a:cubicBezTo>
                  <a:lnTo>
                    <a:pt x="12258" y="12052"/>
                  </a:lnTo>
                  <a:cubicBezTo>
                    <a:pt x="12212" y="12006"/>
                    <a:pt x="12212" y="11961"/>
                    <a:pt x="12212" y="12006"/>
                  </a:cubicBezTo>
                  <a:cubicBezTo>
                    <a:pt x="12258" y="12006"/>
                    <a:pt x="12235" y="12189"/>
                    <a:pt x="12281" y="12189"/>
                  </a:cubicBezTo>
                  <a:lnTo>
                    <a:pt x="12281" y="12235"/>
                  </a:lnTo>
                  <a:cubicBezTo>
                    <a:pt x="12281" y="12212"/>
                    <a:pt x="12281" y="12212"/>
                    <a:pt x="12281" y="12212"/>
                  </a:cubicBezTo>
                  <a:cubicBezTo>
                    <a:pt x="12281" y="12280"/>
                    <a:pt x="12326" y="12258"/>
                    <a:pt x="12326" y="12326"/>
                  </a:cubicBezTo>
                  <a:cubicBezTo>
                    <a:pt x="12326" y="12372"/>
                    <a:pt x="12326" y="12372"/>
                    <a:pt x="12326" y="12372"/>
                  </a:cubicBezTo>
                  <a:lnTo>
                    <a:pt x="12349" y="12417"/>
                  </a:lnTo>
                  <a:cubicBezTo>
                    <a:pt x="12349" y="12440"/>
                    <a:pt x="12326" y="12440"/>
                    <a:pt x="12326" y="12417"/>
                  </a:cubicBezTo>
                  <a:lnTo>
                    <a:pt x="12349" y="12509"/>
                  </a:lnTo>
                  <a:lnTo>
                    <a:pt x="12349" y="12509"/>
                  </a:lnTo>
                  <a:cubicBezTo>
                    <a:pt x="12372" y="12531"/>
                    <a:pt x="12372" y="12554"/>
                    <a:pt x="12395" y="12577"/>
                  </a:cubicBezTo>
                  <a:cubicBezTo>
                    <a:pt x="12395" y="12600"/>
                    <a:pt x="12372" y="12554"/>
                    <a:pt x="12372" y="12577"/>
                  </a:cubicBezTo>
                  <a:lnTo>
                    <a:pt x="12395" y="12623"/>
                  </a:lnTo>
                  <a:cubicBezTo>
                    <a:pt x="12395" y="12646"/>
                    <a:pt x="12372" y="12600"/>
                    <a:pt x="12372" y="12554"/>
                  </a:cubicBezTo>
                  <a:cubicBezTo>
                    <a:pt x="12326" y="12623"/>
                    <a:pt x="12372" y="12600"/>
                    <a:pt x="12372" y="12714"/>
                  </a:cubicBezTo>
                  <a:lnTo>
                    <a:pt x="12372" y="12668"/>
                  </a:lnTo>
                  <a:cubicBezTo>
                    <a:pt x="12349" y="12714"/>
                    <a:pt x="12372" y="12737"/>
                    <a:pt x="12349" y="12805"/>
                  </a:cubicBezTo>
                  <a:cubicBezTo>
                    <a:pt x="12372" y="12783"/>
                    <a:pt x="12372" y="12691"/>
                    <a:pt x="12395" y="12737"/>
                  </a:cubicBezTo>
                  <a:cubicBezTo>
                    <a:pt x="12395" y="12760"/>
                    <a:pt x="12395" y="12783"/>
                    <a:pt x="12418" y="12805"/>
                  </a:cubicBezTo>
                  <a:cubicBezTo>
                    <a:pt x="12395" y="12805"/>
                    <a:pt x="12418" y="12851"/>
                    <a:pt x="12418" y="12874"/>
                  </a:cubicBezTo>
                  <a:lnTo>
                    <a:pt x="12395" y="12874"/>
                  </a:lnTo>
                  <a:cubicBezTo>
                    <a:pt x="12418" y="12919"/>
                    <a:pt x="12418" y="12919"/>
                    <a:pt x="12440" y="12942"/>
                  </a:cubicBezTo>
                  <a:cubicBezTo>
                    <a:pt x="12440" y="12988"/>
                    <a:pt x="12440" y="12988"/>
                    <a:pt x="12418" y="13011"/>
                  </a:cubicBezTo>
                  <a:cubicBezTo>
                    <a:pt x="12440" y="13079"/>
                    <a:pt x="12440" y="12942"/>
                    <a:pt x="12463" y="13034"/>
                  </a:cubicBezTo>
                  <a:cubicBezTo>
                    <a:pt x="12463" y="13102"/>
                    <a:pt x="12486" y="13148"/>
                    <a:pt x="12509" y="13216"/>
                  </a:cubicBezTo>
                  <a:cubicBezTo>
                    <a:pt x="12509" y="13262"/>
                    <a:pt x="12486" y="13216"/>
                    <a:pt x="12486" y="13216"/>
                  </a:cubicBezTo>
                  <a:lnTo>
                    <a:pt x="12509" y="13262"/>
                  </a:lnTo>
                  <a:cubicBezTo>
                    <a:pt x="12509" y="13262"/>
                    <a:pt x="12509" y="13262"/>
                    <a:pt x="12509" y="13262"/>
                  </a:cubicBezTo>
                  <a:cubicBezTo>
                    <a:pt x="12532" y="13285"/>
                    <a:pt x="12532" y="13262"/>
                    <a:pt x="12555" y="13308"/>
                  </a:cubicBezTo>
                  <a:cubicBezTo>
                    <a:pt x="12577" y="13330"/>
                    <a:pt x="12532" y="13422"/>
                    <a:pt x="12577" y="13467"/>
                  </a:cubicBezTo>
                  <a:cubicBezTo>
                    <a:pt x="12577" y="13490"/>
                    <a:pt x="12555" y="13467"/>
                    <a:pt x="12555" y="13490"/>
                  </a:cubicBezTo>
                  <a:cubicBezTo>
                    <a:pt x="12600" y="13559"/>
                    <a:pt x="12577" y="13559"/>
                    <a:pt x="12623" y="13604"/>
                  </a:cubicBezTo>
                  <a:lnTo>
                    <a:pt x="12623" y="13673"/>
                  </a:lnTo>
                  <a:cubicBezTo>
                    <a:pt x="12623" y="13627"/>
                    <a:pt x="12669" y="13673"/>
                    <a:pt x="12692" y="13718"/>
                  </a:cubicBezTo>
                  <a:cubicBezTo>
                    <a:pt x="12692" y="13696"/>
                    <a:pt x="12692" y="13696"/>
                    <a:pt x="12692" y="13673"/>
                  </a:cubicBezTo>
                  <a:lnTo>
                    <a:pt x="12737" y="13764"/>
                  </a:lnTo>
                  <a:cubicBezTo>
                    <a:pt x="12737" y="13764"/>
                    <a:pt x="12714" y="13764"/>
                    <a:pt x="12714" y="13741"/>
                  </a:cubicBezTo>
                  <a:cubicBezTo>
                    <a:pt x="12714" y="13764"/>
                    <a:pt x="12714" y="13764"/>
                    <a:pt x="12714" y="13764"/>
                  </a:cubicBezTo>
                  <a:cubicBezTo>
                    <a:pt x="12714" y="13787"/>
                    <a:pt x="12692" y="13787"/>
                    <a:pt x="12692" y="13764"/>
                  </a:cubicBezTo>
                  <a:cubicBezTo>
                    <a:pt x="12692" y="13764"/>
                    <a:pt x="12692" y="13741"/>
                    <a:pt x="12692" y="13741"/>
                  </a:cubicBezTo>
                  <a:cubicBezTo>
                    <a:pt x="12669" y="13718"/>
                    <a:pt x="12646" y="13696"/>
                    <a:pt x="12646" y="13718"/>
                  </a:cubicBezTo>
                  <a:cubicBezTo>
                    <a:pt x="12646" y="13718"/>
                    <a:pt x="12646" y="13718"/>
                    <a:pt x="12646" y="13741"/>
                  </a:cubicBezTo>
                  <a:cubicBezTo>
                    <a:pt x="12646" y="13741"/>
                    <a:pt x="12646" y="13718"/>
                    <a:pt x="12646" y="13741"/>
                  </a:cubicBezTo>
                  <a:cubicBezTo>
                    <a:pt x="12646" y="13741"/>
                    <a:pt x="12646" y="13741"/>
                    <a:pt x="12669" y="13741"/>
                  </a:cubicBezTo>
                  <a:lnTo>
                    <a:pt x="12646" y="13764"/>
                  </a:lnTo>
                  <a:lnTo>
                    <a:pt x="12646" y="13787"/>
                  </a:lnTo>
                  <a:lnTo>
                    <a:pt x="12669" y="13878"/>
                  </a:lnTo>
                  <a:cubicBezTo>
                    <a:pt x="12714" y="13947"/>
                    <a:pt x="12760" y="13992"/>
                    <a:pt x="12783" y="14106"/>
                  </a:cubicBezTo>
                  <a:cubicBezTo>
                    <a:pt x="12760" y="14084"/>
                    <a:pt x="12760" y="14106"/>
                    <a:pt x="12737" y="14129"/>
                  </a:cubicBezTo>
                  <a:cubicBezTo>
                    <a:pt x="12760" y="14084"/>
                    <a:pt x="12714" y="14038"/>
                    <a:pt x="12692" y="13969"/>
                  </a:cubicBezTo>
                  <a:cubicBezTo>
                    <a:pt x="12714" y="14015"/>
                    <a:pt x="12692" y="13992"/>
                    <a:pt x="12692" y="13992"/>
                  </a:cubicBezTo>
                  <a:lnTo>
                    <a:pt x="12737" y="14084"/>
                  </a:lnTo>
                  <a:cubicBezTo>
                    <a:pt x="12714" y="14106"/>
                    <a:pt x="12737" y="14129"/>
                    <a:pt x="12737" y="14152"/>
                  </a:cubicBezTo>
                  <a:cubicBezTo>
                    <a:pt x="12760" y="14129"/>
                    <a:pt x="12783" y="14221"/>
                    <a:pt x="12806" y="14266"/>
                  </a:cubicBezTo>
                  <a:cubicBezTo>
                    <a:pt x="12783" y="14266"/>
                    <a:pt x="12783" y="14266"/>
                    <a:pt x="12760" y="14198"/>
                  </a:cubicBezTo>
                  <a:cubicBezTo>
                    <a:pt x="12760" y="14266"/>
                    <a:pt x="12828" y="14266"/>
                    <a:pt x="12828" y="14335"/>
                  </a:cubicBezTo>
                  <a:cubicBezTo>
                    <a:pt x="12806" y="14312"/>
                    <a:pt x="12806" y="14312"/>
                    <a:pt x="12806" y="14312"/>
                  </a:cubicBezTo>
                  <a:cubicBezTo>
                    <a:pt x="12828" y="14335"/>
                    <a:pt x="12828" y="14403"/>
                    <a:pt x="12828" y="14403"/>
                  </a:cubicBezTo>
                  <a:lnTo>
                    <a:pt x="12828" y="14380"/>
                  </a:lnTo>
                  <a:cubicBezTo>
                    <a:pt x="12851" y="14472"/>
                    <a:pt x="12897" y="14631"/>
                    <a:pt x="12920" y="14654"/>
                  </a:cubicBezTo>
                  <a:cubicBezTo>
                    <a:pt x="12920" y="14654"/>
                    <a:pt x="12897" y="14654"/>
                    <a:pt x="12897" y="14631"/>
                  </a:cubicBezTo>
                  <a:lnTo>
                    <a:pt x="13011" y="14768"/>
                  </a:lnTo>
                  <a:cubicBezTo>
                    <a:pt x="12988" y="14768"/>
                    <a:pt x="12965" y="14837"/>
                    <a:pt x="12920" y="14768"/>
                  </a:cubicBezTo>
                  <a:cubicBezTo>
                    <a:pt x="12920" y="14791"/>
                    <a:pt x="12920" y="14814"/>
                    <a:pt x="12943" y="14837"/>
                  </a:cubicBezTo>
                  <a:cubicBezTo>
                    <a:pt x="12943" y="14837"/>
                    <a:pt x="12965" y="14814"/>
                    <a:pt x="12988" y="14814"/>
                  </a:cubicBezTo>
                  <a:cubicBezTo>
                    <a:pt x="12965" y="14882"/>
                    <a:pt x="12965" y="14860"/>
                    <a:pt x="12965" y="14928"/>
                  </a:cubicBezTo>
                  <a:cubicBezTo>
                    <a:pt x="12965" y="14905"/>
                    <a:pt x="13011" y="14928"/>
                    <a:pt x="13034" y="14951"/>
                  </a:cubicBezTo>
                  <a:cubicBezTo>
                    <a:pt x="13011" y="14951"/>
                    <a:pt x="12988" y="14974"/>
                    <a:pt x="12988" y="14951"/>
                  </a:cubicBezTo>
                  <a:lnTo>
                    <a:pt x="13057" y="15019"/>
                  </a:lnTo>
                  <a:cubicBezTo>
                    <a:pt x="13034" y="14997"/>
                    <a:pt x="13011" y="15019"/>
                    <a:pt x="13011" y="15042"/>
                  </a:cubicBezTo>
                  <a:cubicBezTo>
                    <a:pt x="13011" y="15042"/>
                    <a:pt x="13034" y="15111"/>
                    <a:pt x="13057" y="15134"/>
                  </a:cubicBezTo>
                  <a:lnTo>
                    <a:pt x="13034" y="15111"/>
                  </a:lnTo>
                  <a:cubicBezTo>
                    <a:pt x="13080" y="15202"/>
                    <a:pt x="13125" y="15179"/>
                    <a:pt x="13148" y="15270"/>
                  </a:cubicBezTo>
                  <a:cubicBezTo>
                    <a:pt x="13148" y="15270"/>
                    <a:pt x="13102" y="15248"/>
                    <a:pt x="13102" y="15293"/>
                  </a:cubicBezTo>
                  <a:cubicBezTo>
                    <a:pt x="13125" y="15316"/>
                    <a:pt x="13217" y="15362"/>
                    <a:pt x="13262" y="15453"/>
                  </a:cubicBezTo>
                  <a:lnTo>
                    <a:pt x="13262" y="15453"/>
                  </a:lnTo>
                  <a:lnTo>
                    <a:pt x="13285" y="15522"/>
                  </a:lnTo>
                  <a:cubicBezTo>
                    <a:pt x="13239" y="15499"/>
                    <a:pt x="13171" y="15407"/>
                    <a:pt x="13125" y="15339"/>
                  </a:cubicBezTo>
                  <a:cubicBezTo>
                    <a:pt x="13125" y="15385"/>
                    <a:pt x="13125" y="15362"/>
                    <a:pt x="13125" y="15407"/>
                  </a:cubicBezTo>
                  <a:cubicBezTo>
                    <a:pt x="13125" y="15430"/>
                    <a:pt x="13102" y="15385"/>
                    <a:pt x="13102" y="15385"/>
                  </a:cubicBezTo>
                  <a:lnTo>
                    <a:pt x="13148" y="15499"/>
                  </a:lnTo>
                  <a:cubicBezTo>
                    <a:pt x="12988" y="15316"/>
                    <a:pt x="12851" y="15134"/>
                    <a:pt x="12714" y="14928"/>
                  </a:cubicBezTo>
                  <a:cubicBezTo>
                    <a:pt x="12007" y="13787"/>
                    <a:pt x="11756" y="12395"/>
                    <a:pt x="11824" y="11071"/>
                  </a:cubicBezTo>
                  <a:moveTo>
                    <a:pt x="11984" y="9313"/>
                  </a:moveTo>
                  <a:cubicBezTo>
                    <a:pt x="11984" y="9290"/>
                    <a:pt x="11984" y="9336"/>
                    <a:pt x="11984" y="9336"/>
                  </a:cubicBezTo>
                  <a:cubicBezTo>
                    <a:pt x="11984" y="9313"/>
                    <a:pt x="11984" y="9290"/>
                    <a:pt x="11984" y="9267"/>
                  </a:cubicBezTo>
                  <a:cubicBezTo>
                    <a:pt x="11984" y="9290"/>
                    <a:pt x="11984" y="9290"/>
                    <a:pt x="11984" y="9313"/>
                  </a:cubicBezTo>
                  <a:close/>
                  <a:moveTo>
                    <a:pt x="12121" y="9907"/>
                  </a:moveTo>
                  <a:lnTo>
                    <a:pt x="12121" y="9929"/>
                  </a:lnTo>
                  <a:cubicBezTo>
                    <a:pt x="12098" y="9907"/>
                    <a:pt x="12121" y="9907"/>
                    <a:pt x="12121" y="9907"/>
                  </a:cubicBezTo>
                  <a:close/>
                  <a:moveTo>
                    <a:pt x="13171" y="15544"/>
                  </a:moveTo>
                  <a:cubicBezTo>
                    <a:pt x="13171" y="15522"/>
                    <a:pt x="13148" y="15499"/>
                    <a:pt x="13148" y="15499"/>
                  </a:cubicBezTo>
                  <a:cubicBezTo>
                    <a:pt x="13148" y="15499"/>
                    <a:pt x="13171" y="15522"/>
                    <a:pt x="13171" y="15544"/>
                  </a:cubicBezTo>
                  <a:close/>
                  <a:moveTo>
                    <a:pt x="13148" y="15453"/>
                  </a:moveTo>
                  <a:cubicBezTo>
                    <a:pt x="13148" y="15430"/>
                    <a:pt x="13217" y="15499"/>
                    <a:pt x="13239" y="15590"/>
                  </a:cubicBezTo>
                  <a:cubicBezTo>
                    <a:pt x="13239" y="15590"/>
                    <a:pt x="13239" y="15590"/>
                    <a:pt x="13217" y="15590"/>
                  </a:cubicBezTo>
                  <a:cubicBezTo>
                    <a:pt x="13217" y="15590"/>
                    <a:pt x="13217" y="15567"/>
                    <a:pt x="13194" y="15567"/>
                  </a:cubicBezTo>
                  <a:cubicBezTo>
                    <a:pt x="13194" y="15567"/>
                    <a:pt x="13194" y="15567"/>
                    <a:pt x="13194" y="15567"/>
                  </a:cubicBezTo>
                  <a:close/>
                  <a:moveTo>
                    <a:pt x="2694" y="1164"/>
                  </a:moveTo>
                  <a:cubicBezTo>
                    <a:pt x="2717" y="1164"/>
                    <a:pt x="2717" y="1142"/>
                    <a:pt x="2740" y="1164"/>
                  </a:cubicBezTo>
                  <a:cubicBezTo>
                    <a:pt x="2717" y="1164"/>
                    <a:pt x="2717" y="1164"/>
                    <a:pt x="2694" y="1164"/>
                  </a:cubicBezTo>
                  <a:close/>
                  <a:moveTo>
                    <a:pt x="1804" y="1347"/>
                  </a:moveTo>
                  <a:cubicBezTo>
                    <a:pt x="1804" y="1347"/>
                    <a:pt x="1827" y="1347"/>
                    <a:pt x="1850" y="1347"/>
                  </a:cubicBezTo>
                  <a:cubicBezTo>
                    <a:pt x="1827" y="1347"/>
                    <a:pt x="1827" y="1347"/>
                    <a:pt x="1804" y="1347"/>
                  </a:cubicBezTo>
                  <a:close/>
                  <a:moveTo>
                    <a:pt x="92" y="2990"/>
                  </a:moveTo>
                  <a:lnTo>
                    <a:pt x="92" y="2990"/>
                  </a:lnTo>
                  <a:cubicBezTo>
                    <a:pt x="115" y="2968"/>
                    <a:pt x="115" y="2968"/>
                    <a:pt x="92" y="2990"/>
                  </a:cubicBezTo>
                  <a:close/>
                  <a:moveTo>
                    <a:pt x="16914" y="20908"/>
                  </a:moveTo>
                  <a:lnTo>
                    <a:pt x="16914" y="20908"/>
                  </a:lnTo>
                  <a:cubicBezTo>
                    <a:pt x="16914" y="20885"/>
                    <a:pt x="16914" y="20885"/>
                    <a:pt x="16914" y="20908"/>
                  </a:cubicBezTo>
                  <a:close/>
                  <a:moveTo>
                    <a:pt x="17371" y="29125"/>
                  </a:moveTo>
                  <a:cubicBezTo>
                    <a:pt x="17348" y="29080"/>
                    <a:pt x="17348" y="28966"/>
                    <a:pt x="17348" y="28943"/>
                  </a:cubicBezTo>
                  <a:cubicBezTo>
                    <a:pt x="17371" y="28874"/>
                    <a:pt x="17325" y="28692"/>
                    <a:pt x="17302" y="28600"/>
                  </a:cubicBezTo>
                  <a:lnTo>
                    <a:pt x="17279" y="28600"/>
                  </a:lnTo>
                  <a:cubicBezTo>
                    <a:pt x="17279" y="28532"/>
                    <a:pt x="17257" y="28463"/>
                    <a:pt x="17234" y="28395"/>
                  </a:cubicBezTo>
                  <a:lnTo>
                    <a:pt x="17234" y="28395"/>
                  </a:lnTo>
                  <a:cubicBezTo>
                    <a:pt x="17211" y="28349"/>
                    <a:pt x="17188" y="28235"/>
                    <a:pt x="17165" y="28121"/>
                  </a:cubicBezTo>
                  <a:cubicBezTo>
                    <a:pt x="17165" y="28121"/>
                    <a:pt x="17188" y="28167"/>
                    <a:pt x="17188" y="28167"/>
                  </a:cubicBezTo>
                  <a:cubicBezTo>
                    <a:pt x="17188" y="28053"/>
                    <a:pt x="17097" y="27916"/>
                    <a:pt x="17074" y="27802"/>
                  </a:cubicBezTo>
                  <a:cubicBezTo>
                    <a:pt x="17051" y="27779"/>
                    <a:pt x="17051" y="27756"/>
                    <a:pt x="17051" y="27733"/>
                  </a:cubicBezTo>
                  <a:cubicBezTo>
                    <a:pt x="17051" y="27733"/>
                    <a:pt x="17051" y="27733"/>
                    <a:pt x="17051" y="27733"/>
                  </a:cubicBezTo>
                  <a:cubicBezTo>
                    <a:pt x="17051" y="27733"/>
                    <a:pt x="17051" y="27733"/>
                    <a:pt x="17051" y="27733"/>
                  </a:cubicBezTo>
                  <a:cubicBezTo>
                    <a:pt x="17051" y="27710"/>
                    <a:pt x="17051" y="27710"/>
                    <a:pt x="17051" y="27687"/>
                  </a:cubicBezTo>
                  <a:cubicBezTo>
                    <a:pt x="17051" y="27710"/>
                    <a:pt x="17051" y="27710"/>
                    <a:pt x="17051" y="27733"/>
                  </a:cubicBezTo>
                  <a:cubicBezTo>
                    <a:pt x="17051" y="27710"/>
                    <a:pt x="17028" y="27665"/>
                    <a:pt x="17006" y="27642"/>
                  </a:cubicBezTo>
                  <a:lnTo>
                    <a:pt x="17028" y="27619"/>
                  </a:lnTo>
                  <a:cubicBezTo>
                    <a:pt x="17028" y="27619"/>
                    <a:pt x="17028" y="27619"/>
                    <a:pt x="17028" y="27619"/>
                  </a:cubicBezTo>
                  <a:cubicBezTo>
                    <a:pt x="17006" y="27573"/>
                    <a:pt x="17006" y="27596"/>
                    <a:pt x="17006" y="27619"/>
                  </a:cubicBezTo>
                  <a:cubicBezTo>
                    <a:pt x="16983" y="27596"/>
                    <a:pt x="16983" y="27596"/>
                    <a:pt x="16983" y="27573"/>
                  </a:cubicBezTo>
                  <a:cubicBezTo>
                    <a:pt x="16983" y="27550"/>
                    <a:pt x="16937" y="27505"/>
                    <a:pt x="16960" y="27459"/>
                  </a:cubicBezTo>
                  <a:cubicBezTo>
                    <a:pt x="16937" y="27436"/>
                    <a:pt x="16869" y="27299"/>
                    <a:pt x="16846" y="27299"/>
                  </a:cubicBezTo>
                  <a:cubicBezTo>
                    <a:pt x="16846" y="27299"/>
                    <a:pt x="16846" y="27277"/>
                    <a:pt x="16846" y="27299"/>
                  </a:cubicBezTo>
                  <a:cubicBezTo>
                    <a:pt x="16846" y="27254"/>
                    <a:pt x="16823" y="27231"/>
                    <a:pt x="16823" y="27208"/>
                  </a:cubicBezTo>
                  <a:lnTo>
                    <a:pt x="16823" y="27185"/>
                  </a:lnTo>
                  <a:lnTo>
                    <a:pt x="16777" y="27117"/>
                  </a:lnTo>
                  <a:cubicBezTo>
                    <a:pt x="16754" y="27071"/>
                    <a:pt x="16754" y="27048"/>
                    <a:pt x="16800" y="27071"/>
                  </a:cubicBezTo>
                  <a:cubicBezTo>
                    <a:pt x="16709" y="26980"/>
                    <a:pt x="16732" y="27003"/>
                    <a:pt x="16686" y="26911"/>
                  </a:cubicBezTo>
                  <a:lnTo>
                    <a:pt x="16686" y="26911"/>
                  </a:lnTo>
                  <a:cubicBezTo>
                    <a:pt x="16686" y="26889"/>
                    <a:pt x="16640" y="26843"/>
                    <a:pt x="16640" y="26820"/>
                  </a:cubicBezTo>
                  <a:cubicBezTo>
                    <a:pt x="16617" y="26729"/>
                    <a:pt x="16458" y="26455"/>
                    <a:pt x="16366" y="26272"/>
                  </a:cubicBezTo>
                  <a:cubicBezTo>
                    <a:pt x="16366" y="26318"/>
                    <a:pt x="16344" y="26181"/>
                    <a:pt x="16321" y="26181"/>
                  </a:cubicBezTo>
                  <a:cubicBezTo>
                    <a:pt x="16321" y="26181"/>
                    <a:pt x="16298" y="26135"/>
                    <a:pt x="16321" y="26158"/>
                  </a:cubicBezTo>
                  <a:cubicBezTo>
                    <a:pt x="16275" y="26090"/>
                    <a:pt x="16252" y="26021"/>
                    <a:pt x="16207" y="25976"/>
                  </a:cubicBezTo>
                  <a:cubicBezTo>
                    <a:pt x="16207" y="25953"/>
                    <a:pt x="16229" y="25998"/>
                    <a:pt x="16229" y="25976"/>
                  </a:cubicBezTo>
                  <a:cubicBezTo>
                    <a:pt x="16207" y="25976"/>
                    <a:pt x="16207" y="25953"/>
                    <a:pt x="16207" y="25930"/>
                  </a:cubicBezTo>
                  <a:cubicBezTo>
                    <a:pt x="16207" y="25930"/>
                    <a:pt x="16207" y="25953"/>
                    <a:pt x="16229" y="25953"/>
                  </a:cubicBezTo>
                  <a:cubicBezTo>
                    <a:pt x="16161" y="25861"/>
                    <a:pt x="16138" y="25884"/>
                    <a:pt x="16115" y="25884"/>
                  </a:cubicBezTo>
                  <a:cubicBezTo>
                    <a:pt x="16093" y="25839"/>
                    <a:pt x="16093" y="25816"/>
                    <a:pt x="16047" y="25770"/>
                  </a:cubicBezTo>
                  <a:cubicBezTo>
                    <a:pt x="16047" y="25770"/>
                    <a:pt x="16047" y="25724"/>
                    <a:pt x="16070" y="25793"/>
                  </a:cubicBezTo>
                  <a:cubicBezTo>
                    <a:pt x="16047" y="25747"/>
                    <a:pt x="15978" y="25588"/>
                    <a:pt x="15978" y="25588"/>
                  </a:cubicBezTo>
                  <a:cubicBezTo>
                    <a:pt x="15978" y="25565"/>
                    <a:pt x="15956" y="25542"/>
                    <a:pt x="15956" y="25519"/>
                  </a:cubicBezTo>
                  <a:cubicBezTo>
                    <a:pt x="15910" y="25451"/>
                    <a:pt x="15910" y="25451"/>
                    <a:pt x="15887" y="25359"/>
                  </a:cubicBezTo>
                  <a:lnTo>
                    <a:pt x="15887" y="25382"/>
                  </a:lnTo>
                  <a:cubicBezTo>
                    <a:pt x="15864" y="25359"/>
                    <a:pt x="15864" y="25336"/>
                    <a:pt x="15841" y="25268"/>
                  </a:cubicBezTo>
                  <a:lnTo>
                    <a:pt x="15864" y="25268"/>
                  </a:lnTo>
                  <a:cubicBezTo>
                    <a:pt x="15841" y="25108"/>
                    <a:pt x="15841" y="25199"/>
                    <a:pt x="15841" y="25063"/>
                  </a:cubicBezTo>
                  <a:lnTo>
                    <a:pt x="15819" y="25063"/>
                  </a:lnTo>
                  <a:cubicBezTo>
                    <a:pt x="15796" y="25063"/>
                    <a:pt x="15841" y="24926"/>
                    <a:pt x="15841" y="24857"/>
                  </a:cubicBezTo>
                  <a:lnTo>
                    <a:pt x="15819" y="24880"/>
                  </a:lnTo>
                  <a:cubicBezTo>
                    <a:pt x="15819" y="24834"/>
                    <a:pt x="15887" y="24766"/>
                    <a:pt x="15887" y="24720"/>
                  </a:cubicBezTo>
                  <a:cubicBezTo>
                    <a:pt x="15910" y="24697"/>
                    <a:pt x="15910" y="24720"/>
                    <a:pt x="15910" y="24743"/>
                  </a:cubicBezTo>
                  <a:cubicBezTo>
                    <a:pt x="15933" y="24629"/>
                    <a:pt x="15887" y="24720"/>
                    <a:pt x="15887" y="24629"/>
                  </a:cubicBezTo>
                  <a:cubicBezTo>
                    <a:pt x="15910" y="24629"/>
                    <a:pt x="15910" y="24652"/>
                    <a:pt x="15933" y="24606"/>
                  </a:cubicBezTo>
                  <a:cubicBezTo>
                    <a:pt x="15956" y="24583"/>
                    <a:pt x="15933" y="24423"/>
                    <a:pt x="16001" y="24355"/>
                  </a:cubicBezTo>
                  <a:cubicBezTo>
                    <a:pt x="15978" y="24355"/>
                    <a:pt x="15956" y="24378"/>
                    <a:pt x="15978" y="24332"/>
                  </a:cubicBezTo>
                  <a:cubicBezTo>
                    <a:pt x="15978" y="24264"/>
                    <a:pt x="16047" y="24172"/>
                    <a:pt x="16047" y="24104"/>
                  </a:cubicBezTo>
                  <a:cubicBezTo>
                    <a:pt x="16070" y="24104"/>
                    <a:pt x="16070" y="24104"/>
                    <a:pt x="16070" y="24104"/>
                  </a:cubicBezTo>
                  <a:cubicBezTo>
                    <a:pt x="16070" y="24058"/>
                    <a:pt x="16115" y="23944"/>
                    <a:pt x="16115" y="23921"/>
                  </a:cubicBezTo>
                  <a:cubicBezTo>
                    <a:pt x="16184" y="23898"/>
                    <a:pt x="16207" y="23625"/>
                    <a:pt x="16252" y="23625"/>
                  </a:cubicBezTo>
                  <a:lnTo>
                    <a:pt x="16321" y="23488"/>
                  </a:lnTo>
                  <a:lnTo>
                    <a:pt x="16321" y="23488"/>
                  </a:lnTo>
                  <a:cubicBezTo>
                    <a:pt x="16366" y="23396"/>
                    <a:pt x="16366" y="23373"/>
                    <a:pt x="16366" y="23328"/>
                  </a:cubicBezTo>
                  <a:cubicBezTo>
                    <a:pt x="16389" y="23305"/>
                    <a:pt x="16389" y="23328"/>
                    <a:pt x="16389" y="23328"/>
                  </a:cubicBezTo>
                  <a:cubicBezTo>
                    <a:pt x="16458" y="23214"/>
                    <a:pt x="16458" y="23191"/>
                    <a:pt x="16481" y="23077"/>
                  </a:cubicBezTo>
                  <a:lnTo>
                    <a:pt x="16503" y="23054"/>
                  </a:lnTo>
                  <a:cubicBezTo>
                    <a:pt x="16503" y="23031"/>
                    <a:pt x="16595" y="22871"/>
                    <a:pt x="16640" y="22734"/>
                  </a:cubicBezTo>
                  <a:cubicBezTo>
                    <a:pt x="16640" y="22734"/>
                    <a:pt x="16640" y="22734"/>
                    <a:pt x="16640" y="22757"/>
                  </a:cubicBezTo>
                  <a:cubicBezTo>
                    <a:pt x="16686" y="22597"/>
                    <a:pt x="16823" y="22392"/>
                    <a:pt x="16777" y="22323"/>
                  </a:cubicBezTo>
                  <a:lnTo>
                    <a:pt x="16800" y="22232"/>
                  </a:lnTo>
                  <a:cubicBezTo>
                    <a:pt x="16754" y="22346"/>
                    <a:pt x="16777" y="22187"/>
                    <a:pt x="16754" y="22255"/>
                  </a:cubicBezTo>
                  <a:cubicBezTo>
                    <a:pt x="16777" y="22187"/>
                    <a:pt x="16823" y="22118"/>
                    <a:pt x="16800" y="22187"/>
                  </a:cubicBezTo>
                  <a:lnTo>
                    <a:pt x="16800" y="22187"/>
                  </a:lnTo>
                  <a:cubicBezTo>
                    <a:pt x="16823" y="22232"/>
                    <a:pt x="16846" y="22027"/>
                    <a:pt x="16869" y="22027"/>
                  </a:cubicBezTo>
                  <a:cubicBezTo>
                    <a:pt x="16914" y="21776"/>
                    <a:pt x="16960" y="21502"/>
                    <a:pt x="16960" y="21251"/>
                  </a:cubicBezTo>
                  <a:lnTo>
                    <a:pt x="16937" y="21274"/>
                  </a:lnTo>
                  <a:lnTo>
                    <a:pt x="16937" y="21182"/>
                  </a:lnTo>
                  <a:cubicBezTo>
                    <a:pt x="16937" y="21159"/>
                    <a:pt x="16937" y="21159"/>
                    <a:pt x="16960" y="21205"/>
                  </a:cubicBezTo>
                  <a:cubicBezTo>
                    <a:pt x="16960" y="21182"/>
                    <a:pt x="16937" y="21114"/>
                    <a:pt x="16937" y="21114"/>
                  </a:cubicBezTo>
                  <a:cubicBezTo>
                    <a:pt x="16914" y="20977"/>
                    <a:pt x="16960" y="21159"/>
                    <a:pt x="16960" y="21114"/>
                  </a:cubicBezTo>
                  <a:lnTo>
                    <a:pt x="16937" y="21068"/>
                  </a:lnTo>
                  <a:lnTo>
                    <a:pt x="16937" y="21068"/>
                  </a:lnTo>
                  <a:cubicBezTo>
                    <a:pt x="16937" y="21045"/>
                    <a:pt x="16937" y="21022"/>
                    <a:pt x="16914" y="20954"/>
                  </a:cubicBezTo>
                  <a:cubicBezTo>
                    <a:pt x="16914" y="20908"/>
                    <a:pt x="16937" y="20931"/>
                    <a:pt x="16937" y="20908"/>
                  </a:cubicBezTo>
                  <a:cubicBezTo>
                    <a:pt x="16937" y="20908"/>
                    <a:pt x="16937" y="20908"/>
                    <a:pt x="16914" y="20885"/>
                  </a:cubicBezTo>
                  <a:lnTo>
                    <a:pt x="16914" y="20771"/>
                  </a:lnTo>
                  <a:lnTo>
                    <a:pt x="16891" y="20817"/>
                  </a:lnTo>
                  <a:cubicBezTo>
                    <a:pt x="16891" y="20771"/>
                    <a:pt x="16891" y="20703"/>
                    <a:pt x="16869" y="20771"/>
                  </a:cubicBezTo>
                  <a:cubicBezTo>
                    <a:pt x="16891" y="20680"/>
                    <a:pt x="16800" y="20361"/>
                    <a:pt x="16777" y="20315"/>
                  </a:cubicBezTo>
                  <a:cubicBezTo>
                    <a:pt x="16754" y="20246"/>
                    <a:pt x="16732" y="20178"/>
                    <a:pt x="16686" y="20109"/>
                  </a:cubicBezTo>
                  <a:cubicBezTo>
                    <a:pt x="16709" y="20132"/>
                    <a:pt x="16686" y="20132"/>
                    <a:pt x="16663" y="20064"/>
                  </a:cubicBezTo>
                  <a:cubicBezTo>
                    <a:pt x="16709" y="20087"/>
                    <a:pt x="16640" y="19950"/>
                    <a:pt x="16617" y="19881"/>
                  </a:cubicBezTo>
                  <a:cubicBezTo>
                    <a:pt x="16640" y="19927"/>
                    <a:pt x="16526" y="19699"/>
                    <a:pt x="16549" y="19767"/>
                  </a:cubicBezTo>
                  <a:cubicBezTo>
                    <a:pt x="16526" y="19721"/>
                    <a:pt x="16549" y="19767"/>
                    <a:pt x="16549" y="19721"/>
                  </a:cubicBezTo>
                  <a:cubicBezTo>
                    <a:pt x="16481" y="19607"/>
                    <a:pt x="16412" y="19425"/>
                    <a:pt x="16298" y="19288"/>
                  </a:cubicBezTo>
                  <a:cubicBezTo>
                    <a:pt x="16298" y="19288"/>
                    <a:pt x="16321" y="19311"/>
                    <a:pt x="16298" y="19288"/>
                  </a:cubicBezTo>
                  <a:lnTo>
                    <a:pt x="16252" y="19196"/>
                  </a:lnTo>
                  <a:cubicBezTo>
                    <a:pt x="16229" y="19151"/>
                    <a:pt x="16229" y="19174"/>
                    <a:pt x="16207" y="19105"/>
                  </a:cubicBezTo>
                  <a:cubicBezTo>
                    <a:pt x="16207" y="19128"/>
                    <a:pt x="16207" y="19128"/>
                    <a:pt x="16184" y="19105"/>
                  </a:cubicBezTo>
                  <a:cubicBezTo>
                    <a:pt x="16093" y="18945"/>
                    <a:pt x="15978" y="18786"/>
                    <a:pt x="15864" y="18649"/>
                  </a:cubicBezTo>
                  <a:cubicBezTo>
                    <a:pt x="15316" y="17576"/>
                    <a:pt x="14312" y="16777"/>
                    <a:pt x="13468" y="15864"/>
                  </a:cubicBezTo>
                  <a:cubicBezTo>
                    <a:pt x="13468" y="15864"/>
                    <a:pt x="13468" y="15864"/>
                    <a:pt x="13468" y="15841"/>
                  </a:cubicBezTo>
                  <a:lnTo>
                    <a:pt x="13445" y="15841"/>
                  </a:lnTo>
                  <a:cubicBezTo>
                    <a:pt x="13445" y="15841"/>
                    <a:pt x="13445" y="15841"/>
                    <a:pt x="13445" y="15841"/>
                  </a:cubicBezTo>
                  <a:cubicBezTo>
                    <a:pt x="13445" y="15795"/>
                    <a:pt x="13422" y="15773"/>
                    <a:pt x="13399" y="15704"/>
                  </a:cubicBezTo>
                  <a:lnTo>
                    <a:pt x="13376" y="15727"/>
                  </a:lnTo>
                  <a:cubicBezTo>
                    <a:pt x="13353" y="15681"/>
                    <a:pt x="13331" y="15590"/>
                    <a:pt x="13308" y="15522"/>
                  </a:cubicBezTo>
                  <a:cubicBezTo>
                    <a:pt x="13308" y="15522"/>
                    <a:pt x="13331" y="15544"/>
                    <a:pt x="13331" y="15567"/>
                  </a:cubicBezTo>
                  <a:cubicBezTo>
                    <a:pt x="13331" y="15453"/>
                    <a:pt x="13239" y="15385"/>
                    <a:pt x="13239" y="15293"/>
                  </a:cubicBezTo>
                  <a:cubicBezTo>
                    <a:pt x="13217" y="15270"/>
                    <a:pt x="13217" y="15248"/>
                    <a:pt x="13217" y="15248"/>
                  </a:cubicBezTo>
                  <a:lnTo>
                    <a:pt x="13217" y="15248"/>
                  </a:lnTo>
                  <a:cubicBezTo>
                    <a:pt x="13217" y="15248"/>
                    <a:pt x="13217" y="15248"/>
                    <a:pt x="13217" y="15225"/>
                  </a:cubicBezTo>
                  <a:cubicBezTo>
                    <a:pt x="13217" y="15225"/>
                    <a:pt x="13217" y="15225"/>
                    <a:pt x="13217" y="15202"/>
                  </a:cubicBezTo>
                  <a:cubicBezTo>
                    <a:pt x="13217" y="15225"/>
                    <a:pt x="13217" y="15225"/>
                    <a:pt x="13217" y="15225"/>
                  </a:cubicBezTo>
                  <a:cubicBezTo>
                    <a:pt x="13217" y="15225"/>
                    <a:pt x="13194" y="15202"/>
                    <a:pt x="13194" y="15179"/>
                  </a:cubicBezTo>
                  <a:lnTo>
                    <a:pt x="13194" y="15156"/>
                  </a:lnTo>
                  <a:cubicBezTo>
                    <a:pt x="13194" y="15156"/>
                    <a:pt x="13194" y="15156"/>
                    <a:pt x="13194" y="15156"/>
                  </a:cubicBezTo>
                  <a:cubicBezTo>
                    <a:pt x="13194" y="15134"/>
                    <a:pt x="13194" y="15134"/>
                    <a:pt x="13171" y="15156"/>
                  </a:cubicBezTo>
                  <a:cubicBezTo>
                    <a:pt x="13171" y="15134"/>
                    <a:pt x="13171" y="15134"/>
                    <a:pt x="13171" y="15111"/>
                  </a:cubicBezTo>
                  <a:cubicBezTo>
                    <a:pt x="13171" y="15088"/>
                    <a:pt x="13125" y="15065"/>
                    <a:pt x="13148" y="15019"/>
                  </a:cubicBezTo>
                  <a:cubicBezTo>
                    <a:pt x="13125" y="15019"/>
                    <a:pt x="13102" y="14905"/>
                    <a:pt x="13080" y="14905"/>
                  </a:cubicBezTo>
                  <a:cubicBezTo>
                    <a:pt x="13080" y="14905"/>
                    <a:pt x="13080" y="14905"/>
                    <a:pt x="13080" y="14905"/>
                  </a:cubicBezTo>
                  <a:cubicBezTo>
                    <a:pt x="13080" y="14882"/>
                    <a:pt x="13057" y="14860"/>
                    <a:pt x="13057" y="14837"/>
                  </a:cubicBezTo>
                  <a:lnTo>
                    <a:pt x="13057" y="14814"/>
                  </a:lnTo>
                  <a:lnTo>
                    <a:pt x="13034" y="14768"/>
                  </a:lnTo>
                  <a:cubicBezTo>
                    <a:pt x="13034" y="14723"/>
                    <a:pt x="13034" y="14723"/>
                    <a:pt x="13057" y="14746"/>
                  </a:cubicBezTo>
                  <a:cubicBezTo>
                    <a:pt x="13011" y="14677"/>
                    <a:pt x="13034" y="14677"/>
                    <a:pt x="12988" y="14609"/>
                  </a:cubicBezTo>
                  <a:lnTo>
                    <a:pt x="12988" y="14609"/>
                  </a:lnTo>
                  <a:cubicBezTo>
                    <a:pt x="12988" y="14586"/>
                    <a:pt x="12965" y="14563"/>
                    <a:pt x="12965" y="14540"/>
                  </a:cubicBezTo>
                  <a:cubicBezTo>
                    <a:pt x="12965" y="14472"/>
                    <a:pt x="12874" y="14243"/>
                    <a:pt x="12851" y="14106"/>
                  </a:cubicBezTo>
                  <a:cubicBezTo>
                    <a:pt x="12828" y="14129"/>
                    <a:pt x="12851" y="14015"/>
                    <a:pt x="12828" y="14038"/>
                  </a:cubicBezTo>
                  <a:cubicBezTo>
                    <a:pt x="12828" y="14015"/>
                    <a:pt x="12828" y="13992"/>
                    <a:pt x="12851" y="14015"/>
                  </a:cubicBezTo>
                  <a:cubicBezTo>
                    <a:pt x="12828" y="13947"/>
                    <a:pt x="12828" y="13901"/>
                    <a:pt x="12806" y="13855"/>
                  </a:cubicBezTo>
                  <a:cubicBezTo>
                    <a:pt x="12806" y="13832"/>
                    <a:pt x="12806" y="13855"/>
                    <a:pt x="12828" y="13855"/>
                  </a:cubicBezTo>
                  <a:cubicBezTo>
                    <a:pt x="12806" y="13855"/>
                    <a:pt x="12806" y="13832"/>
                    <a:pt x="12806" y="13832"/>
                  </a:cubicBezTo>
                  <a:cubicBezTo>
                    <a:pt x="12806" y="13810"/>
                    <a:pt x="12828" y="13832"/>
                    <a:pt x="12828" y="13855"/>
                  </a:cubicBezTo>
                  <a:cubicBezTo>
                    <a:pt x="12806" y="13764"/>
                    <a:pt x="12783" y="13764"/>
                    <a:pt x="12737" y="13764"/>
                  </a:cubicBezTo>
                  <a:cubicBezTo>
                    <a:pt x="12760" y="13718"/>
                    <a:pt x="12737" y="13718"/>
                    <a:pt x="12714" y="13673"/>
                  </a:cubicBezTo>
                  <a:cubicBezTo>
                    <a:pt x="12714" y="13673"/>
                    <a:pt x="12737" y="13650"/>
                    <a:pt x="12737" y="13696"/>
                  </a:cubicBezTo>
                  <a:cubicBezTo>
                    <a:pt x="12737" y="13673"/>
                    <a:pt x="12714" y="13513"/>
                    <a:pt x="12692" y="13536"/>
                  </a:cubicBezTo>
                  <a:cubicBezTo>
                    <a:pt x="12692" y="13513"/>
                    <a:pt x="12692" y="13490"/>
                    <a:pt x="12669" y="13490"/>
                  </a:cubicBezTo>
                  <a:cubicBezTo>
                    <a:pt x="12669" y="13422"/>
                    <a:pt x="12669" y="13422"/>
                    <a:pt x="12646" y="13353"/>
                  </a:cubicBezTo>
                  <a:lnTo>
                    <a:pt x="12646" y="13376"/>
                  </a:lnTo>
                  <a:cubicBezTo>
                    <a:pt x="12623" y="13353"/>
                    <a:pt x="12623" y="13330"/>
                    <a:pt x="12623" y="13285"/>
                  </a:cubicBezTo>
                  <a:lnTo>
                    <a:pt x="12623" y="13285"/>
                  </a:lnTo>
                  <a:cubicBezTo>
                    <a:pt x="12623" y="13171"/>
                    <a:pt x="12600" y="13239"/>
                    <a:pt x="12600" y="13125"/>
                  </a:cubicBezTo>
                  <a:lnTo>
                    <a:pt x="12577" y="13125"/>
                  </a:lnTo>
                  <a:cubicBezTo>
                    <a:pt x="12555" y="13125"/>
                    <a:pt x="12577" y="13034"/>
                    <a:pt x="12555" y="12965"/>
                  </a:cubicBezTo>
                  <a:lnTo>
                    <a:pt x="12555" y="12988"/>
                  </a:lnTo>
                  <a:cubicBezTo>
                    <a:pt x="12532" y="12965"/>
                    <a:pt x="12577" y="12874"/>
                    <a:pt x="12577" y="12851"/>
                  </a:cubicBezTo>
                  <a:cubicBezTo>
                    <a:pt x="12577" y="12828"/>
                    <a:pt x="12577" y="12851"/>
                    <a:pt x="12577" y="12874"/>
                  </a:cubicBezTo>
                  <a:cubicBezTo>
                    <a:pt x="12577" y="12783"/>
                    <a:pt x="12555" y="12851"/>
                    <a:pt x="12555" y="12783"/>
                  </a:cubicBezTo>
                  <a:cubicBezTo>
                    <a:pt x="12555" y="12783"/>
                    <a:pt x="12577" y="12805"/>
                    <a:pt x="12577" y="12760"/>
                  </a:cubicBezTo>
                  <a:cubicBezTo>
                    <a:pt x="12577" y="12737"/>
                    <a:pt x="12509" y="12623"/>
                    <a:pt x="12509" y="12554"/>
                  </a:cubicBezTo>
                  <a:cubicBezTo>
                    <a:pt x="12509" y="12577"/>
                    <a:pt x="12509" y="12600"/>
                    <a:pt x="12486" y="12554"/>
                  </a:cubicBezTo>
                  <a:cubicBezTo>
                    <a:pt x="12486" y="12509"/>
                    <a:pt x="12486" y="12417"/>
                    <a:pt x="12463" y="12395"/>
                  </a:cubicBezTo>
                  <a:cubicBezTo>
                    <a:pt x="12463" y="12372"/>
                    <a:pt x="12463" y="12372"/>
                    <a:pt x="12463" y="12372"/>
                  </a:cubicBezTo>
                  <a:cubicBezTo>
                    <a:pt x="12463" y="12349"/>
                    <a:pt x="12440" y="12258"/>
                    <a:pt x="12418" y="12235"/>
                  </a:cubicBezTo>
                  <a:cubicBezTo>
                    <a:pt x="12463" y="12189"/>
                    <a:pt x="12349" y="12006"/>
                    <a:pt x="12395" y="12006"/>
                  </a:cubicBezTo>
                  <a:lnTo>
                    <a:pt x="12372" y="11892"/>
                  </a:lnTo>
                  <a:lnTo>
                    <a:pt x="12372" y="11892"/>
                  </a:lnTo>
                  <a:cubicBezTo>
                    <a:pt x="12372" y="11824"/>
                    <a:pt x="12349" y="11801"/>
                    <a:pt x="12349" y="11778"/>
                  </a:cubicBezTo>
                  <a:cubicBezTo>
                    <a:pt x="12349" y="11755"/>
                    <a:pt x="12349" y="11755"/>
                    <a:pt x="12349" y="11755"/>
                  </a:cubicBezTo>
                  <a:cubicBezTo>
                    <a:pt x="12349" y="11664"/>
                    <a:pt x="12326" y="11641"/>
                    <a:pt x="12304" y="11550"/>
                  </a:cubicBezTo>
                  <a:lnTo>
                    <a:pt x="12304" y="11550"/>
                  </a:lnTo>
                  <a:cubicBezTo>
                    <a:pt x="12304" y="11527"/>
                    <a:pt x="12304" y="11390"/>
                    <a:pt x="12281" y="11276"/>
                  </a:cubicBezTo>
                  <a:cubicBezTo>
                    <a:pt x="12281" y="11299"/>
                    <a:pt x="12281" y="11299"/>
                    <a:pt x="12281" y="11299"/>
                  </a:cubicBezTo>
                  <a:cubicBezTo>
                    <a:pt x="12258" y="11185"/>
                    <a:pt x="12281" y="11002"/>
                    <a:pt x="12235" y="10979"/>
                  </a:cubicBezTo>
                  <a:lnTo>
                    <a:pt x="12212" y="10888"/>
                  </a:lnTo>
                  <a:cubicBezTo>
                    <a:pt x="12212" y="11002"/>
                    <a:pt x="12189" y="10888"/>
                    <a:pt x="12189" y="10934"/>
                  </a:cubicBezTo>
                  <a:cubicBezTo>
                    <a:pt x="12167" y="10888"/>
                    <a:pt x="12189" y="10820"/>
                    <a:pt x="12189" y="10865"/>
                  </a:cubicBezTo>
                  <a:lnTo>
                    <a:pt x="12189" y="10865"/>
                  </a:lnTo>
                  <a:cubicBezTo>
                    <a:pt x="12212" y="10888"/>
                    <a:pt x="12189" y="10751"/>
                    <a:pt x="12189" y="10751"/>
                  </a:cubicBezTo>
                  <a:cubicBezTo>
                    <a:pt x="12167" y="10546"/>
                    <a:pt x="12167" y="10363"/>
                    <a:pt x="12144" y="10158"/>
                  </a:cubicBezTo>
                  <a:lnTo>
                    <a:pt x="12121" y="10180"/>
                  </a:lnTo>
                  <a:lnTo>
                    <a:pt x="12121" y="10112"/>
                  </a:lnTo>
                  <a:cubicBezTo>
                    <a:pt x="12121" y="10112"/>
                    <a:pt x="12144" y="10089"/>
                    <a:pt x="12144" y="10135"/>
                  </a:cubicBezTo>
                  <a:cubicBezTo>
                    <a:pt x="12144" y="10112"/>
                    <a:pt x="12121" y="10066"/>
                    <a:pt x="12121" y="10066"/>
                  </a:cubicBezTo>
                  <a:cubicBezTo>
                    <a:pt x="12121" y="9975"/>
                    <a:pt x="12144" y="10089"/>
                    <a:pt x="12144" y="10066"/>
                  </a:cubicBezTo>
                  <a:lnTo>
                    <a:pt x="12144" y="10044"/>
                  </a:lnTo>
                  <a:lnTo>
                    <a:pt x="12144" y="10044"/>
                  </a:lnTo>
                  <a:cubicBezTo>
                    <a:pt x="12121" y="10021"/>
                    <a:pt x="12121" y="10021"/>
                    <a:pt x="12121" y="9952"/>
                  </a:cubicBezTo>
                  <a:cubicBezTo>
                    <a:pt x="12121" y="9929"/>
                    <a:pt x="12121" y="9929"/>
                    <a:pt x="12121" y="9929"/>
                  </a:cubicBezTo>
                  <a:cubicBezTo>
                    <a:pt x="12121" y="9929"/>
                    <a:pt x="12121" y="9907"/>
                    <a:pt x="12121" y="9907"/>
                  </a:cubicBezTo>
                  <a:lnTo>
                    <a:pt x="12121" y="9815"/>
                  </a:lnTo>
                  <a:lnTo>
                    <a:pt x="12098" y="9861"/>
                  </a:lnTo>
                  <a:cubicBezTo>
                    <a:pt x="12098" y="9815"/>
                    <a:pt x="12098" y="9770"/>
                    <a:pt x="12075" y="9815"/>
                  </a:cubicBezTo>
                  <a:cubicBezTo>
                    <a:pt x="12098" y="9747"/>
                    <a:pt x="12052" y="9496"/>
                    <a:pt x="12075" y="9473"/>
                  </a:cubicBezTo>
                  <a:cubicBezTo>
                    <a:pt x="12052" y="9427"/>
                    <a:pt x="12052" y="9359"/>
                    <a:pt x="12052" y="9313"/>
                  </a:cubicBezTo>
                  <a:cubicBezTo>
                    <a:pt x="12052" y="9313"/>
                    <a:pt x="12030" y="9336"/>
                    <a:pt x="12030" y="9267"/>
                  </a:cubicBezTo>
                  <a:cubicBezTo>
                    <a:pt x="12052" y="9290"/>
                    <a:pt x="12030" y="9176"/>
                    <a:pt x="12052" y="9130"/>
                  </a:cubicBezTo>
                  <a:cubicBezTo>
                    <a:pt x="12052" y="9176"/>
                    <a:pt x="12030" y="8971"/>
                    <a:pt x="12030" y="9039"/>
                  </a:cubicBezTo>
                  <a:cubicBezTo>
                    <a:pt x="12030" y="9039"/>
                    <a:pt x="12030" y="9039"/>
                    <a:pt x="12030" y="9016"/>
                  </a:cubicBezTo>
                  <a:cubicBezTo>
                    <a:pt x="12030" y="9016"/>
                    <a:pt x="12030" y="9016"/>
                    <a:pt x="12030" y="9016"/>
                  </a:cubicBezTo>
                  <a:cubicBezTo>
                    <a:pt x="12030" y="9016"/>
                    <a:pt x="12030" y="9016"/>
                    <a:pt x="12030" y="8994"/>
                  </a:cubicBezTo>
                  <a:cubicBezTo>
                    <a:pt x="12030" y="8994"/>
                    <a:pt x="12030" y="8971"/>
                    <a:pt x="12030" y="8971"/>
                  </a:cubicBezTo>
                  <a:cubicBezTo>
                    <a:pt x="12212" y="7624"/>
                    <a:pt x="12349" y="6300"/>
                    <a:pt x="11893" y="5045"/>
                  </a:cubicBezTo>
                  <a:cubicBezTo>
                    <a:pt x="11299" y="3310"/>
                    <a:pt x="9336" y="1918"/>
                    <a:pt x="7465" y="1895"/>
                  </a:cubicBezTo>
                  <a:cubicBezTo>
                    <a:pt x="7898" y="1712"/>
                    <a:pt x="8355" y="1507"/>
                    <a:pt x="8286" y="1393"/>
                  </a:cubicBezTo>
                  <a:cubicBezTo>
                    <a:pt x="8149" y="1187"/>
                    <a:pt x="7054" y="1804"/>
                    <a:pt x="7054" y="1804"/>
                  </a:cubicBezTo>
                  <a:cubicBezTo>
                    <a:pt x="7054" y="1804"/>
                    <a:pt x="8378" y="754"/>
                    <a:pt x="7898" y="388"/>
                  </a:cubicBezTo>
                  <a:cubicBezTo>
                    <a:pt x="7442" y="0"/>
                    <a:pt x="6780" y="1872"/>
                    <a:pt x="6780" y="1872"/>
                  </a:cubicBezTo>
                  <a:cubicBezTo>
                    <a:pt x="6780" y="1872"/>
                    <a:pt x="6962" y="69"/>
                    <a:pt x="6346" y="274"/>
                  </a:cubicBezTo>
                  <a:cubicBezTo>
                    <a:pt x="5935" y="388"/>
                    <a:pt x="6255" y="1233"/>
                    <a:pt x="6506" y="1758"/>
                  </a:cubicBezTo>
                  <a:cubicBezTo>
                    <a:pt x="5981" y="1553"/>
                    <a:pt x="5479" y="1438"/>
                    <a:pt x="4954" y="1393"/>
                  </a:cubicBezTo>
                  <a:cubicBezTo>
                    <a:pt x="4954" y="1370"/>
                    <a:pt x="4931" y="1370"/>
                    <a:pt x="4931" y="1370"/>
                  </a:cubicBezTo>
                  <a:cubicBezTo>
                    <a:pt x="4931" y="1370"/>
                    <a:pt x="4931" y="1370"/>
                    <a:pt x="4954" y="1370"/>
                  </a:cubicBezTo>
                  <a:cubicBezTo>
                    <a:pt x="4931" y="1370"/>
                    <a:pt x="4885" y="1370"/>
                    <a:pt x="4862" y="1347"/>
                  </a:cubicBezTo>
                  <a:cubicBezTo>
                    <a:pt x="4840" y="1370"/>
                    <a:pt x="4817" y="1347"/>
                    <a:pt x="4817" y="1370"/>
                  </a:cubicBezTo>
                  <a:lnTo>
                    <a:pt x="4885" y="1370"/>
                  </a:lnTo>
                  <a:cubicBezTo>
                    <a:pt x="4862" y="1370"/>
                    <a:pt x="4840" y="1370"/>
                    <a:pt x="4840" y="1370"/>
                  </a:cubicBezTo>
                  <a:cubicBezTo>
                    <a:pt x="4817" y="1370"/>
                    <a:pt x="4794" y="1370"/>
                    <a:pt x="4771" y="1370"/>
                  </a:cubicBezTo>
                  <a:cubicBezTo>
                    <a:pt x="4748" y="1370"/>
                    <a:pt x="4748" y="1370"/>
                    <a:pt x="4726" y="1370"/>
                  </a:cubicBezTo>
                  <a:cubicBezTo>
                    <a:pt x="4748" y="1347"/>
                    <a:pt x="4748" y="1347"/>
                    <a:pt x="4771" y="1347"/>
                  </a:cubicBezTo>
                  <a:cubicBezTo>
                    <a:pt x="4748" y="1347"/>
                    <a:pt x="4726" y="1347"/>
                    <a:pt x="4726" y="1347"/>
                  </a:cubicBezTo>
                  <a:cubicBezTo>
                    <a:pt x="4726" y="1324"/>
                    <a:pt x="4794" y="1347"/>
                    <a:pt x="4840" y="1347"/>
                  </a:cubicBezTo>
                  <a:cubicBezTo>
                    <a:pt x="4817" y="1347"/>
                    <a:pt x="4771" y="1347"/>
                    <a:pt x="4794" y="1324"/>
                  </a:cubicBezTo>
                  <a:cubicBezTo>
                    <a:pt x="4748" y="1347"/>
                    <a:pt x="4726" y="1301"/>
                    <a:pt x="4657" y="1324"/>
                  </a:cubicBezTo>
                  <a:lnTo>
                    <a:pt x="4680" y="1301"/>
                  </a:lnTo>
                  <a:cubicBezTo>
                    <a:pt x="4657" y="1301"/>
                    <a:pt x="4634" y="1301"/>
                    <a:pt x="4634" y="1301"/>
                  </a:cubicBezTo>
                  <a:lnTo>
                    <a:pt x="4657" y="1301"/>
                  </a:lnTo>
                  <a:cubicBezTo>
                    <a:pt x="4611" y="1301"/>
                    <a:pt x="4589" y="1279"/>
                    <a:pt x="4543" y="1279"/>
                  </a:cubicBezTo>
                  <a:cubicBezTo>
                    <a:pt x="4634" y="1279"/>
                    <a:pt x="4566" y="1279"/>
                    <a:pt x="4589" y="1301"/>
                  </a:cubicBezTo>
                  <a:cubicBezTo>
                    <a:pt x="4497" y="1301"/>
                    <a:pt x="4543" y="1256"/>
                    <a:pt x="4429" y="1233"/>
                  </a:cubicBezTo>
                  <a:cubicBezTo>
                    <a:pt x="4429" y="1233"/>
                    <a:pt x="4474" y="1256"/>
                    <a:pt x="4452" y="1256"/>
                  </a:cubicBezTo>
                  <a:cubicBezTo>
                    <a:pt x="4429" y="1256"/>
                    <a:pt x="4406" y="1256"/>
                    <a:pt x="4406" y="1233"/>
                  </a:cubicBezTo>
                  <a:cubicBezTo>
                    <a:pt x="4315" y="1233"/>
                    <a:pt x="4406" y="1256"/>
                    <a:pt x="4360" y="1256"/>
                  </a:cubicBezTo>
                  <a:cubicBezTo>
                    <a:pt x="4337" y="1233"/>
                    <a:pt x="4337" y="1256"/>
                    <a:pt x="4292" y="1256"/>
                  </a:cubicBezTo>
                  <a:lnTo>
                    <a:pt x="4292" y="1233"/>
                  </a:lnTo>
                  <a:cubicBezTo>
                    <a:pt x="4223" y="1210"/>
                    <a:pt x="4269" y="1256"/>
                    <a:pt x="4201" y="1233"/>
                  </a:cubicBezTo>
                  <a:lnTo>
                    <a:pt x="4223" y="1233"/>
                  </a:lnTo>
                  <a:lnTo>
                    <a:pt x="4201" y="1233"/>
                  </a:lnTo>
                  <a:lnTo>
                    <a:pt x="4201" y="1210"/>
                  </a:lnTo>
                  <a:cubicBezTo>
                    <a:pt x="4155" y="1210"/>
                    <a:pt x="4155" y="1210"/>
                    <a:pt x="4109" y="1210"/>
                  </a:cubicBezTo>
                  <a:cubicBezTo>
                    <a:pt x="4109" y="1210"/>
                    <a:pt x="4086" y="1233"/>
                    <a:pt x="4064" y="1233"/>
                  </a:cubicBezTo>
                  <a:cubicBezTo>
                    <a:pt x="4041" y="1210"/>
                    <a:pt x="4064" y="1210"/>
                    <a:pt x="4018" y="1210"/>
                  </a:cubicBezTo>
                  <a:cubicBezTo>
                    <a:pt x="4041" y="1187"/>
                    <a:pt x="4041" y="1187"/>
                    <a:pt x="4064" y="1210"/>
                  </a:cubicBezTo>
                  <a:cubicBezTo>
                    <a:pt x="4064" y="1210"/>
                    <a:pt x="4086" y="1187"/>
                    <a:pt x="4086" y="1187"/>
                  </a:cubicBezTo>
                  <a:cubicBezTo>
                    <a:pt x="4064" y="1187"/>
                    <a:pt x="4018" y="1187"/>
                    <a:pt x="3995" y="1187"/>
                  </a:cubicBezTo>
                  <a:cubicBezTo>
                    <a:pt x="3995" y="1187"/>
                    <a:pt x="4018" y="1187"/>
                    <a:pt x="4018" y="1187"/>
                  </a:cubicBezTo>
                  <a:lnTo>
                    <a:pt x="3927" y="1187"/>
                  </a:lnTo>
                  <a:cubicBezTo>
                    <a:pt x="3927" y="1187"/>
                    <a:pt x="3927" y="1187"/>
                    <a:pt x="3949" y="1187"/>
                  </a:cubicBezTo>
                  <a:cubicBezTo>
                    <a:pt x="3927" y="1187"/>
                    <a:pt x="3904" y="1187"/>
                    <a:pt x="3881" y="1187"/>
                  </a:cubicBezTo>
                  <a:cubicBezTo>
                    <a:pt x="3904" y="1164"/>
                    <a:pt x="3904" y="1164"/>
                    <a:pt x="3927" y="1164"/>
                  </a:cubicBezTo>
                  <a:lnTo>
                    <a:pt x="3858" y="1164"/>
                  </a:lnTo>
                  <a:cubicBezTo>
                    <a:pt x="3858" y="1164"/>
                    <a:pt x="3812" y="1142"/>
                    <a:pt x="3835" y="1142"/>
                  </a:cubicBezTo>
                  <a:cubicBezTo>
                    <a:pt x="3790" y="1142"/>
                    <a:pt x="3721" y="1164"/>
                    <a:pt x="3676" y="1142"/>
                  </a:cubicBezTo>
                  <a:cubicBezTo>
                    <a:pt x="3676" y="1142"/>
                    <a:pt x="3653" y="1142"/>
                    <a:pt x="3653" y="1142"/>
                  </a:cubicBezTo>
                  <a:cubicBezTo>
                    <a:pt x="3584" y="1142"/>
                    <a:pt x="3539" y="1119"/>
                    <a:pt x="3493" y="1142"/>
                  </a:cubicBezTo>
                  <a:lnTo>
                    <a:pt x="3447" y="1119"/>
                  </a:lnTo>
                  <a:cubicBezTo>
                    <a:pt x="3402" y="1119"/>
                    <a:pt x="3493" y="1142"/>
                    <a:pt x="3424" y="1142"/>
                  </a:cubicBezTo>
                  <a:cubicBezTo>
                    <a:pt x="3356" y="1164"/>
                    <a:pt x="3402" y="1119"/>
                    <a:pt x="3379" y="1119"/>
                  </a:cubicBezTo>
                  <a:cubicBezTo>
                    <a:pt x="3356" y="1142"/>
                    <a:pt x="3288" y="1164"/>
                    <a:pt x="3242" y="1142"/>
                  </a:cubicBezTo>
                  <a:cubicBezTo>
                    <a:pt x="3265" y="1142"/>
                    <a:pt x="3288" y="1142"/>
                    <a:pt x="3288" y="1142"/>
                  </a:cubicBezTo>
                  <a:lnTo>
                    <a:pt x="3242" y="1119"/>
                  </a:lnTo>
                  <a:cubicBezTo>
                    <a:pt x="3310" y="1096"/>
                    <a:pt x="3333" y="1119"/>
                    <a:pt x="3310" y="1096"/>
                  </a:cubicBezTo>
                  <a:cubicBezTo>
                    <a:pt x="3288" y="1142"/>
                    <a:pt x="3151" y="1096"/>
                    <a:pt x="3128" y="1142"/>
                  </a:cubicBezTo>
                  <a:lnTo>
                    <a:pt x="3105" y="1119"/>
                  </a:lnTo>
                  <a:cubicBezTo>
                    <a:pt x="3128" y="1119"/>
                    <a:pt x="3128" y="1119"/>
                    <a:pt x="3128" y="1119"/>
                  </a:cubicBezTo>
                  <a:cubicBezTo>
                    <a:pt x="3082" y="1096"/>
                    <a:pt x="3082" y="1164"/>
                    <a:pt x="3014" y="1164"/>
                  </a:cubicBezTo>
                  <a:cubicBezTo>
                    <a:pt x="2991" y="1142"/>
                    <a:pt x="2991" y="1142"/>
                    <a:pt x="2991" y="1142"/>
                  </a:cubicBezTo>
                  <a:lnTo>
                    <a:pt x="2945" y="1142"/>
                  </a:lnTo>
                  <a:cubicBezTo>
                    <a:pt x="2922" y="1142"/>
                    <a:pt x="2945" y="1142"/>
                    <a:pt x="2945" y="1142"/>
                  </a:cubicBezTo>
                  <a:cubicBezTo>
                    <a:pt x="2922" y="1142"/>
                    <a:pt x="2899" y="1142"/>
                    <a:pt x="2877" y="1142"/>
                  </a:cubicBezTo>
                  <a:lnTo>
                    <a:pt x="2877" y="1142"/>
                  </a:lnTo>
                  <a:cubicBezTo>
                    <a:pt x="2854" y="1164"/>
                    <a:pt x="2831" y="1164"/>
                    <a:pt x="2831" y="1187"/>
                  </a:cubicBezTo>
                  <a:cubicBezTo>
                    <a:pt x="2808" y="1164"/>
                    <a:pt x="2831" y="1164"/>
                    <a:pt x="2831" y="1164"/>
                  </a:cubicBezTo>
                  <a:lnTo>
                    <a:pt x="2785" y="1187"/>
                  </a:lnTo>
                  <a:cubicBezTo>
                    <a:pt x="2763" y="1164"/>
                    <a:pt x="2808" y="1164"/>
                    <a:pt x="2831" y="1164"/>
                  </a:cubicBezTo>
                  <a:cubicBezTo>
                    <a:pt x="2785" y="1119"/>
                    <a:pt x="2808" y="1164"/>
                    <a:pt x="2717" y="1142"/>
                  </a:cubicBezTo>
                  <a:lnTo>
                    <a:pt x="2740" y="1142"/>
                  </a:lnTo>
                  <a:cubicBezTo>
                    <a:pt x="2717" y="1119"/>
                    <a:pt x="2694" y="1119"/>
                    <a:pt x="2648" y="1119"/>
                  </a:cubicBezTo>
                  <a:cubicBezTo>
                    <a:pt x="2648" y="1119"/>
                    <a:pt x="2740" y="1142"/>
                    <a:pt x="2694" y="1164"/>
                  </a:cubicBezTo>
                  <a:cubicBezTo>
                    <a:pt x="2671" y="1164"/>
                    <a:pt x="2671" y="1164"/>
                    <a:pt x="2648" y="1164"/>
                  </a:cubicBezTo>
                  <a:cubicBezTo>
                    <a:pt x="2626" y="1164"/>
                    <a:pt x="2603" y="1164"/>
                    <a:pt x="2580" y="1164"/>
                  </a:cubicBezTo>
                  <a:lnTo>
                    <a:pt x="2580" y="1142"/>
                  </a:lnTo>
                  <a:cubicBezTo>
                    <a:pt x="2557" y="1164"/>
                    <a:pt x="2557" y="1164"/>
                    <a:pt x="2534" y="1187"/>
                  </a:cubicBezTo>
                  <a:cubicBezTo>
                    <a:pt x="2489" y="1187"/>
                    <a:pt x="2489" y="1164"/>
                    <a:pt x="2466" y="1142"/>
                  </a:cubicBezTo>
                  <a:cubicBezTo>
                    <a:pt x="2420" y="1164"/>
                    <a:pt x="2511" y="1164"/>
                    <a:pt x="2443" y="1187"/>
                  </a:cubicBezTo>
                  <a:cubicBezTo>
                    <a:pt x="2397" y="1187"/>
                    <a:pt x="2374" y="1187"/>
                    <a:pt x="2306" y="1210"/>
                  </a:cubicBezTo>
                  <a:cubicBezTo>
                    <a:pt x="2283" y="1210"/>
                    <a:pt x="2306" y="1210"/>
                    <a:pt x="2306" y="1210"/>
                  </a:cubicBezTo>
                  <a:lnTo>
                    <a:pt x="2260" y="1233"/>
                  </a:lnTo>
                  <a:cubicBezTo>
                    <a:pt x="2260" y="1233"/>
                    <a:pt x="2260" y="1210"/>
                    <a:pt x="2260" y="1210"/>
                  </a:cubicBezTo>
                  <a:cubicBezTo>
                    <a:pt x="2238" y="1233"/>
                    <a:pt x="2260" y="1233"/>
                    <a:pt x="2238" y="1256"/>
                  </a:cubicBezTo>
                  <a:cubicBezTo>
                    <a:pt x="2215" y="1279"/>
                    <a:pt x="2146" y="1233"/>
                    <a:pt x="2101" y="1279"/>
                  </a:cubicBezTo>
                  <a:cubicBezTo>
                    <a:pt x="2078" y="1256"/>
                    <a:pt x="2101" y="1256"/>
                    <a:pt x="2101" y="1256"/>
                  </a:cubicBezTo>
                  <a:cubicBezTo>
                    <a:pt x="2032" y="1279"/>
                    <a:pt x="2032" y="1279"/>
                    <a:pt x="1986" y="1301"/>
                  </a:cubicBezTo>
                  <a:lnTo>
                    <a:pt x="1941" y="1301"/>
                  </a:lnTo>
                  <a:cubicBezTo>
                    <a:pt x="1964" y="1301"/>
                    <a:pt x="1941" y="1347"/>
                    <a:pt x="1895" y="1370"/>
                  </a:cubicBezTo>
                  <a:cubicBezTo>
                    <a:pt x="1918" y="1370"/>
                    <a:pt x="1918" y="1370"/>
                    <a:pt x="1941" y="1370"/>
                  </a:cubicBezTo>
                  <a:lnTo>
                    <a:pt x="1872" y="1393"/>
                  </a:lnTo>
                  <a:cubicBezTo>
                    <a:pt x="1872" y="1393"/>
                    <a:pt x="1872" y="1393"/>
                    <a:pt x="1872" y="1370"/>
                  </a:cubicBezTo>
                  <a:cubicBezTo>
                    <a:pt x="1872" y="1393"/>
                    <a:pt x="1872" y="1393"/>
                    <a:pt x="1872" y="1393"/>
                  </a:cubicBezTo>
                  <a:cubicBezTo>
                    <a:pt x="1850" y="1393"/>
                    <a:pt x="1850" y="1370"/>
                    <a:pt x="1872" y="1347"/>
                  </a:cubicBezTo>
                  <a:cubicBezTo>
                    <a:pt x="1872" y="1347"/>
                    <a:pt x="1872" y="1370"/>
                    <a:pt x="1895" y="1370"/>
                  </a:cubicBezTo>
                  <a:cubicBezTo>
                    <a:pt x="1895" y="1347"/>
                    <a:pt x="1918" y="1324"/>
                    <a:pt x="1918" y="1324"/>
                  </a:cubicBezTo>
                  <a:cubicBezTo>
                    <a:pt x="1895" y="1324"/>
                    <a:pt x="1895" y="1324"/>
                    <a:pt x="1895" y="1324"/>
                  </a:cubicBezTo>
                  <a:cubicBezTo>
                    <a:pt x="1895" y="1324"/>
                    <a:pt x="1895" y="1324"/>
                    <a:pt x="1895" y="1324"/>
                  </a:cubicBezTo>
                  <a:cubicBezTo>
                    <a:pt x="1895" y="1324"/>
                    <a:pt x="1872" y="1324"/>
                    <a:pt x="1872" y="1324"/>
                  </a:cubicBezTo>
                  <a:lnTo>
                    <a:pt x="1850" y="1301"/>
                  </a:lnTo>
                  <a:lnTo>
                    <a:pt x="1850" y="1324"/>
                  </a:lnTo>
                  <a:lnTo>
                    <a:pt x="1758" y="1324"/>
                  </a:lnTo>
                  <a:cubicBezTo>
                    <a:pt x="1713" y="1370"/>
                    <a:pt x="1667" y="1416"/>
                    <a:pt x="1598" y="1461"/>
                  </a:cubicBezTo>
                  <a:cubicBezTo>
                    <a:pt x="1598" y="1438"/>
                    <a:pt x="1576" y="1416"/>
                    <a:pt x="1576" y="1416"/>
                  </a:cubicBezTo>
                  <a:cubicBezTo>
                    <a:pt x="1621" y="1416"/>
                    <a:pt x="1644" y="1370"/>
                    <a:pt x="1690" y="1370"/>
                  </a:cubicBezTo>
                  <a:cubicBezTo>
                    <a:pt x="1667" y="1370"/>
                    <a:pt x="1667" y="1347"/>
                    <a:pt x="1690" y="1347"/>
                  </a:cubicBezTo>
                  <a:lnTo>
                    <a:pt x="1598" y="1393"/>
                  </a:lnTo>
                  <a:cubicBezTo>
                    <a:pt x="1598" y="1370"/>
                    <a:pt x="1576" y="1393"/>
                    <a:pt x="1553" y="1393"/>
                  </a:cubicBezTo>
                  <a:cubicBezTo>
                    <a:pt x="1576" y="1416"/>
                    <a:pt x="1507" y="1438"/>
                    <a:pt x="1461" y="1461"/>
                  </a:cubicBezTo>
                  <a:cubicBezTo>
                    <a:pt x="1461" y="1438"/>
                    <a:pt x="1461" y="1438"/>
                    <a:pt x="1507" y="1416"/>
                  </a:cubicBezTo>
                  <a:cubicBezTo>
                    <a:pt x="1461" y="1416"/>
                    <a:pt x="1461" y="1484"/>
                    <a:pt x="1416" y="1484"/>
                  </a:cubicBezTo>
                  <a:cubicBezTo>
                    <a:pt x="1416" y="1461"/>
                    <a:pt x="1439" y="1461"/>
                    <a:pt x="1439" y="1461"/>
                  </a:cubicBezTo>
                  <a:cubicBezTo>
                    <a:pt x="1416" y="1484"/>
                    <a:pt x="1347" y="1507"/>
                    <a:pt x="1370" y="1484"/>
                  </a:cubicBezTo>
                  <a:lnTo>
                    <a:pt x="1370" y="1484"/>
                  </a:lnTo>
                  <a:cubicBezTo>
                    <a:pt x="1302" y="1507"/>
                    <a:pt x="1165" y="1575"/>
                    <a:pt x="1188" y="1598"/>
                  </a:cubicBezTo>
                  <a:cubicBezTo>
                    <a:pt x="1165" y="1598"/>
                    <a:pt x="1165" y="1553"/>
                    <a:pt x="1165" y="1553"/>
                  </a:cubicBezTo>
                  <a:lnTo>
                    <a:pt x="1096" y="1689"/>
                  </a:lnTo>
                  <a:cubicBezTo>
                    <a:pt x="1096" y="1667"/>
                    <a:pt x="1028" y="1644"/>
                    <a:pt x="1073" y="1598"/>
                  </a:cubicBezTo>
                  <a:cubicBezTo>
                    <a:pt x="1073" y="1598"/>
                    <a:pt x="1051" y="1621"/>
                    <a:pt x="1028" y="1644"/>
                  </a:cubicBezTo>
                  <a:cubicBezTo>
                    <a:pt x="1028" y="1644"/>
                    <a:pt x="1051" y="1644"/>
                    <a:pt x="1051" y="1667"/>
                  </a:cubicBezTo>
                  <a:cubicBezTo>
                    <a:pt x="1005" y="1667"/>
                    <a:pt x="1005" y="1667"/>
                    <a:pt x="959" y="1667"/>
                  </a:cubicBezTo>
                  <a:cubicBezTo>
                    <a:pt x="982" y="1667"/>
                    <a:pt x="982" y="1712"/>
                    <a:pt x="959" y="1712"/>
                  </a:cubicBezTo>
                  <a:cubicBezTo>
                    <a:pt x="959" y="1712"/>
                    <a:pt x="937" y="1689"/>
                    <a:pt x="937" y="1689"/>
                  </a:cubicBezTo>
                  <a:lnTo>
                    <a:pt x="891" y="1758"/>
                  </a:lnTo>
                  <a:cubicBezTo>
                    <a:pt x="914" y="1735"/>
                    <a:pt x="891" y="1712"/>
                    <a:pt x="868" y="1712"/>
                  </a:cubicBezTo>
                  <a:cubicBezTo>
                    <a:pt x="891" y="1735"/>
                    <a:pt x="822" y="1758"/>
                    <a:pt x="800" y="1758"/>
                  </a:cubicBezTo>
                  <a:lnTo>
                    <a:pt x="845" y="1758"/>
                  </a:lnTo>
                  <a:cubicBezTo>
                    <a:pt x="777" y="1804"/>
                    <a:pt x="800" y="1849"/>
                    <a:pt x="731" y="1895"/>
                  </a:cubicBezTo>
                  <a:cubicBezTo>
                    <a:pt x="754" y="1872"/>
                    <a:pt x="731" y="1826"/>
                    <a:pt x="708" y="1849"/>
                  </a:cubicBezTo>
                  <a:cubicBezTo>
                    <a:pt x="685" y="1895"/>
                    <a:pt x="685" y="1963"/>
                    <a:pt x="663" y="2032"/>
                  </a:cubicBezTo>
                  <a:lnTo>
                    <a:pt x="640" y="2032"/>
                  </a:lnTo>
                  <a:cubicBezTo>
                    <a:pt x="617" y="2032"/>
                    <a:pt x="617" y="2055"/>
                    <a:pt x="617" y="2077"/>
                  </a:cubicBezTo>
                  <a:cubicBezTo>
                    <a:pt x="617" y="2032"/>
                    <a:pt x="640" y="1918"/>
                    <a:pt x="663" y="1872"/>
                  </a:cubicBezTo>
                  <a:cubicBezTo>
                    <a:pt x="640" y="1895"/>
                    <a:pt x="663" y="1872"/>
                    <a:pt x="617" y="1895"/>
                  </a:cubicBezTo>
                  <a:cubicBezTo>
                    <a:pt x="594" y="1918"/>
                    <a:pt x="640" y="1872"/>
                    <a:pt x="640" y="1872"/>
                  </a:cubicBezTo>
                  <a:cubicBezTo>
                    <a:pt x="617" y="1895"/>
                    <a:pt x="594" y="1918"/>
                    <a:pt x="548" y="1941"/>
                  </a:cubicBezTo>
                  <a:cubicBezTo>
                    <a:pt x="571" y="1941"/>
                    <a:pt x="526" y="2009"/>
                    <a:pt x="526" y="2009"/>
                  </a:cubicBezTo>
                  <a:cubicBezTo>
                    <a:pt x="548" y="1986"/>
                    <a:pt x="571" y="1941"/>
                    <a:pt x="594" y="1918"/>
                  </a:cubicBezTo>
                  <a:cubicBezTo>
                    <a:pt x="617" y="1941"/>
                    <a:pt x="594" y="2009"/>
                    <a:pt x="526" y="2055"/>
                  </a:cubicBezTo>
                  <a:cubicBezTo>
                    <a:pt x="526" y="2055"/>
                    <a:pt x="526" y="2009"/>
                    <a:pt x="503" y="2009"/>
                  </a:cubicBezTo>
                  <a:cubicBezTo>
                    <a:pt x="503" y="2032"/>
                    <a:pt x="480" y="2077"/>
                    <a:pt x="457" y="2077"/>
                  </a:cubicBezTo>
                  <a:cubicBezTo>
                    <a:pt x="480" y="2055"/>
                    <a:pt x="480" y="2055"/>
                    <a:pt x="480" y="2055"/>
                  </a:cubicBezTo>
                  <a:cubicBezTo>
                    <a:pt x="457" y="2077"/>
                    <a:pt x="457" y="2100"/>
                    <a:pt x="412" y="2146"/>
                  </a:cubicBezTo>
                  <a:cubicBezTo>
                    <a:pt x="412" y="2146"/>
                    <a:pt x="366" y="2146"/>
                    <a:pt x="366" y="2169"/>
                  </a:cubicBezTo>
                  <a:cubicBezTo>
                    <a:pt x="412" y="2169"/>
                    <a:pt x="457" y="2192"/>
                    <a:pt x="457" y="2214"/>
                  </a:cubicBezTo>
                  <a:cubicBezTo>
                    <a:pt x="457" y="2214"/>
                    <a:pt x="389" y="2283"/>
                    <a:pt x="366" y="2283"/>
                  </a:cubicBezTo>
                  <a:cubicBezTo>
                    <a:pt x="343" y="2306"/>
                    <a:pt x="366" y="2237"/>
                    <a:pt x="343" y="2237"/>
                  </a:cubicBezTo>
                  <a:cubicBezTo>
                    <a:pt x="343" y="2237"/>
                    <a:pt x="343" y="2260"/>
                    <a:pt x="343" y="2260"/>
                  </a:cubicBezTo>
                  <a:cubicBezTo>
                    <a:pt x="320" y="2283"/>
                    <a:pt x="320" y="2237"/>
                    <a:pt x="297" y="2283"/>
                  </a:cubicBezTo>
                  <a:cubicBezTo>
                    <a:pt x="320" y="2306"/>
                    <a:pt x="275" y="2351"/>
                    <a:pt x="320" y="2306"/>
                  </a:cubicBezTo>
                  <a:cubicBezTo>
                    <a:pt x="297" y="2329"/>
                    <a:pt x="275" y="2329"/>
                    <a:pt x="252" y="2374"/>
                  </a:cubicBezTo>
                  <a:cubicBezTo>
                    <a:pt x="275" y="2374"/>
                    <a:pt x="275" y="2420"/>
                    <a:pt x="275" y="2466"/>
                  </a:cubicBezTo>
                  <a:cubicBezTo>
                    <a:pt x="252" y="2466"/>
                    <a:pt x="252" y="2466"/>
                    <a:pt x="252" y="2466"/>
                  </a:cubicBezTo>
                  <a:cubicBezTo>
                    <a:pt x="206" y="2534"/>
                    <a:pt x="183" y="2557"/>
                    <a:pt x="160" y="2625"/>
                  </a:cubicBezTo>
                  <a:cubicBezTo>
                    <a:pt x="160" y="2625"/>
                    <a:pt x="138" y="2648"/>
                    <a:pt x="138" y="2625"/>
                  </a:cubicBezTo>
                  <a:cubicBezTo>
                    <a:pt x="138" y="2648"/>
                    <a:pt x="138" y="2648"/>
                    <a:pt x="115" y="2671"/>
                  </a:cubicBezTo>
                  <a:cubicBezTo>
                    <a:pt x="92" y="2717"/>
                    <a:pt x="138" y="2625"/>
                    <a:pt x="115" y="2648"/>
                  </a:cubicBezTo>
                  <a:cubicBezTo>
                    <a:pt x="115" y="2671"/>
                    <a:pt x="92" y="2717"/>
                    <a:pt x="92" y="2739"/>
                  </a:cubicBezTo>
                  <a:cubicBezTo>
                    <a:pt x="115" y="2739"/>
                    <a:pt x="138" y="2671"/>
                    <a:pt x="138" y="2648"/>
                  </a:cubicBezTo>
                  <a:cubicBezTo>
                    <a:pt x="160" y="2648"/>
                    <a:pt x="160" y="2717"/>
                    <a:pt x="138" y="2785"/>
                  </a:cubicBezTo>
                  <a:cubicBezTo>
                    <a:pt x="115" y="2831"/>
                    <a:pt x="115" y="2808"/>
                    <a:pt x="115" y="2808"/>
                  </a:cubicBezTo>
                  <a:cubicBezTo>
                    <a:pt x="69" y="2899"/>
                    <a:pt x="115" y="2899"/>
                    <a:pt x="92" y="2990"/>
                  </a:cubicBezTo>
                  <a:cubicBezTo>
                    <a:pt x="69" y="3013"/>
                    <a:pt x="69" y="2990"/>
                    <a:pt x="46" y="2990"/>
                  </a:cubicBezTo>
                  <a:cubicBezTo>
                    <a:pt x="69" y="2945"/>
                    <a:pt x="69" y="2922"/>
                    <a:pt x="92" y="2899"/>
                  </a:cubicBezTo>
                  <a:lnTo>
                    <a:pt x="69" y="2922"/>
                  </a:lnTo>
                  <a:cubicBezTo>
                    <a:pt x="69" y="2899"/>
                    <a:pt x="69" y="2876"/>
                    <a:pt x="92" y="2854"/>
                  </a:cubicBezTo>
                  <a:cubicBezTo>
                    <a:pt x="69" y="2899"/>
                    <a:pt x="23" y="3036"/>
                    <a:pt x="1" y="3127"/>
                  </a:cubicBezTo>
                  <a:cubicBezTo>
                    <a:pt x="23" y="3127"/>
                    <a:pt x="23" y="3150"/>
                    <a:pt x="23" y="3150"/>
                  </a:cubicBezTo>
                  <a:lnTo>
                    <a:pt x="23" y="3127"/>
                  </a:lnTo>
                  <a:cubicBezTo>
                    <a:pt x="23" y="3105"/>
                    <a:pt x="23" y="3173"/>
                    <a:pt x="46" y="3150"/>
                  </a:cubicBezTo>
                  <a:cubicBezTo>
                    <a:pt x="46" y="3173"/>
                    <a:pt x="46" y="3219"/>
                    <a:pt x="23" y="3264"/>
                  </a:cubicBezTo>
                  <a:lnTo>
                    <a:pt x="23" y="3264"/>
                  </a:lnTo>
                  <a:cubicBezTo>
                    <a:pt x="23" y="3264"/>
                    <a:pt x="23" y="3242"/>
                    <a:pt x="23" y="3219"/>
                  </a:cubicBezTo>
                  <a:cubicBezTo>
                    <a:pt x="23" y="3242"/>
                    <a:pt x="1" y="3310"/>
                    <a:pt x="23" y="3333"/>
                  </a:cubicBezTo>
                  <a:lnTo>
                    <a:pt x="23" y="3287"/>
                  </a:lnTo>
                  <a:cubicBezTo>
                    <a:pt x="23" y="3333"/>
                    <a:pt x="46" y="3379"/>
                    <a:pt x="23" y="3401"/>
                  </a:cubicBezTo>
                  <a:cubicBezTo>
                    <a:pt x="46" y="3401"/>
                    <a:pt x="23" y="3401"/>
                    <a:pt x="46" y="3379"/>
                  </a:cubicBezTo>
                  <a:cubicBezTo>
                    <a:pt x="23" y="3401"/>
                    <a:pt x="69" y="3264"/>
                    <a:pt x="46" y="3310"/>
                  </a:cubicBezTo>
                  <a:cubicBezTo>
                    <a:pt x="46" y="3264"/>
                    <a:pt x="46" y="3242"/>
                    <a:pt x="69" y="3219"/>
                  </a:cubicBezTo>
                  <a:cubicBezTo>
                    <a:pt x="69" y="3219"/>
                    <a:pt x="46" y="3219"/>
                    <a:pt x="69" y="3196"/>
                  </a:cubicBezTo>
                  <a:cubicBezTo>
                    <a:pt x="69" y="3196"/>
                    <a:pt x="69" y="3173"/>
                    <a:pt x="69" y="3173"/>
                  </a:cubicBezTo>
                  <a:lnTo>
                    <a:pt x="69" y="3173"/>
                  </a:lnTo>
                  <a:cubicBezTo>
                    <a:pt x="69" y="3173"/>
                    <a:pt x="69" y="3173"/>
                    <a:pt x="69" y="3173"/>
                  </a:cubicBezTo>
                  <a:cubicBezTo>
                    <a:pt x="69" y="3173"/>
                    <a:pt x="69" y="3173"/>
                    <a:pt x="69" y="3173"/>
                  </a:cubicBezTo>
                  <a:cubicBezTo>
                    <a:pt x="69" y="3196"/>
                    <a:pt x="46" y="3196"/>
                    <a:pt x="46" y="3196"/>
                  </a:cubicBezTo>
                  <a:cubicBezTo>
                    <a:pt x="46" y="3173"/>
                    <a:pt x="46" y="3127"/>
                    <a:pt x="46" y="3105"/>
                  </a:cubicBezTo>
                  <a:cubicBezTo>
                    <a:pt x="69" y="3082"/>
                    <a:pt x="69" y="3105"/>
                    <a:pt x="69" y="3105"/>
                  </a:cubicBezTo>
                  <a:lnTo>
                    <a:pt x="69" y="3082"/>
                  </a:lnTo>
                  <a:cubicBezTo>
                    <a:pt x="69" y="3082"/>
                    <a:pt x="92" y="3013"/>
                    <a:pt x="92" y="3059"/>
                  </a:cubicBezTo>
                  <a:lnTo>
                    <a:pt x="92" y="3036"/>
                  </a:lnTo>
                  <a:cubicBezTo>
                    <a:pt x="115" y="3013"/>
                    <a:pt x="115" y="2968"/>
                    <a:pt x="115" y="2945"/>
                  </a:cubicBezTo>
                  <a:cubicBezTo>
                    <a:pt x="138" y="2922"/>
                    <a:pt x="115" y="2899"/>
                    <a:pt x="138" y="2899"/>
                  </a:cubicBezTo>
                  <a:cubicBezTo>
                    <a:pt x="138" y="2876"/>
                    <a:pt x="138" y="2854"/>
                    <a:pt x="138" y="2831"/>
                  </a:cubicBezTo>
                  <a:lnTo>
                    <a:pt x="138" y="2831"/>
                  </a:lnTo>
                  <a:cubicBezTo>
                    <a:pt x="160" y="2808"/>
                    <a:pt x="160" y="2762"/>
                    <a:pt x="183" y="2717"/>
                  </a:cubicBezTo>
                  <a:cubicBezTo>
                    <a:pt x="183" y="2717"/>
                    <a:pt x="183" y="2717"/>
                    <a:pt x="183" y="2717"/>
                  </a:cubicBezTo>
                  <a:cubicBezTo>
                    <a:pt x="206" y="2717"/>
                    <a:pt x="206" y="2694"/>
                    <a:pt x="206" y="2671"/>
                  </a:cubicBezTo>
                  <a:cubicBezTo>
                    <a:pt x="206" y="2694"/>
                    <a:pt x="183" y="2717"/>
                    <a:pt x="183" y="2717"/>
                  </a:cubicBezTo>
                  <a:cubicBezTo>
                    <a:pt x="206" y="2694"/>
                    <a:pt x="206" y="2671"/>
                    <a:pt x="229" y="2648"/>
                  </a:cubicBezTo>
                  <a:cubicBezTo>
                    <a:pt x="252" y="2625"/>
                    <a:pt x="252" y="2580"/>
                    <a:pt x="275" y="2557"/>
                  </a:cubicBezTo>
                  <a:lnTo>
                    <a:pt x="275" y="2557"/>
                  </a:lnTo>
                  <a:cubicBezTo>
                    <a:pt x="297" y="2534"/>
                    <a:pt x="343" y="2488"/>
                    <a:pt x="343" y="2466"/>
                  </a:cubicBezTo>
                  <a:cubicBezTo>
                    <a:pt x="366" y="2443"/>
                    <a:pt x="412" y="2351"/>
                    <a:pt x="457" y="2306"/>
                  </a:cubicBezTo>
                  <a:lnTo>
                    <a:pt x="434" y="2306"/>
                  </a:lnTo>
                  <a:cubicBezTo>
                    <a:pt x="457" y="2283"/>
                    <a:pt x="480" y="2237"/>
                    <a:pt x="503" y="2214"/>
                  </a:cubicBezTo>
                  <a:lnTo>
                    <a:pt x="503" y="2214"/>
                  </a:lnTo>
                  <a:cubicBezTo>
                    <a:pt x="526" y="2169"/>
                    <a:pt x="571" y="2123"/>
                    <a:pt x="617" y="2100"/>
                  </a:cubicBezTo>
                  <a:cubicBezTo>
                    <a:pt x="617" y="2100"/>
                    <a:pt x="594" y="2100"/>
                    <a:pt x="594" y="2123"/>
                  </a:cubicBezTo>
                  <a:cubicBezTo>
                    <a:pt x="663" y="2077"/>
                    <a:pt x="685" y="1986"/>
                    <a:pt x="754" y="1963"/>
                  </a:cubicBezTo>
                  <a:cubicBezTo>
                    <a:pt x="777" y="1963"/>
                    <a:pt x="777" y="1941"/>
                    <a:pt x="800" y="1941"/>
                  </a:cubicBezTo>
                  <a:cubicBezTo>
                    <a:pt x="800" y="1941"/>
                    <a:pt x="800" y="1941"/>
                    <a:pt x="777" y="1941"/>
                  </a:cubicBezTo>
                  <a:cubicBezTo>
                    <a:pt x="800" y="1941"/>
                    <a:pt x="800" y="1941"/>
                    <a:pt x="800" y="1941"/>
                  </a:cubicBezTo>
                  <a:cubicBezTo>
                    <a:pt x="800" y="1941"/>
                    <a:pt x="800" y="1941"/>
                    <a:pt x="822" y="1941"/>
                  </a:cubicBezTo>
                  <a:cubicBezTo>
                    <a:pt x="800" y="1941"/>
                    <a:pt x="800" y="1941"/>
                    <a:pt x="800" y="1941"/>
                  </a:cubicBezTo>
                  <a:cubicBezTo>
                    <a:pt x="800" y="1941"/>
                    <a:pt x="822" y="1918"/>
                    <a:pt x="845" y="1895"/>
                  </a:cubicBezTo>
                  <a:lnTo>
                    <a:pt x="845" y="1918"/>
                  </a:lnTo>
                  <a:cubicBezTo>
                    <a:pt x="845" y="1918"/>
                    <a:pt x="845" y="1918"/>
                    <a:pt x="845" y="1918"/>
                  </a:cubicBezTo>
                  <a:cubicBezTo>
                    <a:pt x="868" y="1895"/>
                    <a:pt x="868" y="1895"/>
                    <a:pt x="845" y="1895"/>
                  </a:cubicBezTo>
                  <a:cubicBezTo>
                    <a:pt x="845" y="1895"/>
                    <a:pt x="868" y="1872"/>
                    <a:pt x="868" y="1872"/>
                  </a:cubicBezTo>
                  <a:cubicBezTo>
                    <a:pt x="891" y="1872"/>
                    <a:pt x="891" y="1826"/>
                    <a:pt x="937" y="1849"/>
                  </a:cubicBezTo>
                  <a:cubicBezTo>
                    <a:pt x="937" y="1826"/>
                    <a:pt x="1005" y="1781"/>
                    <a:pt x="1005" y="1758"/>
                  </a:cubicBezTo>
                  <a:cubicBezTo>
                    <a:pt x="1005" y="1758"/>
                    <a:pt x="1005" y="1758"/>
                    <a:pt x="1005" y="1758"/>
                  </a:cubicBezTo>
                  <a:cubicBezTo>
                    <a:pt x="1028" y="1758"/>
                    <a:pt x="1051" y="1758"/>
                    <a:pt x="1051" y="1735"/>
                  </a:cubicBezTo>
                  <a:lnTo>
                    <a:pt x="1073" y="1735"/>
                  </a:lnTo>
                  <a:lnTo>
                    <a:pt x="1096" y="1689"/>
                  </a:lnTo>
                  <a:cubicBezTo>
                    <a:pt x="1142" y="1689"/>
                    <a:pt x="1142" y="1689"/>
                    <a:pt x="1119" y="1712"/>
                  </a:cubicBezTo>
                  <a:cubicBezTo>
                    <a:pt x="1188" y="1667"/>
                    <a:pt x="1165" y="1689"/>
                    <a:pt x="1210" y="1644"/>
                  </a:cubicBezTo>
                  <a:lnTo>
                    <a:pt x="1210" y="1667"/>
                  </a:lnTo>
                  <a:cubicBezTo>
                    <a:pt x="1233" y="1644"/>
                    <a:pt x="1256" y="1621"/>
                    <a:pt x="1279" y="1621"/>
                  </a:cubicBezTo>
                  <a:cubicBezTo>
                    <a:pt x="1325" y="1621"/>
                    <a:pt x="1484" y="1530"/>
                    <a:pt x="1621" y="1530"/>
                  </a:cubicBezTo>
                  <a:cubicBezTo>
                    <a:pt x="1576" y="1484"/>
                    <a:pt x="1667" y="1530"/>
                    <a:pt x="1667" y="1484"/>
                  </a:cubicBezTo>
                  <a:cubicBezTo>
                    <a:pt x="1667" y="1507"/>
                    <a:pt x="1690" y="1507"/>
                    <a:pt x="1667" y="1507"/>
                  </a:cubicBezTo>
                  <a:cubicBezTo>
                    <a:pt x="1735" y="1484"/>
                    <a:pt x="1758" y="1507"/>
                    <a:pt x="1804" y="1461"/>
                  </a:cubicBezTo>
                  <a:cubicBezTo>
                    <a:pt x="1804" y="1461"/>
                    <a:pt x="1781" y="1484"/>
                    <a:pt x="1804" y="1484"/>
                  </a:cubicBezTo>
                  <a:cubicBezTo>
                    <a:pt x="1804" y="1484"/>
                    <a:pt x="1804" y="1461"/>
                    <a:pt x="1827" y="1484"/>
                  </a:cubicBezTo>
                  <a:cubicBezTo>
                    <a:pt x="1827" y="1484"/>
                    <a:pt x="1827" y="1484"/>
                    <a:pt x="1804" y="1484"/>
                  </a:cubicBezTo>
                  <a:cubicBezTo>
                    <a:pt x="1872" y="1461"/>
                    <a:pt x="1872" y="1438"/>
                    <a:pt x="1872" y="1416"/>
                  </a:cubicBezTo>
                  <a:cubicBezTo>
                    <a:pt x="1895" y="1416"/>
                    <a:pt x="1918" y="1416"/>
                    <a:pt x="1941" y="1393"/>
                  </a:cubicBezTo>
                  <a:cubicBezTo>
                    <a:pt x="1941" y="1393"/>
                    <a:pt x="1964" y="1393"/>
                    <a:pt x="1918" y="1416"/>
                  </a:cubicBezTo>
                  <a:cubicBezTo>
                    <a:pt x="1941" y="1416"/>
                    <a:pt x="2055" y="1393"/>
                    <a:pt x="2055" y="1370"/>
                  </a:cubicBezTo>
                  <a:cubicBezTo>
                    <a:pt x="2055" y="1370"/>
                    <a:pt x="2078" y="1370"/>
                    <a:pt x="2101" y="1370"/>
                  </a:cubicBezTo>
                  <a:cubicBezTo>
                    <a:pt x="2146" y="1370"/>
                    <a:pt x="2146" y="1370"/>
                    <a:pt x="2192" y="1347"/>
                  </a:cubicBezTo>
                  <a:lnTo>
                    <a:pt x="2169" y="1347"/>
                  </a:lnTo>
                  <a:cubicBezTo>
                    <a:pt x="2192" y="1324"/>
                    <a:pt x="2215" y="1347"/>
                    <a:pt x="2260" y="1324"/>
                  </a:cubicBezTo>
                  <a:lnTo>
                    <a:pt x="2260" y="1324"/>
                  </a:lnTo>
                  <a:cubicBezTo>
                    <a:pt x="2352" y="1324"/>
                    <a:pt x="2283" y="1324"/>
                    <a:pt x="2374" y="1324"/>
                  </a:cubicBezTo>
                  <a:lnTo>
                    <a:pt x="2374" y="1301"/>
                  </a:lnTo>
                  <a:cubicBezTo>
                    <a:pt x="2374" y="1279"/>
                    <a:pt x="2466" y="1324"/>
                    <a:pt x="2511" y="1301"/>
                  </a:cubicBezTo>
                  <a:lnTo>
                    <a:pt x="2489" y="1279"/>
                  </a:lnTo>
                  <a:cubicBezTo>
                    <a:pt x="2511" y="1279"/>
                    <a:pt x="2580" y="1324"/>
                    <a:pt x="2603" y="1324"/>
                  </a:cubicBezTo>
                  <a:cubicBezTo>
                    <a:pt x="2603" y="1324"/>
                    <a:pt x="2580" y="1324"/>
                    <a:pt x="2580" y="1324"/>
                  </a:cubicBezTo>
                  <a:cubicBezTo>
                    <a:pt x="2648" y="1347"/>
                    <a:pt x="2580" y="1301"/>
                    <a:pt x="2648" y="1301"/>
                  </a:cubicBezTo>
                  <a:cubicBezTo>
                    <a:pt x="2648" y="1324"/>
                    <a:pt x="2626" y="1324"/>
                    <a:pt x="2671" y="1324"/>
                  </a:cubicBezTo>
                  <a:cubicBezTo>
                    <a:pt x="2694" y="1347"/>
                    <a:pt x="2763" y="1279"/>
                    <a:pt x="2831" y="1301"/>
                  </a:cubicBezTo>
                  <a:cubicBezTo>
                    <a:pt x="2808" y="1301"/>
                    <a:pt x="2808" y="1279"/>
                    <a:pt x="2831" y="1279"/>
                  </a:cubicBezTo>
                  <a:cubicBezTo>
                    <a:pt x="2854" y="1279"/>
                    <a:pt x="2922" y="1301"/>
                    <a:pt x="2968" y="1279"/>
                  </a:cubicBezTo>
                  <a:cubicBezTo>
                    <a:pt x="2968" y="1279"/>
                    <a:pt x="2968" y="1279"/>
                    <a:pt x="2968" y="1279"/>
                  </a:cubicBezTo>
                  <a:cubicBezTo>
                    <a:pt x="2991" y="1279"/>
                    <a:pt x="3059" y="1279"/>
                    <a:pt x="3082" y="1256"/>
                  </a:cubicBezTo>
                  <a:cubicBezTo>
                    <a:pt x="3105" y="1301"/>
                    <a:pt x="3265" y="1233"/>
                    <a:pt x="3265" y="1279"/>
                  </a:cubicBezTo>
                  <a:lnTo>
                    <a:pt x="3356" y="1279"/>
                  </a:lnTo>
                  <a:lnTo>
                    <a:pt x="3356" y="1279"/>
                  </a:lnTo>
                  <a:cubicBezTo>
                    <a:pt x="3424" y="1279"/>
                    <a:pt x="3447" y="1279"/>
                    <a:pt x="3470" y="1256"/>
                  </a:cubicBezTo>
                  <a:cubicBezTo>
                    <a:pt x="3470" y="1256"/>
                    <a:pt x="3470" y="1279"/>
                    <a:pt x="3470" y="1279"/>
                  </a:cubicBezTo>
                  <a:cubicBezTo>
                    <a:pt x="3539" y="1279"/>
                    <a:pt x="3561" y="1279"/>
                    <a:pt x="3630" y="1256"/>
                  </a:cubicBezTo>
                  <a:lnTo>
                    <a:pt x="3630" y="1279"/>
                  </a:lnTo>
                  <a:cubicBezTo>
                    <a:pt x="3653" y="1279"/>
                    <a:pt x="3767" y="1301"/>
                    <a:pt x="3835" y="1301"/>
                  </a:cubicBezTo>
                  <a:cubicBezTo>
                    <a:pt x="3835" y="1301"/>
                    <a:pt x="3835" y="1301"/>
                    <a:pt x="3835" y="1301"/>
                  </a:cubicBezTo>
                  <a:cubicBezTo>
                    <a:pt x="3927" y="1301"/>
                    <a:pt x="4064" y="1370"/>
                    <a:pt x="4086" y="1324"/>
                  </a:cubicBezTo>
                  <a:cubicBezTo>
                    <a:pt x="4109" y="1324"/>
                    <a:pt x="4132" y="1324"/>
                    <a:pt x="4155" y="1324"/>
                  </a:cubicBezTo>
                  <a:cubicBezTo>
                    <a:pt x="4086" y="1301"/>
                    <a:pt x="4178" y="1301"/>
                    <a:pt x="4132" y="1279"/>
                  </a:cubicBezTo>
                  <a:cubicBezTo>
                    <a:pt x="4178" y="1279"/>
                    <a:pt x="4223" y="1301"/>
                    <a:pt x="4178" y="1301"/>
                  </a:cubicBezTo>
                  <a:lnTo>
                    <a:pt x="4178" y="1301"/>
                  </a:lnTo>
                  <a:cubicBezTo>
                    <a:pt x="4155" y="1324"/>
                    <a:pt x="4269" y="1324"/>
                    <a:pt x="4269" y="1347"/>
                  </a:cubicBezTo>
                  <a:cubicBezTo>
                    <a:pt x="4269" y="1347"/>
                    <a:pt x="4292" y="1347"/>
                    <a:pt x="4292" y="1347"/>
                  </a:cubicBezTo>
                  <a:cubicBezTo>
                    <a:pt x="4155" y="1347"/>
                    <a:pt x="4041" y="1347"/>
                    <a:pt x="3904" y="1347"/>
                  </a:cubicBezTo>
                  <a:cubicBezTo>
                    <a:pt x="3059" y="1347"/>
                    <a:pt x="2192" y="1530"/>
                    <a:pt x="1484" y="2032"/>
                  </a:cubicBezTo>
                  <a:cubicBezTo>
                    <a:pt x="845" y="2488"/>
                    <a:pt x="389" y="3196"/>
                    <a:pt x="206" y="3972"/>
                  </a:cubicBezTo>
                  <a:cubicBezTo>
                    <a:pt x="183" y="4063"/>
                    <a:pt x="160" y="4132"/>
                    <a:pt x="160" y="4223"/>
                  </a:cubicBezTo>
                  <a:cubicBezTo>
                    <a:pt x="160" y="4223"/>
                    <a:pt x="160" y="4223"/>
                    <a:pt x="138" y="4200"/>
                  </a:cubicBezTo>
                  <a:cubicBezTo>
                    <a:pt x="160" y="4223"/>
                    <a:pt x="160" y="4246"/>
                    <a:pt x="138" y="4223"/>
                  </a:cubicBezTo>
                  <a:cubicBezTo>
                    <a:pt x="138" y="4223"/>
                    <a:pt x="160" y="4223"/>
                    <a:pt x="160" y="4246"/>
                  </a:cubicBezTo>
                  <a:cubicBezTo>
                    <a:pt x="46" y="4931"/>
                    <a:pt x="138" y="5638"/>
                    <a:pt x="389" y="6300"/>
                  </a:cubicBezTo>
                  <a:cubicBezTo>
                    <a:pt x="275" y="5684"/>
                    <a:pt x="343" y="4999"/>
                    <a:pt x="685" y="4474"/>
                  </a:cubicBezTo>
                  <a:cubicBezTo>
                    <a:pt x="434" y="5570"/>
                    <a:pt x="594" y="6779"/>
                    <a:pt x="1165" y="7761"/>
                  </a:cubicBezTo>
                  <a:cubicBezTo>
                    <a:pt x="982" y="7053"/>
                    <a:pt x="1005" y="6323"/>
                    <a:pt x="1233" y="5638"/>
                  </a:cubicBezTo>
                  <a:cubicBezTo>
                    <a:pt x="1256" y="6711"/>
                    <a:pt x="1598" y="7807"/>
                    <a:pt x="2238" y="8697"/>
                  </a:cubicBezTo>
                  <a:cubicBezTo>
                    <a:pt x="2466" y="8994"/>
                    <a:pt x="2740" y="9290"/>
                    <a:pt x="3128" y="9382"/>
                  </a:cubicBezTo>
                  <a:cubicBezTo>
                    <a:pt x="2626" y="8834"/>
                    <a:pt x="2329" y="8149"/>
                    <a:pt x="2352" y="7419"/>
                  </a:cubicBezTo>
                  <a:cubicBezTo>
                    <a:pt x="2489" y="8103"/>
                    <a:pt x="2854" y="8651"/>
                    <a:pt x="3402" y="9108"/>
                  </a:cubicBezTo>
                  <a:cubicBezTo>
                    <a:pt x="3949" y="9541"/>
                    <a:pt x="4680" y="9770"/>
                    <a:pt x="5365" y="9724"/>
                  </a:cubicBezTo>
                  <a:cubicBezTo>
                    <a:pt x="4497" y="12029"/>
                    <a:pt x="4840" y="14700"/>
                    <a:pt x="6186" y="16731"/>
                  </a:cubicBezTo>
                  <a:cubicBezTo>
                    <a:pt x="5684" y="15704"/>
                    <a:pt x="5684" y="14517"/>
                    <a:pt x="5753" y="13376"/>
                  </a:cubicBezTo>
                  <a:cubicBezTo>
                    <a:pt x="5753" y="14221"/>
                    <a:pt x="6049" y="15088"/>
                    <a:pt x="6415" y="15841"/>
                  </a:cubicBezTo>
                  <a:cubicBezTo>
                    <a:pt x="6825" y="16731"/>
                    <a:pt x="7328" y="17553"/>
                    <a:pt x="7624" y="18489"/>
                  </a:cubicBezTo>
                  <a:cubicBezTo>
                    <a:pt x="7830" y="19196"/>
                    <a:pt x="7898" y="19950"/>
                    <a:pt x="7944" y="20680"/>
                  </a:cubicBezTo>
                  <a:cubicBezTo>
                    <a:pt x="8081" y="20201"/>
                    <a:pt x="8149" y="19744"/>
                    <a:pt x="8172" y="19242"/>
                  </a:cubicBezTo>
                  <a:cubicBezTo>
                    <a:pt x="8172" y="19950"/>
                    <a:pt x="8492" y="20657"/>
                    <a:pt x="8903" y="21251"/>
                  </a:cubicBezTo>
                  <a:cubicBezTo>
                    <a:pt x="9336" y="21913"/>
                    <a:pt x="9907" y="22506"/>
                    <a:pt x="10341" y="23168"/>
                  </a:cubicBezTo>
                  <a:cubicBezTo>
                    <a:pt x="10729" y="23739"/>
                    <a:pt x="11002" y="24355"/>
                    <a:pt x="11231" y="25017"/>
                  </a:cubicBezTo>
                  <a:cubicBezTo>
                    <a:pt x="10569" y="25793"/>
                    <a:pt x="10067" y="26683"/>
                    <a:pt x="9861" y="27687"/>
                  </a:cubicBezTo>
                  <a:cubicBezTo>
                    <a:pt x="9747" y="28258"/>
                    <a:pt x="9747" y="28852"/>
                    <a:pt x="9770" y="29445"/>
                  </a:cubicBezTo>
                  <a:cubicBezTo>
                    <a:pt x="9816" y="30746"/>
                    <a:pt x="9975" y="32070"/>
                    <a:pt x="10226" y="33348"/>
                  </a:cubicBezTo>
                  <a:cubicBezTo>
                    <a:pt x="10341" y="33896"/>
                    <a:pt x="10477" y="34467"/>
                    <a:pt x="10774" y="34946"/>
                  </a:cubicBezTo>
                  <a:cubicBezTo>
                    <a:pt x="11345" y="35836"/>
                    <a:pt x="12440" y="36315"/>
                    <a:pt x="13490" y="36247"/>
                  </a:cubicBezTo>
                  <a:cubicBezTo>
                    <a:pt x="14540" y="36156"/>
                    <a:pt x="15522" y="35562"/>
                    <a:pt x="16161" y="34718"/>
                  </a:cubicBezTo>
                  <a:cubicBezTo>
                    <a:pt x="16800" y="33873"/>
                    <a:pt x="17097" y="32823"/>
                    <a:pt x="17142" y="31773"/>
                  </a:cubicBezTo>
                  <a:cubicBezTo>
                    <a:pt x="17165" y="31499"/>
                    <a:pt x="17142" y="31225"/>
                    <a:pt x="17120" y="30974"/>
                  </a:cubicBezTo>
                  <a:cubicBezTo>
                    <a:pt x="17142" y="30951"/>
                    <a:pt x="17142" y="30951"/>
                    <a:pt x="17142" y="30929"/>
                  </a:cubicBezTo>
                  <a:cubicBezTo>
                    <a:pt x="17165" y="30906"/>
                    <a:pt x="17165" y="30883"/>
                    <a:pt x="17142" y="30883"/>
                  </a:cubicBezTo>
                  <a:cubicBezTo>
                    <a:pt x="17142" y="30906"/>
                    <a:pt x="17142" y="30929"/>
                    <a:pt x="17120" y="30951"/>
                  </a:cubicBezTo>
                  <a:cubicBezTo>
                    <a:pt x="17120" y="30951"/>
                    <a:pt x="17120" y="30929"/>
                    <a:pt x="17120" y="30929"/>
                  </a:cubicBezTo>
                  <a:cubicBezTo>
                    <a:pt x="17120" y="30906"/>
                    <a:pt x="17142" y="30906"/>
                    <a:pt x="17142" y="30883"/>
                  </a:cubicBezTo>
                  <a:cubicBezTo>
                    <a:pt x="17142" y="30883"/>
                    <a:pt x="17142" y="30883"/>
                    <a:pt x="17165" y="30814"/>
                  </a:cubicBezTo>
                  <a:cubicBezTo>
                    <a:pt x="17142" y="30837"/>
                    <a:pt x="17120" y="30951"/>
                    <a:pt x="17120" y="30883"/>
                  </a:cubicBezTo>
                  <a:cubicBezTo>
                    <a:pt x="17142" y="30814"/>
                    <a:pt x="17142" y="30837"/>
                    <a:pt x="17165" y="30792"/>
                  </a:cubicBezTo>
                  <a:cubicBezTo>
                    <a:pt x="17142" y="30814"/>
                    <a:pt x="17165" y="30700"/>
                    <a:pt x="17165" y="30700"/>
                  </a:cubicBezTo>
                  <a:lnTo>
                    <a:pt x="17142" y="30769"/>
                  </a:lnTo>
                  <a:cubicBezTo>
                    <a:pt x="17142" y="30769"/>
                    <a:pt x="17142" y="30746"/>
                    <a:pt x="17142" y="30769"/>
                  </a:cubicBezTo>
                  <a:cubicBezTo>
                    <a:pt x="17142" y="30769"/>
                    <a:pt x="17142" y="30814"/>
                    <a:pt x="17120" y="30860"/>
                  </a:cubicBezTo>
                  <a:cubicBezTo>
                    <a:pt x="17051" y="30267"/>
                    <a:pt x="16914" y="29673"/>
                    <a:pt x="16686" y="29103"/>
                  </a:cubicBezTo>
                  <a:cubicBezTo>
                    <a:pt x="16366" y="28281"/>
                    <a:pt x="15887" y="27550"/>
                    <a:pt x="15613" y="26706"/>
                  </a:cubicBezTo>
                  <a:cubicBezTo>
                    <a:pt x="15408" y="26090"/>
                    <a:pt x="15339" y="25428"/>
                    <a:pt x="15339" y="24766"/>
                  </a:cubicBezTo>
                  <a:cubicBezTo>
                    <a:pt x="15841" y="22826"/>
                    <a:pt x="16732" y="20840"/>
                    <a:pt x="16024" y="19014"/>
                  </a:cubicBezTo>
                  <a:cubicBezTo>
                    <a:pt x="16001" y="18923"/>
                    <a:pt x="15956" y="18854"/>
                    <a:pt x="15933" y="18786"/>
                  </a:cubicBezTo>
                  <a:lnTo>
                    <a:pt x="15933" y="18786"/>
                  </a:lnTo>
                  <a:cubicBezTo>
                    <a:pt x="15956" y="18831"/>
                    <a:pt x="15956" y="18831"/>
                    <a:pt x="15956" y="18854"/>
                  </a:cubicBezTo>
                  <a:cubicBezTo>
                    <a:pt x="16001" y="18877"/>
                    <a:pt x="15887" y="18740"/>
                    <a:pt x="15933" y="18786"/>
                  </a:cubicBezTo>
                  <a:cubicBezTo>
                    <a:pt x="15956" y="18831"/>
                    <a:pt x="16115" y="19037"/>
                    <a:pt x="16115" y="19082"/>
                  </a:cubicBezTo>
                  <a:cubicBezTo>
                    <a:pt x="16138" y="19128"/>
                    <a:pt x="16115" y="19059"/>
                    <a:pt x="16138" y="19128"/>
                  </a:cubicBezTo>
                  <a:lnTo>
                    <a:pt x="16161" y="19128"/>
                  </a:lnTo>
                  <a:lnTo>
                    <a:pt x="16161" y="19151"/>
                  </a:lnTo>
                  <a:cubicBezTo>
                    <a:pt x="16184" y="19196"/>
                    <a:pt x="16184" y="19196"/>
                    <a:pt x="16184" y="19219"/>
                  </a:cubicBezTo>
                  <a:cubicBezTo>
                    <a:pt x="16184" y="19196"/>
                    <a:pt x="16184" y="19174"/>
                    <a:pt x="16161" y="19174"/>
                  </a:cubicBezTo>
                  <a:cubicBezTo>
                    <a:pt x="16207" y="19242"/>
                    <a:pt x="16252" y="19311"/>
                    <a:pt x="16252" y="19333"/>
                  </a:cubicBezTo>
                  <a:lnTo>
                    <a:pt x="16229" y="19265"/>
                  </a:lnTo>
                  <a:cubicBezTo>
                    <a:pt x="16321" y="19425"/>
                    <a:pt x="16435" y="19630"/>
                    <a:pt x="16503" y="19790"/>
                  </a:cubicBezTo>
                  <a:lnTo>
                    <a:pt x="16503" y="19790"/>
                  </a:lnTo>
                  <a:cubicBezTo>
                    <a:pt x="16572" y="19904"/>
                    <a:pt x="16549" y="19881"/>
                    <a:pt x="16595" y="20018"/>
                  </a:cubicBezTo>
                  <a:lnTo>
                    <a:pt x="16595" y="20018"/>
                  </a:lnTo>
                  <a:cubicBezTo>
                    <a:pt x="16617" y="20041"/>
                    <a:pt x="16640" y="20087"/>
                    <a:pt x="16640" y="20109"/>
                  </a:cubicBezTo>
                  <a:cubicBezTo>
                    <a:pt x="16617" y="20087"/>
                    <a:pt x="16663" y="20178"/>
                    <a:pt x="16640" y="20155"/>
                  </a:cubicBezTo>
                  <a:cubicBezTo>
                    <a:pt x="16686" y="20292"/>
                    <a:pt x="16663" y="20201"/>
                    <a:pt x="16709" y="20292"/>
                  </a:cubicBezTo>
                  <a:lnTo>
                    <a:pt x="16709" y="20315"/>
                  </a:lnTo>
                  <a:cubicBezTo>
                    <a:pt x="16732" y="20361"/>
                    <a:pt x="16732" y="20361"/>
                    <a:pt x="16754" y="20429"/>
                  </a:cubicBezTo>
                  <a:cubicBezTo>
                    <a:pt x="16732" y="20361"/>
                    <a:pt x="16754" y="20475"/>
                    <a:pt x="16732" y="20406"/>
                  </a:cubicBezTo>
                  <a:cubicBezTo>
                    <a:pt x="16754" y="20566"/>
                    <a:pt x="16800" y="20634"/>
                    <a:pt x="16800" y="20703"/>
                  </a:cubicBezTo>
                  <a:cubicBezTo>
                    <a:pt x="16823" y="20771"/>
                    <a:pt x="16777" y="20566"/>
                    <a:pt x="16800" y="20612"/>
                  </a:cubicBezTo>
                  <a:cubicBezTo>
                    <a:pt x="16800" y="20566"/>
                    <a:pt x="16823" y="20657"/>
                    <a:pt x="16823" y="20726"/>
                  </a:cubicBezTo>
                  <a:cubicBezTo>
                    <a:pt x="16823" y="20771"/>
                    <a:pt x="16823" y="20794"/>
                    <a:pt x="16823" y="20931"/>
                  </a:cubicBezTo>
                  <a:cubicBezTo>
                    <a:pt x="16823" y="20908"/>
                    <a:pt x="16823" y="20908"/>
                    <a:pt x="16823" y="20908"/>
                  </a:cubicBezTo>
                  <a:cubicBezTo>
                    <a:pt x="16823" y="20954"/>
                    <a:pt x="16846" y="21000"/>
                    <a:pt x="16846" y="21045"/>
                  </a:cubicBezTo>
                  <a:cubicBezTo>
                    <a:pt x="16846" y="21091"/>
                    <a:pt x="16846" y="21137"/>
                    <a:pt x="16869" y="21137"/>
                  </a:cubicBezTo>
                  <a:lnTo>
                    <a:pt x="16846" y="21022"/>
                  </a:lnTo>
                  <a:cubicBezTo>
                    <a:pt x="16869" y="21091"/>
                    <a:pt x="16891" y="21137"/>
                    <a:pt x="16869" y="21251"/>
                  </a:cubicBezTo>
                  <a:cubicBezTo>
                    <a:pt x="16869" y="21251"/>
                    <a:pt x="16869" y="21205"/>
                    <a:pt x="16869" y="21182"/>
                  </a:cubicBezTo>
                  <a:cubicBezTo>
                    <a:pt x="16869" y="21228"/>
                    <a:pt x="16869" y="21251"/>
                    <a:pt x="16869" y="21274"/>
                  </a:cubicBezTo>
                  <a:cubicBezTo>
                    <a:pt x="16846" y="21274"/>
                    <a:pt x="16869" y="21137"/>
                    <a:pt x="16846" y="21068"/>
                  </a:cubicBezTo>
                  <a:cubicBezTo>
                    <a:pt x="16846" y="21114"/>
                    <a:pt x="16869" y="21205"/>
                    <a:pt x="16846" y="21182"/>
                  </a:cubicBezTo>
                  <a:cubicBezTo>
                    <a:pt x="16869" y="21228"/>
                    <a:pt x="16823" y="21296"/>
                    <a:pt x="16846" y="21388"/>
                  </a:cubicBezTo>
                  <a:lnTo>
                    <a:pt x="16846" y="21365"/>
                  </a:lnTo>
                  <a:cubicBezTo>
                    <a:pt x="16846" y="21388"/>
                    <a:pt x="16846" y="21410"/>
                    <a:pt x="16846" y="21433"/>
                  </a:cubicBezTo>
                  <a:lnTo>
                    <a:pt x="16846" y="21388"/>
                  </a:lnTo>
                  <a:cubicBezTo>
                    <a:pt x="16846" y="21456"/>
                    <a:pt x="16823" y="21525"/>
                    <a:pt x="16823" y="21593"/>
                  </a:cubicBezTo>
                  <a:cubicBezTo>
                    <a:pt x="16823" y="21456"/>
                    <a:pt x="16823" y="21570"/>
                    <a:pt x="16846" y="21502"/>
                  </a:cubicBezTo>
                  <a:cubicBezTo>
                    <a:pt x="16846" y="21662"/>
                    <a:pt x="16823" y="21616"/>
                    <a:pt x="16800" y="21776"/>
                  </a:cubicBezTo>
                  <a:cubicBezTo>
                    <a:pt x="16800" y="21730"/>
                    <a:pt x="16800" y="21707"/>
                    <a:pt x="16800" y="21730"/>
                  </a:cubicBezTo>
                  <a:cubicBezTo>
                    <a:pt x="16800" y="21776"/>
                    <a:pt x="16800" y="21821"/>
                    <a:pt x="16777" y="21844"/>
                  </a:cubicBezTo>
                  <a:cubicBezTo>
                    <a:pt x="16754" y="21958"/>
                    <a:pt x="16800" y="21821"/>
                    <a:pt x="16800" y="21867"/>
                  </a:cubicBezTo>
                  <a:cubicBezTo>
                    <a:pt x="16777" y="21913"/>
                    <a:pt x="16777" y="21935"/>
                    <a:pt x="16777" y="21981"/>
                  </a:cubicBezTo>
                  <a:lnTo>
                    <a:pt x="16754" y="21981"/>
                  </a:lnTo>
                  <a:cubicBezTo>
                    <a:pt x="16732" y="22118"/>
                    <a:pt x="16777" y="22027"/>
                    <a:pt x="16732" y="22141"/>
                  </a:cubicBezTo>
                  <a:lnTo>
                    <a:pt x="16732" y="22095"/>
                  </a:lnTo>
                  <a:lnTo>
                    <a:pt x="16732" y="22164"/>
                  </a:lnTo>
                  <a:lnTo>
                    <a:pt x="16709" y="22141"/>
                  </a:lnTo>
                  <a:cubicBezTo>
                    <a:pt x="16709" y="22209"/>
                    <a:pt x="16686" y="22232"/>
                    <a:pt x="16663" y="22301"/>
                  </a:cubicBezTo>
                  <a:cubicBezTo>
                    <a:pt x="16686" y="22301"/>
                    <a:pt x="16686" y="22323"/>
                    <a:pt x="16663" y="22392"/>
                  </a:cubicBezTo>
                  <a:cubicBezTo>
                    <a:pt x="16640" y="22415"/>
                    <a:pt x="16663" y="22346"/>
                    <a:pt x="16640" y="22438"/>
                  </a:cubicBezTo>
                  <a:cubicBezTo>
                    <a:pt x="16640" y="22415"/>
                    <a:pt x="16640" y="22392"/>
                    <a:pt x="16663" y="22369"/>
                  </a:cubicBezTo>
                  <a:cubicBezTo>
                    <a:pt x="16663" y="22346"/>
                    <a:pt x="16663" y="22346"/>
                    <a:pt x="16640" y="22323"/>
                  </a:cubicBezTo>
                  <a:cubicBezTo>
                    <a:pt x="16617" y="22369"/>
                    <a:pt x="16617" y="22438"/>
                    <a:pt x="16595" y="22483"/>
                  </a:cubicBezTo>
                  <a:cubicBezTo>
                    <a:pt x="16595" y="22460"/>
                    <a:pt x="16617" y="22438"/>
                    <a:pt x="16617" y="22438"/>
                  </a:cubicBezTo>
                  <a:cubicBezTo>
                    <a:pt x="16617" y="22483"/>
                    <a:pt x="16595" y="22529"/>
                    <a:pt x="16595" y="22575"/>
                  </a:cubicBezTo>
                  <a:cubicBezTo>
                    <a:pt x="16572" y="22597"/>
                    <a:pt x="16572" y="22575"/>
                    <a:pt x="16572" y="22552"/>
                  </a:cubicBezTo>
                  <a:cubicBezTo>
                    <a:pt x="16572" y="22575"/>
                    <a:pt x="16572" y="22597"/>
                    <a:pt x="16549" y="22643"/>
                  </a:cubicBezTo>
                  <a:cubicBezTo>
                    <a:pt x="16549" y="22620"/>
                    <a:pt x="16526" y="22620"/>
                    <a:pt x="16549" y="22575"/>
                  </a:cubicBezTo>
                  <a:lnTo>
                    <a:pt x="16526" y="22689"/>
                  </a:lnTo>
                  <a:cubicBezTo>
                    <a:pt x="16503" y="22689"/>
                    <a:pt x="16481" y="22734"/>
                    <a:pt x="16481" y="22734"/>
                  </a:cubicBezTo>
                  <a:cubicBezTo>
                    <a:pt x="16458" y="22780"/>
                    <a:pt x="16435" y="22894"/>
                    <a:pt x="16389" y="22963"/>
                  </a:cubicBezTo>
                  <a:cubicBezTo>
                    <a:pt x="16389" y="22985"/>
                    <a:pt x="16389" y="22985"/>
                    <a:pt x="16389" y="23008"/>
                  </a:cubicBezTo>
                  <a:cubicBezTo>
                    <a:pt x="16344" y="23077"/>
                    <a:pt x="16298" y="23145"/>
                    <a:pt x="16275" y="23259"/>
                  </a:cubicBezTo>
                  <a:lnTo>
                    <a:pt x="16229" y="23305"/>
                  </a:lnTo>
                  <a:cubicBezTo>
                    <a:pt x="16207" y="23373"/>
                    <a:pt x="16275" y="23237"/>
                    <a:pt x="16229" y="23351"/>
                  </a:cubicBezTo>
                  <a:cubicBezTo>
                    <a:pt x="16207" y="23442"/>
                    <a:pt x="16207" y="23373"/>
                    <a:pt x="16184" y="23419"/>
                  </a:cubicBezTo>
                  <a:cubicBezTo>
                    <a:pt x="16184" y="23465"/>
                    <a:pt x="16161" y="23556"/>
                    <a:pt x="16115" y="23625"/>
                  </a:cubicBezTo>
                  <a:cubicBezTo>
                    <a:pt x="16115" y="23579"/>
                    <a:pt x="16138" y="23579"/>
                    <a:pt x="16138" y="23556"/>
                  </a:cubicBezTo>
                  <a:lnTo>
                    <a:pt x="16093" y="23602"/>
                  </a:lnTo>
                  <a:cubicBezTo>
                    <a:pt x="16115" y="23510"/>
                    <a:pt x="16138" y="23465"/>
                    <a:pt x="16115" y="23510"/>
                  </a:cubicBezTo>
                  <a:cubicBezTo>
                    <a:pt x="16138" y="23533"/>
                    <a:pt x="16001" y="23761"/>
                    <a:pt x="16047" y="23784"/>
                  </a:cubicBezTo>
                  <a:lnTo>
                    <a:pt x="16024" y="23830"/>
                  </a:lnTo>
                  <a:cubicBezTo>
                    <a:pt x="16024" y="23807"/>
                    <a:pt x="16024" y="23807"/>
                    <a:pt x="16024" y="23807"/>
                  </a:cubicBezTo>
                  <a:cubicBezTo>
                    <a:pt x="15978" y="23876"/>
                    <a:pt x="16024" y="23876"/>
                    <a:pt x="15978" y="23967"/>
                  </a:cubicBezTo>
                  <a:cubicBezTo>
                    <a:pt x="15956" y="24013"/>
                    <a:pt x="15956" y="24035"/>
                    <a:pt x="15956" y="23990"/>
                  </a:cubicBezTo>
                  <a:lnTo>
                    <a:pt x="15933" y="24081"/>
                  </a:lnTo>
                  <a:cubicBezTo>
                    <a:pt x="15910" y="24104"/>
                    <a:pt x="15910" y="24104"/>
                    <a:pt x="15933" y="24081"/>
                  </a:cubicBezTo>
                  <a:cubicBezTo>
                    <a:pt x="15910" y="24127"/>
                    <a:pt x="15887" y="24172"/>
                    <a:pt x="15887" y="24195"/>
                  </a:cubicBezTo>
                  <a:lnTo>
                    <a:pt x="15887" y="24195"/>
                  </a:lnTo>
                  <a:cubicBezTo>
                    <a:pt x="15887" y="24218"/>
                    <a:pt x="15887" y="24264"/>
                    <a:pt x="15887" y="24286"/>
                  </a:cubicBezTo>
                  <a:cubicBezTo>
                    <a:pt x="15864" y="24309"/>
                    <a:pt x="15887" y="24264"/>
                    <a:pt x="15864" y="24286"/>
                  </a:cubicBezTo>
                  <a:lnTo>
                    <a:pt x="15864" y="24355"/>
                  </a:lnTo>
                  <a:cubicBezTo>
                    <a:pt x="15841" y="24378"/>
                    <a:pt x="15841" y="24309"/>
                    <a:pt x="15864" y="24264"/>
                  </a:cubicBezTo>
                  <a:cubicBezTo>
                    <a:pt x="15796" y="24309"/>
                    <a:pt x="15841" y="24332"/>
                    <a:pt x="15796" y="24469"/>
                  </a:cubicBezTo>
                  <a:lnTo>
                    <a:pt x="15796" y="24401"/>
                  </a:lnTo>
                  <a:cubicBezTo>
                    <a:pt x="15773" y="24423"/>
                    <a:pt x="15750" y="24492"/>
                    <a:pt x="15727" y="24560"/>
                  </a:cubicBezTo>
                  <a:cubicBezTo>
                    <a:pt x="15727" y="24538"/>
                    <a:pt x="15796" y="24423"/>
                    <a:pt x="15796" y="24492"/>
                  </a:cubicBezTo>
                  <a:cubicBezTo>
                    <a:pt x="15773" y="24515"/>
                    <a:pt x="15773" y="24538"/>
                    <a:pt x="15773" y="24583"/>
                  </a:cubicBezTo>
                  <a:cubicBezTo>
                    <a:pt x="15750" y="24583"/>
                    <a:pt x="15750" y="24629"/>
                    <a:pt x="15750" y="24674"/>
                  </a:cubicBezTo>
                  <a:lnTo>
                    <a:pt x="15727" y="24674"/>
                  </a:lnTo>
                  <a:cubicBezTo>
                    <a:pt x="15704" y="24743"/>
                    <a:pt x="15727" y="24720"/>
                    <a:pt x="15727" y="24766"/>
                  </a:cubicBezTo>
                  <a:cubicBezTo>
                    <a:pt x="15727" y="24834"/>
                    <a:pt x="15704" y="24834"/>
                    <a:pt x="15682" y="24857"/>
                  </a:cubicBezTo>
                  <a:cubicBezTo>
                    <a:pt x="15682" y="24971"/>
                    <a:pt x="15727" y="24789"/>
                    <a:pt x="15704" y="24903"/>
                  </a:cubicBezTo>
                  <a:cubicBezTo>
                    <a:pt x="15704" y="24994"/>
                    <a:pt x="15704" y="25063"/>
                    <a:pt x="15727" y="25154"/>
                  </a:cubicBezTo>
                  <a:cubicBezTo>
                    <a:pt x="15727" y="25222"/>
                    <a:pt x="15727" y="25154"/>
                    <a:pt x="15727" y="25177"/>
                  </a:cubicBezTo>
                  <a:cubicBezTo>
                    <a:pt x="15727" y="25199"/>
                    <a:pt x="15727" y="25222"/>
                    <a:pt x="15750" y="25222"/>
                  </a:cubicBezTo>
                  <a:cubicBezTo>
                    <a:pt x="15750" y="25245"/>
                    <a:pt x="15750" y="25245"/>
                    <a:pt x="15727" y="25245"/>
                  </a:cubicBezTo>
                  <a:cubicBezTo>
                    <a:pt x="15750" y="25291"/>
                    <a:pt x="15750" y="25245"/>
                    <a:pt x="15773" y="25314"/>
                  </a:cubicBezTo>
                  <a:cubicBezTo>
                    <a:pt x="15796" y="25314"/>
                    <a:pt x="15773" y="25451"/>
                    <a:pt x="15841" y="25519"/>
                  </a:cubicBezTo>
                  <a:cubicBezTo>
                    <a:pt x="15841" y="25542"/>
                    <a:pt x="15819" y="25519"/>
                    <a:pt x="15819" y="25542"/>
                  </a:cubicBezTo>
                  <a:cubicBezTo>
                    <a:pt x="15887" y="25633"/>
                    <a:pt x="15864" y="25633"/>
                    <a:pt x="15933" y="25702"/>
                  </a:cubicBezTo>
                  <a:lnTo>
                    <a:pt x="15956" y="25793"/>
                  </a:lnTo>
                  <a:cubicBezTo>
                    <a:pt x="15933" y="25724"/>
                    <a:pt x="16001" y="25793"/>
                    <a:pt x="16047" y="25839"/>
                  </a:cubicBezTo>
                  <a:cubicBezTo>
                    <a:pt x="16047" y="25816"/>
                    <a:pt x="16024" y="25793"/>
                    <a:pt x="16024" y="25770"/>
                  </a:cubicBezTo>
                  <a:lnTo>
                    <a:pt x="16093" y="25861"/>
                  </a:lnTo>
                  <a:cubicBezTo>
                    <a:pt x="16093" y="25884"/>
                    <a:pt x="16093" y="25884"/>
                    <a:pt x="16070" y="25861"/>
                  </a:cubicBezTo>
                  <a:cubicBezTo>
                    <a:pt x="16070" y="25861"/>
                    <a:pt x="16070" y="25884"/>
                    <a:pt x="16070" y="25884"/>
                  </a:cubicBezTo>
                  <a:cubicBezTo>
                    <a:pt x="16093" y="25907"/>
                    <a:pt x="16070" y="25907"/>
                    <a:pt x="16047" y="25884"/>
                  </a:cubicBezTo>
                  <a:cubicBezTo>
                    <a:pt x="16047" y="25884"/>
                    <a:pt x="16047" y="25861"/>
                    <a:pt x="16047" y="25839"/>
                  </a:cubicBezTo>
                  <a:cubicBezTo>
                    <a:pt x="16024" y="25839"/>
                    <a:pt x="16001" y="25816"/>
                    <a:pt x="15978" y="25816"/>
                  </a:cubicBezTo>
                  <a:cubicBezTo>
                    <a:pt x="15978" y="25839"/>
                    <a:pt x="16001" y="25839"/>
                    <a:pt x="16001" y="25861"/>
                  </a:cubicBezTo>
                  <a:cubicBezTo>
                    <a:pt x="16001" y="25839"/>
                    <a:pt x="16001" y="25839"/>
                    <a:pt x="16001" y="25861"/>
                  </a:cubicBezTo>
                  <a:cubicBezTo>
                    <a:pt x="16001" y="25861"/>
                    <a:pt x="16001" y="25861"/>
                    <a:pt x="16024" y="25884"/>
                  </a:cubicBezTo>
                  <a:lnTo>
                    <a:pt x="16001" y="25907"/>
                  </a:lnTo>
                  <a:lnTo>
                    <a:pt x="16024" y="25907"/>
                  </a:lnTo>
                  <a:lnTo>
                    <a:pt x="16070" y="26044"/>
                  </a:lnTo>
                  <a:cubicBezTo>
                    <a:pt x="16138" y="26112"/>
                    <a:pt x="16229" y="26158"/>
                    <a:pt x="16321" y="26295"/>
                  </a:cubicBezTo>
                  <a:cubicBezTo>
                    <a:pt x="16275" y="26272"/>
                    <a:pt x="16275" y="26318"/>
                    <a:pt x="16252" y="26318"/>
                  </a:cubicBezTo>
                  <a:cubicBezTo>
                    <a:pt x="16252" y="26272"/>
                    <a:pt x="16184" y="26227"/>
                    <a:pt x="16161" y="26135"/>
                  </a:cubicBezTo>
                  <a:cubicBezTo>
                    <a:pt x="16184" y="26181"/>
                    <a:pt x="16161" y="26181"/>
                    <a:pt x="16161" y="26181"/>
                  </a:cubicBezTo>
                  <a:lnTo>
                    <a:pt x="16252" y="26295"/>
                  </a:lnTo>
                  <a:cubicBezTo>
                    <a:pt x="16229" y="26295"/>
                    <a:pt x="16252" y="26318"/>
                    <a:pt x="16252" y="26364"/>
                  </a:cubicBezTo>
                  <a:cubicBezTo>
                    <a:pt x="16275" y="26318"/>
                    <a:pt x="16344" y="26432"/>
                    <a:pt x="16366" y="26478"/>
                  </a:cubicBezTo>
                  <a:cubicBezTo>
                    <a:pt x="16366" y="26501"/>
                    <a:pt x="16344" y="26478"/>
                    <a:pt x="16321" y="26432"/>
                  </a:cubicBezTo>
                  <a:cubicBezTo>
                    <a:pt x="16344" y="26501"/>
                    <a:pt x="16389" y="26501"/>
                    <a:pt x="16412" y="26569"/>
                  </a:cubicBezTo>
                  <a:cubicBezTo>
                    <a:pt x="16412" y="26569"/>
                    <a:pt x="16412" y="26546"/>
                    <a:pt x="16389" y="26546"/>
                  </a:cubicBezTo>
                  <a:cubicBezTo>
                    <a:pt x="16435" y="26569"/>
                    <a:pt x="16458" y="26660"/>
                    <a:pt x="16458" y="26660"/>
                  </a:cubicBezTo>
                  <a:lnTo>
                    <a:pt x="16435" y="26637"/>
                  </a:lnTo>
                  <a:cubicBezTo>
                    <a:pt x="16481" y="26752"/>
                    <a:pt x="16595" y="26957"/>
                    <a:pt x="16640" y="26957"/>
                  </a:cubicBezTo>
                  <a:cubicBezTo>
                    <a:pt x="16640" y="26957"/>
                    <a:pt x="16595" y="26957"/>
                    <a:pt x="16595" y="26957"/>
                  </a:cubicBezTo>
                  <a:cubicBezTo>
                    <a:pt x="16640" y="27003"/>
                    <a:pt x="16709" y="27048"/>
                    <a:pt x="16754" y="27117"/>
                  </a:cubicBezTo>
                  <a:cubicBezTo>
                    <a:pt x="16732" y="27094"/>
                    <a:pt x="16709" y="27185"/>
                    <a:pt x="16663" y="27094"/>
                  </a:cubicBezTo>
                  <a:cubicBezTo>
                    <a:pt x="16663" y="27140"/>
                    <a:pt x="16686" y="27162"/>
                    <a:pt x="16709" y="27208"/>
                  </a:cubicBezTo>
                  <a:cubicBezTo>
                    <a:pt x="16709" y="27185"/>
                    <a:pt x="16709" y="27162"/>
                    <a:pt x="16732" y="27185"/>
                  </a:cubicBezTo>
                  <a:cubicBezTo>
                    <a:pt x="16732" y="27254"/>
                    <a:pt x="16732" y="27231"/>
                    <a:pt x="16754" y="27322"/>
                  </a:cubicBezTo>
                  <a:cubicBezTo>
                    <a:pt x="16754" y="27299"/>
                    <a:pt x="16800" y="27299"/>
                    <a:pt x="16800" y="27345"/>
                  </a:cubicBezTo>
                  <a:cubicBezTo>
                    <a:pt x="16800" y="27345"/>
                    <a:pt x="16777" y="27368"/>
                    <a:pt x="16777" y="27345"/>
                  </a:cubicBezTo>
                  <a:lnTo>
                    <a:pt x="16846" y="27436"/>
                  </a:lnTo>
                  <a:cubicBezTo>
                    <a:pt x="16823" y="27414"/>
                    <a:pt x="16823" y="27459"/>
                    <a:pt x="16823" y="27482"/>
                  </a:cubicBezTo>
                  <a:cubicBezTo>
                    <a:pt x="16823" y="27459"/>
                    <a:pt x="16846" y="27573"/>
                    <a:pt x="16869" y="27596"/>
                  </a:cubicBezTo>
                  <a:lnTo>
                    <a:pt x="16846" y="27550"/>
                  </a:lnTo>
                  <a:cubicBezTo>
                    <a:pt x="16891" y="27665"/>
                    <a:pt x="16937" y="27642"/>
                    <a:pt x="16983" y="27756"/>
                  </a:cubicBezTo>
                  <a:cubicBezTo>
                    <a:pt x="16983" y="27756"/>
                    <a:pt x="16937" y="27756"/>
                    <a:pt x="16937" y="27802"/>
                  </a:cubicBezTo>
                  <a:cubicBezTo>
                    <a:pt x="16983" y="27824"/>
                    <a:pt x="17074" y="27893"/>
                    <a:pt x="17120" y="28007"/>
                  </a:cubicBezTo>
                  <a:lnTo>
                    <a:pt x="17120" y="28030"/>
                  </a:lnTo>
                  <a:cubicBezTo>
                    <a:pt x="17120" y="28053"/>
                    <a:pt x="17142" y="28075"/>
                    <a:pt x="17142" y="28121"/>
                  </a:cubicBezTo>
                  <a:cubicBezTo>
                    <a:pt x="17097" y="28075"/>
                    <a:pt x="17006" y="27939"/>
                    <a:pt x="16960" y="27870"/>
                  </a:cubicBezTo>
                  <a:cubicBezTo>
                    <a:pt x="16960" y="27916"/>
                    <a:pt x="16960" y="27893"/>
                    <a:pt x="16983" y="27961"/>
                  </a:cubicBezTo>
                  <a:cubicBezTo>
                    <a:pt x="16983" y="27984"/>
                    <a:pt x="16960" y="27916"/>
                    <a:pt x="16937" y="27893"/>
                  </a:cubicBezTo>
                  <a:lnTo>
                    <a:pt x="16983" y="28053"/>
                  </a:lnTo>
                  <a:cubicBezTo>
                    <a:pt x="17006" y="28053"/>
                    <a:pt x="17051" y="28167"/>
                    <a:pt x="17051" y="28167"/>
                  </a:cubicBezTo>
                  <a:cubicBezTo>
                    <a:pt x="17028" y="28098"/>
                    <a:pt x="17006" y="28053"/>
                    <a:pt x="16983" y="28007"/>
                  </a:cubicBezTo>
                  <a:cubicBezTo>
                    <a:pt x="17006" y="27984"/>
                    <a:pt x="17074" y="28075"/>
                    <a:pt x="17097" y="28190"/>
                  </a:cubicBezTo>
                  <a:cubicBezTo>
                    <a:pt x="17097" y="28235"/>
                    <a:pt x="17051" y="28190"/>
                    <a:pt x="17051" y="28190"/>
                  </a:cubicBezTo>
                  <a:cubicBezTo>
                    <a:pt x="17074" y="28190"/>
                    <a:pt x="17097" y="28281"/>
                    <a:pt x="17097" y="28304"/>
                  </a:cubicBezTo>
                  <a:lnTo>
                    <a:pt x="17074" y="28258"/>
                  </a:lnTo>
                  <a:cubicBezTo>
                    <a:pt x="17074" y="28327"/>
                    <a:pt x="17120" y="28349"/>
                    <a:pt x="17120" y="28441"/>
                  </a:cubicBezTo>
                  <a:cubicBezTo>
                    <a:pt x="17120" y="28463"/>
                    <a:pt x="17120" y="28509"/>
                    <a:pt x="17120" y="28509"/>
                  </a:cubicBezTo>
                  <a:cubicBezTo>
                    <a:pt x="17142" y="28463"/>
                    <a:pt x="17211" y="28441"/>
                    <a:pt x="17234" y="28463"/>
                  </a:cubicBezTo>
                  <a:cubicBezTo>
                    <a:pt x="17234" y="28486"/>
                    <a:pt x="17234" y="28623"/>
                    <a:pt x="17234" y="28646"/>
                  </a:cubicBezTo>
                  <a:cubicBezTo>
                    <a:pt x="17211" y="28692"/>
                    <a:pt x="17188" y="28600"/>
                    <a:pt x="17165" y="28623"/>
                  </a:cubicBezTo>
                  <a:cubicBezTo>
                    <a:pt x="17165" y="28623"/>
                    <a:pt x="17188" y="28646"/>
                    <a:pt x="17188" y="28669"/>
                  </a:cubicBezTo>
                  <a:cubicBezTo>
                    <a:pt x="17188" y="28692"/>
                    <a:pt x="17165" y="28646"/>
                    <a:pt x="17188" y="28715"/>
                  </a:cubicBezTo>
                  <a:cubicBezTo>
                    <a:pt x="17211" y="28715"/>
                    <a:pt x="17211" y="28852"/>
                    <a:pt x="17211" y="28737"/>
                  </a:cubicBezTo>
                  <a:cubicBezTo>
                    <a:pt x="17211" y="28806"/>
                    <a:pt x="17211" y="28806"/>
                    <a:pt x="17234" y="28874"/>
                  </a:cubicBezTo>
                  <a:cubicBezTo>
                    <a:pt x="17234" y="28852"/>
                    <a:pt x="17279" y="28943"/>
                    <a:pt x="17279" y="28988"/>
                  </a:cubicBezTo>
                  <a:cubicBezTo>
                    <a:pt x="17279" y="28988"/>
                    <a:pt x="17279" y="29011"/>
                    <a:pt x="17279" y="29011"/>
                  </a:cubicBezTo>
                  <a:cubicBezTo>
                    <a:pt x="17279" y="29125"/>
                    <a:pt x="17279" y="29194"/>
                    <a:pt x="17302" y="29308"/>
                  </a:cubicBezTo>
                  <a:cubicBezTo>
                    <a:pt x="17279" y="29331"/>
                    <a:pt x="17279" y="29376"/>
                    <a:pt x="17279" y="29354"/>
                  </a:cubicBezTo>
                  <a:cubicBezTo>
                    <a:pt x="17279" y="29376"/>
                    <a:pt x="17279" y="29399"/>
                    <a:pt x="17279" y="29422"/>
                  </a:cubicBezTo>
                  <a:cubicBezTo>
                    <a:pt x="17279" y="29491"/>
                    <a:pt x="17279" y="29354"/>
                    <a:pt x="17257" y="29399"/>
                  </a:cubicBezTo>
                  <a:cubicBezTo>
                    <a:pt x="17279" y="29399"/>
                    <a:pt x="17279" y="29491"/>
                    <a:pt x="17302" y="29536"/>
                  </a:cubicBezTo>
                  <a:cubicBezTo>
                    <a:pt x="17302" y="29536"/>
                    <a:pt x="17302" y="29422"/>
                    <a:pt x="17279" y="29376"/>
                  </a:cubicBezTo>
                  <a:cubicBezTo>
                    <a:pt x="17302" y="29376"/>
                    <a:pt x="17325" y="29468"/>
                    <a:pt x="17348" y="29582"/>
                  </a:cubicBezTo>
                  <a:cubicBezTo>
                    <a:pt x="17348" y="29673"/>
                    <a:pt x="17325" y="29628"/>
                    <a:pt x="17325" y="29650"/>
                  </a:cubicBezTo>
                  <a:cubicBezTo>
                    <a:pt x="17325" y="29833"/>
                    <a:pt x="17371" y="29810"/>
                    <a:pt x="17325" y="29947"/>
                  </a:cubicBezTo>
                  <a:cubicBezTo>
                    <a:pt x="17325" y="30016"/>
                    <a:pt x="17302" y="29947"/>
                    <a:pt x="17302" y="29970"/>
                  </a:cubicBezTo>
                  <a:cubicBezTo>
                    <a:pt x="17302" y="29879"/>
                    <a:pt x="17325" y="29856"/>
                    <a:pt x="17325" y="29787"/>
                  </a:cubicBezTo>
                  <a:cubicBezTo>
                    <a:pt x="17325" y="29810"/>
                    <a:pt x="17302" y="29833"/>
                    <a:pt x="17302" y="29856"/>
                  </a:cubicBezTo>
                  <a:cubicBezTo>
                    <a:pt x="17302" y="29833"/>
                    <a:pt x="17302" y="29787"/>
                    <a:pt x="17302" y="29742"/>
                  </a:cubicBezTo>
                  <a:cubicBezTo>
                    <a:pt x="17302" y="29810"/>
                    <a:pt x="17279" y="30061"/>
                    <a:pt x="17257" y="30198"/>
                  </a:cubicBezTo>
                  <a:cubicBezTo>
                    <a:pt x="17257" y="30221"/>
                    <a:pt x="17257" y="30267"/>
                    <a:pt x="17257" y="30244"/>
                  </a:cubicBezTo>
                  <a:lnTo>
                    <a:pt x="17257" y="30198"/>
                  </a:lnTo>
                  <a:cubicBezTo>
                    <a:pt x="17279" y="30153"/>
                    <a:pt x="17279" y="30290"/>
                    <a:pt x="17279" y="30221"/>
                  </a:cubicBezTo>
                  <a:cubicBezTo>
                    <a:pt x="17279" y="30290"/>
                    <a:pt x="17279" y="30358"/>
                    <a:pt x="17257" y="30426"/>
                  </a:cubicBezTo>
                  <a:lnTo>
                    <a:pt x="17234" y="30449"/>
                  </a:lnTo>
                  <a:cubicBezTo>
                    <a:pt x="17234" y="30449"/>
                    <a:pt x="17257" y="30404"/>
                    <a:pt x="17257" y="30381"/>
                  </a:cubicBezTo>
                  <a:cubicBezTo>
                    <a:pt x="17257" y="30404"/>
                    <a:pt x="17211" y="30495"/>
                    <a:pt x="17234" y="30541"/>
                  </a:cubicBezTo>
                  <a:lnTo>
                    <a:pt x="17234" y="30472"/>
                  </a:lnTo>
                  <a:cubicBezTo>
                    <a:pt x="17234" y="30541"/>
                    <a:pt x="17234" y="30609"/>
                    <a:pt x="17211" y="30678"/>
                  </a:cubicBezTo>
                  <a:cubicBezTo>
                    <a:pt x="17234" y="30655"/>
                    <a:pt x="17211" y="30678"/>
                    <a:pt x="17234" y="30632"/>
                  </a:cubicBezTo>
                  <a:cubicBezTo>
                    <a:pt x="17211" y="30655"/>
                    <a:pt x="17279" y="30426"/>
                    <a:pt x="17257" y="30495"/>
                  </a:cubicBezTo>
                  <a:cubicBezTo>
                    <a:pt x="17279" y="30449"/>
                    <a:pt x="17279" y="30404"/>
                    <a:pt x="17302" y="30335"/>
                  </a:cubicBezTo>
                  <a:cubicBezTo>
                    <a:pt x="17302" y="30358"/>
                    <a:pt x="17302" y="30381"/>
                    <a:pt x="17302" y="30312"/>
                  </a:cubicBezTo>
                  <a:cubicBezTo>
                    <a:pt x="17302" y="30312"/>
                    <a:pt x="17302" y="30290"/>
                    <a:pt x="17302" y="30290"/>
                  </a:cubicBezTo>
                  <a:cubicBezTo>
                    <a:pt x="17302" y="30290"/>
                    <a:pt x="17302" y="30290"/>
                    <a:pt x="17302" y="30290"/>
                  </a:cubicBezTo>
                  <a:lnTo>
                    <a:pt x="17302" y="30290"/>
                  </a:lnTo>
                  <a:cubicBezTo>
                    <a:pt x="17302" y="30290"/>
                    <a:pt x="17302" y="30290"/>
                    <a:pt x="17302" y="30290"/>
                  </a:cubicBezTo>
                  <a:cubicBezTo>
                    <a:pt x="17302" y="30312"/>
                    <a:pt x="17302" y="30312"/>
                    <a:pt x="17302" y="30335"/>
                  </a:cubicBezTo>
                  <a:cubicBezTo>
                    <a:pt x="17279" y="30290"/>
                    <a:pt x="17302" y="30198"/>
                    <a:pt x="17302" y="30153"/>
                  </a:cubicBezTo>
                  <a:cubicBezTo>
                    <a:pt x="17302" y="30130"/>
                    <a:pt x="17302" y="30175"/>
                    <a:pt x="17302" y="30153"/>
                  </a:cubicBezTo>
                  <a:lnTo>
                    <a:pt x="17302" y="30107"/>
                  </a:lnTo>
                  <a:cubicBezTo>
                    <a:pt x="17325" y="30107"/>
                    <a:pt x="17348" y="30016"/>
                    <a:pt x="17325" y="30107"/>
                  </a:cubicBezTo>
                  <a:cubicBezTo>
                    <a:pt x="17348" y="30061"/>
                    <a:pt x="17348" y="30038"/>
                    <a:pt x="17348" y="30016"/>
                  </a:cubicBezTo>
                  <a:cubicBezTo>
                    <a:pt x="17348" y="29970"/>
                    <a:pt x="17371" y="29901"/>
                    <a:pt x="17371" y="29879"/>
                  </a:cubicBezTo>
                  <a:cubicBezTo>
                    <a:pt x="17371" y="29833"/>
                    <a:pt x="17371" y="29765"/>
                    <a:pt x="17371" y="29810"/>
                  </a:cubicBezTo>
                  <a:lnTo>
                    <a:pt x="17371" y="29673"/>
                  </a:lnTo>
                  <a:lnTo>
                    <a:pt x="17371" y="29673"/>
                  </a:lnTo>
                  <a:cubicBezTo>
                    <a:pt x="17371" y="29559"/>
                    <a:pt x="17348" y="29422"/>
                    <a:pt x="17371" y="29285"/>
                  </a:cubicBezTo>
                  <a:cubicBezTo>
                    <a:pt x="17371" y="29240"/>
                    <a:pt x="17348" y="29217"/>
                    <a:pt x="17348" y="2914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65"/>
            <p:cNvSpPr/>
            <p:nvPr/>
          </p:nvSpPr>
          <p:spPr>
            <a:xfrm>
              <a:off x="5383595" y="2731961"/>
              <a:ext cx="925" cy="1812"/>
            </a:xfrm>
            <a:custGeom>
              <a:avLst/>
              <a:gdLst/>
              <a:ahLst/>
              <a:cxnLst/>
              <a:rect l="l" t="t" r="r" b="b"/>
              <a:pathLst>
                <a:path w="24" h="47" extrusionOk="0">
                  <a:moveTo>
                    <a:pt x="1" y="23"/>
                  </a:moveTo>
                  <a:lnTo>
                    <a:pt x="23" y="46"/>
                  </a:lnTo>
                  <a:cubicBezTo>
                    <a:pt x="1" y="46"/>
                    <a:pt x="1" y="23"/>
                    <a:pt x="1" y="23"/>
                  </a:cubicBezTo>
                  <a:cubicBezTo>
                    <a:pt x="1" y="1"/>
                    <a:pt x="1" y="1"/>
                    <a:pt x="1"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65"/>
            <p:cNvSpPr/>
            <p:nvPr/>
          </p:nvSpPr>
          <p:spPr>
            <a:xfrm>
              <a:off x="5383595" y="2731961"/>
              <a:ext cx="39" cy="1812"/>
            </a:xfrm>
            <a:custGeom>
              <a:avLst/>
              <a:gdLst/>
              <a:ahLst/>
              <a:cxnLst/>
              <a:rect l="l" t="t" r="r" b="b"/>
              <a:pathLst>
                <a:path w="1" h="47" extrusionOk="0">
                  <a:moveTo>
                    <a:pt x="1" y="23"/>
                  </a:moveTo>
                  <a:cubicBezTo>
                    <a:pt x="1" y="23"/>
                    <a:pt x="1" y="23"/>
                    <a:pt x="1" y="46"/>
                  </a:cubicBezTo>
                  <a:lnTo>
                    <a:pt x="1" y="1"/>
                  </a:lnTo>
                  <a:cubicBezTo>
                    <a:pt x="1" y="23"/>
                    <a:pt x="1" y="23"/>
                    <a:pt x="1"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65"/>
            <p:cNvSpPr/>
            <p:nvPr/>
          </p:nvSpPr>
          <p:spPr>
            <a:xfrm>
              <a:off x="5381821" y="2725792"/>
              <a:ext cx="39" cy="925"/>
            </a:xfrm>
            <a:custGeom>
              <a:avLst/>
              <a:gdLst/>
              <a:ahLst/>
              <a:cxnLst/>
              <a:rect l="l" t="t" r="r" b="b"/>
              <a:pathLst>
                <a:path w="1" h="24" extrusionOk="0">
                  <a:moveTo>
                    <a:pt x="1" y="1"/>
                  </a:moveTo>
                  <a:cubicBezTo>
                    <a:pt x="1" y="1"/>
                    <a:pt x="1" y="1"/>
                    <a:pt x="1" y="1"/>
                  </a:cubicBezTo>
                  <a:lnTo>
                    <a:pt x="1" y="24"/>
                  </a:lnTo>
                  <a:cubicBezTo>
                    <a:pt x="1" y="24"/>
                    <a:pt x="1" y="1"/>
                    <a:pt x="1"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65"/>
            <p:cNvSpPr/>
            <p:nvPr/>
          </p:nvSpPr>
          <p:spPr>
            <a:xfrm>
              <a:off x="5380973" y="2724905"/>
              <a:ext cx="887" cy="1812"/>
            </a:xfrm>
            <a:custGeom>
              <a:avLst/>
              <a:gdLst/>
              <a:ahLst/>
              <a:cxnLst/>
              <a:rect l="l" t="t" r="r" b="b"/>
              <a:pathLst>
                <a:path w="23" h="47" extrusionOk="0">
                  <a:moveTo>
                    <a:pt x="23" y="47"/>
                  </a:moveTo>
                  <a:lnTo>
                    <a:pt x="0" y="1"/>
                  </a:lnTo>
                  <a:cubicBezTo>
                    <a:pt x="23" y="24"/>
                    <a:pt x="23" y="47"/>
                    <a:pt x="23" y="47"/>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65"/>
            <p:cNvSpPr/>
            <p:nvPr/>
          </p:nvSpPr>
          <p:spPr>
            <a:xfrm>
              <a:off x="5382708" y="2731075"/>
              <a:ext cx="925" cy="2699"/>
            </a:xfrm>
            <a:custGeom>
              <a:avLst/>
              <a:gdLst/>
              <a:ahLst/>
              <a:cxnLst/>
              <a:rect l="l" t="t" r="r" b="b"/>
              <a:pathLst>
                <a:path w="24" h="70" extrusionOk="0">
                  <a:moveTo>
                    <a:pt x="1" y="24"/>
                  </a:moveTo>
                  <a:lnTo>
                    <a:pt x="24" y="69"/>
                  </a:lnTo>
                  <a:lnTo>
                    <a:pt x="1" y="1"/>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65"/>
            <p:cNvSpPr/>
            <p:nvPr/>
          </p:nvSpPr>
          <p:spPr>
            <a:xfrm>
              <a:off x="5380973" y="2720509"/>
              <a:ext cx="39" cy="925"/>
            </a:xfrm>
            <a:custGeom>
              <a:avLst/>
              <a:gdLst/>
              <a:ahLst/>
              <a:cxnLst/>
              <a:rect l="l" t="t" r="r" b="b"/>
              <a:pathLst>
                <a:path w="1" h="24" extrusionOk="0">
                  <a:moveTo>
                    <a:pt x="0" y="24"/>
                  </a:moveTo>
                  <a:lnTo>
                    <a:pt x="0" y="24"/>
                  </a:lnTo>
                  <a:lnTo>
                    <a:pt x="0" y="1"/>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65"/>
            <p:cNvSpPr/>
            <p:nvPr/>
          </p:nvSpPr>
          <p:spPr>
            <a:xfrm>
              <a:off x="5380086" y="2715226"/>
              <a:ext cx="925" cy="2699"/>
            </a:xfrm>
            <a:custGeom>
              <a:avLst/>
              <a:gdLst/>
              <a:ahLst/>
              <a:cxnLst/>
              <a:rect l="l" t="t" r="r" b="b"/>
              <a:pathLst>
                <a:path w="24" h="70" extrusionOk="0">
                  <a:moveTo>
                    <a:pt x="23" y="69"/>
                  </a:moveTo>
                  <a:cubicBezTo>
                    <a:pt x="23" y="69"/>
                    <a:pt x="23" y="47"/>
                    <a:pt x="23" y="69"/>
                  </a:cubicBezTo>
                  <a:cubicBezTo>
                    <a:pt x="23" y="47"/>
                    <a:pt x="23" y="24"/>
                    <a:pt x="0" y="1"/>
                  </a:cubicBezTo>
                  <a:cubicBezTo>
                    <a:pt x="23" y="24"/>
                    <a:pt x="23" y="47"/>
                    <a:pt x="23"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65"/>
            <p:cNvSpPr/>
            <p:nvPr/>
          </p:nvSpPr>
          <p:spPr>
            <a:xfrm>
              <a:off x="5380973" y="2722283"/>
              <a:ext cx="39" cy="925"/>
            </a:xfrm>
            <a:custGeom>
              <a:avLst/>
              <a:gdLst/>
              <a:ahLst/>
              <a:cxnLst/>
              <a:rect l="l" t="t" r="r" b="b"/>
              <a:pathLst>
                <a:path w="1" h="24" extrusionOk="0">
                  <a:moveTo>
                    <a:pt x="0" y="1"/>
                  </a:moveTo>
                  <a:cubicBezTo>
                    <a:pt x="0" y="1"/>
                    <a:pt x="0" y="23"/>
                    <a:pt x="0" y="23"/>
                  </a:cubicBezTo>
                  <a:cubicBezTo>
                    <a:pt x="0" y="23"/>
                    <a:pt x="0" y="1"/>
                    <a:pt x="0"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65"/>
            <p:cNvSpPr/>
            <p:nvPr/>
          </p:nvSpPr>
          <p:spPr>
            <a:xfrm>
              <a:off x="5380973" y="2721396"/>
              <a:ext cx="39" cy="925"/>
            </a:xfrm>
            <a:custGeom>
              <a:avLst/>
              <a:gdLst/>
              <a:ahLst/>
              <a:cxnLst/>
              <a:rect l="l" t="t" r="r" b="b"/>
              <a:pathLst>
                <a:path w="1" h="24" extrusionOk="0">
                  <a:moveTo>
                    <a:pt x="0" y="24"/>
                  </a:moveTo>
                  <a:lnTo>
                    <a:pt x="0" y="24"/>
                  </a:lnTo>
                  <a:cubicBezTo>
                    <a:pt x="0" y="24"/>
                    <a:pt x="0" y="1"/>
                    <a:pt x="0" y="1"/>
                  </a:cubicBezTo>
                  <a:cubicBezTo>
                    <a:pt x="0" y="1"/>
                    <a:pt x="0" y="1"/>
                    <a:pt x="0" y="24"/>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65"/>
            <p:cNvSpPr/>
            <p:nvPr/>
          </p:nvSpPr>
          <p:spPr>
            <a:xfrm>
              <a:off x="5380973" y="2725792"/>
              <a:ext cx="887" cy="2699"/>
            </a:xfrm>
            <a:custGeom>
              <a:avLst/>
              <a:gdLst/>
              <a:ahLst/>
              <a:cxnLst/>
              <a:rect l="l" t="t" r="r" b="b"/>
              <a:pathLst>
                <a:path w="23" h="70" extrusionOk="0">
                  <a:moveTo>
                    <a:pt x="0" y="46"/>
                  </a:moveTo>
                  <a:cubicBezTo>
                    <a:pt x="23" y="69"/>
                    <a:pt x="23" y="46"/>
                    <a:pt x="23" y="69"/>
                  </a:cubicBezTo>
                  <a:cubicBezTo>
                    <a:pt x="23" y="46"/>
                    <a:pt x="0" y="1"/>
                    <a:pt x="0" y="46"/>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65"/>
            <p:cNvSpPr/>
            <p:nvPr/>
          </p:nvSpPr>
          <p:spPr>
            <a:xfrm>
              <a:off x="5380973" y="2724057"/>
              <a:ext cx="39" cy="887"/>
            </a:xfrm>
            <a:custGeom>
              <a:avLst/>
              <a:gdLst/>
              <a:ahLst/>
              <a:cxnLst/>
              <a:rect l="l" t="t" r="r" b="b"/>
              <a:pathLst>
                <a:path w="1" h="23" extrusionOk="0">
                  <a:moveTo>
                    <a:pt x="0" y="23"/>
                  </a:moveTo>
                  <a:cubicBezTo>
                    <a:pt x="0" y="23"/>
                    <a:pt x="0" y="23"/>
                    <a:pt x="0" y="23"/>
                  </a:cubicBezTo>
                  <a:cubicBezTo>
                    <a:pt x="0" y="23"/>
                    <a:pt x="0" y="0"/>
                    <a:pt x="0" y="0"/>
                  </a:cubicBezTo>
                  <a:cubicBezTo>
                    <a:pt x="0" y="0"/>
                    <a:pt x="0" y="23"/>
                    <a:pt x="0"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65"/>
            <p:cNvSpPr/>
            <p:nvPr/>
          </p:nvSpPr>
          <p:spPr>
            <a:xfrm>
              <a:off x="5380973" y="2723170"/>
              <a:ext cx="39" cy="925"/>
            </a:xfrm>
            <a:custGeom>
              <a:avLst/>
              <a:gdLst/>
              <a:ahLst/>
              <a:cxnLst/>
              <a:rect l="l" t="t" r="r" b="b"/>
              <a:pathLst>
                <a:path w="1" h="24" extrusionOk="0">
                  <a:moveTo>
                    <a:pt x="0" y="0"/>
                  </a:moveTo>
                  <a:lnTo>
                    <a:pt x="0" y="23"/>
                  </a:lnTo>
                  <a:lnTo>
                    <a:pt x="0"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65"/>
            <p:cNvSpPr/>
            <p:nvPr/>
          </p:nvSpPr>
          <p:spPr>
            <a:xfrm>
              <a:off x="5380086" y="2714378"/>
              <a:ext cx="39" cy="2661"/>
            </a:xfrm>
            <a:custGeom>
              <a:avLst/>
              <a:gdLst/>
              <a:ahLst/>
              <a:cxnLst/>
              <a:rect l="l" t="t" r="r" b="b"/>
              <a:pathLst>
                <a:path w="1" h="69" extrusionOk="0">
                  <a:moveTo>
                    <a:pt x="0" y="69"/>
                  </a:moveTo>
                  <a:cubicBezTo>
                    <a:pt x="0" y="46"/>
                    <a:pt x="0" y="23"/>
                    <a:pt x="0" y="0"/>
                  </a:cubicBezTo>
                  <a:cubicBezTo>
                    <a:pt x="0" y="23"/>
                    <a:pt x="0" y="46"/>
                    <a:pt x="0" y="69"/>
                  </a:cubicBezTo>
                  <a:cubicBezTo>
                    <a:pt x="0" y="69"/>
                    <a:pt x="0" y="69"/>
                    <a:pt x="0"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65"/>
            <p:cNvSpPr/>
            <p:nvPr/>
          </p:nvSpPr>
          <p:spPr>
            <a:xfrm>
              <a:off x="5379199" y="2707322"/>
              <a:ext cx="39" cy="925"/>
            </a:xfrm>
            <a:custGeom>
              <a:avLst/>
              <a:gdLst/>
              <a:ahLst/>
              <a:cxnLst/>
              <a:rect l="l" t="t" r="r" b="b"/>
              <a:pathLst>
                <a:path w="1" h="24" extrusionOk="0">
                  <a:moveTo>
                    <a:pt x="0" y="23"/>
                  </a:moveTo>
                  <a:lnTo>
                    <a:pt x="0" y="23"/>
                  </a:lnTo>
                  <a:lnTo>
                    <a:pt x="0"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65"/>
            <p:cNvSpPr/>
            <p:nvPr/>
          </p:nvSpPr>
          <p:spPr>
            <a:xfrm>
              <a:off x="5380086" y="2717000"/>
              <a:ext cx="39" cy="1812"/>
            </a:xfrm>
            <a:custGeom>
              <a:avLst/>
              <a:gdLst/>
              <a:ahLst/>
              <a:cxnLst/>
              <a:rect l="l" t="t" r="r" b="b"/>
              <a:pathLst>
                <a:path w="1" h="47" extrusionOk="0">
                  <a:moveTo>
                    <a:pt x="0" y="1"/>
                  </a:moveTo>
                  <a:cubicBezTo>
                    <a:pt x="0" y="23"/>
                    <a:pt x="0" y="23"/>
                    <a:pt x="0" y="46"/>
                  </a:cubicBezTo>
                  <a:cubicBezTo>
                    <a:pt x="0" y="23"/>
                    <a:pt x="0" y="23"/>
                    <a:pt x="0" y="1"/>
                  </a:cubicBezTo>
                  <a:cubicBezTo>
                    <a:pt x="0" y="1"/>
                    <a:pt x="0" y="1"/>
                    <a:pt x="0"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65"/>
            <p:cNvSpPr/>
            <p:nvPr/>
          </p:nvSpPr>
          <p:spPr>
            <a:xfrm>
              <a:off x="5380086" y="2712604"/>
              <a:ext cx="39" cy="925"/>
            </a:xfrm>
            <a:custGeom>
              <a:avLst/>
              <a:gdLst/>
              <a:ahLst/>
              <a:cxnLst/>
              <a:rect l="l" t="t" r="r" b="b"/>
              <a:pathLst>
                <a:path w="1" h="24" extrusionOk="0">
                  <a:moveTo>
                    <a:pt x="0" y="0"/>
                  </a:moveTo>
                  <a:cubicBezTo>
                    <a:pt x="0" y="0"/>
                    <a:pt x="0" y="0"/>
                    <a:pt x="0" y="23"/>
                  </a:cubicBezTo>
                  <a:cubicBezTo>
                    <a:pt x="0" y="23"/>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65"/>
            <p:cNvSpPr/>
            <p:nvPr/>
          </p:nvSpPr>
          <p:spPr>
            <a:xfrm>
              <a:off x="5380086" y="2718774"/>
              <a:ext cx="39" cy="925"/>
            </a:xfrm>
            <a:custGeom>
              <a:avLst/>
              <a:gdLst/>
              <a:ahLst/>
              <a:cxnLst/>
              <a:rect l="l" t="t" r="r" b="b"/>
              <a:pathLst>
                <a:path w="1" h="24" extrusionOk="0">
                  <a:moveTo>
                    <a:pt x="0" y="0"/>
                  </a:moveTo>
                  <a:lnTo>
                    <a:pt x="0" y="23"/>
                  </a:lnTo>
                  <a:cubicBezTo>
                    <a:pt x="0" y="0"/>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65"/>
            <p:cNvSpPr/>
            <p:nvPr/>
          </p:nvSpPr>
          <p:spPr>
            <a:xfrm>
              <a:off x="5380086" y="2718774"/>
              <a:ext cx="39" cy="925"/>
            </a:xfrm>
            <a:custGeom>
              <a:avLst/>
              <a:gdLst/>
              <a:ahLst/>
              <a:cxnLst/>
              <a:rect l="l" t="t" r="r" b="b"/>
              <a:pathLst>
                <a:path w="1" h="24" extrusionOk="0">
                  <a:moveTo>
                    <a:pt x="0" y="0"/>
                  </a:moveTo>
                  <a:cubicBezTo>
                    <a:pt x="0" y="0"/>
                    <a:pt x="0" y="0"/>
                    <a:pt x="0" y="23"/>
                  </a:cubicBezTo>
                  <a:cubicBezTo>
                    <a:pt x="0" y="23"/>
                    <a:pt x="0" y="0"/>
                    <a:pt x="0" y="0"/>
                  </a:cubicBezTo>
                  <a:cubicBezTo>
                    <a:pt x="0" y="0"/>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65"/>
            <p:cNvSpPr/>
            <p:nvPr/>
          </p:nvSpPr>
          <p:spPr>
            <a:xfrm>
              <a:off x="5377425" y="2703813"/>
              <a:ext cx="1812" cy="6170"/>
            </a:xfrm>
            <a:custGeom>
              <a:avLst/>
              <a:gdLst/>
              <a:ahLst/>
              <a:cxnLst/>
              <a:rect l="l" t="t" r="r" b="b"/>
              <a:pathLst>
                <a:path w="47" h="160" extrusionOk="0">
                  <a:moveTo>
                    <a:pt x="46" y="69"/>
                  </a:moveTo>
                  <a:cubicBezTo>
                    <a:pt x="46" y="69"/>
                    <a:pt x="24" y="137"/>
                    <a:pt x="24" y="114"/>
                  </a:cubicBezTo>
                  <a:cubicBezTo>
                    <a:pt x="24" y="69"/>
                    <a:pt x="24" y="69"/>
                    <a:pt x="24" y="46"/>
                  </a:cubicBezTo>
                  <a:cubicBezTo>
                    <a:pt x="24" y="69"/>
                    <a:pt x="24" y="0"/>
                    <a:pt x="1" y="0"/>
                  </a:cubicBezTo>
                  <a:lnTo>
                    <a:pt x="24" y="46"/>
                  </a:lnTo>
                  <a:cubicBezTo>
                    <a:pt x="1" y="46"/>
                    <a:pt x="1" y="23"/>
                    <a:pt x="1" y="46"/>
                  </a:cubicBezTo>
                  <a:cubicBezTo>
                    <a:pt x="24" y="46"/>
                    <a:pt x="24" y="91"/>
                    <a:pt x="24" y="114"/>
                  </a:cubicBezTo>
                  <a:cubicBezTo>
                    <a:pt x="24" y="160"/>
                    <a:pt x="46" y="137"/>
                    <a:pt x="46" y="114"/>
                  </a:cubicBezTo>
                  <a:cubicBezTo>
                    <a:pt x="46" y="91"/>
                    <a:pt x="46" y="91"/>
                    <a:pt x="46"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65"/>
            <p:cNvSpPr/>
            <p:nvPr/>
          </p:nvSpPr>
          <p:spPr>
            <a:xfrm>
              <a:off x="5379199" y="2708208"/>
              <a:ext cx="925" cy="2661"/>
            </a:xfrm>
            <a:custGeom>
              <a:avLst/>
              <a:gdLst/>
              <a:ahLst/>
              <a:cxnLst/>
              <a:rect l="l" t="t" r="r" b="b"/>
              <a:pathLst>
                <a:path w="24" h="69" extrusionOk="0">
                  <a:moveTo>
                    <a:pt x="0" y="0"/>
                  </a:moveTo>
                  <a:lnTo>
                    <a:pt x="0" y="69"/>
                  </a:lnTo>
                  <a:lnTo>
                    <a:pt x="0" y="46"/>
                  </a:lnTo>
                  <a:lnTo>
                    <a:pt x="0" y="69"/>
                  </a:lnTo>
                  <a:cubicBezTo>
                    <a:pt x="0" y="46"/>
                    <a:pt x="23" y="46"/>
                    <a:pt x="23" y="23"/>
                  </a:cubicBezTo>
                  <a:cubicBezTo>
                    <a:pt x="23" y="0"/>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65"/>
            <p:cNvSpPr/>
            <p:nvPr/>
          </p:nvSpPr>
          <p:spPr>
            <a:xfrm>
              <a:off x="5379199" y="2710831"/>
              <a:ext cx="925" cy="4434"/>
            </a:xfrm>
            <a:custGeom>
              <a:avLst/>
              <a:gdLst/>
              <a:ahLst/>
              <a:cxnLst/>
              <a:rect l="l" t="t" r="r" b="b"/>
              <a:pathLst>
                <a:path w="24" h="115" extrusionOk="0">
                  <a:moveTo>
                    <a:pt x="23" y="69"/>
                  </a:moveTo>
                  <a:lnTo>
                    <a:pt x="23" y="69"/>
                  </a:lnTo>
                  <a:lnTo>
                    <a:pt x="23" y="69"/>
                  </a:lnTo>
                  <a:cubicBezTo>
                    <a:pt x="23" y="69"/>
                    <a:pt x="23" y="69"/>
                    <a:pt x="23" y="69"/>
                  </a:cubicBezTo>
                  <a:lnTo>
                    <a:pt x="23" y="69"/>
                  </a:lnTo>
                  <a:cubicBezTo>
                    <a:pt x="23" y="69"/>
                    <a:pt x="23" y="69"/>
                    <a:pt x="23" y="69"/>
                  </a:cubicBezTo>
                  <a:cubicBezTo>
                    <a:pt x="23" y="46"/>
                    <a:pt x="23" y="69"/>
                    <a:pt x="23" y="69"/>
                  </a:cubicBezTo>
                  <a:lnTo>
                    <a:pt x="23" y="69"/>
                  </a:lnTo>
                  <a:lnTo>
                    <a:pt x="23" y="69"/>
                  </a:lnTo>
                  <a:lnTo>
                    <a:pt x="0" y="1"/>
                  </a:lnTo>
                  <a:cubicBezTo>
                    <a:pt x="0" y="24"/>
                    <a:pt x="0" y="24"/>
                    <a:pt x="23" y="69"/>
                  </a:cubicBezTo>
                  <a:cubicBezTo>
                    <a:pt x="0" y="46"/>
                    <a:pt x="0" y="24"/>
                    <a:pt x="0" y="46"/>
                  </a:cubicBezTo>
                  <a:cubicBezTo>
                    <a:pt x="0" y="92"/>
                    <a:pt x="0" y="69"/>
                    <a:pt x="0" y="92"/>
                  </a:cubicBezTo>
                  <a:cubicBezTo>
                    <a:pt x="0" y="24"/>
                    <a:pt x="23" y="115"/>
                    <a:pt x="23" y="69"/>
                  </a:cubicBezTo>
                  <a:cubicBezTo>
                    <a:pt x="23" y="69"/>
                    <a:pt x="23" y="92"/>
                    <a:pt x="23" y="92"/>
                  </a:cubicBezTo>
                  <a:cubicBezTo>
                    <a:pt x="23" y="92"/>
                    <a:pt x="23" y="69"/>
                    <a:pt x="23"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65"/>
            <p:cNvSpPr/>
            <p:nvPr/>
          </p:nvSpPr>
          <p:spPr>
            <a:xfrm>
              <a:off x="5380086" y="2725792"/>
              <a:ext cx="925" cy="925"/>
            </a:xfrm>
            <a:custGeom>
              <a:avLst/>
              <a:gdLst/>
              <a:ahLst/>
              <a:cxnLst/>
              <a:rect l="l" t="t" r="r" b="b"/>
              <a:pathLst>
                <a:path w="24" h="24" extrusionOk="0">
                  <a:moveTo>
                    <a:pt x="23" y="24"/>
                  </a:moveTo>
                  <a:cubicBezTo>
                    <a:pt x="23" y="24"/>
                    <a:pt x="23" y="24"/>
                    <a:pt x="23" y="24"/>
                  </a:cubicBezTo>
                  <a:cubicBezTo>
                    <a:pt x="23" y="1"/>
                    <a:pt x="0" y="1"/>
                    <a:pt x="23" y="24"/>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65"/>
            <p:cNvSpPr/>
            <p:nvPr/>
          </p:nvSpPr>
          <p:spPr>
            <a:xfrm>
              <a:off x="5380973" y="2724057"/>
              <a:ext cx="39" cy="39"/>
            </a:xfrm>
            <a:custGeom>
              <a:avLst/>
              <a:gdLst/>
              <a:ahLst/>
              <a:cxnLst/>
              <a:rect l="l" t="t" r="r" b="b"/>
              <a:pathLst>
                <a:path w="1" h="1" extrusionOk="0">
                  <a:moveTo>
                    <a:pt x="0" y="0"/>
                  </a:moveTo>
                  <a:cubicBezTo>
                    <a:pt x="0" y="0"/>
                    <a:pt x="0" y="0"/>
                    <a:pt x="0" y="0"/>
                  </a:cubicBezTo>
                  <a:cubicBezTo>
                    <a:pt x="0" y="0"/>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65"/>
            <p:cNvSpPr/>
            <p:nvPr/>
          </p:nvSpPr>
          <p:spPr>
            <a:xfrm>
              <a:off x="5380086" y="2724057"/>
              <a:ext cx="925" cy="3548"/>
            </a:xfrm>
            <a:custGeom>
              <a:avLst/>
              <a:gdLst/>
              <a:ahLst/>
              <a:cxnLst/>
              <a:rect l="l" t="t" r="r" b="b"/>
              <a:pathLst>
                <a:path w="24" h="92" extrusionOk="0">
                  <a:moveTo>
                    <a:pt x="23" y="46"/>
                  </a:moveTo>
                  <a:cubicBezTo>
                    <a:pt x="23" y="46"/>
                    <a:pt x="23" y="23"/>
                    <a:pt x="23" y="0"/>
                  </a:cubicBezTo>
                  <a:cubicBezTo>
                    <a:pt x="0" y="0"/>
                    <a:pt x="0" y="23"/>
                    <a:pt x="0" y="23"/>
                  </a:cubicBezTo>
                  <a:cubicBezTo>
                    <a:pt x="0" y="46"/>
                    <a:pt x="23" y="46"/>
                    <a:pt x="23" y="69"/>
                  </a:cubicBezTo>
                  <a:cubicBezTo>
                    <a:pt x="23" y="69"/>
                    <a:pt x="23" y="69"/>
                    <a:pt x="23" y="69"/>
                  </a:cubicBezTo>
                  <a:cubicBezTo>
                    <a:pt x="23" y="69"/>
                    <a:pt x="23" y="91"/>
                    <a:pt x="23"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65"/>
            <p:cNvSpPr/>
            <p:nvPr/>
          </p:nvSpPr>
          <p:spPr>
            <a:xfrm>
              <a:off x="5379199" y="2717000"/>
              <a:ext cx="925" cy="2699"/>
            </a:xfrm>
            <a:custGeom>
              <a:avLst/>
              <a:gdLst/>
              <a:ahLst/>
              <a:cxnLst/>
              <a:rect l="l" t="t" r="r" b="b"/>
              <a:pathLst>
                <a:path w="24" h="70" extrusionOk="0">
                  <a:moveTo>
                    <a:pt x="0" y="23"/>
                  </a:moveTo>
                  <a:lnTo>
                    <a:pt x="0" y="23"/>
                  </a:lnTo>
                  <a:cubicBezTo>
                    <a:pt x="0" y="69"/>
                    <a:pt x="0" y="46"/>
                    <a:pt x="23" y="69"/>
                  </a:cubicBezTo>
                  <a:lnTo>
                    <a:pt x="0" y="1"/>
                  </a:lnTo>
                  <a:cubicBezTo>
                    <a:pt x="0" y="23"/>
                    <a:pt x="0" y="23"/>
                    <a:pt x="0"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65"/>
            <p:cNvSpPr/>
            <p:nvPr/>
          </p:nvSpPr>
          <p:spPr>
            <a:xfrm>
              <a:off x="5379199" y="2706435"/>
              <a:ext cx="925" cy="925"/>
            </a:xfrm>
            <a:custGeom>
              <a:avLst/>
              <a:gdLst/>
              <a:ahLst/>
              <a:cxnLst/>
              <a:rect l="l" t="t" r="r" b="b"/>
              <a:pathLst>
                <a:path w="24" h="24" extrusionOk="0">
                  <a:moveTo>
                    <a:pt x="23" y="23"/>
                  </a:moveTo>
                  <a:lnTo>
                    <a:pt x="23" y="23"/>
                  </a:lnTo>
                  <a:lnTo>
                    <a:pt x="0" y="1"/>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65"/>
            <p:cNvSpPr/>
            <p:nvPr/>
          </p:nvSpPr>
          <p:spPr>
            <a:xfrm>
              <a:off x="5380086" y="2703813"/>
              <a:ext cx="39" cy="887"/>
            </a:xfrm>
            <a:custGeom>
              <a:avLst/>
              <a:gdLst/>
              <a:ahLst/>
              <a:cxnLst/>
              <a:rect l="l" t="t" r="r" b="b"/>
              <a:pathLst>
                <a:path w="1" h="23" extrusionOk="0">
                  <a:moveTo>
                    <a:pt x="0" y="23"/>
                  </a:moveTo>
                  <a:lnTo>
                    <a:pt x="0" y="23"/>
                  </a:lnTo>
                  <a:lnTo>
                    <a:pt x="0"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65"/>
            <p:cNvSpPr/>
            <p:nvPr/>
          </p:nvSpPr>
          <p:spPr>
            <a:xfrm>
              <a:off x="5410009" y="2645703"/>
              <a:ext cx="1812" cy="925"/>
            </a:xfrm>
            <a:custGeom>
              <a:avLst/>
              <a:gdLst/>
              <a:ahLst/>
              <a:cxnLst/>
              <a:rect l="l" t="t" r="r" b="b"/>
              <a:pathLst>
                <a:path w="47" h="24" extrusionOk="0">
                  <a:moveTo>
                    <a:pt x="46" y="1"/>
                  </a:moveTo>
                  <a:lnTo>
                    <a:pt x="23" y="1"/>
                  </a:lnTo>
                  <a:cubicBezTo>
                    <a:pt x="23" y="1"/>
                    <a:pt x="0" y="24"/>
                    <a:pt x="0" y="24"/>
                  </a:cubicBezTo>
                  <a:cubicBezTo>
                    <a:pt x="23" y="24"/>
                    <a:pt x="46" y="1"/>
                    <a:pt x="46"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65"/>
            <p:cNvSpPr/>
            <p:nvPr/>
          </p:nvSpPr>
          <p:spPr>
            <a:xfrm>
              <a:off x="5450497" y="2624572"/>
              <a:ext cx="925" cy="39"/>
            </a:xfrm>
            <a:custGeom>
              <a:avLst/>
              <a:gdLst/>
              <a:ahLst/>
              <a:cxnLst/>
              <a:rect l="l" t="t" r="r" b="b"/>
              <a:pathLst>
                <a:path w="24" h="1" extrusionOk="0">
                  <a:moveTo>
                    <a:pt x="23" y="1"/>
                  </a:moveTo>
                  <a:lnTo>
                    <a:pt x="23" y="1"/>
                  </a:lnTo>
                  <a:cubicBezTo>
                    <a:pt x="23" y="1"/>
                    <a:pt x="0" y="1"/>
                    <a:pt x="0" y="1"/>
                  </a:cubicBezTo>
                  <a:cubicBezTo>
                    <a:pt x="23" y="1"/>
                    <a:pt x="23" y="1"/>
                    <a:pt x="23"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65"/>
            <p:cNvSpPr/>
            <p:nvPr/>
          </p:nvSpPr>
          <p:spPr>
            <a:xfrm>
              <a:off x="5491872" y="2621063"/>
              <a:ext cx="887" cy="925"/>
            </a:xfrm>
            <a:custGeom>
              <a:avLst/>
              <a:gdLst/>
              <a:ahLst/>
              <a:cxnLst/>
              <a:rect l="l" t="t" r="r" b="b"/>
              <a:pathLst>
                <a:path w="23" h="24" extrusionOk="0">
                  <a:moveTo>
                    <a:pt x="23" y="23"/>
                  </a:moveTo>
                  <a:cubicBezTo>
                    <a:pt x="23" y="1"/>
                    <a:pt x="23" y="1"/>
                    <a:pt x="23" y="1"/>
                  </a:cubicBezTo>
                  <a:cubicBezTo>
                    <a:pt x="23" y="1"/>
                    <a:pt x="0" y="1"/>
                    <a:pt x="23"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65"/>
            <p:cNvSpPr/>
            <p:nvPr/>
          </p:nvSpPr>
          <p:spPr>
            <a:xfrm>
              <a:off x="5386256" y="2673003"/>
              <a:ext cx="887" cy="1774"/>
            </a:xfrm>
            <a:custGeom>
              <a:avLst/>
              <a:gdLst/>
              <a:ahLst/>
              <a:cxnLst/>
              <a:rect l="l" t="t" r="r" b="b"/>
              <a:pathLst>
                <a:path w="23" h="46" extrusionOk="0">
                  <a:moveTo>
                    <a:pt x="23" y="0"/>
                  </a:moveTo>
                  <a:cubicBezTo>
                    <a:pt x="23" y="0"/>
                    <a:pt x="23" y="0"/>
                    <a:pt x="23" y="23"/>
                  </a:cubicBezTo>
                  <a:cubicBezTo>
                    <a:pt x="23" y="23"/>
                    <a:pt x="23" y="46"/>
                    <a:pt x="0" y="46"/>
                  </a:cubicBezTo>
                  <a:cubicBezTo>
                    <a:pt x="23" y="46"/>
                    <a:pt x="23" y="23"/>
                    <a:pt x="23"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65"/>
            <p:cNvSpPr/>
            <p:nvPr/>
          </p:nvSpPr>
          <p:spPr>
            <a:xfrm>
              <a:off x="5380973" y="2693247"/>
              <a:ext cx="39" cy="925"/>
            </a:xfrm>
            <a:custGeom>
              <a:avLst/>
              <a:gdLst/>
              <a:ahLst/>
              <a:cxnLst/>
              <a:rect l="l" t="t" r="r" b="b"/>
              <a:pathLst>
                <a:path w="1" h="24" extrusionOk="0">
                  <a:moveTo>
                    <a:pt x="0" y="0"/>
                  </a:moveTo>
                  <a:cubicBezTo>
                    <a:pt x="0" y="23"/>
                    <a:pt x="0"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65"/>
            <p:cNvSpPr/>
            <p:nvPr/>
          </p:nvSpPr>
          <p:spPr>
            <a:xfrm>
              <a:off x="5380973" y="2694134"/>
              <a:ext cx="39" cy="887"/>
            </a:xfrm>
            <a:custGeom>
              <a:avLst/>
              <a:gdLst/>
              <a:ahLst/>
              <a:cxnLst/>
              <a:rect l="l" t="t" r="r" b="b"/>
              <a:pathLst>
                <a:path w="1" h="23" extrusionOk="0">
                  <a:moveTo>
                    <a:pt x="0" y="0"/>
                  </a:moveTo>
                  <a:cubicBezTo>
                    <a:pt x="0" y="0"/>
                    <a:pt x="0" y="23"/>
                    <a:pt x="0" y="23"/>
                  </a:cubicBezTo>
                  <a:cubicBezTo>
                    <a:pt x="0" y="23"/>
                    <a:pt x="0" y="23"/>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65"/>
            <p:cNvSpPr/>
            <p:nvPr/>
          </p:nvSpPr>
          <p:spPr>
            <a:xfrm>
              <a:off x="5380973" y="2692360"/>
              <a:ext cx="39" cy="925"/>
            </a:xfrm>
            <a:custGeom>
              <a:avLst/>
              <a:gdLst/>
              <a:ahLst/>
              <a:cxnLst/>
              <a:rect l="l" t="t" r="r" b="b"/>
              <a:pathLst>
                <a:path w="1" h="24" extrusionOk="0">
                  <a:moveTo>
                    <a:pt x="0" y="23"/>
                  </a:moveTo>
                  <a:cubicBezTo>
                    <a:pt x="0" y="23"/>
                    <a:pt x="0" y="23"/>
                    <a:pt x="0" y="0"/>
                  </a:cubicBezTo>
                  <a:cubicBezTo>
                    <a:pt x="0" y="23"/>
                    <a:pt x="0" y="23"/>
                    <a:pt x="0" y="23"/>
                  </a:cubicBezTo>
                  <a:cubicBezTo>
                    <a:pt x="0" y="23"/>
                    <a:pt x="0" y="23"/>
                    <a:pt x="0"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65"/>
            <p:cNvSpPr/>
            <p:nvPr/>
          </p:nvSpPr>
          <p:spPr>
            <a:xfrm>
              <a:off x="5562282" y="2623723"/>
              <a:ext cx="887" cy="39"/>
            </a:xfrm>
            <a:custGeom>
              <a:avLst/>
              <a:gdLst/>
              <a:ahLst/>
              <a:cxnLst/>
              <a:rect l="l" t="t" r="r" b="b"/>
              <a:pathLst>
                <a:path w="23" h="1" extrusionOk="0">
                  <a:moveTo>
                    <a:pt x="0" y="0"/>
                  </a:moveTo>
                  <a:lnTo>
                    <a:pt x="0" y="0"/>
                  </a:lnTo>
                  <a:cubicBezTo>
                    <a:pt x="23" y="0"/>
                    <a:pt x="23"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65"/>
            <p:cNvSpPr/>
            <p:nvPr/>
          </p:nvSpPr>
          <p:spPr>
            <a:xfrm>
              <a:off x="5419687" y="2633402"/>
              <a:ext cx="925" cy="39"/>
            </a:xfrm>
            <a:custGeom>
              <a:avLst/>
              <a:gdLst/>
              <a:ahLst/>
              <a:cxnLst/>
              <a:rect l="l" t="t" r="r" b="b"/>
              <a:pathLst>
                <a:path w="24" h="1" extrusionOk="0">
                  <a:moveTo>
                    <a:pt x="23" y="0"/>
                  </a:moveTo>
                  <a:lnTo>
                    <a:pt x="0" y="0"/>
                  </a:lnTo>
                  <a:lnTo>
                    <a:pt x="23"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65"/>
            <p:cNvSpPr/>
            <p:nvPr/>
          </p:nvSpPr>
          <p:spPr>
            <a:xfrm>
              <a:off x="5420574" y="2631628"/>
              <a:ext cx="1774" cy="2661"/>
            </a:xfrm>
            <a:custGeom>
              <a:avLst/>
              <a:gdLst/>
              <a:ahLst/>
              <a:cxnLst/>
              <a:rect l="l" t="t" r="r" b="b"/>
              <a:pathLst>
                <a:path w="46" h="69" extrusionOk="0">
                  <a:moveTo>
                    <a:pt x="46" y="1"/>
                  </a:moveTo>
                  <a:cubicBezTo>
                    <a:pt x="23" y="46"/>
                    <a:pt x="0" y="46"/>
                    <a:pt x="0" y="46"/>
                  </a:cubicBezTo>
                  <a:lnTo>
                    <a:pt x="23" y="69"/>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65"/>
            <p:cNvSpPr/>
            <p:nvPr/>
          </p:nvSpPr>
          <p:spPr>
            <a:xfrm>
              <a:off x="5451384" y="2621950"/>
              <a:ext cx="887" cy="925"/>
            </a:xfrm>
            <a:custGeom>
              <a:avLst/>
              <a:gdLst/>
              <a:ahLst/>
              <a:cxnLst/>
              <a:rect l="l" t="t" r="r" b="b"/>
              <a:pathLst>
                <a:path w="23" h="24" extrusionOk="0">
                  <a:moveTo>
                    <a:pt x="0" y="0"/>
                  </a:moveTo>
                  <a:cubicBezTo>
                    <a:pt x="0" y="0"/>
                    <a:pt x="0" y="23"/>
                    <a:pt x="23" y="23"/>
                  </a:cubicBezTo>
                  <a:cubicBezTo>
                    <a:pt x="23" y="0"/>
                    <a:pt x="23" y="0"/>
                    <a:pt x="0"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65"/>
            <p:cNvSpPr/>
            <p:nvPr/>
          </p:nvSpPr>
          <p:spPr>
            <a:xfrm>
              <a:off x="5390652" y="2658042"/>
              <a:ext cx="925" cy="925"/>
            </a:xfrm>
            <a:custGeom>
              <a:avLst/>
              <a:gdLst/>
              <a:ahLst/>
              <a:cxnLst/>
              <a:rect l="l" t="t" r="r" b="b"/>
              <a:pathLst>
                <a:path w="24" h="24" extrusionOk="0">
                  <a:moveTo>
                    <a:pt x="0" y="23"/>
                  </a:moveTo>
                  <a:cubicBezTo>
                    <a:pt x="0" y="0"/>
                    <a:pt x="23" y="0"/>
                    <a:pt x="23" y="0"/>
                  </a:cubicBezTo>
                  <a:cubicBezTo>
                    <a:pt x="23" y="0"/>
                    <a:pt x="0" y="0"/>
                    <a:pt x="0"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65"/>
            <p:cNvSpPr/>
            <p:nvPr/>
          </p:nvSpPr>
          <p:spPr>
            <a:xfrm>
              <a:off x="5380086" y="2698530"/>
              <a:ext cx="39" cy="925"/>
            </a:xfrm>
            <a:custGeom>
              <a:avLst/>
              <a:gdLst/>
              <a:ahLst/>
              <a:cxnLst/>
              <a:rect l="l" t="t" r="r" b="b"/>
              <a:pathLst>
                <a:path w="1" h="24" extrusionOk="0">
                  <a:moveTo>
                    <a:pt x="0" y="0"/>
                  </a:moveTo>
                  <a:cubicBezTo>
                    <a:pt x="0" y="0"/>
                    <a:pt x="0" y="23"/>
                    <a:pt x="0" y="23"/>
                  </a:cubicBezTo>
                  <a:cubicBezTo>
                    <a:pt x="0" y="23"/>
                    <a:pt x="0" y="23"/>
                    <a:pt x="0"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65"/>
            <p:cNvSpPr/>
            <p:nvPr/>
          </p:nvSpPr>
          <p:spPr>
            <a:xfrm>
              <a:off x="5378312" y="2709944"/>
              <a:ext cx="39" cy="1812"/>
            </a:xfrm>
            <a:custGeom>
              <a:avLst/>
              <a:gdLst/>
              <a:ahLst/>
              <a:cxnLst/>
              <a:rect l="l" t="t" r="r" b="b"/>
              <a:pathLst>
                <a:path w="1" h="47" extrusionOk="0">
                  <a:moveTo>
                    <a:pt x="1" y="24"/>
                  </a:moveTo>
                  <a:cubicBezTo>
                    <a:pt x="1" y="24"/>
                    <a:pt x="1" y="24"/>
                    <a:pt x="1" y="47"/>
                  </a:cubicBezTo>
                  <a:lnTo>
                    <a:pt x="1" y="24"/>
                  </a:lnTo>
                  <a:cubicBezTo>
                    <a:pt x="1" y="24"/>
                    <a:pt x="1" y="1"/>
                    <a:pt x="1" y="24"/>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65"/>
            <p:cNvSpPr/>
            <p:nvPr/>
          </p:nvSpPr>
          <p:spPr>
            <a:xfrm>
              <a:off x="5379199" y="2700265"/>
              <a:ext cx="39" cy="2699"/>
            </a:xfrm>
            <a:custGeom>
              <a:avLst/>
              <a:gdLst/>
              <a:ahLst/>
              <a:cxnLst/>
              <a:rect l="l" t="t" r="r" b="b"/>
              <a:pathLst>
                <a:path w="1" h="70" extrusionOk="0">
                  <a:moveTo>
                    <a:pt x="0" y="1"/>
                  </a:moveTo>
                  <a:cubicBezTo>
                    <a:pt x="0" y="24"/>
                    <a:pt x="0" y="24"/>
                    <a:pt x="0" y="47"/>
                  </a:cubicBezTo>
                  <a:lnTo>
                    <a:pt x="0" y="47"/>
                  </a:lnTo>
                  <a:cubicBezTo>
                    <a:pt x="0" y="69"/>
                    <a:pt x="0" y="47"/>
                    <a:pt x="0"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65"/>
            <p:cNvSpPr/>
            <p:nvPr/>
          </p:nvSpPr>
          <p:spPr>
            <a:xfrm>
              <a:off x="5378312" y="2702926"/>
              <a:ext cx="925" cy="925"/>
            </a:xfrm>
            <a:custGeom>
              <a:avLst/>
              <a:gdLst/>
              <a:ahLst/>
              <a:cxnLst/>
              <a:rect l="l" t="t" r="r" b="b"/>
              <a:pathLst>
                <a:path w="24" h="24" extrusionOk="0">
                  <a:moveTo>
                    <a:pt x="1" y="23"/>
                  </a:moveTo>
                  <a:cubicBezTo>
                    <a:pt x="23" y="23"/>
                    <a:pt x="23" y="0"/>
                    <a:pt x="23" y="0"/>
                  </a:cubicBezTo>
                  <a:cubicBezTo>
                    <a:pt x="23" y="0"/>
                    <a:pt x="1" y="0"/>
                    <a:pt x="1" y="23"/>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65"/>
            <p:cNvSpPr/>
            <p:nvPr/>
          </p:nvSpPr>
          <p:spPr>
            <a:xfrm>
              <a:off x="5380973" y="2688851"/>
              <a:ext cx="887" cy="3548"/>
            </a:xfrm>
            <a:custGeom>
              <a:avLst/>
              <a:gdLst/>
              <a:ahLst/>
              <a:cxnLst/>
              <a:rect l="l" t="t" r="r" b="b"/>
              <a:pathLst>
                <a:path w="23" h="92" extrusionOk="0">
                  <a:moveTo>
                    <a:pt x="0" y="69"/>
                  </a:moveTo>
                  <a:cubicBezTo>
                    <a:pt x="0" y="91"/>
                    <a:pt x="23" y="69"/>
                    <a:pt x="0" y="91"/>
                  </a:cubicBezTo>
                  <a:cubicBezTo>
                    <a:pt x="23" y="91"/>
                    <a:pt x="0" y="0"/>
                    <a:pt x="0" y="69"/>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65"/>
            <p:cNvSpPr/>
            <p:nvPr/>
          </p:nvSpPr>
          <p:spPr>
            <a:xfrm>
              <a:off x="5378312" y="2700265"/>
              <a:ext cx="39" cy="925"/>
            </a:xfrm>
            <a:custGeom>
              <a:avLst/>
              <a:gdLst/>
              <a:ahLst/>
              <a:cxnLst/>
              <a:rect l="l" t="t" r="r" b="b"/>
              <a:pathLst>
                <a:path w="1" h="24" extrusionOk="0">
                  <a:moveTo>
                    <a:pt x="1" y="1"/>
                  </a:moveTo>
                  <a:lnTo>
                    <a:pt x="1" y="24"/>
                  </a:lnTo>
                  <a:lnTo>
                    <a:pt x="1" y="24"/>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65"/>
            <p:cNvSpPr/>
            <p:nvPr/>
          </p:nvSpPr>
          <p:spPr>
            <a:xfrm>
              <a:off x="5378312" y="2694134"/>
              <a:ext cx="925" cy="1774"/>
            </a:xfrm>
            <a:custGeom>
              <a:avLst/>
              <a:gdLst/>
              <a:ahLst/>
              <a:cxnLst/>
              <a:rect l="l" t="t" r="r" b="b"/>
              <a:pathLst>
                <a:path w="24" h="46" extrusionOk="0">
                  <a:moveTo>
                    <a:pt x="23" y="0"/>
                  </a:moveTo>
                  <a:lnTo>
                    <a:pt x="1" y="46"/>
                  </a:lnTo>
                  <a:cubicBezTo>
                    <a:pt x="1" y="46"/>
                    <a:pt x="1" y="46"/>
                    <a:pt x="1" y="46"/>
                  </a:cubicBezTo>
                  <a:cubicBezTo>
                    <a:pt x="23" y="23"/>
                    <a:pt x="23" y="0"/>
                    <a:pt x="23"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65"/>
            <p:cNvSpPr/>
            <p:nvPr/>
          </p:nvSpPr>
          <p:spPr>
            <a:xfrm>
              <a:off x="5378312" y="2695869"/>
              <a:ext cx="39" cy="925"/>
            </a:xfrm>
            <a:custGeom>
              <a:avLst/>
              <a:gdLst/>
              <a:ahLst/>
              <a:cxnLst/>
              <a:rect l="l" t="t" r="r" b="b"/>
              <a:pathLst>
                <a:path w="1" h="24" extrusionOk="0">
                  <a:moveTo>
                    <a:pt x="1" y="1"/>
                  </a:moveTo>
                  <a:cubicBezTo>
                    <a:pt x="1" y="24"/>
                    <a:pt x="1" y="24"/>
                    <a:pt x="1" y="24"/>
                  </a:cubicBezTo>
                  <a:cubicBezTo>
                    <a:pt x="1" y="24"/>
                    <a:pt x="1" y="24"/>
                    <a:pt x="1" y="1"/>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65"/>
            <p:cNvSpPr/>
            <p:nvPr/>
          </p:nvSpPr>
          <p:spPr>
            <a:xfrm>
              <a:off x="5378312" y="2697643"/>
              <a:ext cx="39" cy="1812"/>
            </a:xfrm>
            <a:custGeom>
              <a:avLst/>
              <a:gdLst/>
              <a:ahLst/>
              <a:cxnLst/>
              <a:rect l="l" t="t" r="r" b="b"/>
              <a:pathLst>
                <a:path w="1" h="47" extrusionOk="0">
                  <a:moveTo>
                    <a:pt x="1" y="0"/>
                  </a:moveTo>
                  <a:lnTo>
                    <a:pt x="1" y="46"/>
                  </a:lnTo>
                  <a:lnTo>
                    <a:pt x="1" y="23"/>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65"/>
            <p:cNvSpPr/>
            <p:nvPr/>
          </p:nvSpPr>
          <p:spPr>
            <a:xfrm>
              <a:off x="5382708" y="2677399"/>
              <a:ext cx="925" cy="1812"/>
            </a:xfrm>
            <a:custGeom>
              <a:avLst/>
              <a:gdLst/>
              <a:ahLst/>
              <a:cxnLst/>
              <a:rect l="l" t="t" r="r" b="b"/>
              <a:pathLst>
                <a:path w="24" h="47" extrusionOk="0">
                  <a:moveTo>
                    <a:pt x="24" y="0"/>
                  </a:moveTo>
                  <a:cubicBezTo>
                    <a:pt x="1" y="0"/>
                    <a:pt x="1" y="0"/>
                    <a:pt x="1" y="23"/>
                  </a:cubicBezTo>
                  <a:cubicBezTo>
                    <a:pt x="1" y="23"/>
                    <a:pt x="1" y="46"/>
                    <a:pt x="1" y="46"/>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65"/>
            <p:cNvSpPr/>
            <p:nvPr/>
          </p:nvSpPr>
          <p:spPr>
            <a:xfrm>
              <a:off x="5380086" y="2682682"/>
              <a:ext cx="925" cy="925"/>
            </a:xfrm>
            <a:custGeom>
              <a:avLst/>
              <a:gdLst/>
              <a:ahLst/>
              <a:cxnLst/>
              <a:rect l="l" t="t" r="r" b="b"/>
              <a:pathLst>
                <a:path w="24" h="24" extrusionOk="0">
                  <a:moveTo>
                    <a:pt x="23" y="0"/>
                  </a:moveTo>
                  <a:lnTo>
                    <a:pt x="0" y="0"/>
                  </a:lnTo>
                  <a:cubicBezTo>
                    <a:pt x="0" y="0"/>
                    <a:pt x="0" y="0"/>
                    <a:pt x="0" y="23"/>
                  </a:cubicBezTo>
                  <a:cubicBezTo>
                    <a:pt x="0" y="0"/>
                    <a:pt x="0" y="0"/>
                    <a:pt x="23" y="0"/>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65"/>
            <p:cNvSpPr/>
            <p:nvPr/>
          </p:nvSpPr>
          <p:spPr>
            <a:xfrm>
              <a:off x="5380973" y="2676512"/>
              <a:ext cx="887" cy="3548"/>
            </a:xfrm>
            <a:custGeom>
              <a:avLst/>
              <a:gdLst/>
              <a:ahLst/>
              <a:cxnLst/>
              <a:rect l="l" t="t" r="r" b="b"/>
              <a:pathLst>
                <a:path w="23" h="92" extrusionOk="0">
                  <a:moveTo>
                    <a:pt x="23" y="46"/>
                  </a:moveTo>
                  <a:cubicBezTo>
                    <a:pt x="0" y="46"/>
                    <a:pt x="23" y="1"/>
                    <a:pt x="0" y="46"/>
                  </a:cubicBezTo>
                  <a:cubicBezTo>
                    <a:pt x="0" y="46"/>
                    <a:pt x="0" y="92"/>
                    <a:pt x="23" y="46"/>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65"/>
            <p:cNvSpPr/>
            <p:nvPr/>
          </p:nvSpPr>
          <p:spPr>
            <a:xfrm>
              <a:off x="5393274" y="2658042"/>
              <a:ext cx="925" cy="925"/>
            </a:xfrm>
            <a:custGeom>
              <a:avLst/>
              <a:gdLst/>
              <a:ahLst/>
              <a:cxnLst/>
              <a:rect l="l" t="t" r="r" b="b"/>
              <a:pathLst>
                <a:path w="24" h="24" extrusionOk="0">
                  <a:moveTo>
                    <a:pt x="1" y="0"/>
                  </a:moveTo>
                  <a:lnTo>
                    <a:pt x="24" y="23"/>
                  </a:lnTo>
                  <a:lnTo>
                    <a:pt x="1" y="0"/>
                  </a:ln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65"/>
            <p:cNvSpPr/>
            <p:nvPr/>
          </p:nvSpPr>
          <p:spPr>
            <a:xfrm>
              <a:off x="5405613" y="2640420"/>
              <a:ext cx="2661" cy="2699"/>
            </a:xfrm>
            <a:custGeom>
              <a:avLst/>
              <a:gdLst/>
              <a:ahLst/>
              <a:cxnLst/>
              <a:rect l="l" t="t" r="r" b="b"/>
              <a:pathLst>
                <a:path w="69" h="70" extrusionOk="0">
                  <a:moveTo>
                    <a:pt x="23" y="46"/>
                  </a:moveTo>
                  <a:cubicBezTo>
                    <a:pt x="46" y="24"/>
                    <a:pt x="69" y="1"/>
                    <a:pt x="46" y="1"/>
                  </a:cubicBezTo>
                  <a:cubicBezTo>
                    <a:pt x="0" y="24"/>
                    <a:pt x="46" y="24"/>
                    <a:pt x="0" y="46"/>
                  </a:cubicBezTo>
                  <a:cubicBezTo>
                    <a:pt x="0" y="69"/>
                    <a:pt x="46" y="24"/>
                    <a:pt x="23" y="46"/>
                  </a:cubicBezTo>
                  <a:close/>
                </a:path>
              </a:pathLst>
            </a:custGeom>
            <a:solidFill>
              <a:srgbClr val="61284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65"/>
            <p:cNvSpPr/>
            <p:nvPr/>
          </p:nvSpPr>
          <p:spPr>
            <a:xfrm>
              <a:off x="5184703" y="3235401"/>
              <a:ext cx="710314" cy="1255128"/>
            </a:xfrm>
            <a:custGeom>
              <a:avLst/>
              <a:gdLst/>
              <a:ahLst/>
              <a:cxnLst/>
              <a:rect l="l" t="t" r="r" b="b"/>
              <a:pathLst>
                <a:path w="18421" h="32550" extrusionOk="0">
                  <a:moveTo>
                    <a:pt x="12234" y="754"/>
                  </a:moveTo>
                  <a:cubicBezTo>
                    <a:pt x="6049" y="1530"/>
                    <a:pt x="12234" y="18443"/>
                    <a:pt x="12234" y="18443"/>
                  </a:cubicBezTo>
                  <a:lnTo>
                    <a:pt x="3218" y="27802"/>
                  </a:lnTo>
                  <a:cubicBezTo>
                    <a:pt x="3218" y="27802"/>
                    <a:pt x="1233" y="27642"/>
                    <a:pt x="1096" y="27802"/>
                  </a:cubicBezTo>
                  <a:cubicBezTo>
                    <a:pt x="959" y="27962"/>
                    <a:pt x="731" y="28555"/>
                    <a:pt x="731" y="28555"/>
                  </a:cubicBezTo>
                  <a:lnTo>
                    <a:pt x="525" y="28030"/>
                  </a:lnTo>
                  <a:cubicBezTo>
                    <a:pt x="525" y="28030"/>
                    <a:pt x="0" y="28692"/>
                    <a:pt x="23" y="28920"/>
                  </a:cubicBezTo>
                  <a:cubicBezTo>
                    <a:pt x="46" y="29148"/>
                    <a:pt x="731" y="30244"/>
                    <a:pt x="731" y="30244"/>
                  </a:cubicBezTo>
                  <a:cubicBezTo>
                    <a:pt x="731" y="30244"/>
                    <a:pt x="936" y="31363"/>
                    <a:pt x="1096" y="31636"/>
                  </a:cubicBezTo>
                  <a:cubicBezTo>
                    <a:pt x="1233" y="31888"/>
                    <a:pt x="2397" y="32549"/>
                    <a:pt x="2397" y="32549"/>
                  </a:cubicBezTo>
                  <a:lnTo>
                    <a:pt x="4839" y="29879"/>
                  </a:lnTo>
                  <a:cubicBezTo>
                    <a:pt x="13262" y="26181"/>
                    <a:pt x="17233" y="21114"/>
                    <a:pt x="17827" y="19927"/>
                  </a:cubicBezTo>
                  <a:cubicBezTo>
                    <a:pt x="18420" y="18740"/>
                    <a:pt x="18420" y="1"/>
                    <a:pt x="12234" y="754"/>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65"/>
            <p:cNvSpPr/>
            <p:nvPr/>
          </p:nvSpPr>
          <p:spPr>
            <a:xfrm>
              <a:off x="5550830" y="3409692"/>
              <a:ext cx="341526" cy="715558"/>
            </a:xfrm>
            <a:custGeom>
              <a:avLst/>
              <a:gdLst/>
              <a:ahLst/>
              <a:cxnLst/>
              <a:rect l="l" t="t" r="r" b="b"/>
              <a:pathLst>
                <a:path w="8857" h="18557" extrusionOk="0">
                  <a:moveTo>
                    <a:pt x="776" y="15955"/>
                  </a:moveTo>
                  <a:cubicBezTo>
                    <a:pt x="822" y="16001"/>
                    <a:pt x="845" y="16023"/>
                    <a:pt x="891" y="16069"/>
                  </a:cubicBezTo>
                  <a:cubicBezTo>
                    <a:pt x="1210" y="16343"/>
                    <a:pt x="1530" y="16640"/>
                    <a:pt x="1895" y="16891"/>
                  </a:cubicBezTo>
                  <a:cubicBezTo>
                    <a:pt x="2557" y="17324"/>
                    <a:pt x="3264" y="17667"/>
                    <a:pt x="3995" y="17941"/>
                  </a:cubicBezTo>
                  <a:cubicBezTo>
                    <a:pt x="4565" y="18169"/>
                    <a:pt x="5136" y="18374"/>
                    <a:pt x="5730" y="18557"/>
                  </a:cubicBezTo>
                  <a:cubicBezTo>
                    <a:pt x="7236" y="17073"/>
                    <a:pt x="8081" y="15909"/>
                    <a:pt x="8332" y="15407"/>
                  </a:cubicBezTo>
                  <a:cubicBezTo>
                    <a:pt x="8743" y="14585"/>
                    <a:pt x="8857" y="5364"/>
                    <a:pt x="6848" y="0"/>
                  </a:cubicBezTo>
                  <a:cubicBezTo>
                    <a:pt x="6643" y="0"/>
                    <a:pt x="6437" y="23"/>
                    <a:pt x="6232" y="23"/>
                  </a:cubicBezTo>
                  <a:cubicBezTo>
                    <a:pt x="5524" y="23"/>
                    <a:pt x="4817" y="23"/>
                    <a:pt x="4109" y="114"/>
                  </a:cubicBezTo>
                  <a:cubicBezTo>
                    <a:pt x="3516" y="205"/>
                    <a:pt x="2922" y="297"/>
                    <a:pt x="2351" y="434"/>
                  </a:cubicBezTo>
                  <a:cubicBezTo>
                    <a:pt x="1530" y="593"/>
                    <a:pt x="731" y="822"/>
                    <a:pt x="0" y="1210"/>
                  </a:cubicBezTo>
                  <a:cubicBezTo>
                    <a:pt x="23" y="6460"/>
                    <a:pt x="2739" y="13923"/>
                    <a:pt x="2739" y="1392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65"/>
            <p:cNvSpPr/>
            <p:nvPr/>
          </p:nvSpPr>
          <p:spPr>
            <a:xfrm>
              <a:off x="5184703" y="3264436"/>
              <a:ext cx="471782" cy="1226092"/>
            </a:xfrm>
            <a:custGeom>
              <a:avLst/>
              <a:gdLst/>
              <a:ahLst/>
              <a:cxnLst/>
              <a:rect l="l" t="t" r="r" b="b"/>
              <a:pathLst>
                <a:path w="12235" h="31797" fill="none" extrusionOk="0">
                  <a:moveTo>
                    <a:pt x="12234" y="1"/>
                  </a:moveTo>
                  <a:cubicBezTo>
                    <a:pt x="6049" y="777"/>
                    <a:pt x="12234" y="17690"/>
                    <a:pt x="12234" y="17690"/>
                  </a:cubicBezTo>
                  <a:lnTo>
                    <a:pt x="3218" y="27049"/>
                  </a:lnTo>
                  <a:cubicBezTo>
                    <a:pt x="3218" y="27049"/>
                    <a:pt x="1233" y="26889"/>
                    <a:pt x="1096" y="27049"/>
                  </a:cubicBezTo>
                  <a:cubicBezTo>
                    <a:pt x="959" y="27209"/>
                    <a:pt x="731" y="27802"/>
                    <a:pt x="731" y="27802"/>
                  </a:cubicBezTo>
                  <a:lnTo>
                    <a:pt x="525" y="27277"/>
                  </a:lnTo>
                  <a:cubicBezTo>
                    <a:pt x="525" y="27277"/>
                    <a:pt x="0" y="27939"/>
                    <a:pt x="23" y="28167"/>
                  </a:cubicBezTo>
                  <a:cubicBezTo>
                    <a:pt x="46" y="28395"/>
                    <a:pt x="731" y="29491"/>
                    <a:pt x="731" y="29491"/>
                  </a:cubicBezTo>
                  <a:cubicBezTo>
                    <a:pt x="731" y="29491"/>
                    <a:pt x="936" y="30610"/>
                    <a:pt x="1096" y="30883"/>
                  </a:cubicBezTo>
                  <a:cubicBezTo>
                    <a:pt x="1233" y="31135"/>
                    <a:pt x="2397" y="31796"/>
                    <a:pt x="2397" y="31796"/>
                  </a:cubicBezTo>
                  <a:lnTo>
                    <a:pt x="4839" y="29126"/>
                  </a:lnTo>
                  <a:cubicBezTo>
                    <a:pt x="6688" y="28304"/>
                    <a:pt x="8331" y="27414"/>
                    <a:pt x="9769" y="26524"/>
                  </a:cubicBezTo>
                </a:path>
              </a:pathLst>
            </a:custGeom>
            <a:solidFill>
              <a:schemeClr val="accent4"/>
            </a:solidFill>
            <a:ln w="9525" cap="rnd"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9" name="Google Shape;2989;p65"/>
          <p:cNvGrpSpPr/>
          <p:nvPr/>
        </p:nvGrpSpPr>
        <p:grpSpPr>
          <a:xfrm>
            <a:off x="6693977" y="2833242"/>
            <a:ext cx="2450723" cy="1770856"/>
            <a:chOff x="6693977" y="2833242"/>
            <a:chExt cx="2450723" cy="1770856"/>
          </a:xfrm>
        </p:grpSpPr>
        <p:sp>
          <p:nvSpPr>
            <p:cNvPr id="2990" name="Google Shape;2990;p65"/>
            <p:cNvSpPr/>
            <p:nvPr/>
          </p:nvSpPr>
          <p:spPr>
            <a:xfrm>
              <a:off x="8735431" y="3899947"/>
              <a:ext cx="409269" cy="599121"/>
            </a:xfrm>
            <a:custGeom>
              <a:avLst/>
              <a:gdLst/>
              <a:ahLst/>
              <a:cxnLst/>
              <a:rect l="l" t="t" r="r" b="b"/>
              <a:pathLst>
                <a:path w="40327" h="59034" extrusionOk="0">
                  <a:moveTo>
                    <a:pt x="5002" y="1"/>
                  </a:moveTo>
                  <a:cubicBezTo>
                    <a:pt x="4802" y="1"/>
                    <a:pt x="4608" y="46"/>
                    <a:pt x="4436" y="161"/>
                  </a:cubicBezTo>
                  <a:cubicBezTo>
                    <a:pt x="3810" y="562"/>
                    <a:pt x="3960" y="1489"/>
                    <a:pt x="4236" y="2166"/>
                  </a:cubicBezTo>
                  <a:cubicBezTo>
                    <a:pt x="4712" y="3344"/>
                    <a:pt x="5339" y="4522"/>
                    <a:pt x="6191" y="5449"/>
                  </a:cubicBezTo>
                  <a:cubicBezTo>
                    <a:pt x="0" y="20963"/>
                    <a:pt x="877" y="39133"/>
                    <a:pt x="8597" y="53971"/>
                  </a:cubicBezTo>
                  <a:cubicBezTo>
                    <a:pt x="7644" y="55424"/>
                    <a:pt x="7644" y="57479"/>
                    <a:pt x="8446" y="59033"/>
                  </a:cubicBezTo>
                  <a:cubicBezTo>
                    <a:pt x="10226" y="58231"/>
                    <a:pt x="12481" y="56753"/>
                    <a:pt x="13835" y="55349"/>
                  </a:cubicBezTo>
                  <a:cubicBezTo>
                    <a:pt x="18201" y="56286"/>
                    <a:pt x="22702" y="56768"/>
                    <a:pt x="27204" y="56768"/>
                  </a:cubicBezTo>
                  <a:cubicBezTo>
                    <a:pt x="31618" y="56768"/>
                    <a:pt x="36033" y="56304"/>
                    <a:pt x="40326" y="55349"/>
                  </a:cubicBezTo>
                  <a:lnTo>
                    <a:pt x="40326" y="3795"/>
                  </a:lnTo>
                  <a:cubicBezTo>
                    <a:pt x="34526" y="2173"/>
                    <a:pt x="28453" y="1335"/>
                    <a:pt x="22445" y="1335"/>
                  </a:cubicBezTo>
                  <a:cubicBezTo>
                    <a:pt x="18147" y="1335"/>
                    <a:pt x="13883" y="1764"/>
                    <a:pt x="9775" y="2642"/>
                  </a:cubicBezTo>
                  <a:cubicBezTo>
                    <a:pt x="8647" y="1665"/>
                    <a:pt x="7344" y="863"/>
                    <a:pt x="5965" y="261"/>
                  </a:cubicBezTo>
                  <a:cubicBezTo>
                    <a:pt x="5670" y="121"/>
                    <a:pt x="5327" y="1"/>
                    <a:pt x="500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65"/>
            <p:cNvSpPr/>
            <p:nvPr/>
          </p:nvSpPr>
          <p:spPr>
            <a:xfrm>
              <a:off x="8142520" y="3675832"/>
              <a:ext cx="857701" cy="885357"/>
            </a:xfrm>
            <a:custGeom>
              <a:avLst/>
              <a:gdLst/>
              <a:ahLst/>
              <a:cxnLst/>
              <a:rect l="l" t="t" r="r" b="b"/>
              <a:pathLst>
                <a:path w="84513" h="87238" extrusionOk="0">
                  <a:moveTo>
                    <a:pt x="26485" y="0"/>
                  </a:moveTo>
                  <a:cubicBezTo>
                    <a:pt x="26430" y="0"/>
                    <a:pt x="26374" y="4"/>
                    <a:pt x="26317" y="13"/>
                  </a:cubicBezTo>
                  <a:cubicBezTo>
                    <a:pt x="25415" y="138"/>
                    <a:pt x="25089" y="1241"/>
                    <a:pt x="25039" y="2118"/>
                  </a:cubicBezTo>
                  <a:cubicBezTo>
                    <a:pt x="24963" y="3672"/>
                    <a:pt x="25039" y="5301"/>
                    <a:pt x="25515" y="6780"/>
                  </a:cubicBezTo>
                  <a:cubicBezTo>
                    <a:pt x="10552" y="20765"/>
                    <a:pt x="2081" y="41417"/>
                    <a:pt x="2908" y="61868"/>
                  </a:cubicBezTo>
                  <a:cubicBezTo>
                    <a:pt x="1079" y="62996"/>
                    <a:pt x="1" y="65277"/>
                    <a:pt x="126" y="67407"/>
                  </a:cubicBezTo>
                  <a:cubicBezTo>
                    <a:pt x="246" y="67409"/>
                    <a:pt x="367" y="67411"/>
                    <a:pt x="491" y="67411"/>
                  </a:cubicBezTo>
                  <a:cubicBezTo>
                    <a:pt x="2832" y="67411"/>
                    <a:pt x="5877" y="66962"/>
                    <a:pt x="7996" y="66129"/>
                  </a:cubicBezTo>
                  <a:cubicBezTo>
                    <a:pt x="20449" y="75643"/>
                    <a:pt x="36074" y="81546"/>
                    <a:pt x="51756" y="81546"/>
                  </a:cubicBezTo>
                  <a:cubicBezTo>
                    <a:pt x="52390" y="81546"/>
                    <a:pt x="53025" y="81537"/>
                    <a:pt x="53660" y="81517"/>
                  </a:cubicBezTo>
                  <a:cubicBezTo>
                    <a:pt x="54412" y="82946"/>
                    <a:pt x="55164" y="84374"/>
                    <a:pt x="55891" y="85803"/>
                  </a:cubicBezTo>
                  <a:cubicBezTo>
                    <a:pt x="56142" y="86254"/>
                    <a:pt x="56392" y="86730"/>
                    <a:pt x="56818" y="87006"/>
                  </a:cubicBezTo>
                  <a:cubicBezTo>
                    <a:pt x="57063" y="87166"/>
                    <a:pt x="57332" y="87237"/>
                    <a:pt x="57604" y="87237"/>
                  </a:cubicBezTo>
                  <a:cubicBezTo>
                    <a:pt x="58527" y="87237"/>
                    <a:pt x="59487" y="86414"/>
                    <a:pt x="59700" y="85427"/>
                  </a:cubicBezTo>
                  <a:cubicBezTo>
                    <a:pt x="59976" y="84174"/>
                    <a:pt x="60252" y="82369"/>
                    <a:pt x="59725" y="81191"/>
                  </a:cubicBezTo>
                  <a:cubicBezTo>
                    <a:pt x="64663" y="76054"/>
                    <a:pt x="69124" y="70389"/>
                    <a:pt x="72382" y="64023"/>
                  </a:cubicBezTo>
                  <a:cubicBezTo>
                    <a:pt x="75640" y="57683"/>
                    <a:pt x="79550" y="50038"/>
                    <a:pt x="79425" y="42896"/>
                  </a:cubicBezTo>
                  <a:cubicBezTo>
                    <a:pt x="80828" y="42745"/>
                    <a:pt x="82357" y="42545"/>
                    <a:pt x="83385" y="41567"/>
                  </a:cubicBezTo>
                  <a:cubicBezTo>
                    <a:pt x="84412" y="40615"/>
                    <a:pt x="84513" y="38560"/>
                    <a:pt x="83234" y="37958"/>
                  </a:cubicBezTo>
                  <a:cubicBezTo>
                    <a:pt x="82939" y="37818"/>
                    <a:pt x="82613" y="37772"/>
                    <a:pt x="82276" y="37772"/>
                  </a:cubicBezTo>
                  <a:cubicBezTo>
                    <a:pt x="82013" y="37772"/>
                    <a:pt x="81744" y="37800"/>
                    <a:pt x="81480" y="37833"/>
                  </a:cubicBezTo>
                  <a:cubicBezTo>
                    <a:pt x="81310" y="37850"/>
                    <a:pt x="81145" y="37858"/>
                    <a:pt x="80985" y="37858"/>
                  </a:cubicBezTo>
                  <a:cubicBezTo>
                    <a:pt x="79940" y="37858"/>
                    <a:pt x="79088" y="37532"/>
                    <a:pt x="78057" y="37532"/>
                  </a:cubicBezTo>
                  <a:cubicBezTo>
                    <a:pt x="77899" y="37532"/>
                    <a:pt x="77738" y="37540"/>
                    <a:pt x="77570" y="37557"/>
                  </a:cubicBezTo>
                  <a:cubicBezTo>
                    <a:pt x="66919" y="21918"/>
                    <a:pt x="49375" y="9813"/>
                    <a:pt x="30953" y="5552"/>
                  </a:cubicBezTo>
                  <a:cubicBezTo>
                    <a:pt x="30176" y="3873"/>
                    <a:pt x="29174" y="2319"/>
                    <a:pt x="27971" y="915"/>
                  </a:cubicBezTo>
                  <a:cubicBezTo>
                    <a:pt x="27559" y="458"/>
                    <a:pt x="27064" y="0"/>
                    <a:pt x="2648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65"/>
            <p:cNvSpPr/>
            <p:nvPr/>
          </p:nvSpPr>
          <p:spPr>
            <a:xfrm>
              <a:off x="8532456" y="3742600"/>
              <a:ext cx="9672" cy="25189"/>
            </a:xfrm>
            <a:custGeom>
              <a:avLst/>
              <a:gdLst/>
              <a:ahLst/>
              <a:cxnLst/>
              <a:rect l="l" t="t" r="r" b="b"/>
              <a:pathLst>
                <a:path w="953" h="2482" extrusionOk="0">
                  <a:moveTo>
                    <a:pt x="952" y="1"/>
                  </a:moveTo>
                  <a:lnTo>
                    <a:pt x="952" y="1"/>
                  </a:lnTo>
                  <a:cubicBezTo>
                    <a:pt x="627" y="351"/>
                    <a:pt x="451" y="752"/>
                    <a:pt x="276" y="1178"/>
                  </a:cubicBezTo>
                  <a:cubicBezTo>
                    <a:pt x="125" y="1579"/>
                    <a:pt x="0" y="2006"/>
                    <a:pt x="0" y="2482"/>
                  </a:cubicBezTo>
                  <a:cubicBezTo>
                    <a:pt x="326" y="2131"/>
                    <a:pt x="501" y="1730"/>
                    <a:pt x="677" y="1329"/>
                  </a:cubicBezTo>
                  <a:cubicBezTo>
                    <a:pt x="827" y="903"/>
                    <a:pt x="952" y="477"/>
                    <a:pt x="9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65"/>
            <p:cNvSpPr/>
            <p:nvPr/>
          </p:nvSpPr>
          <p:spPr>
            <a:xfrm>
              <a:off x="8559411" y="3755317"/>
              <a:ext cx="17314" cy="28244"/>
            </a:xfrm>
            <a:custGeom>
              <a:avLst/>
              <a:gdLst/>
              <a:ahLst/>
              <a:cxnLst/>
              <a:rect l="l" t="t" r="r" b="b"/>
              <a:pathLst>
                <a:path w="1706" h="2783" extrusionOk="0">
                  <a:moveTo>
                    <a:pt x="1705" y="1"/>
                  </a:moveTo>
                  <a:lnTo>
                    <a:pt x="1705" y="1"/>
                  </a:lnTo>
                  <a:cubicBezTo>
                    <a:pt x="1279" y="377"/>
                    <a:pt x="978" y="828"/>
                    <a:pt x="677" y="1279"/>
                  </a:cubicBezTo>
                  <a:cubicBezTo>
                    <a:pt x="402" y="1755"/>
                    <a:pt x="151" y="2231"/>
                    <a:pt x="1" y="2783"/>
                  </a:cubicBezTo>
                  <a:cubicBezTo>
                    <a:pt x="427" y="2407"/>
                    <a:pt x="753" y="1956"/>
                    <a:pt x="1028" y="1504"/>
                  </a:cubicBezTo>
                  <a:cubicBezTo>
                    <a:pt x="1329" y="1028"/>
                    <a:pt x="1580" y="552"/>
                    <a:pt x="17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65"/>
            <p:cNvSpPr/>
            <p:nvPr/>
          </p:nvSpPr>
          <p:spPr>
            <a:xfrm>
              <a:off x="8583068" y="3767779"/>
              <a:ext cx="17557" cy="20612"/>
            </a:xfrm>
            <a:custGeom>
              <a:avLst/>
              <a:gdLst/>
              <a:ahLst/>
              <a:cxnLst/>
              <a:rect l="l" t="t" r="r" b="b"/>
              <a:pathLst>
                <a:path w="1730" h="2031" extrusionOk="0">
                  <a:moveTo>
                    <a:pt x="1730" y="1"/>
                  </a:moveTo>
                  <a:cubicBezTo>
                    <a:pt x="1304" y="251"/>
                    <a:pt x="1003" y="552"/>
                    <a:pt x="702" y="878"/>
                  </a:cubicBezTo>
                  <a:cubicBezTo>
                    <a:pt x="427" y="1229"/>
                    <a:pt x="176" y="1580"/>
                    <a:pt x="1" y="2031"/>
                  </a:cubicBezTo>
                  <a:cubicBezTo>
                    <a:pt x="427" y="1805"/>
                    <a:pt x="727" y="1479"/>
                    <a:pt x="1028" y="1154"/>
                  </a:cubicBezTo>
                  <a:cubicBezTo>
                    <a:pt x="1304" y="828"/>
                    <a:pt x="1554" y="452"/>
                    <a:pt x="17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65"/>
            <p:cNvSpPr/>
            <p:nvPr/>
          </p:nvSpPr>
          <p:spPr>
            <a:xfrm>
              <a:off x="8365082" y="3851720"/>
              <a:ext cx="17314" cy="12473"/>
            </a:xfrm>
            <a:custGeom>
              <a:avLst/>
              <a:gdLst/>
              <a:ahLst/>
              <a:cxnLst/>
              <a:rect l="l" t="t" r="r" b="b"/>
              <a:pathLst>
                <a:path w="1706" h="1229" extrusionOk="0">
                  <a:moveTo>
                    <a:pt x="1" y="0"/>
                  </a:moveTo>
                  <a:lnTo>
                    <a:pt x="1" y="0"/>
                  </a:lnTo>
                  <a:cubicBezTo>
                    <a:pt x="226" y="301"/>
                    <a:pt x="502" y="527"/>
                    <a:pt x="778" y="727"/>
                  </a:cubicBezTo>
                  <a:cubicBezTo>
                    <a:pt x="1053" y="928"/>
                    <a:pt x="1329" y="1103"/>
                    <a:pt x="1705" y="1229"/>
                  </a:cubicBezTo>
                  <a:cubicBezTo>
                    <a:pt x="1555" y="878"/>
                    <a:pt x="1304" y="602"/>
                    <a:pt x="1003" y="401"/>
                  </a:cubicBezTo>
                  <a:cubicBezTo>
                    <a:pt x="728" y="176"/>
                    <a:pt x="377" y="26"/>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65"/>
            <p:cNvSpPr/>
            <p:nvPr/>
          </p:nvSpPr>
          <p:spPr>
            <a:xfrm>
              <a:off x="8403496" y="3837471"/>
              <a:ext cx="6617" cy="22145"/>
            </a:xfrm>
            <a:custGeom>
              <a:avLst/>
              <a:gdLst/>
              <a:ahLst/>
              <a:cxnLst/>
              <a:rect l="l" t="t" r="r" b="b"/>
              <a:pathLst>
                <a:path w="652" h="2182" extrusionOk="0">
                  <a:moveTo>
                    <a:pt x="101" y="1"/>
                  </a:moveTo>
                  <a:lnTo>
                    <a:pt x="101" y="1"/>
                  </a:lnTo>
                  <a:cubicBezTo>
                    <a:pt x="0" y="402"/>
                    <a:pt x="50" y="778"/>
                    <a:pt x="126" y="1129"/>
                  </a:cubicBezTo>
                  <a:cubicBezTo>
                    <a:pt x="226" y="1505"/>
                    <a:pt x="326" y="1856"/>
                    <a:pt x="577" y="2181"/>
                  </a:cubicBezTo>
                  <a:cubicBezTo>
                    <a:pt x="652" y="1780"/>
                    <a:pt x="602" y="1404"/>
                    <a:pt x="527" y="1054"/>
                  </a:cubicBezTo>
                  <a:cubicBezTo>
                    <a:pt x="451" y="678"/>
                    <a:pt x="326" y="327"/>
                    <a:pt x="1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65"/>
            <p:cNvSpPr/>
            <p:nvPr/>
          </p:nvSpPr>
          <p:spPr>
            <a:xfrm>
              <a:off x="8433505" y="3829595"/>
              <a:ext cx="7388" cy="25189"/>
            </a:xfrm>
            <a:custGeom>
              <a:avLst/>
              <a:gdLst/>
              <a:ahLst/>
              <a:cxnLst/>
              <a:rect l="l" t="t" r="r" b="b"/>
              <a:pathLst>
                <a:path w="728" h="2482" extrusionOk="0">
                  <a:moveTo>
                    <a:pt x="728" y="0"/>
                  </a:moveTo>
                  <a:cubicBezTo>
                    <a:pt x="427" y="326"/>
                    <a:pt x="251" y="752"/>
                    <a:pt x="151" y="1178"/>
                  </a:cubicBezTo>
                  <a:cubicBezTo>
                    <a:pt x="51" y="1604"/>
                    <a:pt x="1" y="2030"/>
                    <a:pt x="101" y="2481"/>
                  </a:cubicBezTo>
                  <a:cubicBezTo>
                    <a:pt x="327" y="2080"/>
                    <a:pt x="452" y="1679"/>
                    <a:pt x="552" y="1278"/>
                  </a:cubicBezTo>
                  <a:cubicBezTo>
                    <a:pt x="652" y="852"/>
                    <a:pt x="728" y="451"/>
                    <a:pt x="7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65"/>
            <p:cNvSpPr/>
            <p:nvPr/>
          </p:nvSpPr>
          <p:spPr>
            <a:xfrm>
              <a:off x="8627073" y="4245207"/>
              <a:ext cx="6627" cy="22145"/>
            </a:xfrm>
            <a:custGeom>
              <a:avLst/>
              <a:gdLst/>
              <a:ahLst/>
              <a:cxnLst/>
              <a:rect l="l" t="t" r="r" b="b"/>
              <a:pathLst>
                <a:path w="653" h="2182" extrusionOk="0">
                  <a:moveTo>
                    <a:pt x="26" y="1"/>
                  </a:moveTo>
                  <a:lnTo>
                    <a:pt x="26" y="1"/>
                  </a:lnTo>
                  <a:cubicBezTo>
                    <a:pt x="0" y="402"/>
                    <a:pt x="76" y="753"/>
                    <a:pt x="151" y="1128"/>
                  </a:cubicBezTo>
                  <a:cubicBezTo>
                    <a:pt x="226" y="1479"/>
                    <a:pt x="301" y="1830"/>
                    <a:pt x="502" y="2181"/>
                  </a:cubicBezTo>
                  <a:cubicBezTo>
                    <a:pt x="652" y="1805"/>
                    <a:pt x="627" y="1404"/>
                    <a:pt x="552" y="1028"/>
                  </a:cubicBezTo>
                  <a:cubicBezTo>
                    <a:pt x="452" y="652"/>
                    <a:pt x="326" y="301"/>
                    <a:pt x="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65"/>
            <p:cNvSpPr/>
            <p:nvPr/>
          </p:nvSpPr>
          <p:spPr>
            <a:xfrm>
              <a:off x="8651237" y="4246730"/>
              <a:ext cx="12219" cy="14513"/>
            </a:xfrm>
            <a:custGeom>
              <a:avLst/>
              <a:gdLst/>
              <a:ahLst/>
              <a:cxnLst/>
              <a:rect l="l" t="t" r="r" b="b"/>
              <a:pathLst>
                <a:path w="1204" h="1430" extrusionOk="0">
                  <a:moveTo>
                    <a:pt x="0" y="1"/>
                  </a:moveTo>
                  <a:cubicBezTo>
                    <a:pt x="0" y="352"/>
                    <a:pt x="151" y="653"/>
                    <a:pt x="376" y="928"/>
                  </a:cubicBezTo>
                  <a:cubicBezTo>
                    <a:pt x="577" y="1154"/>
                    <a:pt x="853" y="1379"/>
                    <a:pt x="1203" y="1430"/>
                  </a:cubicBezTo>
                  <a:cubicBezTo>
                    <a:pt x="1053" y="1129"/>
                    <a:pt x="878" y="878"/>
                    <a:pt x="677" y="653"/>
                  </a:cubicBezTo>
                  <a:cubicBezTo>
                    <a:pt x="477" y="427"/>
                    <a:pt x="301" y="20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65"/>
            <p:cNvSpPr/>
            <p:nvPr/>
          </p:nvSpPr>
          <p:spPr>
            <a:xfrm>
              <a:off x="8668530" y="4226128"/>
              <a:ext cx="14259" cy="14259"/>
            </a:xfrm>
            <a:custGeom>
              <a:avLst/>
              <a:gdLst/>
              <a:ahLst/>
              <a:cxnLst/>
              <a:rect l="l" t="t" r="r" b="b"/>
              <a:pathLst>
                <a:path w="1405" h="1405" extrusionOk="0">
                  <a:moveTo>
                    <a:pt x="1" y="1"/>
                  </a:moveTo>
                  <a:cubicBezTo>
                    <a:pt x="126" y="352"/>
                    <a:pt x="327" y="627"/>
                    <a:pt x="552" y="853"/>
                  </a:cubicBezTo>
                  <a:cubicBezTo>
                    <a:pt x="778" y="1079"/>
                    <a:pt x="1053" y="1304"/>
                    <a:pt x="1404" y="1404"/>
                  </a:cubicBezTo>
                  <a:cubicBezTo>
                    <a:pt x="1279" y="1054"/>
                    <a:pt x="1078" y="803"/>
                    <a:pt x="853" y="552"/>
                  </a:cubicBezTo>
                  <a:cubicBezTo>
                    <a:pt x="602" y="327"/>
                    <a:pt x="352" y="126"/>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65"/>
            <p:cNvSpPr/>
            <p:nvPr/>
          </p:nvSpPr>
          <p:spPr>
            <a:xfrm>
              <a:off x="8669809" y="4360690"/>
              <a:ext cx="6363" cy="18826"/>
            </a:xfrm>
            <a:custGeom>
              <a:avLst/>
              <a:gdLst/>
              <a:ahLst/>
              <a:cxnLst/>
              <a:rect l="l" t="t" r="r" b="b"/>
              <a:pathLst>
                <a:path w="627" h="1855" extrusionOk="0">
                  <a:moveTo>
                    <a:pt x="25" y="0"/>
                  </a:moveTo>
                  <a:lnTo>
                    <a:pt x="25" y="0"/>
                  </a:lnTo>
                  <a:cubicBezTo>
                    <a:pt x="0" y="351"/>
                    <a:pt x="50" y="652"/>
                    <a:pt x="125" y="953"/>
                  </a:cubicBezTo>
                  <a:cubicBezTo>
                    <a:pt x="201" y="1253"/>
                    <a:pt x="301" y="1554"/>
                    <a:pt x="501" y="1855"/>
                  </a:cubicBezTo>
                  <a:cubicBezTo>
                    <a:pt x="627" y="1529"/>
                    <a:pt x="602" y="1178"/>
                    <a:pt x="526" y="852"/>
                  </a:cubicBezTo>
                  <a:cubicBezTo>
                    <a:pt x="451" y="526"/>
                    <a:pt x="301" y="226"/>
                    <a:pt x="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65"/>
            <p:cNvSpPr/>
            <p:nvPr/>
          </p:nvSpPr>
          <p:spPr>
            <a:xfrm>
              <a:off x="8475217" y="4452252"/>
              <a:ext cx="11204" cy="26722"/>
            </a:xfrm>
            <a:custGeom>
              <a:avLst/>
              <a:gdLst/>
              <a:ahLst/>
              <a:cxnLst/>
              <a:rect l="l" t="t" r="r" b="b"/>
              <a:pathLst>
                <a:path w="1104" h="2633" extrusionOk="0">
                  <a:moveTo>
                    <a:pt x="1104" y="1"/>
                  </a:moveTo>
                  <a:lnTo>
                    <a:pt x="1104" y="1"/>
                  </a:lnTo>
                  <a:cubicBezTo>
                    <a:pt x="778" y="377"/>
                    <a:pt x="552" y="803"/>
                    <a:pt x="377" y="1229"/>
                  </a:cubicBezTo>
                  <a:cubicBezTo>
                    <a:pt x="176" y="1680"/>
                    <a:pt x="26" y="2131"/>
                    <a:pt x="1" y="2632"/>
                  </a:cubicBezTo>
                  <a:cubicBezTo>
                    <a:pt x="327" y="2256"/>
                    <a:pt x="552" y="1830"/>
                    <a:pt x="753" y="1404"/>
                  </a:cubicBezTo>
                  <a:cubicBezTo>
                    <a:pt x="928" y="953"/>
                    <a:pt x="1079" y="502"/>
                    <a:pt x="1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65"/>
            <p:cNvSpPr/>
            <p:nvPr/>
          </p:nvSpPr>
          <p:spPr>
            <a:xfrm>
              <a:off x="8497859" y="4472854"/>
              <a:ext cx="5602" cy="25199"/>
            </a:xfrm>
            <a:custGeom>
              <a:avLst/>
              <a:gdLst/>
              <a:ahLst/>
              <a:cxnLst/>
              <a:rect l="l" t="t" r="r" b="b"/>
              <a:pathLst>
                <a:path w="552" h="2483" extrusionOk="0">
                  <a:moveTo>
                    <a:pt x="452" y="1"/>
                  </a:moveTo>
                  <a:cubicBezTo>
                    <a:pt x="226" y="377"/>
                    <a:pt x="126" y="803"/>
                    <a:pt x="76" y="1204"/>
                  </a:cubicBezTo>
                  <a:cubicBezTo>
                    <a:pt x="26" y="1630"/>
                    <a:pt x="1" y="2056"/>
                    <a:pt x="126" y="2482"/>
                  </a:cubicBezTo>
                  <a:cubicBezTo>
                    <a:pt x="326" y="2081"/>
                    <a:pt x="427" y="1680"/>
                    <a:pt x="477" y="1254"/>
                  </a:cubicBezTo>
                  <a:cubicBezTo>
                    <a:pt x="527" y="853"/>
                    <a:pt x="552" y="427"/>
                    <a:pt x="4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65"/>
            <p:cNvSpPr/>
            <p:nvPr/>
          </p:nvSpPr>
          <p:spPr>
            <a:xfrm>
              <a:off x="8520754" y="4472854"/>
              <a:ext cx="4841" cy="28498"/>
            </a:xfrm>
            <a:custGeom>
              <a:avLst/>
              <a:gdLst/>
              <a:ahLst/>
              <a:cxnLst/>
              <a:rect l="l" t="t" r="r" b="b"/>
              <a:pathLst>
                <a:path w="477" h="2808" extrusionOk="0">
                  <a:moveTo>
                    <a:pt x="376" y="1"/>
                  </a:moveTo>
                  <a:cubicBezTo>
                    <a:pt x="126" y="427"/>
                    <a:pt x="50" y="903"/>
                    <a:pt x="0" y="1379"/>
                  </a:cubicBezTo>
                  <a:cubicBezTo>
                    <a:pt x="0" y="1855"/>
                    <a:pt x="25" y="2332"/>
                    <a:pt x="226" y="2808"/>
                  </a:cubicBezTo>
                  <a:cubicBezTo>
                    <a:pt x="351" y="2332"/>
                    <a:pt x="401" y="1855"/>
                    <a:pt x="426" y="1404"/>
                  </a:cubicBezTo>
                  <a:cubicBezTo>
                    <a:pt x="451" y="953"/>
                    <a:pt x="476" y="477"/>
                    <a:pt x="37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65"/>
            <p:cNvSpPr/>
            <p:nvPr/>
          </p:nvSpPr>
          <p:spPr>
            <a:xfrm>
              <a:off x="8758824" y="4461406"/>
              <a:ext cx="15528" cy="17821"/>
            </a:xfrm>
            <a:custGeom>
              <a:avLst/>
              <a:gdLst/>
              <a:ahLst/>
              <a:cxnLst/>
              <a:rect l="l" t="t" r="r" b="b"/>
              <a:pathLst>
                <a:path w="1530" h="1756" extrusionOk="0">
                  <a:moveTo>
                    <a:pt x="1" y="1"/>
                  </a:moveTo>
                  <a:cubicBezTo>
                    <a:pt x="151" y="402"/>
                    <a:pt x="377" y="728"/>
                    <a:pt x="628" y="1004"/>
                  </a:cubicBezTo>
                  <a:cubicBezTo>
                    <a:pt x="878" y="1304"/>
                    <a:pt x="1154" y="1555"/>
                    <a:pt x="1530" y="1755"/>
                  </a:cubicBezTo>
                  <a:cubicBezTo>
                    <a:pt x="1405" y="1354"/>
                    <a:pt x="1179" y="1029"/>
                    <a:pt x="928" y="728"/>
                  </a:cubicBezTo>
                  <a:cubicBezTo>
                    <a:pt x="678" y="452"/>
                    <a:pt x="402" y="176"/>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65"/>
            <p:cNvSpPr/>
            <p:nvPr/>
          </p:nvSpPr>
          <p:spPr>
            <a:xfrm>
              <a:off x="8691933" y="4351272"/>
              <a:ext cx="7896" cy="28244"/>
            </a:xfrm>
            <a:custGeom>
              <a:avLst/>
              <a:gdLst/>
              <a:ahLst/>
              <a:cxnLst/>
              <a:rect l="l" t="t" r="r" b="b"/>
              <a:pathLst>
                <a:path w="778" h="2783" extrusionOk="0">
                  <a:moveTo>
                    <a:pt x="0" y="1"/>
                  </a:moveTo>
                  <a:cubicBezTo>
                    <a:pt x="26" y="502"/>
                    <a:pt x="126" y="953"/>
                    <a:pt x="226" y="1404"/>
                  </a:cubicBezTo>
                  <a:cubicBezTo>
                    <a:pt x="351" y="1881"/>
                    <a:pt x="452" y="2332"/>
                    <a:pt x="677" y="2783"/>
                  </a:cubicBezTo>
                  <a:cubicBezTo>
                    <a:pt x="777" y="2282"/>
                    <a:pt x="752" y="1805"/>
                    <a:pt x="627" y="1329"/>
                  </a:cubicBezTo>
                  <a:cubicBezTo>
                    <a:pt x="527" y="853"/>
                    <a:pt x="326" y="377"/>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65"/>
            <p:cNvSpPr/>
            <p:nvPr/>
          </p:nvSpPr>
          <p:spPr>
            <a:xfrm>
              <a:off x="8711267" y="4346441"/>
              <a:ext cx="9418" cy="12473"/>
            </a:xfrm>
            <a:custGeom>
              <a:avLst/>
              <a:gdLst/>
              <a:ahLst/>
              <a:cxnLst/>
              <a:rect l="l" t="t" r="r" b="b"/>
              <a:pathLst>
                <a:path w="928" h="1229" extrusionOk="0">
                  <a:moveTo>
                    <a:pt x="0" y="1"/>
                  </a:moveTo>
                  <a:cubicBezTo>
                    <a:pt x="25" y="301"/>
                    <a:pt x="151" y="527"/>
                    <a:pt x="301" y="752"/>
                  </a:cubicBezTo>
                  <a:cubicBezTo>
                    <a:pt x="451" y="953"/>
                    <a:pt x="627" y="1128"/>
                    <a:pt x="928" y="1229"/>
                  </a:cubicBezTo>
                  <a:cubicBezTo>
                    <a:pt x="903" y="928"/>
                    <a:pt x="777" y="702"/>
                    <a:pt x="627" y="502"/>
                  </a:cubicBezTo>
                  <a:cubicBezTo>
                    <a:pt x="451" y="276"/>
                    <a:pt x="276" y="101"/>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65"/>
            <p:cNvSpPr/>
            <p:nvPr/>
          </p:nvSpPr>
          <p:spPr>
            <a:xfrm>
              <a:off x="8493028" y="4333684"/>
              <a:ext cx="22134" cy="7977"/>
            </a:xfrm>
            <a:custGeom>
              <a:avLst/>
              <a:gdLst/>
              <a:ahLst/>
              <a:cxnLst/>
              <a:rect l="l" t="t" r="r" b="b"/>
              <a:pathLst>
                <a:path w="2181" h="786" extrusionOk="0">
                  <a:moveTo>
                    <a:pt x="132" y="1"/>
                  </a:moveTo>
                  <a:cubicBezTo>
                    <a:pt x="89" y="1"/>
                    <a:pt x="45" y="2"/>
                    <a:pt x="0" y="4"/>
                  </a:cubicBezTo>
                  <a:cubicBezTo>
                    <a:pt x="301" y="280"/>
                    <a:pt x="652" y="456"/>
                    <a:pt x="1028" y="581"/>
                  </a:cubicBezTo>
                  <a:cubicBezTo>
                    <a:pt x="1342" y="693"/>
                    <a:pt x="1677" y="785"/>
                    <a:pt x="2049" y="785"/>
                  </a:cubicBezTo>
                  <a:cubicBezTo>
                    <a:pt x="2092" y="785"/>
                    <a:pt x="2136" y="784"/>
                    <a:pt x="2181" y="781"/>
                  </a:cubicBezTo>
                  <a:cubicBezTo>
                    <a:pt x="1880" y="506"/>
                    <a:pt x="1529" y="330"/>
                    <a:pt x="1153" y="205"/>
                  </a:cubicBezTo>
                  <a:cubicBezTo>
                    <a:pt x="839" y="93"/>
                    <a:pt x="505" y="1"/>
                    <a:pt x="13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65"/>
            <p:cNvSpPr/>
            <p:nvPr/>
          </p:nvSpPr>
          <p:spPr>
            <a:xfrm>
              <a:off x="8489719" y="4359797"/>
              <a:ext cx="17557" cy="4455"/>
            </a:xfrm>
            <a:custGeom>
              <a:avLst/>
              <a:gdLst/>
              <a:ahLst/>
              <a:cxnLst/>
              <a:rect l="l" t="t" r="r" b="b"/>
              <a:pathLst>
                <a:path w="1730" h="439" extrusionOk="0">
                  <a:moveTo>
                    <a:pt x="646" y="1"/>
                  </a:moveTo>
                  <a:cubicBezTo>
                    <a:pt x="438" y="1"/>
                    <a:pt x="232" y="31"/>
                    <a:pt x="1" y="138"/>
                  </a:cubicBezTo>
                  <a:cubicBezTo>
                    <a:pt x="276" y="314"/>
                    <a:pt x="577" y="389"/>
                    <a:pt x="853" y="439"/>
                  </a:cubicBezTo>
                  <a:cubicBezTo>
                    <a:pt x="1153" y="439"/>
                    <a:pt x="1429" y="439"/>
                    <a:pt x="1730" y="314"/>
                  </a:cubicBezTo>
                  <a:cubicBezTo>
                    <a:pt x="1479" y="113"/>
                    <a:pt x="1179" y="38"/>
                    <a:pt x="903" y="13"/>
                  </a:cubicBezTo>
                  <a:cubicBezTo>
                    <a:pt x="816" y="6"/>
                    <a:pt x="731" y="1"/>
                    <a:pt x="64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65"/>
            <p:cNvSpPr/>
            <p:nvPr/>
          </p:nvSpPr>
          <p:spPr>
            <a:xfrm>
              <a:off x="8497859" y="4396728"/>
              <a:ext cx="17304" cy="5379"/>
            </a:xfrm>
            <a:custGeom>
              <a:avLst/>
              <a:gdLst/>
              <a:ahLst/>
              <a:cxnLst/>
              <a:rect l="l" t="t" r="r" b="b"/>
              <a:pathLst>
                <a:path w="1705" h="530" extrusionOk="0">
                  <a:moveTo>
                    <a:pt x="1305" y="0"/>
                  </a:moveTo>
                  <a:cubicBezTo>
                    <a:pt x="1129" y="0"/>
                    <a:pt x="962" y="29"/>
                    <a:pt x="803" y="58"/>
                  </a:cubicBezTo>
                  <a:cubicBezTo>
                    <a:pt x="527" y="133"/>
                    <a:pt x="226" y="259"/>
                    <a:pt x="1" y="484"/>
                  </a:cubicBezTo>
                  <a:cubicBezTo>
                    <a:pt x="137" y="516"/>
                    <a:pt x="265" y="530"/>
                    <a:pt x="389" y="530"/>
                  </a:cubicBezTo>
                  <a:cubicBezTo>
                    <a:pt x="562" y="530"/>
                    <a:pt x="728" y="503"/>
                    <a:pt x="903" y="459"/>
                  </a:cubicBezTo>
                  <a:cubicBezTo>
                    <a:pt x="1179" y="384"/>
                    <a:pt x="1454" y="284"/>
                    <a:pt x="1705" y="58"/>
                  </a:cubicBezTo>
                  <a:cubicBezTo>
                    <a:pt x="1567" y="16"/>
                    <a:pt x="1434" y="0"/>
                    <a:pt x="13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65"/>
            <p:cNvSpPr/>
            <p:nvPr/>
          </p:nvSpPr>
          <p:spPr>
            <a:xfrm>
              <a:off x="7025143" y="3261925"/>
              <a:ext cx="1576000" cy="1342172"/>
            </a:xfrm>
            <a:custGeom>
              <a:avLst/>
              <a:gdLst/>
              <a:ahLst/>
              <a:cxnLst/>
              <a:rect l="l" t="t" r="r" b="b"/>
              <a:pathLst>
                <a:path w="155290" h="132250" extrusionOk="0">
                  <a:moveTo>
                    <a:pt x="43584" y="1"/>
                  </a:moveTo>
                  <a:cubicBezTo>
                    <a:pt x="37193" y="1"/>
                    <a:pt x="30793" y="408"/>
                    <a:pt x="24411" y="947"/>
                  </a:cubicBezTo>
                  <a:cubicBezTo>
                    <a:pt x="15614" y="1699"/>
                    <a:pt x="7419" y="2376"/>
                    <a:pt x="0" y="7163"/>
                  </a:cubicBezTo>
                  <a:lnTo>
                    <a:pt x="0" y="125860"/>
                  </a:lnTo>
                  <a:cubicBezTo>
                    <a:pt x="30935" y="125860"/>
                    <a:pt x="62911" y="132249"/>
                    <a:pt x="94096" y="132249"/>
                  </a:cubicBezTo>
                  <a:cubicBezTo>
                    <a:pt x="100684" y="132249"/>
                    <a:pt x="107236" y="131964"/>
                    <a:pt x="113735" y="131274"/>
                  </a:cubicBezTo>
                  <a:cubicBezTo>
                    <a:pt x="126467" y="129945"/>
                    <a:pt x="139550" y="127715"/>
                    <a:pt x="150377" y="120798"/>
                  </a:cubicBezTo>
                  <a:cubicBezTo>
                    <a:pt x="151655" y="119996"/>
                    <a:pt x="152933" y="119068"/>
                    <a:pt x="153635" y="117740"/>
                  </a:cubicBezTo>
                  <a:cubicBezTo>
                    <a:pt x="154236" y="116637"/>
                    <a:pt x="154387" y="115359"/>
                    <a:pt x="154462" y="114106"/>
                  </a:cubicBezTo>
                  <a:cubicBezTo>
                    <a:pt x="155289" y="99569"/>
                    <a:pt x="147670" y="85910"/>
                    <a:pt x="138998" y="74206"/>
                  </a:cubicBezTo>
                  <a:cubicBezTo>
                    <a:pt x="129625" y="61524"/>
                    <a:pt x="116868" y="48441"/>
                    <a:pt x="103234" y="40496"/>
                  </a:cubicBezTo>
                  <a:cubicBezTo>
                    <a:pt x="100878" y="25835"/>
                    <a:pt x="91003" y="12601"/>
                    <a:pt x="77619" y="6160"/>
                  </a:cubicBezTo>
                  <a:cubicBezTo>
                    <a:pt x="70752" y="2827"/>
                    <a:pt x="63158" y="1273"/>
                    <a:pt x="55564" y="546"/>
                  </a:cubicBezTo>
                  <a:cubicBezTo>
                    <a:pt x="51580" y="160"/>
                    <a:pt x="47584" y="1"/>
                    <a:pt x="435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65"/>
            <p:cNvSpPr/>
            <p:nvPr/>
          </p:nvSpPr>
          <p:spPr>
            <a:xfrm>
              <a:off x="7387342" y="2960203"/>
              <a:ext cx="382303" cy="481041"/>
            </a:xfrm>
            <a:custGeom>
              <a:avLst/>
              <a:gdLst/>
              <a:ahLst/>
              <a:cxnLst/>
              <a:rect l="l" t="t" r="r" b="b"/>
              <a:pathLst>
                <a:path w="37670" h="47399" extrusionOk="0">
                  <a:moveTo>
                    <a:pt x="29750" y="0"/>
                  </a:moveTo>
                  <a:lnTo>
                    <a:pt x="12883" y="5088"/>
                  </a:lnTo>
                  <a:cubicBezTo>
                    <a:pt x="12883" y="5088"/>
                    <a:pt x="4712" y="28672"/>
                    <a:pt x="2532" y="34662"/>
                  </a:cubicBezTo>
                  <a:cubicBezTo>
                    <a:pt x="2056" y="35940"/>
                    <a:pt x="1128" y="37695"/>
                    <a:pt x="0" y="39976"/>
                  </a:cubicBezTo>
                  <a:cubicBezTo>
                    <a:pt x="3234" y="43058"/>
                    <a:pt x="7219" y="45339"/>
                    <a:pt x="11529" y="46492"/>
                  </a:cubicBezTo>
                  <a:cubicBezTo>
                    <a:pt x="13817" y="47106"/>
                    <a:pt x="16195" y="47398"/>
                    <a:pt x="18586" y="47398"/>
                  </a:cubicBezTo>
                  <a:cubicBezTo>
                    <a:pt x="19024" y="47398"/>
                    <a:pt x="19462" y="47388"/>
                    <a:pt x="19900" y="47369"/>
                  </a:cubicBezTo>
                  <a:cubicBezTo>
                    <a:pt x="15389" y="43936"/>
                    <a:pt x="15665" y="38221"/>
                    <a:pt x="15665" y="38221"/>
                  </a:cubicBezTo>
                  <a:lnTo>
                    <a:pt x="15665" y="38221"/>
                  </a:lnTo>
                  <a:cubicBezTo>
                    <a:pt x="15665" y="38221"/>
                    <a:pt x="19727" y="40337"/>
                    <a:pt x="23154" y="40337"/>
                  </a:cubicBezTo>
                  <a:cubicBezTo>
                    <a:pt x="24489" y="40337"/>
                    <a:pt x="25728" y="40016"/>
                    <a:pt x="26592" y="39123"/>
                  </a:cubicBezTo>
                  <a:cubicBezTo>
                    <a:pt x="30001" y="35615"/>
                    <a:pt x="31003" y="30452"/>
                    <a:pt x="31003" y="30452"/>
                  </a:cubicBezTo>
                  <a:cubicBezTo>
                    <a:pt x="31003" y="30452"/>
                    <a:pt x="32908" y="30151"/>
                    <a:pt x="34562" y="28998"/>
                  </a:cubicBezTo>
                  <a:cubicBezTo>
                    <a:pt x="36216" y="27870"/>
                    <a:pt x="37670" y="26216"/>
                    <a:pt x="37670" y="26216"/>
                  </a:cubicBezTo>
                  <a:cubicBezTo>
                    <a:pt x="37670" y="26216"/>
                    <a:pt x="33284" y="19625"/>
                    <a:pt x="32983" y="18422"/>
                  </a:cubicBezTo>
                  <a:cubicBezTo>
                    <a:pt x="32682" y="17219"/>
                    <a:pt x="34186" y="13735"/>
                    <a:pt x="34637" y="11529"/>
                  </a:cubicBezTo>
                  <a:cubicBezTo>
                    <a:pt x="35088" y="9349"/>
                    <a:pt x="34938" y="6467"/>
                    <a:pt x="34938" y="6241"/>
                  </a:cubicBezTo>
                  <a:lnTo>
                    <a:pt x="2975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65"/>
            <p:cNvSpPr/>
            <p:nvPr/>
          </p:nvSpPr>
          <p:spPr>
            <a:xfrm>
              <a:off x="7278983" y="3365899"/>
              <a:ext cx="1011080" cy="1059144"/>
            </a:xfrm>
            <a:custGeom>
              <a:avLst/>
              <a:gdLst/>
              <a:ahLst/>
              <a:cxnLst/>
              <a:rect l="l" t="t" r="r" b="b"/>
              <a:pathLst>
                <a:path w="99626" h="104362" extrusionOk="0">
                  <a:moveTo>
                    <a:pt x="10677" y="1"/>
                  </a:moveTo>
                  <a:cubicBezTo>
                    <a:pt x="6542" y="8497"/>
                    <a:pt x="1" y="24462"/>
                    <a:pt x="6291" y="51354"/>
                  </a:cubicBezTo>
                  <a:cubicBezTo>
                    <a:pt x="14286" y="85490"/>
                    <a:pt x="48422" y="104362"/>
                    <a:pt x="48422" y="104362"/>
                  </a:cubicBezTo>
                  <a:lnTo>
                    <a:pt x="99625" y="69149"/>
                  </a:lnTo>
                  <a:cubicBezTo>
                    <a:pt x="99625" y="69149"/>
                    <a:pt x="95816" y="51179"/>
                    <a:pt x="85089" y="42808"/>
                  </a:cubicBezTo>
                  <a:cubicBezTo>
                    <a:pt x="74387" y="34462"/>
                    <a:pt x="55515" y="32206"/>
                    <a:pt x="55515" y="32206"/>
                  </a:cubicBezTo>
                  <a:cubicBezTo>
                    <a:pt x="55515" y="32206"/>
                    <a:pt x="59976" y="26542"/>
                    <a:pt x="56592" y="22006"/>
                  </a:cubicBezTo>
                  <a:cubicBezTo>
                    <a:pt x="53184" y="17469"/>
                    <a:pt x="36467" y="11179"/>
                    <a:pt x="31254" y="7870"/>
                  </a:cubicBezTo>
                  <a:cubicBezTo>
                    <a:pt x="31003" y="7720"/>
                    <a:pt x="30778" y="7544"/>
                    <a:pt x="30577" y="7394"/>
                  </a:cubicBezTo>
                  <a:cubicBezTo>
                    <a:pt x="30139" y="7413"/>
                    <a:pt x="29701" y="7423"/>
                    <a:pt x="29263" y="7423"/>
                  </a:cubicBezTo>
                  <a:cubicBezTo>
                    <a:pt x="26872" y="7423"/>
                    <a:pt x="24494" y="7131"/>
                    <a:pt x="22206" y="6517"/>
                  </a:cubicBezTo>
                  <a:cubicBezTo>
                    <a:pt x="17896" y="5364"/>
                    <a:pt x="13911" y="3083"/>
                    <a:pt x="106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65"/>
            <p:cNvSpPr/>
            <p:nvPr/>
          </p:nvSpPr>
          <p:spPr>
            <a:xfrm>
              <a:off x="7175973" y="2833242"/>
              <a:ext cx="573831" cy="499349"/>
            </a:xfrm>
            <a:custGeom>
              <a:avLst/>
              <a:gdLst/>
              <a:ahLst/>
              <a:cxnLst/>
              <a:rect l="l" t="t" r="r" b="b"/>
              <a:pathLst>
                <a:path w="56542" h="49203" extrusionOk="0">
                  <a:moveTo>
                    <a:pt x="36634" y="1"/>
                  </a:moveTo>
                  <a:cubicBezTo>
                    <a:pt x="32287" y="1"/>
                    <a:pt x="27950" y="1377"/>
                    <a:pt x="24411" y="3914"/>
                  </a:cubicBezTo>
                  <a:cubicBezTo>
                    <a:pt x="21103" y="6320"/>
                    <a:pt x="18572" y="9628"/>
                    <a:pt x="16466" y="13137"/>
                  </a:cubicBezTo>
                  <a:cubicBezTo>
                    <a:pt x="14336" y="16596"/>
                    <a:pt x="12582" y="20280"/>
                    <a:pt x="10852" y="23989"/>
                  </a:cubicBezTo>
                  <a:cubicBezTo>
                    <a:pt x="9800" y="26220"/>
                    <a:pt x="8722" y="28500"/>
                    <a:pt x="6968" y="30230"/>
                  </a:cubicBezTo>
                  <a:cubicBezTo>
                    <a:pt x="5562" y="31616"/>
                    <a:pt x="3447" y="32696"/>
                    <a:pt x="1450" y="32696"/>
                  </a:cubicBezTo>
                  <a:cubicBezTo>
                    <a:pt x="955" y="32696"/>
                    <a:pt x="468" y="32630"/>
                    <a:pt x="0" y="32485"/>
                  </a:cubicBezTo>
                  <a:lnTo>
                    <a:pt x="0" y="32485"/>
                  </a:lnTo>
                  <a:cubicBezTo>
                    <a:pt x="2356" y="36721"/>
                    <a:pt x="5489" y="40606"/>
                    <a:pt x="9324" y="43563"/>
                  </a:cubicBezTo>
                  <a:cubicBezTo>
                    <a:pt x="9499" y="43689"/>
                    <a:pt x="9649" y="43814"/>
                    <a:pt x="9825" y="43939"/>
                  </a:cubicBezTo>
                  <a:cubicBezTo>
                    <a:pt x="12331" y="42285"/>
                    <a:pt x="14712" y="40455"/>
                    <a:pt x="16341" y="37974"/>
                  </a:cubicBezTo>
                  <a:lnTo>
                    <a:pt x="16341" y="37974"/>
                  </a:lnTo>
                  <a:cubicBezTo>
                    <a:pt x="15088" y="40556"/>
                    <a:pt x="13534" y="43012"/>
                    <a:pt x="11705" y="45242"/>
                  </a:cubicBezTo>
                  <a:cubicBezTo>
                    <a:pt x="12306" y="45643"/>
                    <a:pt x="12933" y="45994"/>
                    <a:pt x="13559" y="46345"/>
                  </a:cubicBezTo>
                  <a:cubicBezTo>
                    <a:pt x="15013" y="45042"/>
                    <a:pt x="16291" y="43588"/>
                    <a:pt x="17444" y="42009"/>
                  </a:cubicBezTo>
                  <a:lnTo>
                    <a:pt x="17444" y="42009"/>
                  </a:lnTo>
                  <a:cubicBezTo>
                    <a:pt x="16667" y="43714"/>
                    <a:pt x="15865" y="45393"/>
                    <a:pt x="15038" y="47072"/>
                  </a:cubicBezTo>
                  <a:cubicBezTo>
                    <a:pt x="17344" y="48150"/>
                    <a:pt x="19825" y="48902"/>
                    <a:pt x="22406" y="49202"/>
                  </a:cubicBezTo>
                  <a:cubicBezTo>
                    <a:pt x="26266" y="41207"/>
                    <a:pt x="30176" y="32886"/>
                    <a:pt x="34036" y="24891"/>
                  </a:cubicBezTo>
                  <a:cubicBezTo>
                    <a:pt x="34524" y="24936"/>
                    <a:pt x="35014" y="24958"/>
                    <a:pt x="35503" y="24958"/>
                  </a:cubicBezTo>
                  <a:cubicBezTo>
                    <a:pt x="41893" y="24958"/>
                    <a:pt x="48234" y="21229"/>
                    <a:pt x="51354" y="15618"/>
                  </a:cubicBezTo>
                  <a:cubicBezTo>
                    <a:pt x="52206" y="18124"/>
                    <a:pt x="53409" y="21282"/>
                    <a:pt x="55640" y="22711"/>
                  </a:cubicBezTo>
                  <a:cubicBezTo>
                    <a:pt x="55991" y="20731"/>
                    <a:pt x="56542" y="17874"/>
                    <a:pt x="56241" y="15894"/>
                  </a:cubicBezTo>
                  <a:cubicBezTo>
                    <a:pt x="55690" y="12185"/>
                    <a:pt x="54311" y="9603"/>
                    <a:pt x="52181" y="7122"/>
                  </a:cubicBezTo>
                  <a:cubicBezTo>
                    <a:pt x="48823" y="3262"/>
                    <a:pt x="43985" y="731"/>
                    <a:pt x="38923" y="129"/>
                  </a:cubicBezTo>
                  <a:cubicBezTo>
                    <a:pt x="38162" y="43"/>
                    <a:pt x="37398" y="1"/>
                    <a:pt x="366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65"/>
            <p:cNvSpPr/>
            <p:nvPr/>
          </p:nvSpPr>
          <p:spPr>
            <a:xfrm>
              <a:off x="7483237" y="3219645"/>
              <a:ext cx="67408" cy="162289"/>
            </a:xfrm>
            <a:custGeom>
              <a:avLst/>
              <a:gdLst/>
              <a:ahLst/>
              <a:cxnLst/>
              <a:rect l="l" t="t" r="r" b="b"/>
              <a:pathLst>
                <a:path w="6642" h="15991" extrusionOk="0">
                  <a:moveTo>
                    <a:pt x="100" y="0"/>
                  </a:moveTo>
                  <a:lnTo>
                    <a:pt x="100" y="0"/>
                  </a:lnTo>
                  <a:cubicBezTo>
                    <a:pt x="0" y="3208"/>
                    <a:pt x="376" y="6617"/>
                    <a:pt x="1479" y="9650"/>
                  </a:cubicBezTo>
                  <a:cubicBezTo>
                    <a:pt x="2456" y="12281"/>
                    <a:pt x="4035" y="14938"/>
                    <a:pt x="6642" y="15991"/>
                  </a:cubicBezTo>
                  <a:lnTo>
                    <a:pt x="6216" y="12657"/>
                  </a:lnTo>
                  <a:cubicBezTo>
                    <a:pt x="2306" y="10803"/>
                    <a:pt x="251" y="4737"/>
                    <a:pt x="1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65"/>
            <p:cNvSpPr/>
            <p:nvPr/>
          </p:nvSpPr>
          <p:spPr>
            <a:xfrm>
              <a:off x="7860953" y="3747614"/>
              <a:ext cx="382699" cy="135861"/>
            </a:xfrm>
            <a:custGeom>
              <a:avLst/>
              <a:gdLst/>
              <a:ahLst/>
              <a:cxnLst/>
              <a:rect l="l" t="t" r="r" b="b"/>
              <a:pathLst>
                <a:path w="37709" h="13387" extrusionOk="0">
                  <a:moveTo>
                    <a:pt x="16219" y="1"/>
                  </a:moveTo>
                  <a:cubicBezTo>
                    <a:pt x="5358" y="1"/>
                    <a:pt x="0" y="4168"/>
                    <a:pt x="0" y="4168"/>
                  </a:cubicBezTo>
                  <a:lnTo>
                    <a:pt x="3910" y="12639"/>
                  </a:lnTo>
                  <a:lnTo>
                    <a:pt x="8672" y="10058"/>
                  </a:lnTo>
                  <a:cubicBezTo>
                    <a:pt x="8672" y="10058"/>
                    <a:pt x="12983" y="11587"/>
                    <a:pt x="16191" y="11812"/>
                  </a:cubicBezTo>
                  <a:cubicBezTo>
                    <a:pt x="16315" y="11820"/>
                    <a:pt x="16444" y="11824"/>
                    <a:pt x="16578" y="11824"/>
                  </a:cubicBezTo>
                  <a:cubicBezTo>
                    <a:pt x="19893" y="11824"/>
                    <a:pt x="26191" y="9532"/>
                    <a:pt x="26191" y="9532"/>
                  </a:cubicBezTo>
                  <a:cubicBezTo>
                    <a:pt x="26191" y="9532"/>
                    <a:pt x="33511" y="13387"/>
                    <a:pt x="36450" y="13387"/>
                  </a:cubicBezTo>
                  <a:cubicBezTo>
                    <a:pt x="37235" y="13387"/>
                    <a:pt x="37708" y="13111"/>
                    <a:pt x="37645" y="12414"/>
                  </a:cubicBezTo>
                  <a:cubicBezTo>
                    <a:pt x="37319" y="9131"/>
                    <a:pt x="25163" y="384"/>
                    <a:pt x="18447" y="58"/>
                  </a:cubicBezTo>
                  <a:cubicBezTo>
                    <a:pt x="17680" y="19"/>
                    <a:pt x="16938" y="1"/>
                    <a:pt x="1621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65"/>
            <p:cNvSpPr/>
            <p:nvPr/>
          </p:nvSpPr>
          <p:spPr>
            <a:xfrm>
              <a:off x="7900635" y="3865197"/>
              <a:ext cx="32567" cy="78612"/>
            </a:xfrm>
            <a:custGeom>
              <a:avLst/>
              <a:gdLst/>
              <a:ahLst/>
              <a:cxnLst/>
              <a:rect l="l" t="t" r="r" b="b"/>
              <a:pathLst>
                <a:path w="3209" h="7746" extrusionOk="0">
                  <a:moveTo>
                    <a:pt x="1955" y="1"/>
                  </a:moveTo>
                  <a:lnTo>
                    <a:pt x="0" y="1053"/>
                  </a:lnTo>
                  <a:lnTo>
                    <a:pt x="3208" y="7745"/>
                  </a:lnTo>
                  <a:lnTo>
                    <a:pt x="195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65"/>
            <p:cNvSpPr/>
            <p:nvPr/>
          </p:nvSpPr>
          <p:spPr>
            <a:xfrm>
              <a:off x="7430839" y="3531486"/>
              <a:ext cx="160503" cy="446657"/>
            </a:xfrm>
            <a:custGeom>
              <a:avLst/>
              <a:gdLst/>
              <a:ahLst/>
              <a:cxnLst/>
              <a:rect l="l" t="t" r="r" b="b"/>
              <a:pathLst>
                <a:path w="15815" h="44011" extrusionOk="0">
                  <a:moveTo>
                    <a:pt x="0" y="0"/>
                  </a:moveTo>
                  <a:lnTo>
                    <a:pt x="0" y="0"/>
                  </a:lnTo>
                  <a:cubicBezTo>
                    <a:pt x="777" y="602"/>
                    <a:pt x="1504" y="1279"/>
                    <a:pt x="2181" y="2005"/>
                  </a:cubicBezTo>
                  <a:cubicBezTo>
                    <a:pt x="2832" y="2732"/>
                    <a:pt x="3434" y="3534"/>
                    <a:pt x="3960" y="4361"/>
                  </a:cubicBezTo>
                  <a:cubicBezTo>
                    <a:pt x="5038" y="5990"/>
                    <a:pt x="5890" y="7795"/>
                    <a:pt x="6617" y="9599"/>
                  </a:cubicBezTo>
                  <a:cubicBezTo>
                    <a:pt x="7344" y="11429"/>
                    <a:pt x="7945" y="13309"/>
                    <a:pt x="8496" y="15214"/>
                  </a:cubicBezTo>
                  <a:cubicBezTo>
                    <a:pt x="9048" y="17118"/>
                    <a:pt x="9574" y="19023"/>
                    <a:pt x="10100" y="20928"/>
                  </a:cubicBezTo>
                  <a:cubicBezTo>
                    <a:pt x="11128" y="24762"/>
                    <a:pt x="12105" y="28597"/>
                    <a:pt x="13058" y="32432"/>
                  </a:cubicBezTo>
                  <a:cubicBezTo>
                    <a:pt x="14010" y="36291"/>
                    <a:pt x="14913" y="40151"/>
                    <a:pt x="15815" y="44011"/>
                  </a:cubicBezTo>
                  <a:cubicBezTo>
                    <a:pt x="15238" y="40101"/>
                    <a:pt x="14537" y="36191"/>
                    <a:pt x="13710" y="32306"/>
                  </a:cubicBezTo>
                  <a:cubicBezTo>
                    <a:pt x="12882" y="28422"/>
                    <a:pt x="11930" y="24562"/>
                    <a:pt x="10902" y="20727"/>
                  </a:cubicBezTo>
                  <a:cubicBezTo>
                    <a:pt x="9825" y="16893"/>
                    <a:pt x="8797" y="13033"/>
                    <a:pt x="7218" y="9349"/>
                  </a:cubicBezTo>
                  <a:cubicBezTo>
                    <a:pt x="6416" y="7519"/>
                    <a:pt x="5464" y="5740"/>
                    <a:pt x="4286" y="4111"/>
                  </a:cubicBezTo>
                  <a:cubicBezTo>
                    <a:pt x="3108" y="2507"/>
                    <a:pt x="1679" y="1053"/>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65"/>
            <p:cNvSpPr/>
            <p:nvPr/>
          </p:nvSpPr>
          <p:spPr>
            <a:xfrm>
              <a:off x="7662302" y="3683849"/>
              <a:ext cx="236304" cy="19333"/>
            </a:xfrm>
            <a:custGeom>
              <a:avLst/>
              <a:gdLst/>
              <a:ahLst/>
              <a:cxnLst/>
              <a:rect l="l" t="t" r="r" b="b"/>
              <a:pathLst>
                <a:path w="23284" h="1905" extrusionOk="0">
                  <a:moveTo>
                    <a:pt x="11654" y="0"/>
                  </a:moveTo>
                  <a:cubicBezTo>
                    <a:pt x="9675" y="0"/>
                    <a:pt x="7695" y="125"/>
                    <a:pt x="5740" y="426"/>
                  </a:cubicBezTo>
                  <a:cubicBezTo>
                    <a:pt x="3785" y="702"/>
                    <a:pt x="1855" y="1153"/>
                    <a:pt x="0" y="1779"/>
                  </a:cubicBezTo>
                  <a:cubicBezTo>
                    <a:pt x="1955" y="1479"/>
                    <a:pt x="3885" y="1228"/>
                    <a:pt x="5815" y="1078"/>
                  </a:cubicBezTo>
                  <a:cubicBezTo>
                    <a:pt x="7770" y="902"/>
                    <a:pt x="9700" y="827"/>
                    <a:pt x="11654" y="827"/>
                  </a:cubicBezTo>
                  <a:cubicBezTo>
                    <a:pt x="13584" y="827"/>
                    <a:pt x="15539" y="952"/>
                    <a:pt x="17469" y="1128"/>
                  </a:cubicBezTo>
                  <a:cubicBezTo>
                    <a:pt x="19424" y="1303"/>
                    <a:pt x="21354" y="1579"/>
                    <a:pt x="23284" y="1905"/>
                  </a:cubicBezTo>
                  <a:cubicBezTo>
                    <a:pt x="21429" y="1253"/>
                    <a:pt x="19499" y="777"/>
                    <a:pt x="17544" y="476"/>
                  </a:cubicBezTo>
                  <a:cubicBezTo>
                    <a:pt x="15614" y="175"/>
                    <a:pt x="13634" y="25"/>
                    <a:pt x="116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65"/>
            <p:cNvSpPr/>
            <p:nvPr/>
          </p:nvSpPr>
          <p:spPr>
            <a:xfrm>
              <a:off x="8132351" y="3797799"/>
              <a:ext cx="103020" cy="60547"/>
            </a:xfrm>
            <a:custGeom>
              <a:avLst/>
              <a:gdLst/>
              <a:ahLst/>
              <a:cxnLst/>
              <a:rect l="l" t="t" r="r" b="b"/>
              <a:pathLst>
                <a:path w="10151" h="5966" extrusionOk="0">
                  <a:moveTo>
                    <a:pt x="0" y="0"/>
                  </a:moveTo>
                  <a:lnTo>
                    <a:pt x="0" y="0"/>
                  </a:lnTo>
                  <a:cubicBezTo>
                    <a:pt x="852" y="501"/>
                    <a:pt x="1730" y="953"/>
                    <a:pt x="2582" y="1429"/>
                  </a:cubicBezTo>
                  <a:lnTo>
                    <a:pt x="5188" y="2857"/>
                  </a:lnTo>
                  <a:cubicBezTo>
                    <a:pt x="6040" y="3308"/>
                    <a:pt x="6918" y="3785"/>
                    <a:pt x="7770" y="4286"/>
                  </a:cubicBezTo>
                  <a:cubicBezTo>
                    <a:pt x="8196" y="4511"/>
                    <a:pt x="8597" y="4762"/>
                    <a:pt x="8998" y="5063"/>
                  </a:cubicBezTo>
                  <a:cubicBezTo>
                    <a:pt x="9424" y="5339"/>
                    <a:pt x="9800" y="5639"/>
                    <a:pt x="10151" y="5965"/>
                  </a:cubicBezTo>
                  <a:cubicBezTo>
                    <a:pt x="9850" y="5564"/>
                    <a:pt x="9499" y="5238"/>
                    <a:pt x="9123" y="4887"/>
                  </a:cubicBezTo>
                  <a:cubicBezTo>
                    <a:pt x="8747" y="4562"/>
                    <a:pt x="8346" y="4286"/>
                    <a:pt x="7920" y="4010"/>
                  </a:cubicBezTo>
                  <a:cubicBezTo>
                    <a:pt x="7093" y="3459"/>
                    <a:pt x="6241" y="2958"/>
                    <a:pt x="5389" y="2481"/>
                  </a:cubicBezTo>
                  <a:cubicBezTo>
                    <a:pt x="4512" y="2005"/>
                    <a:pt x="3634" y="1554"/>
                    <a:pt x="2732" y="1153"/>
                  </a:cubicBezTo>
                  <a:lnTo>
                    <a:pt x="1379" y="526"/>
                  </a:lnTo>
                  <a:cubicBezTo>
                    <a:pt x="903" y="351"/>
                    <a:pt x="451" y="151"/>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65"/>
            <p:cNvSpPr/>
            <p:nvPr/>
          </p:nvSpPr>
          <p:spPr>
            <a:xfrm>
              <a:off x="8127774" y="3818401"/>
              <a:ext cx="112428" cy="64617"/>
            </a:xfrm>
            <a:custGeom>
              <a:avLst/>
              <a:gdLst/>
              <a:ahLst/>
              <a:cxnLst/>
              <a:rect l="l" t="t" r="r" b="b"/>
              <a:pathLst>
                <a:path w="11078" h="6367" extrusionOk="0">
                  <a:moveTo>
                    <a:pt x="0" y="0"/>
                  </a:moveTo>
                  <a:lnTo>
                    <a:pt x="0" y="0"/>
                  </a:lnTo>
                  <a:cubicBezTo>
                    <a:pt x="953" y="502"/>
                    <a:pt x="1905" y="978"/>
                    <a:pt x="2857" y="1454"/>
                  </a:cubicBezTo>
                  <a:cubicBezTo>
                    <a:pt x="3810" y="1955"/>
                    <a:pt x="4762" y="2431"/>
                    <a:pt x="5689" y="2933"/>
                  </a:cubicBezTo>
                  <a:cubicBezTo>
                    <a:pt x="6642" y="3434"/>
                    <a:pt x="7544" y="3960"/>
                    <a:pt x="8446" y="4537"/>
                  </a:cubicBezTo>
                  <a:cubicBezTo>
                    <a:pt x="8898" y="4812"/>
                    <a:pt x="9349" y="5113"/>
                    <a:pt x="9775" y="5414"/>
                  </a:cubicBezTo>
                  <a:lnTo>
                    <a:pt x="10426" y="5890"/>
                  </a:lnTo>
                  <a:cubicBezTo>
                    <a:pt x="10652" y="6040"/>
                    <a:pt x="10852" y="6191"/>
                    <a:pt x="11078" y="6366"/>
                  </a:cubicBezTo>
                  <a:cubicBezTo>
                    <a:pt x="10702" y="5965"/>
                    <a:pt x="10301" y="5614"/>
                    <a:pt x="9900" y="5263"/>
                  </a:cubicBezTo>
                  <a:cubicBezTo>
                    <a:pt x="9499" y="4913"/>
                    <a:pt x="9073" y="4587"/>
                    <a:pt x="8622" y="4261"/>
                  </a:cubicBezTo>
                  <a:cubicBezTo>
                    <a:pt x="7770" y="3634"/>
                    <a:pt x="6842" y="3083"/>
                    <a:pt x="5890" y="2557"/>
                  </a:cubicBezTo>
                  <a:cubicBezTo>
                    <a:pt x="4938" y="2055"/>
                    <a:pt x="3985" y="1579"/>
                    <a:pt x="3008" y="1178"/>
                  </a:cubicBezTo>
                  <a:cubicBezTo>
                    <a:pt x="2005" y="752"/>
                    <a:pt x="1028" y="351"/>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65"/>
            <p:cNvSpPr/>
            <p:nvPr/>
          </p:nvSpPr>
          <p:spPr>
            <a:xfrm>
              <a:off x="7770396" y="3825830"/>
              <a:ext cx="1374303" cy="708870"/>
            </a:xfrm>
            <a:custGeom>
              <a:avLst/>
              <a:gdLst/>
              <a:ahLst/>
              <a:cxnLst/>
              <a:rect l="l" t="t" r="r" b="b"/>
              <a:pathLst>
                <a:path w="135416" h="69848" extrusionOk="0">
                  <a:moveTo>
                    <a:pt x="89161" y="1"/>
                  </a:moveTo>
                  <a:cubicBezTo>
                    <a:pt x="88773" y="1"/>
                    <a:pt x="88393" y="24"/>
                    <a:pt x="88022" y="70"/>
                  </a:cubicBezTo>
                  <a:cubicBezTo>
                    <a:pt x="49124" y="4958"/>
                    <a:pt x="1" y="59043"/>
                    <a:pt x="1" y="59043"/>
                  </a:cubicBezTo>
                  <a:cubicBezTo>
                    <a:pt x="1" y="59043"/>
                    <a:pt x="16417" y="69847"/>
                    <a:pt x="31648" y="69847"/>
                  </a:cubicBezTo>
                  <a:cubicBezTo>
                    <a:pt x="34281" y="69847"/>
                    <a:pt x="36879" y="69525"/>
                    <a:pt x="39350" y="68767"/>
                  </a:cubicBezTo>
                  <a:cubicBezTo>
                    <a:pt x="56117" y="63655"/>
                    <a:pt x="92433" y="27790"/>
                    <a:pt x="92433" y="27790"/>
                  </a:cubicBezTo>
                  <a:cubicBezTo>
                    <a:pt x="92433" y="27790"/>
                    <a:pt x="96292" y="33103"/>
                    <a:pt x="100628" y="37840"/>
                  </a:cubicBezTo>
                  <a:cubicBezTo>
                    <a:pt x="104939" y="42552"/>
                    <a:pt x="135415" y="63404"/>
                    <a:pt x="135415" y="63404"/>
                  </a:cubicBezTo>
                  <a:lnTo>
                    <a:pt x="135415" y="40121"/>
                  </a:lnTo>
                  <a:cubicBezTo>
                    <a:pt x="135415" y="40121"/>
                    <a:pt x="105433" y="1"/>
                    <a:pt x="8916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65"/>
            <p:cNvSpPr/>
            <p:nvPr/>
          </p:nvSpPr>
          <p:spPr>
            <a:xfrm>
              <a:off x="7829157" y="3812546"/>
              <a:ext cx="62070" cy="169921"/>
            </a:xfrm>
            <a:custGeom>
              <a:avLst/>
              <a:gdLst/>
              <a:ahLst/>
              <a:cxnLst/>
              <a:rect l="l" t="t" r="r" b="b"/>
              <a:pathLst>
                <a:path w="6116" h="16743" fill="none" extrusionOk="0">
                  <a:moveTo>
                    <a:pt x="0" y="1"/>
                  </a:moveTo>
                  <a:cubicBezTo>
                    <a:pt x="1805" y="5665"/>
                    <a:pt x="3860" y="11254"/>
                    <a:pt x="6116" y="16743"/>
                  </a:cubicBezTo>
                </a:path>
              </a:pathLst>
            </a:custGeom>
            <a:solidFill>
              <a:srgbClr val="144954"/>
            </a:solidFill>
            <a:ln w="10650" cap="flat" cmpd="sng">
              <a:solidFill>
                <a:schemeClr val="accent4"/>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65"/>
            <p:cNvSpPr/>
            <p:nvPr/>
          </p:nvSpPr>
          <p:spPr>
            <a:xfrm>
              <a:off x="7810585" y="3824501"/>
              <a:ext cx="64617" cy="173229"/>
            </a:xfrm>
            <a:custGeom>
              <a:avLst/>
              <a:gdLst/>
              <a:ahLst/>
              <a:cxnLst/>
              <a:rect l="l" t="t" r="r" b="b"/>
              <a:pathLst>
                <a:path w="6367" h="17069" fill="none" extrusionOk="0">
                  <a:moveTo>
                    <a:pt x="1" y="1"/>
                  </a:moveTo>
                  <a:cubicBezTo>
                    <a:pt x="1805" y="5640"/>
                    <a:pt x="4086" y="11580"/>
                    <a:pt x="6367" y="17069"/>
                  </a:cubicBezTo>
                </a:path>
              </a:pathLst>
            </a:custGeom>
            <a:solidFill>
              <a:srgbClr val="144954"/>
            </a:solidFill>
            <a:ln w="10650" cap="flat" cmpd="sng">
              <a:solidFill>
                <a:schemeClr val="accent4"/>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65"/>
            <p:cNvSpPr/>
            <p:nvPr/>
          </p:nvSpPr>
          <p:spPr>
            <a:xfrm>
              <a:off x="7793799" y="3839003"/>
              <a:ext cx="64617" cy="173483"/>
            </a:xfrm>
            <a:custGeom>
              <a:avLst/>
              <a:gdLst/>
              <a:ahLst/>
              <a:cxnLst/>
              <a:rect l="l" t="t" r="r" b="b"/>
              <a:pathLst>
                <a:path w="6367" h="17094" fill="none" extrusionOk="0">
                  <a:moveTo>
                    <a:pt x="1" y="0"/>
                  </a:moveTo>
                  <a:cubicBezTo>
                    <a:pt x="1805" y="5665"/>
                    <a:pt x="4086" y="11604"/>
                    <a:pt x="6367" y="17093"/>
                  </a:cubicBezTo>
                </a:path>
              </a:pathLst>
            </a:custGeom>
            <a:solidFill>
              <a:srgbClr val="144954"/>
            </a:solidFill>
            <a:ln w="10650" cap="flat" cmpd="sng">
              <a:solidFill>
                <a:schemeClr val="accent4"/>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65"/>
            <p:cNvSpPr/>
            <p:nvPr/>
          </p:nvSpPr>
          <p:spPr>
            <a:xfrm>
              <a:off x="7550128" y="3789914"/>
              <a:ext cx="310836" cy="218756"/>
            </a:xfrm>
            <a:custGeom>
              <a:avLst/>
              <a:gdLst/>
              <a:ahLst/>
              <a:cxnLst/>
              <a:rect l="l" t="t" r="r" b="b"/>
              <a:pathLst>
                <a:path w="30628" h="21555" extrusionOk="0">
                  <a:moveTo>
                    <a:pt x="30627" y="0"/>
                  </a:moveTo>
                  <a:lnTo>
                    <a:pt x="30627" y="0"/>
                  </a:lnTo>
                  <a:cubicBezTo>
                    <a:pt x="27971" y="1679"/>
                    <a:pt x="25364" y="3384"/>
                    <a:pt x="22783" y="5138"/>
                  </a:cubicBezTo>
                  <a:cubicBezTo>
                    <a:pt x="20201" y="6867"/>
                    <a:pt x="17620" y="8647"/>
                    <a:pt x="15063" y="10426"/>
                  </a:cubicBezTo>
                  <a:cubicBezTo>
                    <a:pt x="12532" y="12231"/>
                    <a:pt x="9976" y="14060"/>
                    <a:pt x="7469" y="15890"/>
                  </a:cubicBezTo>
                  <a:cubicBezTo>
                    <a:pt x="4938" y="17745"/>
                    <a:pt x="2457" y="19624"/>
                    <a:pt x="1" y="21554"/>
                  </a:cubicBezTo>
                  <a:cubicBezTo>
                    <a:pt x="2657" y="19900"/>
                    <a:pt x="5264" y="18196"/>
                    <a:pt x="7845" y="16441"/>
                  </a:cubicBezTo>
                  <a:cubicBezTo>
                    <a:pt x="10427" y="14687"/>
                    <a:pt x="13008" y="12908"/>
                    <a:pt x="15565" y="11128"/>
                  </a:cubicBezTo>
                  <a:cubicBezTo>
                    <a:pt x="18096" y="9324"/>
                    <a:pt x="20652" y="7519"/>
                    <a:pt x="23159" y="5664"/>
                  </a:cubicBezTo>
                  <a:cubicBezTo>
                    <a:pt x="25665" y="3810"/>
                    <a:pt x="28171" y="1930"/>
                    <a:pt x="306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65"/>
            <p:cNvSpPr/>
            <p:nvPr/>
          </p:nvSpPr>
          <p:spPr>
            <a:xfrm>
              <a:off x="7524948" y="3943799"/>
              <a:ext cx="408254" cy="295633"/>
            </a:xfrm>
            <a:custGeom>
              <a:avLst/>
              <a:gdLst/>
              <a:ahLst/>
              <a:cxnLst/>
              <a:rect l="l" t="t" r="r" b="b"/>
              <a:pathLst>
                <a:path w="40227" h="29130" extrusionOk="0">
                  <a:moveTo>
                    <a:pt x="40226" y="0"/>
                  </a:moveTo>
                  <a:cubicBezTo>
                    <a:pt x="36993" y="2807"/>
                    <a:pt x="33785" y="5614"/>
                    <a:pt x="30602" y="8471"/>
                  </a:cubicBezTo>
                  <a:cubicBezTo>
                    <a:pt x="27394" y="11304"/>
                    <a:pt x="24211" y="14136"/>
                    <a:pt x="21003" y="16943"/>
                  </a:cubicBezTo>
                  <a:cubicBezTo>
                    <a:pt x="19424" y="18371"/>
                    <a:pt x="17795" y="19775"/>
                    <a:pt x="16166" y="21128"/>
                  </a:cubicBezTo>
                  <a:cubicBezTo>
                    <a:pt x="14537" y="22482"/>
                    <a:pt x="12833" y="23810"/>
                    <a:pt x="11178" y="25138"/>
                  </a:cubicBezTo>
                  <a:cubicBezTo>
                    <a:pt x="10351" y="25790"/>
                    <a:pt x="9474" y="26416"/>
                    <a:pt x="8597" y="26993"/>
                  </a:cubicBezTo>
                  <a:cubicBezTo>
                    <a:pt x="7720" y="27569"/>
                    <a:pt x="6792" y="28096"/>
                    <a:pt x="5815" y="28446"/>
                  </a:cubicBezTo>
                  <a:cubicBezTo>
                    <a:pt x="5155" y="28683"/>
                    <a:pt x="4460" y="28829"/>
                    <a:pt x="3762" y="28829"/>
                  </a:cubicBezTo>
                  <a:cubicBezTo>
                    <a:pt x="3427" y="28829"/>
                    <a:pt x="3091" y="28795"/>
                    <a:pt x="2757" y="28722"/>
                  </a:cubicBezTo>
                  <a:cubicBezTo>
                    <a:pt x="1730" y="28497"/>
                    <a:pt x="802" y="27920"/>
                    <a:pt x="0" y="27218"/>
                  </a:cubicBezTo>
                  <a:lnTo>
                    <a:pt x="0" y="27218"/>
                  </a:lnTo>
                  <a:cubicBezTo>
                    <a:pt x="376" y="27594"/>
                    <a:pt x="777" y="27945"/>
                    <a:pt x="1228" y="28271"/>
                  </a:cubicBezTo>
                  <a:cubicBezTo>
                    <a:pt x="1680" y="28547"/>
                    <a:pt x="2181" y="28797"/>
                    <a:pt x="2707" y="28948"/>
                  </a:cubicBezTo>
                  <a:cubicBezTo>
                    <a:pt x="3148" y="29074"/>
                    <a:pt x="3607" y="29129"/>
                    <a:pt x="4066" y="29129"/>
                  </a:cubicBezTo>
                  <a:cubicBezTo>
                    <a:pt x="4704" y="29129"/>
                    <a:pt x="5343" y="29022"/>
                    <a:pt x="5940" y="28847"/>
                  </a:cubicBezTo>
                  <a:cubicBezTo>
                    <a:pt x="8046" y="28171"/>
                    <a:pt x="9825" y="26893"/>
                    <a:pt x="11579" y="25665"/>
                  </a:cubicBezTo>
                  <a:cubicBezTo>
                    <a:pt x="12432" y="25013"/>
                    <a:pt x="13284" y="24361"/>
                    <a:pt x="14136" y="23710"/>
                  </a:cubicBezTo>
                  <a:cubicBezTo>
                    <a:pt x="14988" y="23058"/>
                    <a:pt x="15815" y="22406"/>
                    <a:pt x="16667" y="21730"/>
                  </a:cubicBezTo>
                  <a:cubicBezTo>
                    <a:pt x="18321" y="20376"/>
                    <a:pt x="19950" y="18998"/>
                    <a:pt x="21554" y="17594"/>
                  </a:cubicBezTo>
                  <a:cubicBezTo>
                    <a:pt x="24762" y="14762"/>
                    <a:pt x="27920" y="11880"/>
                    <a:pt x="31028" y="8948"/>
                  </a:cubicBezTo>
                  <a:cubicBezTo>
                    <a:pt x="34136" y="6015"/>
                    <a:pt x="37219" y="3033"/>
                    <a:pt x="4022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65"/>
            <p:cNvSpPr/>
            <p:nvPr/>
          </p:nvSpPr>
          <p:spPr>
            <a:xfrm>
              <a:off x="7379456" y="3379123"/>
              <a:ext cx="221304" cy="77333"/>
            </a:xfrm>
            <a:custGeom>
              <a:avLst/>
              <a:gdLst/>
              <a:ahLst/>
              <a:cxnLst/>
              <a:rect l="l" t="t" r="r" b="b"/>
              <a:pathLst>
                <a:path w="21806" h="7620" fill="none" extrusionOk="0">
                  <a:moveTo>
                    <a:pt x="0" y="1"/>
                  </a:moveTo>
                  <a:cubicBezTo>
                    <a:pt x="2657" y="2983"/>
                    <a:pt x="6141" y="5214"/>
                    <a:pt x="9975" y="6417"/>
                  </a:cubicBezTo>
                  <a:cubicBezTo>
                    <a:pt x="13785" y="7620"/>
                    <a:pt x="17920" y="7344"/>
                    <a:pt x="21805" y="6417"/>
                  </a:cubicBezTo>
                </a:path>
              </a:pathLst>
            </a:custGeom>
            <a:solidFill>
              <a:srgbClr val="144954"/>
            </a:solidFill>
            <a:ln w="10650" cap="flat" cmpd="sng">
              <a:solidFill>
                <a:schemeClr val="accent4"/>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65"/>
            <p:cNvSpPr/>
            <p:nvPr/>
          </p:nvSpPr>
          <p:spPr>
            <a:xfrm>
              <a:off x="7370556" y="3402526"/>
              <a:ext cx="250806" cy="77841"/>
            </a:xfrm>
            <a:custGeom>
              <a:avLst/>
              <a:gdLst/>
              <a:ahLst/>
              <a:cxnLst/>
              <a:rect l="l" t="t" r="r" b="b"/>
              <a:pathLst>
                <a:path w="24713" h="7670" fill="none" extrusionOk="0">
                  <a:moveTo>
                    <a:pt x="0" y="1"/>
                  </a:moveTo>
                  <a:cubicBezTo>
                    <a:pt x="2908" y="3008"/>
                    <a:pt x="6617" y="5164"/>
                    <a:pt x="10602" y="6442"/>
                  </a:cubicBezTo>
                  <a:cubicBezTo>
                    <a:pt x="12908" y="7194"/>
                    <a:pt x="15314" y="7670"/>
                    <a:pt x="17745" y="7620"/>
                  </a:cubicBezTo>
                  <a:cubicBezTo>
                    <a:pt x="20176" y="7595"/>
                    <a:pt x="22632" y="6717"/>
                    <a:pt x="24712" y="5464"/>
                  </a:cubicBezTo>
                </a:path>
              </a:pathLst>
            </a:custGeom>
            <a:solidFill>
              <a:srgbClr val="144954"/>
            </a:solidFill>
            <a:ln w="31325" cap="flat" cmpd="sng">
              <a:solidFill>
                <a:schemeClr val="accent4"/>
              </a:solidFill>
              <a:prstDash val="solid"/>
              <a:miter lim="2506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65"/>
            <p:cNvSpPr/>
            <p:nvPr/>
          </p:nvSpPr>
          <p:spPr>
            <a:xfrm>
              <a:off x="8679217" y="4035869"/>
              <a:ext cx="60040" cy="111423"/>
            </a:xfrm>
            <a:custGeom>
              <a:avLst/>
              <a:gdLst/>
              <a:ahLst/>
              <a:cxnLst/>
              <a:rect l="l" t="t" r="r" b="b"/>
              <a:pathLst>
                <a:path w="5916" h="10979" extrusionOk="0">
                  <a:moveTo>
                    <a:pt x="0" y="1"/>
                  </a:moveTo>
                  <a:lnTo>
                    <a:pt x="0" y="1"/>
                  </a:lnTo>
                  <a:cubicBezTo>
                    <a:pt x="126" y="1054"/>
                    <a:pt x="426" y="2081"/>
                    <a:pt x="777" y="3084"/>
                  </a:cubicBezTo>
                  <a:cubicBezTo>
                    <a:pt x="1128" y="4061"/>
                    <a:pt x="1554" y="5039"/>
                    <a:pt x="2055" y="5966"/>
                  </a:cubicBezTo>
                  <a:cubicBezTo>
                    <a:pt x="2582" y="6893"/>
                    <a:pt x="3133" y="7795"/>
                    <a:pt x="3785" y="8648"/>
                  </a:cubicBezTo>
                  <a:cubicBezTo>
                    <a:pt x="4411" y="9475"/>
                    <a:pt x="5138" y="10277"/>
                    <a:pt x="5915" y="10978"/>
                  </a:cubicBezTo>
                  <a:lnTo>
                    <a:pt x="4311" y="8272"/>
                  </a:lnTo>
                  <a:cubicBezTo>
                    <a:pt x="3810" y="7369"/>
                    <a:pt x="3284" y="6492"/>
                    <a:pt x="2782" y="5565"/>
                  </a:cubicBezTo>
                  <a:cubicBezTo>
                    <a:pt x="2306" y="4663"/>
                    <a:pt x="1830" y="3735"/>
                    <a:pt x="1379" y="2808"/>
                  </a:cubicBezTo>
                  <a:cubicBezTo>
                    <a:pt x="903" y="1881"/>
                    <a:pt x="477" y="953"/>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65"/>
            <p:cNvSpPr/>
            <p:nvPr/>
          </p:nvSpPr>
          <p:spPr>
            <a:xfrm>
              <a:off x="7417351" y="3081419"/>
              <a:ext cx="85473" cy="115899"/>
            </a:xfrm>
            <a:custGeom>
              <a:avLst/>
              <a:gdLst/>
              <a:ahLst/>
              <a:cxnLst/>
              <a:rect l="l" t="t" r="r" b="b"/>
              <a:pathLst>
                <a:path w="8422" h="11420" extrusionOk="0">
                  <a:moveTo>
                    <a:pt x="4539" y="1"/>
                  </a:moveTo>
                  <a:cubicBezTo>
                    <a:pt x="2456" y="1"/>
                    <a:pt x="625" y="2097"/>
                    <a:pt x="327" y="4147"/>
                  </a:cubicBezTo>
                  <a:cubicBezTo>
                    <a:pt x="1" y="6227"/>
                    <a:pt x="627" y="8432"/>
                    <a:pt x="1981" y="10062"/>
                  </a:cubicBezTo>
                  <a:cubicBezTo>
                    <a:pt x="2407" y="10563"/>
                    <a:pt x="2908" y="11014"/>
                    <a:pt x="3535" y="11239"/>
                  </a:cubicBezTo>
                  <a:cubicBezTo>
                    <a:pt x="3844" y="11363"/>
                    <a:pt x="4166" y="11420"/>
                    <a:pt x="4491" y="11420"/>
                  </a:cubicBezTo>
                  <a:cubicBezTo>
                    <a:pt x="5613" y="11420"/>
                    <a:pt x="6753" y="10739"/>
                    <a:pt x="7394" y="9786"/>
                  </a:cubicBezTo>
                  <a:cubicBezTo>
                    <a:pt x="8246" y="8558"/>
                    <a:pt x="8422" y="6979"/>
                    <a:pt x="8422" y="5500"/>
                  </a:cubicBezTo>
                  <a:cubicBezTo>
                    <a:pt x="8372" y="3570"/>
                    <a:pt x="7871" y="1415"/>
                    <a:pt x="6191" y="462"/>
                  </a:cubicBezTo>
                  <a:cubicBezTo>
                    <a:pt x="5638" y="142"/>
                    <a:pt x="5080" y="1"/>
                    <a:pt x="45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65"/>
            <p:cNvSpPr/>
            <p:nvPr/>
          </p:nvSpPr>
          <p:spPr>
            <a:xfrm>
              <a:off x="7434909" y="3092157"/>
              <a:ext cx="52154" cy="90872"/>
            </a:xfrm>
            <a:custGeom>
              <a:avLst/>
              <a:gdLst/>
              <a:ahLst/>
              <a:cxnLst/>
              <a:rect l="l" t="t" r="r" b="b"/>
              <a:pathLst>
                <a:path w="5139" h="8954" extrusionOk="0">
                  <a:moveTo>
                    <a:pt x="2508" y="0"/>
                  </a:moveTo>
                  <a:cubicBezTo>
                    <a:pt x="2025" y="0"/>
                    <a:pt x="1558" y="191"/>
                    <a:pt x="1203" y="457"/>
                  </a:cubicBezTo>
                  <a:cubicBezTo>
                    <a:pt x="677" y="833"/>
                    <a:pt x="301" y="1334"/>
                    <a:pt x="0" y="1861"/>
                  </a:cubicBezTo>
                  <a:cubicBezTo>
                    <a:pt x="426" y="1435"/>
                    <a:pt x="852" y="983"/>
                    <a:pt x="1354" y="708"/>
                  </a:cubicBezTo>
                  <a:cubicBezTo>
                    <a:pt x="1661" y="554"/>
                    <a:pt x="2007" y="457"/>
                    <a:pt x="2337" y="457"/>
                  </a:cubicBezTo>
                  <a:cubicBezTo>
                    <a:pt x="2546" y="457"/>
                    <a:pt x="2749" y="495"/>
                    <a:pt x="2933" y="582"/>
                  </a:cubicBezTo>
                  <a:cubicBezTo>
                    <a:pt x="3384" y="783"/>
                    <a:pt x="3760" y="1259"/>
                    <a:pt x="3985" y="1760"/>
                  </a:cubicBezTo>
                  <a:cubicBezTo>
                    <a:pt x="4236" y="2262"/>
                    <a:pt x="4361" y="2838"/>
                    <a:pt x="4436" y="3415"/>
                  </a:cubicBezTo>
                  <a:cubicBezTo>
                    <a:pt x="4511" y="3991"/>
                    <a:pt x="4511" y="4592"/>
                    <a:pt x="4511" y="5194"/>
                  </a:cubicBezTo>
                  <a:cubicBezTo>
                    <a:pt x="4511" y="5269"/>
                    <a:pt x="4511" y="5344"/>
                    <a:pt x="4511" y="5369"/>
                  </a:cubicBezTo>
                  <a:cubicBezTo>
                    <a:pt x="4511" y="5394"/>
                    <a:pt x="4511" y="5394"/>
                    <a:pt x="4511" y="5420"/>
                  </a:cubicBezTo>
                  <a:cubicBezTo>
                    <a:pt x="4486" y="5445"/>
                    <a:pt x="4311" y="5545"/>
                    <a:pt x="4186" y="5595"/>
                  </a:cubicBezTo>
                  <a:cubicBezTo>
                    <a:pt x="3910" y="5745"/>
                    <a:pt x="3659" y="5921"/>
                    <a:pt x="3384" y="6071"/>
                  </a:cubicBezTo>
                  <a:lnTo>
                    <a:pt x="2983" y="6297"/>
                  </a:lnTo>
                  <a:cubicBezTo>
                    <a:pt x="2857" y="6372"/>
                    <a:pt x="2707" y="6472"/>
                    <a:pt x="2582" y="6623"/>
                  </a:cubicBezTo>
                  <a:cubicBezTo>
                    <a:pt x="2431" y="6773"/>
                    <a:pt x="2356" y="7024"/>
                    <a:pt x="2431" y="7224"/>
                  </a:cubicBezTo>
                  <a:cubicBezTo>
                    <a:pt x="2481" y="7425"/>
                    <a:pt x="2557" y="7550"/>
                    <a:pt x="2632" y="7700"/>
                  </a:cubicBezTo>
                  <a:cubicBezTo>
                    <a:pt x="2983" y="8227"/>
                    <a:pt x="3434" y="8678"/>
                    <a:pt x="3985" y="8953"/>
                  </a:cubicBezTo>
                  <a:cubicBezTo>
                    <a:pt x="3534" y="8552"/>
                    <a:pt x="3158" y="8076"/>
                    <a:pt x="2933" y="7550"/>
                  </a:cubicBezTo>
                  <a:cubicBezTo>
                    <a:pt x="2882" y="7400"/>
                    <a:pt x="2807" y="7274"/>
                    <a:pt x="2807" y="7149"/>
                  </a:cubicBezTo>
                  <a:cubicBezTo>
                    <a:pt x="2782" y="7049"/>
                    <a:pt x="2807" y="6999"/>
                    <a:pt x="2882" y="6923"/>
                  </a:cubicBezTo>
                  <a:cubicBezTo>
                    <a:pt x="3058" y="6773"/>
                    <a:pt x="3359" y="6648"/>
                    <a:pt x="3634" y="6522"/>
                  </a:cubicBezTo>
                  <a:cubicBezTo>
                    <a:pt x="3910" y="6397"/>
                    <a:pt x="4186" y="6247"/>
                    <a:pt x="4436" y="6121"/>
                  </a:cubicBezTo>
                  <a:cubicBezTo>
                    <a:pt x="4587" y="6046"/>
                    <a:pt x="4712" y="6021"/>
                    <a:pt x="4912" y="5846"/>
                  </a:cubicBezTo>
                  <a:cubicBezTo>
                    <a:pt x="5013" y="5770"/>
                    <a:pt x="5088" y="5620"/>
                    <a:pt x="5113" y="5495"/>
                  </a:cubicBezTo>
                  <a:cubicBezTo>
                    <a:pt x="5138" y="5369"/>
                    <a:pt x="5138" y="5269"/>
                    <a:pt x="5138" y="5194"/>
                  </a:cubicBezTo>
                  <a:cubicBezTo>
                    <a:pt x="5138" y="4592"/>
                    <a:pt x="5138" y="3966"/>
                    <a:pt x="5063" y="3339"/>
                  </a:cubicBezTo>
                  <a:cubicBezTo>
                    <a:pt x="4988" y="2713"/>
                    <a:pt x="4837" y="2086"/>
                    <a:pt x="4537" y="1485"/>
                  </a:cubicBezTo>
                  <a:cubicBezTo>
                    <a:pt x="4386" y="1184"/>
                    <a:pt x="4186" y="933"/>
                    <a:pt x="3960" y="683"/>
                  </a:cubicBezTo>
                  <a:cubicBezTo>
                    <a:pt x="3735" y="432"/>
                    <a:pt x="3459" y="232"/>
                    <a:pt x="3108" y="106"/>
                  </a:cubicBezTo>
                  <a:cubicBezTo>
                    <a:pt x="2910" y="33"/>
                    <a:pt x="2708" y="0"/>
                    <a:pt x="250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65"/>
            <p:cNvSpPr/>
            <p:nvPr/>
          </p:nvSpPr>
          <p:spPr>
            <a:xfrm>
              <a:off x="7442023" y="3191412"/>
              <a:ext cx="39692" cy="39692"/>
            </a:xfrm>
            <a:custGeom>
              <a:avLst/>
              <a:gdLst/>
              <a:ahLst/>
              <a:cxnLst/>
              <a:rect l="l" t="t" r="r" b="b"/>
              <a:pathLst>
                <a:path w="3911" h="3911" extrusionOk="0">
                  <a:moveTo>
                    <a:pt x="1956" y="0"/>
                  </a:moveTo>
                  <a:cubicBezTo>
                    <a:pt x="878" y="0"/>
                    <a:pt x="1" y="878"/>
                    <a:pt x="1" y="1955"/>
                  </a:cubicBezTo>
                  <a:cubicBezTo>
                    <a:pt x="1" y="3033"/>
                    <a:pt x="878" y="3910"/>
                    <a:pt x="1956" y="3910"/>
                  </a:cubicBezTo>
                  <a:cubicBezTo>
                    <a:pt x="3034" y="3910"/>
                    <a:pt x="3911" y="3033"/>
                    <a:pt x="3911" y="1955"/>
                  </a:cubicBezTo>
                  <a:cubicBezTo>
                    <a:pt x="3911" y="878"/>
                    <a:pt x="3034" y="0"/>
                    <a:pt x="19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65"/>
            <p:cNvSpPr/>
            <p:nvPr/>
          </p:nvSpPr>
          <p:spPr>
            <a:xfrm>
              <a:off x="7025143" y="3586939"/>
              <a:ext cx="859731" cy="981384"/>
            </a:xfrm>
            <a:custGeom>
              <a:avLst/>
              <a:gdLst/>
              <a:ahLst/>
              <a:cxnLst/>
              <a:rect l="l" t="t" r="r" b="b"/>
              <a:pathLst>
                <a:path w="84713" h="96700" extrusionOk="0">
                  <a:moveTo>
                    <a:pt x="0" y="0"/>
                  </a:moveTo>
                  <a:lnTo>
                    <a:pt x="0" y="82482"/>
                  </a:lnTo>
                  <a:cubicBezTo>
                    <a:pt x="7970" y="92131"/>
                    <a:pt x="20852" y="92357"/>
                    <a:pt x="33183" y="94537"/>
                  </a:cubicBezTo>
                  <a:cubicBezTo>
                    <a:pt x="40589" y="95846"/>
                    <a:pt x="48139" y="96700"/>
                    <a:pt x="55661" y="96700"/>
                  </a:cubicBezTo>
                  <a:cubicBezTo>
                    <a:pt x="61095" y="96700"/>
                    <a:pt x="66515" y="96254"/>
                    <a:pt x="71855" y="95214"/>
                  </a:cubicBezTo>
                  <a:cubicBezTo>
                    <a:pt x="76767" y="94261"/>
                    <a:pt x="81955" y="92507"/>
                    <a:pt x="84712" y="88346"/>
                  </a:cubicBezTo>
                  <a:cubicBezTo>
                    <a:pt x="78772" y="85138"/>
                    <a:pt x="73058" y="81454"/>
                    <a:pt x="67670" y="77369"/>
                  </a:cubicBezTo>
                  <a:cubicBezTo>
                    <a:pt x="66015" y="76091"/>
                    <a:pt x="64386" y="74787"/>
                    <a:pt x="63058" y="73183"/>
                  </a:cubicBezTo>
                  <a:cubicBezTo>
                    <a:pt x="60827" y="70452"/>
                    <a:pt x="59649" y="67043"/>
                    <a:pt x="58396" y="63735"/>
                  </a:cubicBezTo>
                  <a:cubicBezTo>
                    <a:pt x="51329" y="45088"/>
                    <a:pt x="41028" y="27594"/>
                    <a:pt x="27569" y="12882"/>
                  </a:cubicBezTo>
                  <a:cubicBezTo>
                    <a:pt x="17820" y="2231"/>
                    <a:pt x="0" y="0"/>
                    <a:pt x="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65"/>
            <p:cNvSpPr/>
            <p:nvPr/>
          </p:nvSpPr>
          <p:spPr>
            <a:xfrm>
              <a:off x="7158934" y="3581083"/>
              <a:ext cx="537965" cy="888219"/>
            </a:xfrm>
            <a:custGeom>
              <a:avLst/>
              <a:gdLst/>
              <a:ahLst/>
              <a:cxnLst/>
              <a:rect l="l" t="t" r="r" b="b"/>
              <a:pathLst>
                <a:path w="53008" h="87520" extrusionOk="0">
                  <a:moveTo>
                    <a:pt x="0" y="1"/>
                  </a:moveTo>
                  <a:lnTo>
                    <a:pt x="9273" y="9149"/>
                  </a:lnTo>
                  <a:cubicBezTo>
                    <a:pt x="12381" y="12181"/>
                    <a:pt x="15439" y="15264"/>
                    <a:pt x="18371" y="18447"/>
                  </a:cubicBezTo>
                  <a:cubicBezTo>
                    <a:pt x="24261" y="24788"/>
                    <a:pt x="29474" y="31755"/>
                    <a:pt x="33684" y="39324"/>
                  </a:cubicBezTo>
                  <a:cubicBezTo>
                    <a:pt x="38020" y="46843"/>
                    <a:pt x="41479" y="54813"/>
                    <a:pt x="44562" y="62908"/>
                  </a:cubicBezTo>
                  <a:cubicBezTo>
                    <a:pt x="46116" y="66943"/>
                    <a:pt x="47569" y="71029"/>
                    <a:pt x="48948" y="75164"/>
                  </a:cubicBezTo>
                  <a:cubicBezTo>
                    <a:pt x="50351" y="79249"/>
                    <a:pt x="51654" y="83385"/>
                    <a:pt x="53008" y="87520"/>
                  </a:cubicBezTo>
                  <a:cubicBezTo>
                    <a:pt x="51855" y="83334"/>
                    <a:pt x="50602" y="79174"/>
                    <a:pt x="49324" y="75014"/>
                  </a:cubicBezTo>
                  <a:cubicBezTo>
                    <a:pt x="48020" y="70878"/>
                    <a:pt x="46642" y="66768"/>
                    <a:pt x="45163" y="62683"/>
                  </a:cubicBezTo>
                  <a:cubicBezTo>
                    <a:pt x="42181" y="54512"/>
                    <a:pt x="38722" y="46492"/>
                    <a:pt x="34411" y="38923"/>
                  </a:cubicBezTo>
                  <a:cubicBezTo>
                    <a:pt x="32281" y="35114"/>
                    <a:pt x="29875" y="31480"/>
                    <a:pt x="27268" y="27971"/>
                  </a:cubicBezTo>
                  <a:cubicBezTo>
                    <a:pt x="25990" y="26216"/>
                    <a:pt x="24637" y="24512"/>
                    <a:pt x="23208" y="22858"/>
                  </a:cubicBezTo>
                  <a:cubicBezTo>
                    <a:pt x="21805" y="21204"/>
                    <a:pt x="20351" y="19575"/>
                    <a:pt x="18847" y="18021"/>
                  </a:cubicBezTo>
                  <a:cubicBezTo>
                    <a:pt x="12832" y="11705"/>
                    <a:pt x="6366" y="5915"/>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65"/>
            <p:cNvSpPr/>
            <p:nvPr/>
          </p:nvSpPr>
          <p:spPr>
            <a:xfrm>
              <a:off x="6693977" y="3325901"/>
              <a:ext cx="543665" cy="1212884"/>
            </a:xfrm>
            <a:custGeom>
              <a:avLst/>
              <a:gdLst/>
              <a:ahLst/>
              <a:cxnLst/>
              <a:rect l="l" t="t" r="r" b="b"/>
              <a:pathLst>
                <a:path w="40504" h="90362" extrusionOk="0">
                  <a:moveTo>
                    <a:pt x="25420" y="290"/>
                  </a:moveTo>
                  <a:cubicBezTo>
                    <a:pt x="21943" y="1727"/>
                    <a:pt x="11003" y="5204"/>
                    <a:pt x="6784" y="12807"/>
                  </a:cubicBezTo>
                  <a:cubicBezTo>
                    <a:pt x="2565" y="20410"/>
                    <a:pt x="711" y="36403"/>
                    <a:pt x="108" y="45906"/>
                  </a:cubicBezTo>
                  <a:cubicBezTo>
                    <a:pt x="-495" y="55409"/>
                    <a:pt x="1546" y="63801"/>
                    <a:pt x="3168" y="69827"/>
                  </a:cubicBezTo>
                  <a:cubicBezTo>
                    <a:pt x="4791" y="75854"/>
                    <a:pt x="6145" y="78659"/>
                    <a:pt x="9843" y="82065"/>
                  </a:cubicBezTo>
                  <a:cubicBezTo>
                    <a:pt x="13541" y="85471"/>
                    <a:pt x="20256" y="91188"/>
                    <a:pt x="25355" y="90261"/>
                  </a:cubicBezTo>
                  <a:cubicBezTo>
                    <a:pt x="30454" y="89334"/>
                    <a:pt x="39548" y="90477"/>
                    <a:pt x="40439" y="76502"/>
                  </a:cubicBezTo>
                  <a:cubicBezTo>
                    <a:pt x="41331" y="62527"/>
                    <a:pt x="32836" y="18463"/>
                    <a:pt x="30704" y="6410"/>
                  </a:cubicBezTo>
                  <a:cubicBezTo>
                    <a:pt x="28572" y="-5643"/>
                    <a:pt x="28526" y="5205"/>
                    <a:pt x="27645" y="4185"/>
                  </a:cubicBezTo>
                  <a:cubicBezTo>
                    <a:pt x="26764" y="3165"/>
                    <a:pt x="28897" y="-1147"/>
                    <a:pt x="25420" y="290"/>
                  </a:cubicBezTo>
                  <a:close/>
                </a:path>
              </a:pathLst>
            </a:custGeom>
            <a:solidFill>
              <a:schemeClr val="accent1"/>
            </a:solidFill>
            <a:ln>
              <a:noFill/>
            </a:ln>
          </p:spPr>
        </p:sp>
      </p:grpSp>
      <p:grpSp>
        <p:nvGrpSpPr>
          <p:cNvPr id="3037" name="Google Shape;3037;p65"/>
          <p:cNvGrpSpPr/>
          <p:nvPr/>
        </p:nvGrpSpPr>
        <p:grpSpPr>
          <a:xfrm>
            <a:off x="3936235" y="2534713"/>
            <a:ext cx="982573" cy="747518"/>
            <a:chOff x="1379200" y="2077325"/>
            <a:chExt cx="1532875" cy="1166175"/>
          </a:xfrm>
        </p:grpSpPr>
        <p:sp>
          <p:nvSpPr>
            <p:cNvPr id="3038" name="Google Shape;3038;p65"/>
            <p:cNvSpPr/>
            <p:nvPr/>
          </p:nvSpPr>
          <p:spPr>
            <a:xfrm>
              <a:off x="1379200" y="2077325"/>
              <a:ext cx="1515075" cy="1166175"/>
            </a:xfrm>
            <a:custGeom>
              <a:avLst/>
              <a:gdLst/>
              <a:ahLst/>
              <a:cxnLst/>
              <a:rect l="l" t="t" r="r" b="b"/>
              <a:pathLst>
                <a:path w="60603" h="46647" extrusionOk="0">
                  <a:moveTo>
                    <a:pt x="10193" y="1"/>
                  </a:moveTo>
                  <a:cubicBezTo>
                    <a:pt x="9895" y="1"/>
                    <a:pt x="9596" y="14"/>
                    <a:pt x="9299" y="41"/>
                  </a:cubicBezTo>
                  <a:cubicBezTo>
                    <a:pt x="1" y="894"/>
                    <a:pt x="2432" y="14352"/>
                    <a:pt x="9575" y="19340"/>
                  </a:cubicBezTo>
                  <a:cubicBezTo>
                    <a:pt x="16718" y="24352"/>
                    <a:pt x="29725" y="24929"/>
                    <a:pt x="29725" y="24929"/>
                  </a:cubicBezTo>
                  <a:cubicBezTo>
                    <a:pt x="29725" y="24929"/>
                    <a:pt x="29707" y="24929"/>
                    <a:pt x="29671" y="24929"/>
                  </a:cubicBezTo>
                  <a:cubicBezTo>
                    <a:pt x="28752" y="24929"/>
                    <a:pt x="16565" y="25068"/>
                    <a:pt x="19725" y="32498"/>
                  </a:cubicBezTo>
                  <a:cubicBezTo>
                    <a:pt x="22415" y="38821"/>
                    <a:pt x="37297" y="39393"/>
                    <a:pt x="42592" y="39393"/>
                  </a:cubicBezTo>
                  <a:cubicBezTo>
                    <a:pt x="43600" y="39393"/>
                    <a:pt x="44261" y="39372"/>
                    <a:pt x="44423" y="39366"/>
                  </a:cubicBezTo>
                  <a:lnTo>
                    <a:pt x="44423" y="39366"/>
                  </a:lnTo>
                  <a:cubicBezTo>
                    <a:pt x="43646" y="39396"/>
                    <a:pt x="31532" y="39937"/>
                    <a:pt x="33886" y="44352"/>
                  </a:cubicBezTo>
                  <a:cubicBezTo>
                    <a:pt x="34815" y="46105"/>
                    <a:pt x="38933" y="46646"/>
                    <a:pt x="43669" y="46646"/>
                  </a:cubicBezTo>
                  <a:cubicBezTo>
                    <a:pt x="51329" y="46646"/>
                    <a:pt x="60603" y="45230"/>
                    <a:pt x="60603" y="45230"/>
                  </a:cubicBezTo>
                  <a:cubicBezTo>
                    <a:pt x="60603" y="45230"/>
                    <a:pt x="60603" y="29490"/>
                    <a:pt x="55189" y="19916"/>
                  </a:cubicBezTo>
                  <a:cubicBezTo>
                    <a:pt x="51090" y="12700"/>
                    <a:pt x="49098" y="9699"/>
                    <a:pt x="47142" y="9699"/>
                  </a:cubicBezTo>
                  <a:cubicBezTo>
                    <a:pt x="46503" y="9699"/>
                    <a:pt x="45868" y="10019"/>
                    <a:pt x="45164" y="10618"/>
                  </a:cubicBezTo>
                  <a:cubicBezTo>
                    <a:pt x="42307" y="13049"/>
                    <a:pt x="42182" y="16633"/>
                    <a:pt x="42182" y="16633"/>
                  </a:cubicBezTo>
                  <a:cubicBezTo>
                    <a:pt x="42182" y="16633"/>
                    <a:pt x="35891" y="3199"/>
                    <a:pt x="31154" y="2347"/>
                  </a:cubicBezTo>
                  <a:cubicBezTo>
                    <a:pt x="30980" y="2315"/>
                    <a:pt x="30816" y="2299"/>
                    <a:pt x="30660" y="2299"/>
                  </a:cubicBezTo>
                  <a:cubicBezTo>
                    <a:pt x="26908" y="2299"/>
                    <a:pt x="28443" y="11390"/>
                    <a:pt x="28691" y="12416"/>
                  </a:cubicBezTo>
                  <a:lnTo>
                    <a:pt x="28691" y="12416"/>
                  </a:lnTo>
                  <a:cubicBezTo>
                    <a:pt x="28086" y="11267"/>
                    <a:pt x="18911" y="1"/>
                    <a:pt x="10193" y="1"/>
                  </a:cubicBezTo>
                  <a:close/>
                </a:path>
              </a:pathLst>
            </a:cu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65"/>
            <p:cNvSpPr/>
            <p:nvPr/>
          </p:nvSpPr>
          <p:spPr>
            <a:xfrm>
              <a:off x="1708700" y="2326200"/>
              <a:ext cx="1203375" cy="871825"/>
            </a:xfrm>
            <a:custGeom>
              <a:avLst/>
              <a:gdLst/>
              <a:ahLst/>
              <a:cxnLst/>
              <a:rect l="l" t="t" r="r" b="b"/>
              <a:pathLst>
                <a:path w="48135" h="34873" extrusionOk="0">
                  <a:moveTo>
                    <a:pt x="244" y="1"/>
                  </a:moveTo>
                  <a:cubicBezTo>
                    <a:pt x="63" y="1"/>
                    <a:pt x="0" y="297"/>
                    <a:pt x="204" y="387"/>
                  </a:cubicBezTo>
                  <a:cubicBezTo>
                    <a:pt x="7197" y="2919"/>
                    <a:pt x="13663" y="6678"/>
                    <a:pt x="19703" y="10939"/>
                  </a:cubicBezTo>
                  <a:cubicBezTo>
                    <a:pt x="26069" y="15450"/>
                    <a:pt x="31934" y="20588"/>
                    <a:pt x="37698" y="25826"/>
                  </a:cubicBezTo>
                  <a:cubicBezTo>
                    <a:pt x="41032" y="28833"/>
                    <a:pt x="44265" y="31966"/>
                    <a:pt x="47749" y="34824"/>
                  </a:cubicBezTo>
                  <a:cubicBezTo>
                    <a:pt x="47789" y="34858"/>
                    <a:pt x="47833" y="34873"/>
                    <a:pt x="47875" y="34873"/>
                  </a:cubicBezTo>
                  <a:cubicBezTo>
                    <a:pt x="48017" y="34873"/>
                    <a:pt x="48134" y="34708"/>
                    <a:pt x="47999" y="34573"/>
                  </a:cubicBezTo>
                  <a:cubicBezTo>
                    <a:pt x="45142" y="31741"/>
                    <a:pt x="42160" y="29034"/>
                    <a:pt x="39227" y="26327"/>
                  </a:cubicBezTo>
                  <a:cubicBezTo>
                    <a:pt x="36270" y="23595"/>
                    <a:pt x="33262" y="20914"/>
                    <a:pt x="30230" y="18307"/>
                  </a:cubicBezTo>
                  <a:cubicBezTo>
                    <a:pt x="24440" y="13395"/>
                    <a:pt x="18325" y="8808"/>
                    <a:pt x="11683" y="5124"/>
                  </a:cubicBezTo>
                  <a:cubicBezTo>
                    <a:pt x="8024" y="3119"/>
                    <a:pt x="4240" y="1390"/>
                    <a:pt x="305" y="11"/>
                  </a:cubicBezTo>
                  <a:cubicBezTo>
                    <a:pt x="283" y="4"/>
                    <a:pt x="263" y="1"/>
                    <a:pt x="24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65"/>
            <p:cNvSpPr/>
            <p:nvPr/>
          </p:nvSpPr>
          <p:spPr>
            <a:xfrm>
              <a:off x="2176375" y="2272350"/>
              <a:ext cx="212275" cy="443700"/>
            </a:xfrm>
            <a:custGeom>
              <a:avLst/>
              <a:gdLst/>
              <a:ahLst/>
              <a:cxnLst/>
              <a:rect l="l" t="t" r="r" b="b"/>
              <a:pathLst>
                <a:path w="8491" h="17748" extrusionOk="0">
                  <a:moveTo>
                    <a:pt x="45" y="0"/>
                  </a:moveTo>
                  <a:cubicBezTo>
                    <a:pt x="22" y="0"/>
                    <a:pt x="0" y="23"/>
                    <a:pt x="19" y="60"/>
                  </a:cubicBezTo>
                  <a:cubicBezTo>
                    <a:pt x="1573" y="2917"/>
                    <a:pt x="3152" y="5774"/>
                    <a:pt x="4530" y="8707"/>
                  </a:cubicBezTo>
                  <a:cubicBezTo>
                    <a:pt x="5257" y="10210"/>
                    <a:pt x="5909" y="11714"/>
                    <a:pt x="6535" y="13268"/>
                  </a:cubicBezTo>
                  <a:cubicBezTo>
                    <a:pt x="6836" y="13995"/>
                    <a:pt x="7112" y="14722"/>
                    <a:pt x="7387" y="15474"/>
                  </a:cubicBezTo>
                  <a:cubicBezTo>
                    <a:pt x="7663" y="16200"/>
                    <a:pt x="7889" y="17028"/>
                    <a:pt x="8290" y="17704"/>
                  </a:cubicBezTo>
                  <a:cubicBezTo>
                    <a:pt x="8309" y="17734"/>
                    <a:pt x="8345" y="17748"/>
                    <a:pt x="8380" y="17748"/>
                  </a:cubicBezTo>
                  <a:cubicBezTo>
                    <a:pt x="8435" y="17748"/>
                    <a:pt x="8490" y="17715"/>
                    <a:pt x="8490" y="17654"/>
                  </a:cubicBezTo>
                  <a:cubicBezTo>
                    <a:pt x="8415" y="16852"/>
                    <a:pt x="8064" y="16100"/>
                    <a:pt x="7788" y="15348"/>
                  </a:cubicBezTo>
                  <a:cubicBezTo>
                    <a:pt x="7513" y="14621"/>
                    <a:pt x="7237" y="13870"/>
                    <a:pt x="6936" y="13143"/>
                  </a:cubicBezTo>
                  <a:cubicBezTo>
                    <a:pt x="6335" y="11639"/>
                    <a:pt x="5683" y="10135"/>
                    <a:pt x="4981" y="8682"/>
                  </a:cubicBezTo>
                  <a:cubicBezTo>
                    <a:pt x="3578" y="5674"/>
                    <a:pt x="1974" y="2742"/>
                    <a:pt x="69" y="10"/>
                  </a:cubicBezTo>
                  <a:cubicBezTo>
                    <a:pt x="62" y="3"/>
                    <a:pt x="54" y="0"/>
                    <a:pt x="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65"/>
            <p:cNvSpPr/>
            <p:nvPr/>
          </p:nvSpPr>
          <p:spPr>
            <a:xfrm>
              <a:off x="2024575" y="2841725"/>
              <a:ext cx="494400" cy="46800"/>
            </a:xfrm>
            <a:custGeom>
              <a:avLst/>
              <a:gdLst/>
              <a:ahLst/>
              <a:cxnLst/>
              <a:rect l="l" t="t" r="r" b="b"/>
              <a:pathLst>
                <a:path w="19776" h="1872" extrusionOk="0">
                  <a:moveTo>
                    <a:pt x="19232" y="0"/>
                  </a:moveTo>
                  <a:cubicBezTo>
                    <a:pt x="18547" y="0"/>
                    <a:pt x="17849" y="158"/>
                    <a:pt x="17169" y="243"/>
                  </a:cubicBezTo>
                  <a:cubicBezTo>
                    <a:pt x="16367" y="343"/>
                    <a:pt x="15565" y="443"/>
                    <a:pt x="14763" y="543"/>
                  </a:cubicBezTo>
                  <a:cubicBezTo>
                    <a:pt x="13133" y="719"/>
                    <a:pt x="11529" y="894"/>
                    <a:pt x="9900" y="1045"/>
                  </a:cubicBezTo>
                  <a:cubicBezTo>
                    <a:pt x="6667" y="1320"/>
                    <a:pt x="3409" y="1496"/>
                    <a:pt x="151" y="1646"/>
                  </a:cubicBezTo>
                  <a:cubicBezTo>
                    <a:pt x="1" y="1646"/>
                    <a:pt x="1" y="1872"/>
                    <a:pt x="151" y="1872"/>
                  </a:cubicBezTo>
                  <a:cubicBezTo>
                    <a:pt x="3434" y="1847"/>
                    <a:pt x="6717" y="1671"/>
                    <a:pt x="10001" y="1395"/>
                  </a:cubicBezTo>
                  <a:cubicBezTo>
                    <a:pt x="11630" y="1270"/>
                    <a:pt x="13234" y="1120"/>
                    <a:pt x="14863" y="944"/>
                  </a:cubicBezTo>
                  <a:cubicBezTo>
                    <a:pt x="15665" y="869"/>
                    <a:pt x="16467" y="769"/>
                    <a:pt x="17294" y="669"/>
                  </a:cubicBezTo>
                  <a:cubicBezTo>
                    <a:pt x="18071" y="593"/>
                    <a:pt x="18898" y="568"/>
                    <a:pt x="19625" y="268"/>
                  </a:cubicBezTo>
                  <a:cubicBezTo>
                    <a:pt x="19775" y="217"/>
                    <a:pt x="19750" y="42"/>
                    <a:pt x="19600" y="17"/>
                  </a:cubicBezTo>
                  <a:cubicBezTo>
                    <a:pt x="19478" y="6"/>
                    <a:pt x="19355" y="0"/>
                    <a:pt x="1923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65"/>
            <p:cNvSpPr/>
            <p:nvPr/>
          </p:nvSpPr>
          <p:spPr>
            <a:xfrm>
              <a:off x="2589675" y="2517525"/>
              <a:ext cx="177750" cy="505175"/>
            </a:xfrm>
            <a:custGeom>
              <a:avLst/>
              <a:gdLst/>
              <a:ahLst/>
              <a:cxnLst/>
              <a:rect l="l" t="t" r="r" b="b"/>
              <a:pathLst>
                <a:path w="7110" h="20207" extrusionOk="0">
                  <a:moveTo>
                    <a:pt x="157" y="1"/>
                  </a:moveTo>
                  <a:cubicBezTo>
                    <a:pt x="85" y="1"/>
                    <a:pt x="0" y="89"/>
                    <a:pt x="53" y="178"/>
                  </a:cubicBezTo>
                  <a:cubicBezTo>
                    <a:pt x="1507" y="3411"/>
                    <a:pt x="2735" y="6744"/>
                    <a:pt x="3913" y="10103"/>
                  </a:cubicBezTo>
                  <a:cubicBezTo>
                    <a:pt x="4464" y="11757"/>
                    <a:pt x="4991" y="13436"/>
                    <a:pt x="5492" y="15115"/>
                  </a:cubicBezTo>
                  <a:cubicBezTo>
                    <a:pt x="5743" y="15942"/>
                    <a:pt x="5993" y="16795"/>
                    <a:pt x="6219" y="17622"/>
                  </a:cubicBezTo>
                  <a:cubicBezTo>
                    <a:pt x="6444" y="18474"/>
                    <a:pt x="6620" y="19351"/>
                    <a:pt x="6946" y="20153"/>
                  </a:cubicBezTo>
                  <a:cubicBezTo>
                    <a:pt x="6957" y="20188"/>
                    <a:pt x="6996" y="20207"/>
                    <a:pt x="7031" y="20207"/>
                  </a:cubicBezTo>
                  <a:cubicBezTo>
                    <a:pt x="7072" y="20207"/>
                    <a:pt x="7109" y="20182"/>
                    <a:pt x="7096" y="20128"/>
                  </a:cubicBezTo>
                  <a:cubicBezTo>
                    <a:pt x="7046" y="19251"/>
                    <a:pt x="6795" y="18373"/>
                    <a:pt x="6570" y="17521"/>
                  </a:cubicBezTo>
                  <a:cubicBezTo>
                    <a:pt x="6369" y="16669"/>
                    <a:pt x="6144" y="15842"/>
                    <a:pt x="5918" y="14990"/>
                  </a:cubicBezTo>
                  <a:cubicBezTo>
                    <a:pt x="5442" y="13261"/>
                    <a:pt x="4916" y="11556"/>
                    <a:pt x="4339" y="9877"/>
                  </a:cubicBezTo>
                  <a:cubicBezTo>
                    <a:pt x="3186" y="6519"/>
                    <a:pt x="1758" y="3261"/>
                    <a:pt x="229" y="53"/>
                  </a:cubicBezTo>
                  <a:cubicBezTo>
                    <a:pt x="214" y="16"/>
                    <a:pt x="187" y="1"/>
                    <a:pt x="15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65"/>
            <p:cNvSpPr/>
            <p:nvPr/>
          </p:nvSpPr>
          <p:spPr>
            <a:xfrm>
              <a:off x="2428475" y="3076950"/>
              <a:ext cx="348275" cy="94900"/>
            </a:xfrm>
            <a:custGeom>
              <a:avLst/>
              <a:gdLst/>
              <a:ahLst/>
              <a:cxnLst/>
              <a:rect l="l" t="t" r="r" b="b"/>
              <a:pathLst>
                <a:path w="13931" h="3796" extrusionOk="0">
                  <a:moveTo>
                    <a:pt x="13741" y="0"/>
                  </a:moveTo>
                  <a:cubicBezTo>
                    <a:pt x="13726" y="0"/>
                    <a:pt x="13711" y="2"/>
                    <a:pt x="13694" y="7"/>
                  </a:cubicBezTo>
                  <a:cubicBezTo>
                    <a:pt x="12567" y="232"/>
                    <a:pt x="11464" y="608"/>
                    <a:pt x="10361" y="934"/>
                  </a:cubicBezTo>
                  <a:cubicBezTo>
                    <a:pt x="9233" y="1235"/>
                    <a:pt x="8130" y="1535"/>
                    <a:pt x="7003" y="1811"/>
                  </a:cubicBezTo>
                  <a:cubicBezTo>
                    <a:pt x="4747" y="2362"/>
                    <a:pt x="2491" y="2889"/>
                    <a:pt x="236" y="3415"/>
                  </a:cubicBezTo>
                  <a:cubicBezTo>
                    <a:pt x="1" y="3462"/>
                    <a:pt x="96" y="3796"/>
                    <a:pt x="316" y="3796"/>
                  </a:cubicBezTo>
                  <a:cubicBezTo>
                    <a:pt x="330" y="3796"/>
                    <a:pt x="345" y="3794"/>
                    <a:pt x="361" y="3791"/>
                  </a:cubicBezTo>
                  <a:cubicBezTo>
                    <a:pt x="2617" y="3340"/>
                    <a:pt x="4872" y="2814"/>
                    <a:pt x="7103" y="2212"/>
                  </a:cubicBezTo>
                  <a:cubicBezTo>
                    <a:pt x="8206" y="1936"/>
                    <a:pt x="9283" y="1636"/>
                    <a:pt x="10361" y="1335"/>
                  </a:cubicBezTo>
                  <a:cubicBezTo>
                    <a:pt x="11489" y="1009"/>
                    <a:pt x="12667" y="733"/>
                    <a:pt x="13770" y="307"/>
                  </a:cubicBezTo>
                  <a:cubicBezTo>
                    <a:pt x="13931" y="238"/>
                    <a:pt x="13902" y="0"/>
                    <a:pt x="137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44" name="Google Shape;3044;p65"/>
          <p:cNvGrpSpPr/>
          <p:nvPr/>
        </p:nvGrpSpPr>
        <p:grpSpPr>
          <a:xfrm>
            <a:off x="6258598" y="2695538"/>
            <a:ext cx="368452" cy="1054967"/>
            <a:chOff x="6258598" y="2695538"/>
            <a:chExt cx="368452" cy="1054967"/>
          </a:xfrm>
        </p:grpSpPr>
        <p:sp>
          <p:nvSpPr>
            <p:cNvPr id="3045" name="Google Shape;3045;p65"/>
            <p:cNvSpPr/>
            <p:nvPr/>
          </p:nvSpPr>
          <p:spPr>
            <a:xfrm rot="-5156500">
              <a:off x="5924509" y="3075107"/>
              <a:ext cx="1036629" cy="295829"/>
            </a:xfrm>
            <a:custGeom>
              <a:avLst/>
              <a:gdLst/>
              <a:ahLst/>
              <a:cxnLst/>
              <a:rect l="l" t="t" r="r" b="b"/>
              <a:pathLst>
                <a:path w="56543" h="16136" extrusionOk="0">
                  <a:moveTo>
                    <a:pt x="51107" y="0"/>
                  </a:moveTo>
                  <a:cubicBezTo>
                    <a:pt x="48567" y="0"/>
                    <a:pt x="44799" y="392"/>
                    <a:pt x="39199" y="1272"/>
                  </a:cubicBezTo>
                  <a:cubicBezTo>
                    <a:pt x="23385" y="3753"/>
                    <a:pt x="5114" y="12425"/>
                    <a:pt x="5114" y="12425"/>
                  </a:cubicBezTo>
                  <a:lnTo>
                    <a:pt x="1" y="15532"/>
                  </a:lnTo>
                  <a:cubicBezTo>
                    <a:pt x="1" y="15532"/>
                    <a:pt x="964" y="16136"/>
                    <a:pt x="6638" y="16136"/>
                  </a:cubicBezTo>
                  <a:cubicBezTo>
                    <a:pt x="10070" y="16136"/>
                    <a:pt x="15226" y="15915"/>
                    <a:pt x="22933" y="15207"/>
                  </a:cubicBezTo>
                  <a:cubicBezTo>
                    <a:pt x="43385" y="13352"/>
                    <a:pt x="56543" y="6384"/>
                    <a:pt x="56392" y="3302"/>
                  </a:cubicBezTo>
                  <a:cubicBezTo>
                    <a:pt x="56279" y="1296"/>
                    <a:pt x="55727" y="0"/>
                    <a:pt x="51107" y="0"/>
                  </a:cubicBezTo>
                  <a:close/>
                </a:path>
              </a:pathLst>
            </a:custGeom>
            <a:solidFill>
              <a:srgbClr val="BDA3BB">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65"/>
            <p:cNvSpPr/>
            <p:nvPr/>
          </p:nvSpPr>
          <p:spPr>
            <a:xfrm rot="-5156500">
              <a:off x="6018590" y="3065766"/>
              <a:ext cx="895278" cy="250069"/>
            </a:xfrm>
            <a:custGeom>
              <a:avLst/>
              <a:gdLst/>
              <a:ahLst/>
              <a:cxnLst/>
              <a:rect l="l" t="t" r="r" b="b"/>
              <a:pathLst>
                <a:path w="48833" h="13640" extrusionOk="0">
                  <a:moveTo>
                    <a:pt x="48661" y="1"/>
                  </a:moveTo>
                  <a:cubicBezTo>
                    <a:pt x="48654" y="1"/>
                    <a:pt x="48646" y="1"/>
                    <a:pt x="48638" y="2"/>
                  </a:cubicBezTo>
                  <a:cubicBezTo>
                    <a:pt x="48337" y="78"/>
                    <a:pt x="48012" y="53"/>
                    <a:pt x="47686" y="103"/>
                  </a:cubicBezTo>
                  <a:cubicBezTo>
                    <a:pt x="47235" y="178"/>
                    <a:pt x="46783" y="303"/>
                    <a:pt x="46332" y="403"/>
                  </a:cubicBezTo>
                  <a:cubicBezTo>
                    <a:pt x="45079" y="704"/>
                    <a:pt x="43826" y="1005"/>
                    <a:pt x="42598" y="1331"/>
                  </a:cubicBezTo>
                  <a:cubicBezTo>
                    <a:pt x="39164" y="2183"/>
                    <a:pt x="35731" y="3060"/>
                    <a:pt x="32297" y="3962"/>
                  </a:cubicBezTo>
                  <a:cubicBezTo>
                    <a:pt x="25079" y="5842"/>
                    <a:pt x="17861" y="7772"/>
                    <a:pt x="10693" y="9777"/>
                  </a:cubicBezTo>
                  <a:cubicBezTo>
                    <a:pt x="9465" y="10128"/>
                    <a:pt x="8237" y="10479"/>
                    <a:pt x="7009" y="10855"/>
                  </a:cubicBezTo>
                  <a:cubicBezTo>
                    <a:pt x="4653" y="11582"/>
                    <a:pt x="2247" y="12308"/>
                    <a:pt x="91" y="13486"/>
                  </a:cubicBezTo>
                  <a:cubicBezTo>
                    <a:pt x="0" y="13532"/>
                    <a:pt x="54" y="13640"/>
                    <a:pt x="122" y="13640"/>
                  </a:cubicBezTo>
                  <a:cubicBezTo>
                    <a:pt x="128" y="13640"/>
                    <a:pt x="135" y="13639"/>
                    <a:pt x="142" y="13637"/>
                  </a:cubicBezTo>
                  <a:cubicBezTo>
                    <a:pt x="6432" y="11231"/>
                    <a:pt x="12999" y="9627"/>
                    <a:pt x="19490" y="7872"/>
                  </a:cubicBezTo>
                  <a:cubicBezTo>
                    <a:pt x="26859" y="5892"/>
                    <a:pt x="34252" y="3937"/>
                    <a:pt x="41646" y="2058"/>
                  </a:cubicBezTo>
                  <a:cubicBezTo>
                    <a:pt x="43099" y="1682"/>
                    <a:pt x="44578" y="1306"/>
                    <a:pt x="46057" y="955"/>
                  </a:cubicBezTo>
                  <a:cubicBezTo>
                    <a:pt x="46583" y="830"/>
                    <a:pt x="47134" y="704"/>
                    <a:pt x="47661" y="579"/>
                  </a:cubicBezTo>
                  <a:cubicBezTo>
                    <a:pt x="48012" y="479"/>
                    <a:pt x="48337" y="303"/>
                    <a:pt x="48713" y="228"/>
                  </a:cubicBezTo>
                  <a:cubicBezTo>
                    <a:pt x="48832" y="204"/>
                    <a:pt x="48793" y="1"/>
                    <a:pt x="486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65"/>
            <p:cNvSpPr/>
            <p:nvPr/>
          </p:nvSpPr>
          <p:spPr>
            <a:xfrm rot="-5156500">
              <a:off x="6498174" y="3400420"/>
              <a:ext cx="7278" cy="3813"/>
            </a:xfrm>
            <a:custGeom>
              <a:avLst/>
              <a:gdLst/>
              <a:ahLst/>
              <a:cxnLst/>
              <a:rect l="l" t="t" r="r" b="b"/>
              <a:pathLst>
                <a:path w="397" h="208" extrusionOk="0">
                  <a:moveTo>
                    <a:pt x="366" y="0"/>
                  </a:moveTo>
                  <a:cubicBezTo>
                    <a:pt x="361" y="0"/>
                    <a:pt x="356" y="2"/>
                    <a:pt x="351" y="7"/>
                  </a:cubicBezTo>
                  <a:cubicBezTo>
                    <a:pt x="251" y="57"/>
                    <a:pt x="151" y="107"/>
                    <a:pt x="25" y="158"/>
                  </a:cubicBezTo>
                  <a:cubicBezTo>
                    <a:pt x="0" y="158"/>
                    <a:pt x="25" y="208"/>
                    <a:pt x="51" y="208"/>
                  </a:cubicBezTo>
                  <a:cubicBezTo>
                    <a:pt x="176" y="133"/>
                    <a:pt x="276" y="82"/>
                    <a:pt x="376" y="32"/>
                  </a:cubicBezTo>
                  <a:cubicBezTo>
                    <a:pt x="396" y="32"/>
                    <a:pt x="384" y="0"/>
                    <a:pt x="36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65"/>
            <p:cNvSpPr/>
            <p:nvPr/>
          </p:nvSpPr>
          <p:spPr>
            <a:xfrm rot="-5156500">
              <a:off x="6381599" y="3278484"/>
              <a:ext cx="120323" cy="133211"/>
            </a:xfrm>
            <a:custGeom>
              <a:avLst/>
              <a:gdLst/>
              <a:ahLst/>
              <a:cxnLst/>
              <a:rect l="l" t="t" r="r" b="b"/>
              <a:pathLst>
                <a:path w="6563" h="7266" extrusionOk="0">
                  <a:moveTo>
                    <a:pt x="6494" y="1"/>
                  </a:moveTo>
                  <a:cubicBezTo>
                    <a:pt x="6486" y="1"/>
                    <a:pt x="6476" y="3"/>
                    <a:pt x="6467" y="8"/>
                  </a:cubicBezTo>
                  <a:cubicBezTo>
                    <a:pt x="5815" y="459"/>
                    <a:pt x="5264" y="1085"/>
                    <a:pt x="4738" y="1662"/>
                  </a:cubicBezTo>
                  <a:cubicBezTo>
                    <a:pt x="4136" y="2288"/>
                    <a:pt x="3560" y="2915"/>
                    <a:pt x="2983" y="3541"/>
                  </a:cubicBezTo>
                  <a:cubicBezTo>
                    <a:pt x="2432" y="4168"/>
                    <a:pt x="1881" y="4820"/>
                    <a:pt x="1329" y="5446"/>
                  </a:cubicBezTo>
                  <a:cubicBezTo>
                    <a:pt x="1054" y="5747"/>
                    <a:pt x="753" y="6048"/>
                    <a:pt x="477" y="6374"/>
                  </a:cubicBezTo>
                  <a:cubicBezTo>
                    <a:pt x="277" y="6624"/>
                    <a:pt x="1" y="6900"/>
                    <a:pt x="1" y="7226"/>
                  </a:cubicBezTo>
                  <a:cubicBezTo>
                    <a:pt x="1" y="7251"/>
                    <a:pt x="1" y="7251"/>
                    <a:pt x="26" y="7251"/>
                  </a:cubicBezTo>
                  <a:cubicBezTo>
                    <a:pt x="72" y="7260"/>
                    <a:pt x="111" y="7266"/>
                    <a:pt x="147" y="7266"/>
                  </a:cubicBezTo>
                  <a:cubicBezTo>
                    <a:pt x="210" y="7266"/>
                    <a:pt x="263" y="7248"/>
                    <a:pt x="327" y="7201"/>
                  </a:cubicBezTo>
                  <a:cubicBezTo>
                    <a:pt x="327" y="7201"/>
                    <a:pt x="327" y="7176"/>
                    <a:pt x="327" y="7176"/>
                  </a:cubicBezTo>
                  <a:cubicBezTo>
                    <a:pt x="252" y="7201"/>
                    <a:pt x="201" y="7226"/>
                    <a:pt x="151" y="7226"/>
                  </a:cubicBezTo>
                  <a:cubicBezTo>
                    <a:pt x="176" y="7226"/>
                    <a:pt x="201" y="7201"/>
                    <a:pt x="226" y="7176"/>
                  </a:cubicBezTo>
                  <a:cubicBezTo>
                    <a:pt x="252" y="7151"/>
                    <a:pt x="352" y="7075"/>
                    <a:pt x="402" y="7025"/>
                  </a:cubicBezTo>
                  <a:cubicBezTo>
                    <a:pt x="527" y="6900"/>
                    <a:pt x="628" y="6750"/>
                    <a:pt x="728" y="6599"/>
                  </a:cubicBezTo>
                  <a:cubicBezTo>
                    <a:pt x="978" y="6273"/>
                    <a:pt x="1204" y="5948"/>
                    <a:pt x="1455" y="5622"/>
                  </a:cubicBezTo>
                  <a:cubicBezTo>
                    <a:pt x="1981" y="4920"/>
                    <a:pt x="2557" y="4268"/>
                    <a:pt x="3134" y="3617"/>
                  </a:cubicBezTo>
                  <a:cubicBezTo>
                    <a:pt x="3685" y="3015"/>
                    <a:pt x="4237" y="2414"/>
                    <a:pt x="4838" y="1837"/>
                  </a:cubicBezTo>
                  <a:cubicBezTo>
                    <a:pt x="5414" y="1261"/>
                    <a:pt x="6041" y="734"/>
                    <a:pt x="6542" y="83"/>
                  </a:cubicBezTo>
                  <a:cubicBezTo>
                    <a:pt x="6563" y="42"/>
                    <a:pt x="6533" y="1"/>
                    <a:pt x="6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65"/>
            <p:cNvSpPr/>
            <p:nvPr/>
          </p:nvSpPr>
          <p:spPr>
            <a:xfrm rot="-5156500">
              <a:off x="6383887" y="3092147"/>
              <a:ext cx="229058" cy="54340"/>
            </a:xfrm>
            <a:custGeom>
              <a:avLst/>
              <a:gdLst/>
              <a:ahLst/>
              <a:cxnLst/>
              <a:rect l="l" t="t" r="r" b="b"/>
              <a:pathLst>
                <a:path w="12494" h="2964" extrusionOk="0">
                  <a:moveTo>
                    <a:pt x="219" y="1"/>
                  </a:moveTo>
                  <a:cubicBezTo>
                    <a:pt x="52" y="1"/>
                    <a:pt x="0" y="263"/>
                    <a:pt x="162" y="332"/>
                  </a:cubicBezTo>
                  <a:cubicBezTo>
                    <a:pt x="2117" y="1109"/>
                    <a:pt x="4172" y="1460"/>
                    <a:pt x="6202" y="1886"/>
                  </a:cubicBezTo>
                  <a:cubicBezTo>
                    <a:pt x="7230" y="2112"/>
                    <a:pt x="8283" y="2312"/>
                    <a:pt x="9310" y="2538"/>
                  </a:cubicBezTo>
                  <a:cubicBezTo>
                    <a:pt x="10313" y="2738"/>
                    <a:pt x="11340" y="2964"/>
                    <a:pt x="12368" y="2964"/>
                  </a:cubicBezTo>
                  <a:cubicBezTo>
                    <a:pt x="12443" y="2964"/>
                    <a:pt x="12493" y="2839"/>
                    <a:pt x="12418" y="2789"/>
                  </a:cubicBezTo>
                  <a:cubicBezTo>
                    <a:pt x="11516" y="2413"/>
                    <a:pt x="10538" y="2212"/>
                    <a:pt x="9561" y="2037"/>
                  </a:cubicBezTo>
                  <a:lnTo>
                    <a:pt x="6328" y="1410"/>
                  </a:lnTo>
                  <a:cubicBezTo>
                    <a:pt x="4298" y="1009"/>
                    <a:pt x="2242" y="633"/>
                    <a:pt x="262" y="7"/>
                  </a:cubicBezTo>
                  <a:cubicBezTo>
                    <a:pt x="247" y="3"/>
                    <a:pt x="233" y="1"/>
                    <a:pt x="2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65"/>
            <p:cNvSpPr/>
            <p:nvPr/>
          </p:nvSpPr>
          <p:spPr>
            <a:xfrm rot="-5156500">
              <a:off x="6331169" y="2986676"/>
              <a:ext cx="121771" cy="111431"/>
            </a:xfrm>
            <a:custGeom>
              <a:avLst/>
              <a:gdLst/>
              <a:ahLst/>
              <a:cxnLst/>
              <a:rect l="l" t="t" r="r" b="b"/>
              <a:pathLst>
                <a:path w="6642" h="6078" extrusionOk="0">
                  <a:moveTo>
                    <a:pt x="6542" y="0"/>
                  </a:moveTo>
                  <a:cubicBezTo>
                    <a:pt x="6535" y="0"/>
                    <a:pt x="6527" y="2"/>
                    <a:pt x="6519" y="4"/>
                  </a:cubicBezTo>
                  <a:cubicBezTo>
                    <a:pt x="6218" y="105"/>
                    <a:pt x="5968" y="330"/>
                    <a:pt x="5742" y="531"/>
                  </a:cubicBezTo>
                  <a:cubicBezTo>
                    <a:pt x="5466" y="756"/>
                    <a:pt x="5166" y="1007"/>
                    <a:pt x="4890" y="1258"/>
                  </a:cubicBezTo>
                  <a:cubicBezTo>
                    <a:pt x="4338" y="1734"/>
                    <a:pt x="3787" y="2235"/>
                    <a:pt x="3236" y="2711"/>
                  </a:cubicBezTo>
                  <a:cubicBezTo>
                    <a:pt x="2684" y="3212"/>
                    <a:pt x="2133" y="3664"/>
                    <a:pt x="1607" y="4165"/>
                  </a:cubicBezTo>
                  <a:cubicBezTo>
                    <a:pt x="1055" y="4691"/>
                    <a:pt x="554" y="5268"/>
                    <a:pt x="78" y="5869"/>
                  </a:cubicBezTo>
                  <a:cubicBezTo>
                    <a:pt x="0" y="5966"/>
                    <a:pt x="72" y="6077"/>
                    <a:pt x="167" y="6077"/>
                  </a:cubicBezTo>
                  <a:cubicBezTo>
                    <a:pt x="195" y="6077"/>
                    <a:pt x="225" y="6067"/>
                    <a:pt x="253" y="6045"/>
                  </a:cubicBezTo>
                  <a:cubicBezTo>
                    <a:pt x="780" y="5543"/>
                    <a:pt x="1306" y="5042"/>
                    <a:pt x="1807" y="4541"/>
                  </a:cubicBezTo>
                  <a:cubicBezTo>
                    <a:pt x="2359" y="4014"/>
                    <a:pt x="2835" y="3463"/>
                    <a:pt x="3386" y="2962"/>
                  </a:cubicBezTo>
                  <a:cubicBezTo>
                    <a:pt x="3912" y="2461"/>
                    <a:pt x="4439" y="1984"/>
                    <a:pt x="5015" y="1533"/>
                  </a:cubicBezTo>
                  <a:cubicBezTo>
                    <a:pt x="5266" y="1308"/>
                    <a:pt x="5541" y="1082"/>
                    <a:pt x="5817" y="857"/>
                  </a:cubicBezTo>
                  <a:cubicBezTo>
                    <a:pt x="6093" y="631"/>
                    <a:pt x="6419" y="430"/>
                    <a:pt x="6619" y="130"/>
                  </a:cubicBezTo>
                  <a:cubicBezTo>
                    <a:pt x="6642" y="85"/>
                    <a:pt x="6604" y="0"/>
                    <a:pt x="65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65"/>
            <p:cNvSpPr/>
            <p:nvPr/>
          </p:nvSpPr>
          <p:spPr>
            <a:xfrm rot="-5156500">
              <a:off x="6326576" y="2831050"/>
              <a:ext cx="77514" cy="68017"/>
            </a:xfrm>
            <a:custGeom>
              <a:avLst/>
              <a:gdLst/>
              <a:ahLst/>
              <a:cxnLst/>
              <a:rect l="l" t="t" r="r" b="b"/>
              <a:pathLst>
                <a:path w="4228" h="3710" extrusionOk="0">
                  <a:moveTo>
                    <a:pt x="4164" y="0"/>
                  </a:moveTo>
                  <a:cubicBezTo>
                    <a:pt x="4155" y="0"/>
                    <a:pt x="4146" y="2"/>
                    <a:pt x="4137" y="7"/>
                  </a:cubicBezTo>
                  <a:cubicBezTo>
                    <a:pt x="2558" y="859"/>
                    <a:pt x="1230" y="2137"/>
                    <a:pt x="77" y="3491"/>
                  </a:cubicBezTo>
                  <a:cubicBezTo>
                    <a:pt x="1" y="3586"/>
                    <a:pt x="83" y="3709"/>
                    <a:pt x="182" y="3709"/>
                  </a:cubicBezTo>
                  <a:cubicBezTo>
                    <a:pt x="213" y="3709"/>
                    <a:pt x="247" y="3697"/>
                    <a:pt x="277" y="3666"/>
                  </a:cubicBezTo>
                  <a:cubicBezTo>
                    <a:pt x="1480" y="2388"/>
                    <a:pt x="2859" y="1260"/>
                    <a:pt x="4187" y="82"/>
                  </a:cubicBezTo>
                  <a:cubicBezTo>
                    <a:pt x="4228" y="41"/>
                    <a:pt x="4202" y="0"/>
                    <a:pt x="41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65"/>
            <p:cNvSpPr/>
            <p:nvPr/>
          </p:nvSpPr>
          <p:spPr>
            <a:xfrm rot="-5156500">
              <a:off x="6366334" y="2873787"/>
              <a:ext cx="157045" cy="35439"/>
            </a:xfrm>
            <a:custGeom>
              <a:avLst/>
              <a:gdLst/>
              <a:ahLst/>
              <a:cxnLst/>
              <a:rect l="l" t="t" r="r" b="b"/>
              <a:pathLst>
                <a:path w="8566" h="1933" extrusionOk="0">
                  <a:moveTo>
                    <a:pt x="149" y="1"/>
                  </a:moveTo>
                  <a:cubicBezTo>
                    <a:pt x="17" y="1"/>
                    <a:pt x="0" y="229"/>
                    <a:pt x="120" y="253"/>
                  </a:cubicBezTo>
                  <a:cubicBezTo>
                    <a:pt x="1523" y="453"/>
                    <a:pt x="2927" y="654"/>
                    <a:pt x="4330" y="930"/>
                  </a:cubicBezTo>
                  <a:cubicBezTo>
                    <a:pt x="5007" y="1080"/>
                    <a:pt x="5684" y="1230"/>
                    <a:pt x="6360" y="1406"/>
                  </a:cubicBezTo>
                  <a:cubicBezTo>
                    <a:pt x="7037" y="1581"/>
                    <a:pt x="7739" y="1832"/>
                    <a:pt x="8440" y="1932"/>
                  </a:cubicBezTo>
                  <a:cubicBezTo>
                    <a:pt x="8516" y="1932"/>
                    <a:pt x="8566" y="1857"/>
                    <a:pt x="8491" y="1807"/>
                  </a:cubicBezTo>
                  <a:cubicBezTo>
                    <a:pt x="7338" y="1055"/>
                    <a:pt x="5759" y="779"/>
                    <a:pt x="4430" y="554"/>
                  </a:cubicBezTo>
                  <a:cubicBezTo>
                    <a:pt x="3002" y="328"/>
                    <a:pt x="1598" y="153"/>
                    <a:pt x="170" y="2"/>
                  </a:cubicBezTo>
                  <a:cubicBezTo>
                    <a:pt x="163" y="1"/>
                    <a:pt x="156" y="1"/>
                    <a:pt x="1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65"/>
            <p:cNvSpPr/>
            <p:nvPr/>
          </p:nvSpPr>
          <p:spPr>
            <a:xfrm rot="-5156500">
              <a:off x="6473287" y="3376009"/>
              <a:ext cx="126831" cy="38152"/>
            </a:xfrm>
            <a:custGeom>
              <a:avLst/>
              <a:gdLst/>
              <a:ahLst/>
              <a:cxnLst/>
              <a:rect l="l" t="t" r="r" b="b"/>
              <a:pathLst>
                <a:path w="6918" h="2081" extrusionOk="0">
                  <a:moveTo>
                    <a:pt x="51" y="1"/>
                  </a:moveTo>
                  <a:cubicBezTo>
                    <a:pt x="26" y="26"/>
                    <a:pt x="1" y="51"/>
                    <a:pt x="26" y="76"/>
                  </a:cubicBezTo>
                  <a:cubicBezTo>
                    <a:pt x="226" y="452"/>
                    <a:pt x="903" y="502"/>
                    <a:pt x="1279" y="602"/>
                  </a:cubicBezTo>
                  <a:cubicBezTo>
                    <a:pt x="1905" y="727"/>
                    <a:pt x="2532" y="878"/>
                    <a:pt x="3133" y="1028"/>
                  </a:cubicBezTo>
                  <a:cubicBezTo>
                    <a:pt x="3760" y="1204"/>
                    <a:pt x="4362" y="1379"/>
                    <a:pt x="4963" y="1554"/>
                  </a:cubicBezTo>
                  <a:cubicBezTo>
                    <a:pt x="5565" y="1755"/>
                    <a:pt x="6191" y="1981"/>
                    <a:pt x="6793" y="2081"/>
                  </a:cubicBezTo>
                  <a:cubicBezTo>
                    <a:pt x="6868" y="2081"/>
                    <a:pt x="6918" y="1981"/>
                    <a:pt x="6843" y="1930"/>
                  </a:cubicBezTo>
                  <a:cubicBezTo>
                    <a:pt x="5865" y="1279"/>
                    <a:pt x="4587" y="953"/>
                    <a:pt x="3434" y="677"/>
                  </a:cubicBezTo>
                  <a:cubicBezTo>
                    <a:pt x="2833" y="527"/>
                    <a:pt x="2256" y="376"/>
                    <a:pt x="1630" y="251"/>
                  </a:cubicBezTo>
                  <a:cubicBezTo>
                    <a:pt x="1354" y="201"/>
                    <a:pt x="1078" y="176"/>
                    <a:pt x="803" y="126"/>
                  </a:cubicBezTo>
                  <a:cubicBezTo>
                    <a:pt x="577" y="76"/>
                    <a:pt x="301" y="1"/>
                    <a:pt x="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sp>
        <p:nvSpPr>
          <p:cNvPr id="3060" name="Google Shape;3060;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RESOURCES</a:t>
            </a:r>
            <a:endParaRPr/>
          </a:p>
        </p:txBody>
      </p:sp>
      <p:grpSp>
        <p:nvGrpSpPr>
          <p:cNvPr id="3" name="Grupo 2"/>
          <p:cNvGrpSpPr/>
          <p:nvPr/>
        </p:nvGrpSpPr>
        <p:grpSpPr>
          <a:xfrm>
            <a:off x="182517" y="57098"/>
            <a:ext cx="8791605" cy="1098664"/>
            <a:chOff x="182517" y="57098"/>
            <a:chExt cx="8791605" cy="1098664"/>
          </a:xfrm>
        </p:grpSpPr>
        <p:pic>
          <p:nvPicPr>
            <p:cNvPr id="4" name="Imagen 3"/>
            <p:cNvPicPr>
              <a:picLocks noChangeAspect="1"/>
            </p:cNvPicPr>
            <p:nvPr/>
          </p:nvPicPr>
          <p:blipFill>
            <a:blip r:embed="rId3"/>
            <a:stretch>
              <a:fillRect/>
            </a:stretch>
          </p:blipFill>
          <p:spPr>
            <a:xfrm>
              <a:off x="182517" y="57098"/>
              <a:ext cx="485449" cy="1052945"/>
            </a:xfrm>
            <a:prstGeom prst="rect">
              <a:avLst/>
            </a:prstGeom>
          </p:spPr>
        </p:pic>
        <p:pic>
          <p:nvPicPr>
            <p:cNvPr id="5" name="Imagen 4"/>
            <p:cNvPicPr>
              <a:picLocks noChangeAspect="1"/>
            </p:cNvPicPr>
            <p:nvPr/>
          </p:nvPicPr>
          <p:blipFill>
            <a:blip r:embed="rId3"/>
            <a:stretch>
              <a:fillRect/>
            </a:stretch>
          </p:blipFill>
          <p:spPr>
            <a:xfrm flipH="1">
              <a:off x="8495631" y="72189"/>
              <a:ext cx="478491" cy="1037854"/>
            </a:xfrm>
            <a:prstGeom prst="rect">
              <a:avLst/>
            </a:prstGeom>
          </p:spPr>
        </p:pic>
        <p:sp>
          <p:nvSpPr>
            <p:cNvPr id="6" name="Rectángulo 5"/>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2" name="Imagen 1"/>
          <p:cNvPicPr>
            <a:picLocks noChangeAspect="1"/>
          </p:cNvPicPr>
          <p:nvPr/>
        </p:nvPicPr>
        <p:blipFill>
          <a:blip r:embed="rId4"/>
          <a:stretch>
            <a:fillRect/>
          </a:stretch>
        </p:blipFill>
        <p:spPr>
          <a:xfrm>
            <a:off x="425241" y="1405784"/>
            <a:ext cx="3479257" cy="1484226"/>
          </a:xfrm>
          <a:prstGeom prst="rect">
            <a:avLst/>
          </a:prstGeom>
        </p:spPr>
      </p:pic>
      <p:pic>
        <p:nvPicPr>
          <p:cNvPr id="7" name="Imagen 6"/>
          <p:cNvPicPr>
            <a:picLocks noChangeAspect="1"/>
          </p:cNvPicPr>
          <p:nvPr/>
        </p:nvPicPr>
        <p:blipFill>
          <a:blip r:embed="rId5"/>
          <a:stretch>
            <a:fillRect/>
          </a:stretch>
        </p:blipFill>
        <p:spPr>
          <a:xfrm>
            <a:off x="6355830" y="1017725"/>
            <a:ext cx="2379046" cy="3960412"/>
          </a:xfrm>
          <a:prstGeom prst="rect">
            <a:avLst/>
          </a:prstGeom>
        </p:spPr>
      </p:pic>
      <p:pic>
        <p:nvPicPr>
          <p:cNvPr id="8" name="Imagen 7"/>
          <p:cNvPicPr>
            <a:picLocks noChangeAspect="1"/>
          </p:cNvPicPr>
          <p:nvPr/>
        </p:nvPicPr>
        <p:blipFill>
          <a:blip r:embed="rId6"/>
          <a:stretch>
            <a:fillRect/>
          </a:stretch>
        </p:blipFill>
        <p:spPr>
          <a:xfrm>
            <a:off x="4291465" y="1697871"/>
            <a:ext cx="1677397" cy="3155499"/>
          </a:xfrm>
          <a:prstGeom prst="rect">
            <a:avLst/>
          </a:prstGeom>
        </p:spPr>
      </p:pic>
      <p:pic>
        <p:nvPicPr>
          <p:cNvPr id="10" name="Imagen 9"/>
          <p:cNvPicPr>
            <a:picLocks noChangeAspect="1"/>
          </p:cNvPicPr>
          <p:nvPr/>
        </p:nvPicPr>
        <p:blipFill>
          <a:blip r:embed="rId7"/>
          <a:stretch>
            <a:fillRect/>
          </a:stretch>
        </p:blipFill>
        <p:spPr>
          <a:xfrm>
            <a:off x="3278363" y="3140032"/>
            <a:ext cx="819618" cy="1719735"/>
          </a:xfrm>
          <a:prstGeom prst="rect">
            <a:avLst/>
          </a:prstGeom>
        </p:spPr>
      </p:pic>
      <p:pic>
        <p:nvPicPr>
          <p:cNvPr id="11" name="Imagen 10"/>
          <p:cNvPicPr>
            <a:picLocks noChangeAspect="1"/>
          </p:cNvPicPr>
          <p:nvPr/>
        </p:nvPicPr>
        <p:blipFill>
          <a:blip r:embed="rId8"/>
          <a:stretch>
            <a:fillRect/>
          </a:stretch>
        </p:blipFill>
        <p:spPr>
          <a:xfrm>
            <a:off x="1852395" y="3140032"/>
            <a:ext cx="828429" cy="1856295"/>
          </a:xfrm>
          <a:prstGeom prst="rect">
            <a:avLst/>
          </a:prstGeom>
        </p:spPr>
      </p:pic>
      <p:pic>
        <p:nvPicPr>
          <p:cNvPr id="12" name="Imagen 11"/>
          <p:cNvPicPr>
            <a:picLocks noChangeAspect="1"/>
          </p:cNvPicPr>
          <p:nvPr/>
        </p:nvPicPr>
        <p:blipFill>
          <a:blip r:embed="rId9"/>
          <a:stretch>
            <a:fillRect/>
          </a:stretch>
        </p:blipFill>
        <p:spPr>
          <a:xfrm>
            <a:off x="672480" y="3190628"/>
            <a:ext cx="573646" cy="1662742"/>
          </a:xfrm>
          <a:prstGeom prst="rect">
            <a:avLst/>
          </a:prstGeom>
        </p:spPr>
      </p:pic>
    </p:spTree>
    <p:extLst>
      <p:ext uri="{BB962C8B-B14F-4D97-AF65-F5344CB8AC3E}">
        <p14:creationId xmlns:p14="http://schemas.microsoft.com/office/powerpoint/2010/main" val="14836681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sp>
        <p:nvSpPr>
          <p:cNvPr id="3060" name="Google Shape;3060;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RESOURCES</a:t>
            </a:r>
            <a:endParaRPr/>
          </a:p>
        </p:txBody>
      </p:sp>
      <p:grpSp>
        <p:nvGrpSpPr>
          <p:cNvPr id="3" name="Grupo 2"/>
          <p:cNvGrpSpPr/>
          <p:nvPr/>
        </p:nvGrpSpPr>
        <p:grpSpPr>
          <a:xfrm>
            <a:off x="182517" y="57098"/>
            <a:ext cx="8791605" cy="1098664"/>
            <a:chOff x="182517" y="57098"/>
            <a:chExt cx="8791605" cy="1098664"/>
          </a:xfrm>
        </p:grpSpPr>
        <p:pic>
          <p:nvPicPr>
            <p:cNvPr id="4" name="Imagen 3"/>
            <p:cNvPicPr>
              <a:picLocks noChangeAspect="1"/>
            </p:cNvPicPr>
            <p:nvPr/>
          </p:nvPicPr>
          <p:blipFill>
            <a:blip r:embed="rId3"/>
            <a:stretch>
              <a:fillRect/>
            </a:stretch>
          </p:blipFill>
          <p:spPr>
            <a:xfrm>
              <a:off x="182517" y="57098"/>
              <a:ext cx="485449" cy="1052945"/>
            </a:xfrm>
            <a:prstGeom prst="rect">
              <a:avLst/>
            </a:prstGeom>
          </p:spPr>
        </p:pic>
        <p:pic>
          <p:nvPicPr>
            <p:cNvPr id="5" name="Imagen 4"/>
            <p:cNvPicPr>
              <a:picLocks noChangeAspect="1"/>
            </p:cNvPicPr>
            <p:nvPr/>
          </p:nvPicPr>
          <p:blipFill>
            <a:blip r:embed="rId3"/>
            <a:stretch>
              <a:fillRect/>
            </a:stretch>
          </p:blipFill>
          <p:spPr>
            <a:xfrm flipH="1">
              <a:off x="8495631" y="72189"/>
              <a:ext cx="478491" cy="1037854"/>
            </a:xfrm>
            <a:prstGeom prst="rect">
              <a:avLst/>
            </a:prstGeom>
          </p:spPr>
        </p:pic>
        <p:sp>
          <p:nvSpPr>
            <p:cNvPr id="6" name="Rectángulo 5"/>
            <p:cNvSpPr/>
            <p:nvPr/>
          </p:nvSpPr>
          <p:spPr>
            <a:xfrm>
              <a:off x="182517" y="1110043"/>
              <a:ext cx="8791605" cy="45719"/>
            </a:xfrm>
            <a:prstGeom prst="rect">
              <a:avLst/>
            </a:prstGeom>
            <a:solidFill>
              <a:srgbClr val="5C5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grpSp>
      <p:pic>
        <p:nvPicPr>
          <p:cNvPr id="2" name="Imagen 1"/>
          <p:cNvPicPr>
            <a:picLocks noChangeAspect="1"/>
          </p:cNvPicPr>
          <p:nvPr/>
        </p:nvPicPr>
        <p:blipFill>
          <a:blip r:embed="rId4"/>
          <a:stretch>
            <a:fillRect/>
          </a:stretch>
        </p:blipFill>
        <p:spPr>
          <a:xfrm>
            <a:off x="425241" y="1405784"/>
            <a:ext cx="3479257" cy="1484226"/>
          </a:xfrm>
          <a:prstGeom prst="rect">
            <a:avLst/>
          </a:prstGeom>
        </p:spPr>
      </p:pic>
      <p:pic>
        <p:nvPicPr>
          <p:cNvPr id="7" name="Imagen 6"/>
          <p:cNvPicPr>
            <a:picLocks noChangeAspect="1"/>
          </p:cNvPicPr>
          <p:nvPr/>
        </p:nvPicPr>
        <p:blipFill>
          <a:blip r:embed="rId5"/>
          <a:stretch>
            <a:fillRect/>
          </a:stretch>
        </p:blipFill>
        <p:spPr>
          <a:xfrm>
            <a:off x="7004186" y="187660"/>
            <a:ext cx="1491445" cy="4819055"/>
          </a:xfrm>
          <a:prstGeom prst="rect">
            <a:avLst/>
          </a:prstGeom>
        </p:spPr>
      </p:pic>
      <p:pic>
        <p:nvPicPr>
          <p:cNvPr id="8" name="Imagen 7"/>
          <p:cNvPicPr>
            <a:picLocks noChangeAspect="1"/>
          </p:cNvPicPr>
          <p:nvPr/>
        </p:nvPicPr>
        <p:blipFill>
          <a:blip r:embed="rId6"/>
          <a:stretch>
            <a:fillRect/>
          </a:stretch>
        </p:blipFill>
        <p:spPr>
          <a:xfrm>
            <a:off x="4081527" y="1715608"/>
            <a:ext cx="2745629" cy="3065508"/>
          </a:xfrm>
          <a:prstGeom prst="rect">
            <a:avLst/>
          </a:prstGeom>
        </p:spPr>
      </p:pic>
      <p:pic>
        <p:nvPicPr>
          <p:cNvPr id="9" name="Imagen 8"/>
          <p:cNvPicPr>
            <a:picLocks noChangeAspect="1"/>
          </p:cNvPicPr>
          <p:nvPr/>
        </p:nvPicPr>
        <p:blipFill>
          <a:blip r:embed="rId7"/>
          <a:stretch>
            <a:fillRect/>
          </a:stretch>
        </p:blipFill>
        <p:spPr>
          <a:xfrm>
            <a:off x="938287" y="3140032"/>
            <a:ext cx="2453164" cy="1635443"/>
          </a:xfrm>
          <a:prstGeom prst="rect">
            <a:avLst/>
          </a:prstGeom>
        </p:spPr>
      </p:pic>
    </p:spTree>
    <p:extLst>
      <p:ext uri="{BB962C8B-B14F-4D97-AF65-F5344CB8AC3E}">
        <p14:creationId xmlns:p14="http://schemas.microsoft.com/office/powerpoint/2010/main" val="3788799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sp>
        <p:nvSpPr>
          <p:cNvPr id="3060" name="Google Shape;3060;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RESOURCES</a:t>
            </a:r>
            <a:endParaRPr/>
          </a:p>
        </p:txBody>
      </p:sp>
      <p:pic>
        <p:nvPicPr>
          <p:cNvPr id="9" name="Imagen 8"/>
          <p:cNvPicPr>
            <a:picLocks noChangeAspect="1"/>
          </p:cNvPicPr>
          <p:nvPr/>
        </p:nvPicPr>
        <p:blipFill>
          <a:blip r:embed="rId3"/>
          <a:stretch>
            <a:fillRect/>
          </a:stretch>
        </p:blipFill>
        <p:spPr>
          <a:xfrm>
            <a:off x="599224" y="374075"/>
            <a:ext cx="7945552" cy="726780"/>
          </a:xfrm>
          <a:prstGeom prst="rect">
            <a:avLst/>
          </a:prstGeom>
        </p:spPr>
      </p:pic>
      <p:pic>
        <p:nvPicPr>
          <p:cNvPr id="10" name="Imagen 9"/>
          <p:cNvPicPr>
            <a:picLocks noChangeAspect="1"/>
          </p:cNvPicPr>
          <p:nvPr/>
        </p:nvPicPr>
        <p:blipFill>
          <a:blip r:embed="rId4"/>
          <a:stretch>
            <a:fillRect/>
          </a:stretch>
        </p:blipFill>
        <p:spPr>
          <a:xfrm>
            <a:off x="324981" y="1171805"/>
            <a:ext cx="2009185" cy="3793567"/>
          </a:xfrm>
          <a:prstGeom prst="rect">
            <a:avLst/>
          </a:prstGeom>
        </p:spPr>
      </p:pic>
      <p:pic>
        <p:nvPicPr>
          <p:cNvPr id="5" name="Imagen 4"/>
          <p:cNvPicPr>
            <a:picLocks noChangeAspect="1"/>
          </p:cNvPicPr>
          <p:nvPr/>
        </p:nvPicPr>
        <p:blipFill>
          <a:blip r:embed="rId5"/>
          <a:stretch>
            <a:fillRect/>
          </a:stretch>
        </p:blipFill>
        <p:spPr>
          <a:xfrm>
            <a:off x="2787503" y="1270197"/>
            <a:ext cx="1121755" cy="2139786"/>
          </a:xfrm>
          <a:prstGeom prst="rect">
            <a:avLst/>
          </a:prstGeom>
        </p:spPr>
      </p:pic>
      <p:pic>
        <p:nvPicPr>
          <p:cNvPr id="6" name="Imagen 5"/>
          <p:cNvPicPr>
            <a:picLocks noChangeAspect="1"/>
          </p:cNvPicPr>
          <p:nvPr/>
        </p:nvPicPr>
        <p:blipFill>
          <a:blip r:embed="rId6"/>
          <a:stretch>
            <a:fillRect/>
          </a:stretch>
        </p:blipFill>
        <p:spPr>
          <a:xfrm>
            <a:off x="2787503" y="3492988"/>
            <a:ext cx="1301897" cy="1472384"/>
          </a:xfrm>
          <a:prstGeom prst="rect">
            <a:avLst/>
          </a:prstGeom>
        </p:spPr>
      </p:pic>
      <p:pic>
        <p:nvPicPr>
          <p:cNvPr id="7" name="Imagen 6"/>
          <p:cNvPicPr>
            <a:picLocks noChangeAspect="1"/>
          </p:cNvPicPr>
          <p:nvPr/>
        </p:nvPicPr>
        <p:blipFill>
          <a:blip r:embed="rId7"/>
          <a:stretch>
            <a:fillRect/>
          </a:stretch>
        </p:blipFill>
        <p:spPr>
          <a:xfrm>
            <a:off x="7670483" y="1270197"/>
            <a:ext cx="1448231" cy="3596781"/>
          </a:xfrm>
          <a:prstGeom prst="rect">
            <a:avLst/>
          </a:prstGeom>
        </p:spPr>
      </p:pic>
      <p:pic>
        <p:nvPicPr>
          <p:cNvPr id="8" name="Imagen 7"/>
          <p:cNvPicPr>
            <a:picLocks noChangeAspect="1"/>
          </p:cNvPicPr>
          <p:nvPr/>
        </p:nvPicPr>
        <p:blipFill>
          <a:blip r:embed="rId8"/>
          <a:stretch>
            <a:fillRect/>
          </a:stretch>
        </p:blipFill>
        <p:spPr>
          <a:xfrm>
            <a:off x="4507441" y="1828516"/>
            <a:ext cx="2745000" cy="302625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sp>
        <p:nvSpPr>
          <p:cNvPr id="3060" name="Google Shape;3060;p6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RESOURCES</a:t>
            </a:r>
            <a:endParaRPr/>
          </a:p>
        </p:txBody>
      </p:sp>
      <p:pic>
        <p:nvPicPr>
          <p:cNvPr id="9" name="Imagen 8"/>
          <p:cNvPicPr>
            <a:picLocks noChangeAspect="1"/>
          </p:cNvPicPr>
          <p:nvPr/>
        </p:nvPicPr>
        <p:blipFill>
          <a:blip r:embed="rId3"/>
          <a:stretch>
            <a:fillRect/>
          </a:stretch>
        </p:blipFill>
        <p:spPr>
          <a:xfrm>
            <a:off x="599224" y="374075"/>
            <a:ext cx="7945552" cy="726780"/>
          </a:xfrm>
          <a:prstGeom prst="rect">
            <a:avLst/>
          </a:prstGeom>
        </p:spPr>
      </p:pic>
      <p:pic>
        <p:nvPicPr>
          <p:cNvPr id="2" name="Imagen 1"/>
          <p:cNvPicPr>
            <a:picLocks noChangeAspect="1"/>
          </p:cNvPicPr>
          <p:nvPr/>
        </p:nvPicPr>
        <p:blipFill>
          <a:blip r:embed="rId4"/>
          <a:stretch>
            <a:fillRect/>
          </a:stretch>
        </p:blipFill>
        <p:spPr>
          <a:xfrm>
            <a:off x="5494986" y="1372574"/>
            <a:ext cx="3303790" cy="3478825"/>
          </a:xfrm>
          <a:prstGeom prst="rect">
            <a:avLst/>
          </a:prstGeom>
        </p:spPr>
      </p:pic>
      <p:pic>
        <p:nvPicPr>
          <p:cNvPr id="3" name="Imagen 2"/>
          <p:cNvPicPr>
            <a:picLocks noChangeAspect="1"/>
          </p:cNvPicPr>
          <p:nvPr/>
        </p:nvPicPr>
        <p:blipFill>
          <a:blip r:embed="rId5"/>
          <a:stretch>
            <a:fillRect/>
          </a:stretch>
        </p:blipFill>
        <p:spPr>
          <a:xfrm>
            <a:off x="2309520" y="1753591"/>
            <a:ext cx="3185466" cy="2990105"/>
          </a:xfrm>
          <a:prstGeom prst="rect">
            <a:avLst/>
          </a:prstGeom>
        </p:spPr>
      </p:pic>
      <p:pic>
        <p:nvPicPr>
          <p:cNvPr id="4" name="Imagen 3"/>
          <p:cNvPicPr>
            <a:picLocks noChangeAspect="1"/>
          </p:cNvPicPr>
          <p:nvPr/>
        </p:nvPicPr>
        <p:blipFill>
          <a:blip r:embed="rId6"/>
          <a:stretch>
            <a:fillRect/>
          </a:stretch>
        </p:blipFill>
        <p:spPr>
          <a:xfrm>
            <a:off x="720000" y="1620374"/>
            <a:ext cx="1151880" cy="3231025"/>
          </a:xfrm>
          <a:prstGeom prst="rect">
            <a:avLst/>
          </a:prstGeom>
        </p:spPr>
      </p:pic>
    </p:spTree>
    <p:extLst>
      <p:ext uri="{BB962C8B-B14F-4D97-AF65-F5344CB8AC3E}">
        <p14:creationId xmlns:p14="http://schemas.microsoft.com/office/powerpoint/2010/main" val="815309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7619"/>
        <p:cNvGrpSpPr/>
        <p:nvPr/>
      </p:nvGrpSpPr>
      <p:grpSpPr>
        <a:xfrm>
          <a:off x="0" y="0"/>
          <a:ext cx="0" cy="0"/>
          <a:chOff x="0" y="0"/>
          <a:chExt cx="0" cy="0"/>
        </a:xfrm>
      </p:grpSpPr>
      <p:grpSp>
        <p:nvGrpSpPr>
          <p:cNvPr id="7620" name="Google Shape;7620;p77"/>
          <p:cNvGrpSpPr/>
          <p:nvPr/>
        </p:nvGrpSpPr>
        <p:grpSpPr>
          <a:xfrm>
            <a:off x="829359" y="2307635"/>
            <a:ext cx="339235" cy="298186"/>
            <a:chOff x="898875" y="244725"/>
            <a:chExt cx="481800" cy="423500"/>
          </a:xfrm>
        </p:grpSpPr>
        <p:sp>
          <p:nvSpPr>
            <p:cNvPr id="7621" name="Google Shape;7621;p77"/>
            <p:cNvSpPr/>
            <p:nvPr/>
          </p:nvSpPr>
          <p:spPr>
            <a:xfrm>
              <a:off x="1125675" y="470575"/>
              <a:ext cx="28275" cy="28250"/>
            </a:xfrm>
            <a:custGeom>
              <a:avLst/>
              <a:gdLst/>
              <a:ahLst/>
              <a:cxnLst/>
              <a:rect l="l" t="t" r="r" b="b"/>
              <a:pathLst>
                <a:path w="1131" h="1130" extrusionOk="0">
                  <a:moveTo>
                    <a:pt x="564" y="1"/>
                  </a:moveTo>
                  <a:cubicBezTo>
                    <a:pt x="251" y="1"/>
                    <a:pt x="1" y="251"/>
                    <a:pt x="1" y="564"/>
                  </a:cubicBezTo>
                  <a:cubicBezTo>
                    <a:pt x="1" y="877"/>
                    <a:pt x="251" y="1130"/>
                    <a:pt x="564" y="1130"/>
                  </a:cubicBezTo>
                  <a:cubicBezTo>
                    <a:pt x="877" y="1130"/>
                    <a:pt x="1130" y="877"/>
                    <a:pt x="1130" y="564"/>
                  </a:cubicBezTo>
                  <a:cubicBezTo>
                    <a:pt x="1130" y="251"/>
                    <a:pt x="877" y="1"/>
                    <a:pt x="5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2" name="Google Shape;7622;p77"/>
            <p:cNvSpPr/>
            <p:nvPr/>
          </p:nvSpPr>
          <p:spPr>
            <a:xfrm>
              <a:off x="898875" y="244725"/>
              <a:ext cx="481800" cy="225875"/>
            </a:xfrm>
            <a:custGeom>
              <a:avLst/>
              <a:gdLst/>
              <a:ahLst/>
              <a:cxnLst/>
              <a:rect l="l" t="t" r="r" b="b"/>
              <a:pathLst>
                <a:path w="19272" h="9035" extrusionOk="0">
                  <a:moveTo>
                    <a:pt x="2825" y="1130"/>
                  </a:moveTo>
                  <a:cubicBezTo>
                    <a:pt x="3135" y="1130"/>
                    <a:pt x="3388" y="1380"/>
                    <a:pt x="3388" y="1693"/>
                  </a:cubicBezTo>
                  <a:lnTo>
                    <a:pt x="3388" y="2259"/>
                  </a:lnTo>
                  <a:lnTo>
                    <a:pt x="2258" y="2259"/>
                  </a:lnTo>
                  <a:lnTo>
                    <a:pt x="2258" y="1693"/>
                  </a:lnTo>
                  <a:cubicBezTo>
                    <a:pt x="2258" y="1380"/>
                    <a:pt x="2511" y="1130"/>
                    <a:pt x="2825" y="1130"/>
                  </a:cubicBezTo>
                  <a:close/>
                  <a:moveTo>
                    <a:pt x="11894" y="1130"/>
                  </a:moveTo>
                  <a:cubicBezTo>
                    <a:pt x="12208" y="1130"/>
                    <a:pt x="12461" y="1380"/>
                    <a:pt x="12461" y="1693"/>
                  </a:cubicBezTo>
                  <a:lnTo>
                    <a:pt x="12461" y="2259"/>
                  </a:lnTo>
                  <a:lnTo>
                    <a:pt x="6814" y="2259"/>
                  </a:lnTo>
                  <a:lnTo>
                    <a:pt x="6814" y="1693"/>
                  </a:lnTo>
                  <a:cubicBezTo>
                    <a:pt x="6814" y="1380"/>
                    <a:pt x="7064" y="1130"/>
                    <a:pt x="7378" y="1130"/>
                  </a:cubicBezTo>
                  <a:close/>
                  <a:moveTo>
                    <a:pt x="5083" y="4518"/>
                  </a:moveTo>
                  <a:cubicBezTo>
                    <a:pt x="5586" y="4518"/>
                    <a:pt x="5836" y="5123"/>
                    <a:pt x="5480" y="5481"/>
                  </a:cubicBezTo>
                  <a:cubicBezTo>
                    <a:pt x="5366" y="5596"/>
                    <a:pt x="5225" y="5647"/>
                    <a:pt x="5086" y="5647"/>
                  </a:cubicBezTo>
                  <a:cubicBezTo>
                    <a:pt x="4796" y="5647"/>
                    <a:pt x="4517" y="5422"/>
                    <a:pt x="4517" y="5081"/>
                  </a:cubicBezTo>
                  <a:cubicBezTo>
                    <a:pt x="4517" y="4768"/>
                    <a:pt x="4770" y="4518"/>
                    <a:pt x="5083" y="4518"/>
                  </a:cubicBezTo>
                  <a:close/>
                  <a:moveTo>
                    <a:pt x="2825" y="1"/>
                  </a:moveTo>
                  <a:cubicBezTo>
                    <a:pt x="1888" y="1"/>
                    <a:pt x="1129" y="757"/>
                    <a:pt x="1129" y="1693"/>
                  </a:cubicBezTo>
                  <a:lnTo>
                    <a:pt x="1129" y="2362"/>
                  </a:lnTo>
                  <a:cubicBezTo>
                    <a:pt x="455" y="2600"/>
                    <a:pt x="3" y="3235"/>
                    <a:pt x="0" y="3952"/>
                  </a:cubicBezTo>
                  <a:lnTo>
                    <a:pt x="0" y="4518"/>
                  </a:lnTo>
                  <a:lnTo>
                    <a:pt x="1695" y="4518"/>
                  </a:lnTo>
                  <a:cubicBezTo>
                    <a:pt x="2629" y="4518"/>
                    <a:pt x="3388" y="5274"/>
                    <a:pt x="3388" y="6210"/>
                  </a:cubicBezTo>
                  <a:lnTo>
                    <a:pt x="3388" y="9035"/>
                  </a:lnTo>
                  <a:lnTo>
                    <a:pt x="5742" y="9035"/>
                  </a:lnTo>
                  <a:cubicBezTo>
                    <a:pt x="6016" y="7123"/>
                    <a:pt x="7652" y="5647"/>
                    <a:pt x="9636" y="5647"/>
                  </a:cubicBezTo>
                  <a:cubicBezTo>
                    <a:pt x="11620" y="5647"/>
                    <a:pt x="13256" y="7123"/>
                    <a:pt x="13533" y="9035"/>
                  </a:cubicBezTo>
                  <a:lnTo>
                    <a:pt x="15884" y="9035"/>
                  </a:lnTo>
                  <a:lnTo>
                    <a:pt x="15884" y="6210"/>
                  </a:lnTo>
                  <a:cubicBezTo>
                    <a:pt x="15884" y="5274"/>
                    <a:pt x="16643" y="4518"/>
                    <a:pt x="17580" y="4518"/>
                  </a:cubicBezTo>
                  <a:lnTo>
                    <a:pt x="19272" y="4518"/>
                  </a:lnTo>
                  <a:lnTo>
                    <a:pt x="19272" y="3952"/>
                  </a:lnTo>
                  <a:cubicBezTo>
                    <a:pt x="19272" y="3015"/>
                    <a:pt x="18513" y="2259"/>
                    <a:pt x="17580" y="2259"/>
                  </a:cubicBezTo>
                  <a:lnTo>
                    <a:pt x="13590" y="2259"/>
                  </a:lnTo>
                  <a:lnTo>
                    <a:pt x="13590" y="1693"/>
                  </a:lnTo>
                  <a:cubicBezTo>
                    <a:pt x="13587" y="757"/>
                    <a:pt x="12831" y="1"/>
                    <a:pt x="11894" y="1"/>
                  </a:cubicBezTo>
                  <a:lnTo>
                    <a:pt x="7378" y="1"/>
                  </a:lnTo>
                  <a:cubicBezTo>
                    <a:pt x="6441" y="1"/>
                    <a:pt x="5685" y="757"/>
                    <a:pt x="5685" y="1693"/>
                  </a:cubicBezTo>
                  <a:lnTo>
                    <a:pt x="5685" y="2259"/>
                  </a:lnTo>
                  <a:lnTo>
                    <a:pt x="4517" y="2259"/>
                  </a:lnTo>
                  <a:lnTo>
                    <a:pt x="4517" y="1693"/>
                  </a:lnTo>
                  <a:cubicBezTo>
                    <a:pt x="4517" y="757"/>
                    <a:pt x="3758" y="1"/>
                    <a:pt x="28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3" name="Google Shape;7623;p77"/>
            <p:cNvSpPr/>
            <p:nvPr/>
          </p:nvSpPr>
          <p:spPr>
            <a:xfrm>
              <a:off x="1324200" y="385900"/>
              <a:ext cx="56475" cy="197625"/>
            </a:xfrm>
            <a:custGeom>
              <a:avLst/>
              <a:gdLst/>
              <a:ahLst/>
              <a:cxnLst/>
              <a:rect l="l" t="t" r="r" b="b"/>
              <a:pathLst>
                <a:path w="2259" h="7905" extrusionOk="0">
                  <a:moveTo>
                    <a:pt x="567" y="0"/>
                  </a:moveTo>
                  <a:cubicBezTo>
                    <a:pt x="254" y="0"/>
                    <a:pt x="1" y="250"/>
                    <a:pt x="1" y="563"/>
                  </a:cubicBezTo>
                  <a:lnTo>
                    <a:pt x="1" y="7339"/>
                  </a:lnTo>
                  <a:cubicBezTo>
                    <a:pt x="1" y="7652"/>
                    <a:pt x="254" y="7905"/>
                    <a:pt x="567" y="7905"/>
                  </a:cubicBezTo>
                  <a:lnTo>
                    <a:pt x="2259" y="7905"/>
                  </a:lnTo>
                  <a:lnTo>
                    <a:pt x="225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4" name="Google Shape;7624;p77"/>
            <p:cNvSpPr/>
            <p:nvPr/>
          </p:nvSpPr>
          <p:spPr>
            <a:xfrm>
              <a:off x="898875" y="385900"/>
              <a:ext cx="56475" cy="197625"/>
            </a:xfrm>
            <a:custGeom>
              <a:avLst/>
              <a:gdLst/>
              <a:ahLst/>
              <a:cxnLst/>
              <a:rect l="l" t="t" r="r" b="b"/>
              <a:pathLst>
                <a:path w="2259" h="7905" extrusionOk="0">
                  <a:moveTo>
                    <a:pt x="0" y="0"/>
                  </a:moveTo>
                  <a:lnTo>
                    <a:pt x="0" y="7905"/>
                  </a:lnTo>
                  <a:lnTo>
                    <a:pt x="1695" y="7905"/>
                  </a:lnTo>
                  <a:cubicBezTo>
                    <a:pt x="2005" y="7905"/>
                    <a:pt x="2258" y="7652"/>
                    <a:pt x="2258" y="7339"/>
                  </a:cubicBezTo>
                  <a:lnTo>
                    <a:pt x="2258" y="563"/>
                  </a:lnTo>
                  <a:cubicBezTo>
                    <a:pt x="2258" y="250"/>
                    <a:pt x="2005" y="0"/>
                    <a:pt x="16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5" name="Google Shape;7625;p77"/>
            <p:cNvSpPr/>
            <p:nvPr/>
          </p:nvSpPr>
          <p:spPr>
            <a:xfrm>
              <a:off x="1063650" y="414125"/>
              <a:ext cx="146750" cy="141125"/>
            </a:xfrm>
            <a:custGeom>
              <a:avLst/>
              <a:gdLst/>
              <a:ahLst/>
              <a:cxnLst/>
              <a:rect l="l" t="t" r="r" b="b"/>
              <a:pathLst>
                <a:path w="5870" h="5645" extrusionOk="0">
                  <a:moveTo>
                    <a:pt x="3045" y="1127"/>
                  </a:moveTo>
                  <a:cubicBezTo>
                    <a:pt x="3263" y="1127"/>
                    <a:pt x="3483" y="1169"/>
                    <a:pt x="3692" y="1256"/>
                  </a:cubicBezTo>
                  <a:cubicBezTo>
                    <a:pt x="4325" y="1518"/>
                    <a:pt x="4740" y="2135"/>
                    <a:pt x="4740" y="2822"/>
                  </a:cubicBezTo>
                  <a:cubicBezTo>
                    <a:pt x="4737" y="3758"/>
                    <a:pt x="3981" y="4514"/>
                    <a:pt x="3045" y="4517"/>
                  </a:cubicBezTo>
                  <a:cubicBezTo>
                    <a:pt x="2358" y="4517"/>
                    <a:pt x="1741" y="4102"/>
                    <a:pt x="1479" y="3469"/>
                  </a:cubicBezTo>
                  <a:cubicBezTo>
                    <a:pt x="1217" y="2837"/>
                    <a:pt x="1362" y="2108"/>
                    <a:pt x="1847" y="1623"/>
                  </a:cubicBezTo>
                  <a:cubicBezTo>
                    <a:pt x="2171" y="1299"/>
                    <a:pt x="2604" y="1127"/>
                    <a:pt x="3045" y="1127"/>
                  </a:cubicBezTo>
                  <a:close/>
                  <a:moveTo>
                    <a:pt x="3045" y="0"/>
                  </a:moveTo>
                  <a:cubicBezTo>
                    <a:pt x="1904" y="0"/>
                    <a:pt x="874" y="687"/>
                    <a:pt x="437" y="1741"/>
                  </a:cubicBezTo>
                  <a:cubicBezTo>
                    <a:pt x="1" y="2798"/>
                    <a:pt x="242" y="4011"/>
                    <a:pt x="1049" y="4818"/>
                  </a:cubicBezTo>
                  <a:cubicBezTo>
                    <a:pt x="1588" y="5358"/>
                    <a:pt x="2310" y="5645"/>
                    <a:pt x="3045" y="5645"/>
                  </a:cubicBezTo>
                  <a:cubicBezTo>
                    <a:pt x="3409" y="5645"/>
                    <a:pt x="3776" y="5574"/>
                    <a:pt x="4126" y="5430"/>
                  </a:cubicBezTo>
                  <a:cubicBezTo>
                    <a:pt x="5180" y="4993"/>
                    <a:pt x="5870" y="3963"/>
                    <a:pt x="5870" y="2822"/>
                  </a:cubicBezTo>
                  <a:cubicBezTo>
                    <a:pt x="5867" y="1262"/>
                    <a:pt x="4605" y="0"/>
                    <a:pt x="304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6" name="Google Shape;7626;p77"/>
            <p:cNvSpPr/>
            <p:nvPr/>
          </p:nvSpPr>
          <p:spPr>
            <a:xfrm>
              <a:off x="898875" y="498800"/>
              <a:ext cx="481800" cy="169425"/>
            </a:xfrm>
            <a:custGeom>
              <a:avLst/>
              <a:gdLst/>
              <a:ahLst/>
              <a:cxnLst/>
              <a:rect l="l" t="t" r="r" b="b"/>
              <a:pathLst>
                <a:path w="19272" h="6777" extrusionOk="0">
                  <a:moveTo>
                    <a:pt x="3388" y="1"/>
                  </a:moveTo>
                  <a:lnTo>
                    <a:pt x="3388" y="2823"/>
                  </a:lnTo>
                  <a:cubicBezTo>
                    <a:pt x="3388" y="3759"/>
                    <a:pt x="2629" y="4515"/>
                    <a:pt x="1695" y="4518"/>
                  </a:cubicBezTo>
                  <a:lnTo>
                    <a:pt x="0" y="4518"/>
                  </a:lnTo>
                  <a:lnTo>
                    <a:pt x="0" y="5081"/>
                  </a:lnTo>
                  <a:cubicBezTo>
                    <a:pt x="0" y="6017"/>
                    <a:pt x="759" y="6773"/>
                    <a:pt x="1695" y="6776"/>
                  </a:cubicBezTo>
                  <a:lnTo>
                    <a:pt x="17580" y="6776"/>
                  </a:lnTo>
                  <a:cubicBezTo>
                    <a:pt x="18513" y="6773"/>
                    <a:pt x="19272" y="6017"/>
                    <a:pt x="19272" y="5081"/>
                  </a:cubicBezTo>
                  <a:lnTo>
                    <a:pt x="19272" y="4518"/>
                  </a:lnTo>
                  <a:lnTo>
                    <a:pt x="17580" y="4518"/>
                  </a:lnTo>
                  <a:cubicBezTo>
                    <a:pt x="16643" y="4515"/>
                    <a:pt x="15884" y="3759"/>
                    <a:pt x="15884" y="2823"/>
                  </a:cubicBezTo>
                  <a:lnTo>
                    <a:pt x="15884" y="1"/>
                  </a:lnTo>
                  <a:lnTo>
                    <a:pt x="13533" y="1"/>
                  </a:lnTo>
                  <a:cubicBezTo>
                    <a:pt x="13256" y="1910"/>
                    <a:pt x="11620" y="3389"/>
                    <a:pt x="9636" y="3389"/>
                  </a:cubicBezTo>
                  <a:cubicBezTo>
                    <a:pt x="7652" y="3389"/>
                    <a:pt x="6016" y="1910"/>
                    <a:pt x="57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27" name="Google Shape;7627;p77"/>
          <p:cNvGrpSpPr/>
          <p:nvPr/>
        </p:nvGrpSpPr>
        <p:grpSpPr>
          <a:xfrm>
            <a:off x="1267741" y="2287103"/>
            <a:ext cx="298169" cy="339253"/>
            <a:chOff x="1529350" y="258825"/>
            <a:chExt cx="423475" cy="481825"/>
          </a:xfrm>
        </p:grpSpPr>
        <p:sp>
          <p:nvSpPr>
            <p:cNvPr id="7628" name="Google Shape;7628;p77"/>
            <p:cNvSpPr/>
            <p:nvPr/>
          </p:nvSpPr>
          <p:spPr>
            <a:xfrm>
              <a:off x="1585800" y="258825"/>
              <a:ext cx="310650" cy="430550"/>
            </a:xfrm>
            <a:custGeom>
              <a:avLst/>
              <a:gdLst/>
              <a:ahLst/>
              <a:cxnLst/>
              <a:rect l="l" t="t" r="r" b="b"/>
              <a:pathLst>
                <a:path w="12426" h="17222" extrusionOk="0">
                  <a:moveTo>
                    <a:pt x="6213" y="3388"/>
                  </a:moveTo>
                  <a:cubicBezTo>
                    <a:pt x="7354" y="3388"/>
                    <a:pt x="8384" y="4074"/>
                    <a:pt x="8821" y="5131"/>
                  </a:cubicBezTo>
                  <a:cubicBezTo>
                    <a:pt x="9257" y="6185"/>
                    <a:pt x="9016" y="7399"/>
                    <a:pt x="8206" y="8206"/>
                  </a:cubicBezTo>
                  <a:cubicBezTo>
                    <a:pt x="7666" y="8748"/>
                    <a:pt x="6945" y="9035"/>
                    <a:pt x="6210" y="9035"/>
                  </a:cubicBezTo>
                  <a:cubicBezTo>
                    <a:pt x="5847" y="9035"/>
                    <a:pt x="5481" y="8965"/>
                    <a:pt x="5132" y="8820"/>
                  </a:cubicBezTo>
                  <a:cubicBezTo>
                    <a:pt x="4075" y="8383"/>
                    <a:pt x="3388" y="7354"/>
                    <a:pt x="3388" y="6212"/>
                  </a:cubicBezTo>
                  <a:cubicBezTo>
                    <a:pt x="3391" y="4652"/>
                    <a:pt x="4653" y="3391"/>
                    <a:pt x="6213" y="3388"/>
                  </a:cubicBezTo>
                  <a:close/>
                  <a:moveTo>
                    <a:pt x="6213" y="0"/>
                  </a:moveTo>
                  <a:cubicBezTo>
                    <a:pt x="2825" y="0"/>
                    <a:pt x="1" y="2728"/>
                    <a:pt x="1" y="6212"/>
                  </a:cubicBezTo>
                  <a:cubicBezTo>
                    <a:pt x="1" y="7537"/>
                    <a:pt x="398" y="8718"/>
                    <a:pt x="1163" y="9826"/>
                  </a:cubicBezTo>
                  <a:lnTo>
                    <a:pt x="5737" y="16959"/>
                  </a:lnTo>
                  <a:cubicBezTo>
                    <a:pt x="5847" y="17134"/>
                    <a:pt x="6029" y="17221"/>
                    <a:pt x="6211" y="17221"/>
                  </a:cubicBezTo>
                  <a:cubicBezTo>
                    <a:pt x="6394" y="17221"/>
                    <a:pt x="6576" y="17134"/>
                    <a:pt x="6686" y="16959"/>
                  </a:cubicBezTo>
                  <a:lnTo>
                    <a:pt x="11278" y="9802"/>
                  </a:lnTo>
                  <a:cubicBezTo>
                    <a:pt x="12025" y="8751"/>
                    <a:pt x="12425" y="7498"/>
                    <a:pt x="12422" y="6212"/>
                  </a:cubicBezTo>
                  <a:cubicBezTo>
                    <a:pt x="12422" y="2786"/>
                    <a:pt x="9637" y="0"/>
                    <a:pt x="621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29" name="Google Shape;7629;p77"/>
            <p:cNvSpPr/>
            <p:nvPr/>
          </p:nvSpPr>
          <p:spPr>
            <a:xfrm>
              <a:off x="1529350" y="583200"/>
              <a:ext cx="423475" cy="157450"/>
            </a:xfrm>
            <a:custGeom>
              <a:avLst/>
              <a:gdLst/>
              <a:ahLst/>
              <a:cxnLst/>
              <a:rect l="l" t="t" r="r" b="b"/>
              <a:pathLst>
                <a:path w="16939" h="6298" extrusionOk="0">
                  <a:moveTo>
                    <a:pt x="4050" y="1"/>
                  </a:moveTo>
                  <a:cubicBezTo>
                    <a:pt x="1545" y="582"/>
                    <a:pt x="0" y="1642"/>
                    <a:pt x="0" y="2909"/>
                  </a:cubicBezTo>
                  <a:cubicBezTo>
                    <a:pt x="0" y="5111"/>
                    <a:pt x="4364" y="6297"/>
                    <a:pt x="8471" y="6297"/>
                  </a:cubicBezTo>
                  <a:cubicBezTo>
                    <a:pt x="12575" y="6297"/>
                    <a:pt x="16938" y="5111"/>
                    <a:pt x="16938" y="2909"/>
                  </a:cubicBezTo>
                  <a:cubicBezTo>
                    <a:pt x="16938" y="1642"/>
                    <a:pt x="15391" y="579"/>
                    <a:pt x="12882" y="1"/>
                  </a:cubicBezTo>
                  <a:lnTo>
                    <a:pt x="10040" y="4445"/>
                  </a:lnTo>
                  <a:cubicBezTo>
                    <a:pt x="9673" y="5018"/>
                    <a:pt x="9071" y="5305"/>
                    <a:pt x="8469" y="5305"/>
                  </a:cubicBezTo>
                  <a:cubicBezTo>
                    <a:pt x="7867" y="5305"/>
                    <a:pt x="7265" y="5018"/>
                    <a:pt x="6899" y="4445"/>
                  </a:cubicBezTo>
                  <a:lnTo>
                    <a:pt x="405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30" name="Google Shape;7630;p77"/>
          <p:cNvGrpSpPr/>
          <p:nvPr/>
        </p:nvGrpSpPr>
        <p:grpSpPr>
          <a:xfrm>
            <a:off x="1660716" y="2367273"/>
            <a:ext cx="340890" cy="178912"/>
            <a:chOff x="2084325" y="363300"/>
            <a:chExt cx="484150" cy="254100"/>
          </a:xfrm>
        </p:grpSpPr>
        <p:sp>
          <p:nvSpPr>
            <p:cNvPr id="7631" name="Google Shape;7631;p77"/>
            <p:cNvSpPr/>
            <p:nvPr/>
          </p:nvSpPr>
          <p:spPr>
            <a:xfrm>
              <a:off x="2084325" y="363300"/>
              <a:ext cx="484150" cy="254100"/>
            </a:xfrm>
            <a:custGeom>
              <a:avLst/>
              <a:gdLst/>
              <a:ahLst/>
              <a:cxnLst/>
              <a:rect l="l" t="t" r="r" b="b"/>
              <a:pathLst>
                <a:path w="19366" h="10164" extrusionOk="0">
                  <a:moveTo>
                    <a:pt x="9686" y="1128"/>
                  </a:moveTo>
                  <a:cubicBezTo>
                    <a:pt x="10195" y="1128"/>
                    <a:pt x="10707" y="1226"/>
                    <a:pt x="11196" y="1428"/>
                  </a:cubicBezTo>
                  <a:cubicBezTo>
                    <a:pt x="12671" y="2042"/>
                    <a:pt x="13635" y="3482"/>
                    <a:pt x="13635" y="5081"/>
                  </a:cubicBezTo>
                  <a:cubicBezTo>
                    <a:pt x="13632" y="7264"/>
                    <a:pt x="11864" y="9031"/>
                    <a:pt x="9684" y="9034"/>
                  </a:cubicBezTo>
                  <a:cubicBezTo>
                    <a:pt x="8085" y="9034"/>
                    <a:pt x="6643" y="8071"/>
                    <a:pt x="6032" y="6592"/>
                  </a:cubicBezTo>
                  <a:cubicBezTo>
                    <a:pt x="5420" y="5117"/>
                    <a:pt x="5758" y="3415"/>
                    <a:pt x="6887" y="2286"/>
                  </a:cubicBezTo>
                  <a:cubicBezTo>
                    <a:pt x="7645" y="1530"/>
                    <a:pt x="8657" y="1128"/>
                    <a:pt x="9686" y="1128"/>
                  </a:cubicBezTo>
                  <a:close/>
                  <a:moveTo>
                    <a:pt x="9684" y="1"/>
                  </a:moveTo>
                  <a:cubicBezTo>
                    <a:pt x="4502" y="1"/>
                    <a:pt x="361" y="4512"/>
                    <a:pt x="190" y="4704"/>
                  </a:cubicBezTo>
                  <a:cubicBezTo>
                    <a:pt x="0" y="4918"/>
                    <a:pt x="0" y="5243"/>
                    <a:pt x="190" y="5457"/>
                  </a:cubicBezTo>
                  <a:cubicBezTo>
                    <a:pt x="361" y="5650"/>
                    <a:pt x="4502" y="10164"/>
                    <a:pt x="9684" y="10164"/>
                  </a:cubicBezTo>
                  <a:cubicBezTo>
                    <a:pt x="14867" y="10164"/>
                    <a:pt x="19004" y="5650"/>
                    <a:pt x="19176" y="5457"/>
                  </a:cubicBezTo>
                  <a:cubicBezTo>
                    <a:pt x="19365" y="5243"/>
                    <a:pt x="19365" y="4918"/>
                    <a:pt x="19176" y="4704"/>
                  </a:cubicBezTo>
                  <a:cubicBezTo>
                    <a:pt x="19004" y="4512"/>
                    <a:pt x="14867" y="1"/>
                    <a:pt x="96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32" name="Google Shape;7632;p77"/>
            <p:cNvSpPr/>
            <p:nvPr/>
          </p:nvSpPr>
          <p:spPr>
            <a:xfrm>
              <a:off x="2250600" y="419775"/>
              <a:ext cx="145175" cy="141125"/>
            </a:xfrm>
            <a:custGeom>
              <a:avLst/>
              <a:gdLst/>
              <a:ahLst/>
              <a:cxnLst/>
              <a:rect l="l" t="t" r="r" b="b"/>
              <a:pathLst>
                <a:path w="5807" h="5645" extrusionOk="0">
                  <a:moveTo>
                    <a:pt x="3018" y="0"/>
                  </a:moveTo>
                  <a:cubicBezTo>
                    <a:pt x="1922" y="0"/>
                    <a:pt x="929" y="634"/>
                    <a:pt x="468" y="1626"/>
                  </a:cubicBezTo>
                  <a:cubicBezTo>
                    <a:pt x="1" y="2623"/>
                    <a:pt x="158" y="3797"/>
                    <a:pt x="862" y="4637"/>
                  </a:cubicBezTo>
                  <a:cubicBezTo>
                    <a:pt x="1407" y="5287"/>
                    <a:pt x="2203" y="5645"/>
                    <a:pt x="3025" y="5645"/>
                  </a:cubicBezTo>
                  <a:cubicBezTo>
                    <a:pt x="3270" y="5645"/>
                    <a:pt x="3518" y="5613"/>
                    <a:pt x="3762" y="5547"/>
                  </a:cubicBezTo>
                  <a:cubicBezTo>
                    <a:pt x="4825" y="5258"/>
                    <a:pt x="5620" y="4382"/>
                    <a:pt x="5807" y="3297"/>
                  </a:cubicBezTo>
                  <a:lnTo>
                    <a:pt x="5807" y="3297"/>
                  </a:lnTo>
                  <a:cubicBezTo>
                    <a:pt x="5625" y="3356"/>
                    <a:pt x="5446" y="3383"/>
                    <a:pt x="5272" y="3383"/>
                  </a:cubicBezTo>
                  <a:cubicBezTo>
                    <a:pt x="4356" y="3383"/>
                    <a:pt x="3596" y="2626"/>
                    <a:pt x="3596" y="1692"/>
                  </a:cubicBezTo>
                  <a:cubicBezTo>
                    <a:pt x="3596" y="1147"/>
                    <a:pt x="3861" y="633"/>
                    <a:pt x="4307" y="316"/>
                  </a:cubicBezTo>
                  <a:cubicBezTo>
                    <a:pt x="3913" y="112"/>
                    <a:pt x="3476" y="3"/>
                    <a:pt x="3033" y="0"/>
                  </a:cubicBezTo>
                  <a:cubicBezTo>
                    <a:pt x="3028" y="0"/>
                    <a:pt x="3023" y="0"/>
                    <a:pt x="30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33" name="Google Shape;7633;p77"/>
          <p:cNvGrpSpPr/>
          <p:nvPr/>
        </p:nvGrpSpPr>
        <p:grpSpPr>
          <a:xfrm>
            <a:off x="2110011" y="2287102"/>
            <a:ext cx="298169" cy="339253"/>
            <a:chOff x="2707500" y="249400"/>
            <a:chExt cx="423475" cy="481825"/>
          </a:xfrm>
        </p:grpSpPr>
        <p:sp>
          <p:nvSpPr>
            <p:cNvPr id="7634" name="Google Shape;7634;p77"/>
            <p:cNvSpPr/>
            <p:nvPr/>
          </p:nvSpPr>
          <p:spPr>
            <a:xfrm>
              <a:off x="2739175" y="420675"/>
              <a:ext cx="360100" cy="310550"/>
            </a:xfrm>
            <a:custGeom>
              <a:avLst/>
              <a:gdLst/>
              <a:ahLst/>
              <a:cxnLst/>
              <a:rect l="l" t="t" r="r" b="b"/>
              <a:pathLst>
                <a:path w="14404" h="12422" extrusionOk="0">
                  <a:moveTo>
                    <a:pt x="3816" y="1130"/>
                  </a:moveTo>
                  <a:cubicBezTo>
                    <a:pt x="4126" y="1130"/>
                    <a:pt x="4379" y="1382"/>
                    <a:pt x="4379" y="1696"/>
                  </a:cubicBezTo>
                  <a:lnTo>
                    <a:pt x="4379" y="8471"/>
                  </a:lnTo>
                  <a:cubicBezTo>
                    <a:pt x="4379" y="8781"/>
                    <a:pt x="4126" y="9034"/>
                    <a:pt x="3816" y="9034"/>
                  </a:cubicBezTo>
                  <a:cubicBezTo>
                    <a:pt x="3503" y="9034"/>
                    <a:pt x="3250" y="8781"/>
                    <a:pt x="3250" y="8471"/>
                  </a:cubicBezTo>
                  <a:lnTo>
                    <a:pt x="3250" y="1696"/>
                  </a:lnTo>
                  <a:cubicBezTo>
                    <a:pt x="3250" y="1382"/>
                    <a:pt x="3503" y="1130"/>
                    <a:pt x="3816" y="1130"/>
                  </a:cubicBezTo>
                  <a:close/>
                  <a:moveTo>
                    <a:pt x="7204" y="1130"/>
                  </a:moveTo>
                  <a:cubicBezTo>
                    <a:pt x="7514" y="1130"/>
                    <a:pt x="7767" y="1382"/>
                    <a:pt x="7767" y="1696"/>
                  </a:cubicBezTo>
                  <a:lnTo>
                    <a:pt x="7767" y="8471"/>
                  </a:lnTo>
                  <a:cubicBezTo>
                    <a:pt x="7767" y="8781"/>
                    <a:pt x="7514" y="9034"/>
                    <a:pt x="7204" y="9034"/>
                  </a:cubicBezTo>
                  <a:cubicBezTo>
                    <a:pt x="6891" y="9034"/>
                    <a:pt x="6638" y="8781"/>
                    <a:pt x="6638" y="8471"/>
                  </a:cubicBezTo>
                  <a:lnTo>
                    <a:pt x="6638" y="1696"/>
                  </a:lnTo>
                  <a:cubicBezTo>
                    <a:pt x="6638" y="1382"/>
                    <a:pt x="6891" y="1130"/>
                    <a:pt x="7204" y="1130"/>
                  </a:cubicBezTo>
                  <a:close/>
                  <a:moveTo>
                    <a:pt x="10592" y="1130"/>
                  </a:moveTo>
                  <a:cubicBezTo>
                    <a:pt x="10902" y="1130"/>
                    <a:pt x="11155" y="1382"/>
                    <a:pt x="11155" y="1696"/>
                  </a:cubicBezTo>
                  <a:lnTo>
                    <a:pt x="11155" y="8471"/>
                  </a:lnTo>
                  <a:cubicBezTo>
                    <a:pt x="11155" y="8781"/>
                    <a:pt x="10902" y="9034"/>
                    <a:pt x="10592" y="9034"/>
                  </a:cubicBezTo>
                  <a:cubicBezTo>
                    <a:pt x="10278" y="9034"/>
                    <a:pt x="10025" y="8781"/>
                    <a:pt x="10025" y="8471"/>
                  </a:cubicBezTo>
                  <a:lnTo>
                    <a:pt x="10025" y="1696"/>
                  </a:lnTo>
                  <a:cubicBezTo>
                    <a:pt x="10025" y="1382"/>
                    <a:pt x="10278" y="1130"/>
                    <a:pt x="10592" y="1130"/>
                  </a:cubicBezTo>
                  <a:close/>
                  <a:moveTo>
                    <a:pt x="1" y="0"/>
                  </a:moveTo>
                  <a:lnTo>
                    <a:pt x="901" y="10880"/>
                  </a:lnTo>
                  <a:cubicBezTo>
                    <a:pt x="976" y="11754"/>
                    <a:pt x="1705" y="12422"/>
                    <a:pt x="2582" y="12422"/>
                  </a:cubicBezTo>
                  <a:cubicBezTo>
                    <a:pt x="2584" y="12422"/>
                    <a:pt x="2586" y="12422"/>
                    <a:pt x="2588" y="12422"/>
                  </a:cubicBezTo>
                  <a:lnTo>
                    <a:pt x="11817" y="12422"/>
                  </a:lnTo>
                  <a:cubicBezTo>
                    <a:pt x="11819" y="12422"/>
                    <a:pt x="11821" y="12422"/>
                    <a:pt x="11823" y="12422"/>
                  </a:cubicBezTo>
                  <a:cubicBezTo>
                    <a:pt x="12700" y="12422"/>
                    <a:pt x="13431" y="11751"/>
                    <a:pt x="13503" y="10877"/>
                  </a:cubicBezTo>
                  <a:lnTo>
                    <a:pt x="1440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35" name="Google Shape;7635;p77"/>
            <p:cNvSpPr/>
            <p:nvPr/>
          </p:nvSpPr>
          <p:spPr>
            <a:xfrm>
              <a:off x="2707500" y="249400"/>
              <a:ext cx="423475" cy="141175"/>
            </a:xfrm>
            <a:custGeom>
              <a:avLst/>
              <a:gdLst/>
              <a:ahLst/>
              <a:cxnLst/>
              <a:rect l="l" t="t" r="r" b="b"/>
              <a:pathLst>
                <a:path w="16939" h="5647" extrusionOk="0">
                  <a:moveTo>
                    <a:pt x="9600" y="1130"/>
                  </a:moveTo>
                  <a:cubicBezTo>
                    <a:pt x="9910" y="1130"/>
                    <a:pt x="10163" y="1383"/>
                    <a:pt x="10163" y="1696"/>
                  </a:cubicBezTo>
                  <a:lnTo>
                    <a:pt x="10163" y="2259"/>
                  </a:lnTo>
                  <a:lnTo>
                    <a:pt x="6776" y="2259"/>
                  </a:lnTo>
                  <a:lnTo>
                    <a:pt x="6776" y="1696"/>
                  </a:lnTo>
                  <a:cubicBezTo>
                    <a:pt x="6776" y="1383"/>
                    <a:pt x="7029" y="1130"/>
                    <a:pt x="7342" y="1130"/>
                  </a:cubicBezTo>
                  <a:close/>
                  <a:moveTo>
                    <a:pt x="7342" y="1"/>
                  </a:moveTo>
                  <a:cubicBezTo>
                    <a:pt x="6405" y="1"/>
                    <a:pt x="5646" y="760"/>
                    <a:pt x="5646" y="1696"/>
                  </a:cubicBezTo>
                  <a:lnTo>
                    <a:pt x="5646" y="2259"/>
                  </a:lnTo>
                  <a:lnTo>
                    <a:pt x="1696" y="2259"/>
                  </a:lnTo>
                  <a:cubicBezTo>
                    <a:pt x="759" y="2259"/>
                    <a:pt x="0" y="3018"/>
                    <a:pt x="0" y="3954"/>
                  </a:cubicBezTo>
                  <a:lnTo>
                    <a:pt x="0" y="5084"/>
                  </a:lnTo>
                  <a:cubicBezTo>
                    <a:pt x="0" y="5394"/>
                    <a:pt x="253" y="5647"/>
                    <a:pt x="566" y="5647"/>
                  </a:cubicBezTo>
                  <a:lnTo>
                    <a:pt x="16375" y="5647"/>
                  </a:lnTo>
                  <a:cubicBezTo>
                    <a:pt x="16686" y="5647"/>
                    <a:pt x="16939" y="5394"/>
                    <a:pt x="16939" y="5084"/>
                  </a:cubicBezTo>
                  <a:lnTo>
                    <a:pt x="16939" y="3954"/>
                  </a:lnTo>
                  <a:cubicBezTo>
                    <a:pt x="16939" y="3018"/>
                    <a:pt x="16180" y="2259"/>
                    <a:pt x="15246" y="2259"/>
                  </a:cubicBezTo>
                  <a:lnTo>
                    <a:pt x="11292" y="2259"/>
                  </a:lnTo>
                  <a:lnTo>
                    <a:pt x="11292" y="1696"/>
                  </a:lnTo>
                  <a:cubicBezTo>
                    <a:pt x="11292" y="760"/>
                    <a:pt x="10534" y="1"/>
                    <a:pt x="960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36" name="Google Shape;7636;p77"/>
          <p:cNvGrpSpPr/>
          <p:nvPr/>
        </p:nvGrpSpPr>
        <p:grpSpPr>
          <a:xfrm>
            <a:off x="2523626" y="2287428"/>
            <a:ext cx="305386" cy="338602"/>
            <a:chOff x="3300325" y="249875"/>
            <a:chExt cx="433725" cy="480900"/>
          </a:xfrm>
        </p:grpSpPr>
        <p:sp>
          <p:nvSpPr>
            <p:cNvPr id="7637" name="Google Shape;7637;p77"/>
            <p:cNvSpPr/>
            <p:nvPr/>
          </p:nvSpPr>
          <p:spPr>
            <a:xfrm>
              <a:off x="3610875" y="334550"/>
              <a:ext cx="56475" cy="28250"/>
            </a:xfrm>
            <a:custGeom>
              <a:avLst/>
              <a:gdLst/>
              <a:ahLst/>
              <a:cxnLst/>
              <a:rect l="l" t="t" r="r" b="b"/>
              <a:pathLst>
                <a:path w="2259" h="1130" extrusionOk="0">
                  <a:moveTo>
                    <a:pt x="566" y="0"/>
                  </a:moveTo>
                  <a:cubicBezTo>
                    <a:pt x="253" y="0"/>
                    <a:pt x="0" y="253"/>
                    <a:pt x="0" y="567"/>
                  </a:cubicBezTo>
                  <a:cubicBezTo>
                    <a:pt x="0" y="877"/>
                    <a:pt x="253" y="1130"/>
                    <a:pt x="566" y="1130"/>
                  </a:cubicBezTo>
                  <a:lnTo>
                    <a:pt x="1696" y="1130"/>
                  </a:lnTo>
                  <a:cubicBezTo>
                    <a:pt x="2006" y="1130"/>
                    <a:pt x="2259" y="877"/>
                    <a:pt x="2259" y="567"/>
                  </a:cubicBezTo>
                  <a:cubicBezTo>
                    <a:pt x="2259" y="253"/>
                    <a:pt x="2006" y="0"/>
                    <a:pt x="16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38" name="Google Shape;7638;p77"/>
            <p:cNvSpPr/>
            <p:nvPr/>
          </p:nvSpPr>
          <p:spPr>
            <a:xfrm>
              <a:off x="3467675" y="249875"/>
              <a:ext cx="46400" cy="56475"/>
            </a:xfrm>
            <a:custGeom>
              <a:avLst/>
              <a:gdLst/>
              <a:ahLst/>
              <a:cxnLst/>
              <a:rect l="l" t="t" r="r" b="b"/>
              <a:pathLst>
                <a:path w="1856" h="2259" extrusionOk="0">
                  <a:moveTo>
                    <a:pt x="647" y="1"/>
                  </a:moveTo>
                  <a:cubicBezTo>
                    <a:pt x="562" y="1"/>
                    <a:pt x="476" y="20"/>
                    <a:pt x="395" y="60"/>
                  </a:cubicBezTo>
                  <a:cubicBezTo>
                    <a:pt x="115" y="198"/>
                    <a:pt x="1" y="539"/>
                    <a:pt x="142" y="819"/>
                  </a:cubicBezTo>
                  <a:lnTo>
                    <a:pt x="705" y="1948"/>
                  </a:lnTo>
                  <a:cubicBezTo>
                    <a:pt x="806" y="2144"/>
                    <a:pt x="1004" y="2259"/>
                    <a:pt x="1211" y="2259"/>
                  </a:cubicBezTo>
                  <a:cubicBezTo>
                    <a:pt x="1296" y="2259"/>
                    <a:pt x="1383" y="2239"/>
                    <a:pt x="1464" y="2198"/>
                  </a:cubicBezTo>
                  <a:cubicBezTo>
                    <a:pt x="1744" y="2059"/>
                    <a:pt x="1856" y="1722"/>
                    <a:pt x="1717" y="1442"/>
                  </a:cubicBezTo>
                  <a:lnTo>
                    <a:pt x="1151" y="313"/>
                  </a:lnTo>
                  <a:cubicBezTo>
                    <a:pt x="1053" y="114"/>
                    <a:pt x="853" y="1"/>
                    <a:pt x="6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39" name="Google Shape;7639;p77"/>
            <p:cNvSpPr/>
            <p:nvPr/>
          </p:nvSpPr>
          <p:spPr>
            <a:xfrm>
              <a:off x="3566525" y="249875"/>
              <a:ext cx="46400" cy="56475"/>
            </a:xfrm>
            <a:custGeom>
              <a:avLst/>
              <a:gdLst/>
              <a:ahLst/>
              <a:cxnLst/>
              <a:rect l="l" t="t" r="r" b="b"/>
              <a:pathLst>
                <a:path w="1856" h="2259" extrusionOk="0">
                  <a:moveTo>
                    <a:pt x="1210" y="1"/>
                  </a:moveTo>
                  <a:cubicBezTo>
                    <a:pt x="1003" y="1"/>
                    <a:pt x="803" y="114"/>
                    <a:pt x="705" y="313"/>
                  </a:cubicBezTo>
                  <a:lnTo>
                    <a:pt x="139" y="1442"/>
                  </a:lnTo>
                  <a:cubicBezTo>
                    <a:pt x="1" y="1719"/>
                    <a:pt x="115" y="2059"/>
                    <a:pt x="392" y="2198"/>
                  </a:cubicBezTo>
                  <a:cubicBezTo>
                    <a:pt x="474" y="2239"/>
                    <a:pt x="561" y="2259"/>
                    <a:pt x="646" y="2259"/>
                  </a:cubicBezTo>
                  <a:cubicBezTo>
                    <a:pt x="852" y="2259"/>
                    <a:pt x="1051" y="2144"/>
                    <a:pt x="1151" y="1948"/>
                  </a:cubicBezTo>
                  <a:lnTo>
                    <a:pt x="1714" y="819"/>
                  </a:lnTo>
                  <a:cubicBezTo>
                    <a:pt x="1856" y="539"/>
                    <a:pt x="1741" y="198"/>
                    <a:pt x="1461" y="60"/>
                  </a:cubicBezTo>
                  <a:cubicBezTo>
                    <a:pt x="1381" y="20"/>
                    <a:pt x="1295" y="1"/>
                    <a:pt x="121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0" name="Google Shape;7640;p77"/>
            <p:cNvSpPr/>
            <p:nvPr/>
          </p:nvSpPr>
          <p:spPr>
            <a:xfrm>
              <a:off x="3413250" y="334550"/>
              <a:ext cx="56500" cy="28250"/>
            </a:xfrm>
            <a:custGeom>
              <a:avLst/>
              <a:gdLst/>
              <a:ahLst/>
              <a:cxnLst/>
              <a:rect l="l" t="t" r="r" b="b"/>
              <a:pathLst>
                <a:path w="2260" h="1130" extrusionOk="0">
                  <a:moveTo>
                    <a:pt x="567" y="0"/>
                  </a:moveTo>
                  <a:cubicBezTo>
                    <a:pt x="254" y="0"/>
                    <a:pt x="1" y="253"/>
                    <a:pt x="1" y="567"/>
                  </a:cubicBezTo>
                  <a:cubicBezTo>
                    <a:pt x="1" y="877"/>
                    <a:pt x="254" y="1130"/>
                    <a:pt x="567" y="1130"/>
                  </a:cubicBezTo>
                  <a:lnTo>
                    <a:pt x="1696" y="1130"/>
                  </a:lnTo>
                  <a:cubicBezTo>
                    <a:pt x="2006" y="1130"/>
                    <a:pt x="2259" y="877"/>
                    <a:pt x="2259" y="567"/>
                  </a:cubicBezTo>
                  <a:cubicBezTo>
                    <a:pt x="2259" y="253"/>
                    <a:pt x="2006" y="0"/>
                    <a:pt x="16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1" name="Google Shape;7641;p77"/>
            <p:cNvSpPr/>
            <p:nvPr/>
          </p:nvSpPr>
          <p:spPr>
            <a:xfrm>
              <a:off x="3300325" y="476675"/>
              <a:ext cx="84725" cy="254100"/>
            </a:xfrm>
            <a:custGeom>
              <a:avLst/>
              <a:gdLst/>
              <a:ahLst/>
              <a:cxnLst/>
              <a:rect l="l" t="t" r="r" b="b"/>
              <a:pathLst>
                <a:path w="3389" h="10164" extrusionOk="0">
                  <a:moveTo>
                    <a:pt x="567" y="1"/>
                  </a:moveTo>
                  <a:cubicBezTo>
                    <a:pt x="254" y="1"/>
                    <a:pt x="1" y="251"/>
                    <a:pt x="1" y="564"/>
                  </a:cubicBezTo>
                  <a:lnTo>
                    <a:pt x="1" y="9598"/>
                  </a:lnTo>
                  <a:cubicBezTo>
                    <a:pt x="1" y="9911"/>
                    <a:pt x="254" y="10164"/>
                    <a:pt x="567" y="10164"/>
                  </a:cubicBezTo>
                  <a:lnTo>
                    <a:pt x="2825" y="10164"/>
                  </a:lnTo>
                  <a:cubicBezTo>
                    <a:pt x="3136" y="10164"/>
                    <a:pt x="3389" y="9911"/>
                    <a:pt x="3389" y="9598"/>
                  </a:cubicBezTo>
                  <a:lnTo>
                    <a:pt x="3389" y="564"/>
                  </a:lnTo>
                  <a:cubicBezTo>
                    <a:pt x="3389" y="251"/>
                    <a:pt x="3136" y="1"/>
                    <a:pt x="28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2" name="Google Shape;7642;p77"/>
            <p:cNvSpPr/>
            <p:nvPr/>
          </p:nvSpPr>
          <p:spPr>
            <a:xfrm>
              <a:off x="3413250" y="335525"/>
              <a:ext cx="320800" cy="395250"/>
            </a:xfrm>
            <a:custGeom>
              <a:avLst/>
              <a:gdLst/>
              <a:ahLst/>
              <a:cxnLst/>
              <a:rect l="l" t="t" r="r" b="b"/>
              <a:pathLst>
                <a:path w="12832" h="15810" extrusionOk="0">
                  <a:moveTo>
                    <a:pt x="3954" y="1"/>
                  </a:moveTo>
                  <a:cubicBezTo>
                    <a:pt x="3641" y="1"/>
                    <a:pt x="3388" y="254"/>
                    <a:pt x="3388" y="564"/>
                  </a:cubicBezTo>
                  <a:cubicBezTo>
                    <a:pt x="3388" y="1871"/>
                    <a:pt x="2879" y="4225"/>
                    <a:pt x="1922" y="5186"/>
                  </a:cubicBezTo>
                  <a:cubicBezTo>
                    <a:pt x="1274" y="5830"/>
                    <a:pt x="723" y="6065"/>
                    <a:pt x="1" y="6427"/>
                  </a:cubicBezTo>
                  <a:lnTo>
                    <a:pt x="1" y="14897"/>
                  </a:lnTo>
                  <a:cubicBezTo>
                    <a:pt x="1109" y="15268"/>
                    <a:pt x="2515" y="15810"/>
                    <a:pt x="4659" y="15810"/>
                  </a:cubicBezTo>
                  <a:lnTo>
                    <a:pt x="8351" y="15810"/>
                  </a:lnTo>
                  <a:cubicBezTo>
                    <a:pt x="9567" y="15810"/>
                    <a:pt x="10516" y="14680"/>
                    <a:pt x="10046" y="13491"/>
                  </a:cubicBezTo>
                  <a:cubicBezTo>
                    <a:pt x="11019" y="13226"/>
                    <a:pt x="11546" y="12172"/>
                    <a:pt x="11175" y="11233"/>
                  </a:cubicBezTo>
                  <a:cubicBezTo>
                    <a:pt x="12386" y="10901"/>
                    <a:pt x="12832" y="9408"/>
                    <a:pt x="11992" y="8468"/>
                  </a:cubicBezTo>
                  <a:cubicBezTo>
                    <a:pt x="12314" y="8107"/>
                    <a:pt x="12467" y="7625"/>
                    <a:pt x="12410" y="7143"/>
                  </a:cubicBezTo>
                  <a:cubicBezTo>
                    <a:pt x="12311" y="6267"/>
                    <a:pt x="11495" y="5647"/>
                    <a:pt x="10612" y="5647"/>
                  </a:cubicBezTo>
                  <a:lnTo>
                    <a:pt x="6213" y="5647"/>
                  </a:lnTo>
                  <a:cubicBezTo>
                    <a:pt x="6586" y="4975"/>
                    <a:pt x="6785" y="3081"/>
                    <a:pt x="6776" y="2307"/>
                  </a:cubicBezTo>
                  <a:cubicBezTo>
                    <a:pt x="6761" y="1027"/>
                    <a:pt x="5701" y="1"/>
                    <a:pt x="4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43" name="Google Shape;7643;p77"/>
          <p:cNvGrpSpPr/>
          <p:nvPr/>
        </p:nvGrpSpPr>
        <p:grpSpPr>
          <a:xfrm>
            <a:off x="2912712" y="2287349"/>
            <a:ext cx="352349" cy="338760"/>
            <a:chOff x="3854700" y="249750"/>
            <a:chExt cx="500425" cy="481125"/>
          </a:xfrm>
        </p:grpSpPr>
        <p:sp>
          <p:nvSpPr>
            <p:cNvPr id="7644" name="Google Shape;7644;p77"/>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5" name="Google Shape;7645;p77"/>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6" name="Google Shape;7646;p77"/>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7" name="Google Shape;7647;p77"/>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8" name="Google Shape;7648;p77"/>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49" name="Google Shape;7649;p77"/>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50" name="Google Shape;7650;p77"/>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51" name="Google Shape;7651;p77"/>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52" name="Google Shape;7652;p77"/>
          <p:cNvGrpSpPr/>
          <p:nvPr/>
        </p:nvGrpSpPr>
        <p:grpSpPr>
          <a:xfrm>
            <a:off x="3330701" y="2287349"/>
            <a:ext cx="352349" cy="338760"/>
            <a:chOff x="4447550" y="249750"/>
            <a:chExt cx="500425" cy="481125"/>
          </a:xfrm>
        </p:grpSpPr>
        <p:sp>
          <p:nvSpPr>
            <p:cNvPr id="7653" name="Google Shape;7653;p77"/>
            <p:cNvSpPr/>
            <p:nvPr/>
          </p:nvSpPr>
          <p:spPr>
            <a:xfrm>
              <a:off x="4447550" y="413675"/>
              <a:ext cx="353475" cy="317200"/>
            </a:xfrm>
            <a:custGeom>
              <a:avLst/>
              <a:gdLst/>
              <a:ahLst/>
              <a:cxnLst/>
              <a:rect l="l" t="t" r="r" b="b"/>
              <a:pathLst>
                <a:path w="14139" h="12688" extrusionOk="0">
                  <a:moveTo>
                    <a:pt x="12274" y="0"/>
                  </a:moveTo>
                  <a:lnTo>
                    <a:pt x="10639" y="1635"/>
                  </a:lnTo>
                  <a:cubicBezTo>
                    <a:pt x="10811" y="1720"/>
                    <a:pt x="10970" y="1831"/>
                    <a:pt x="11109" y="1964"/>
                  </a:cubicBezTo>
                  <a:cubicBezTo>
                    <a:pt x="11771" y="2623"/>
                    <a:pt x="11771" y="3698"/>
                    <a:pt x="11109" y="4358"/>
                  </a:cubicBezTo>
                  <a:lnTo>
                    <a:pt x="5520" y="9949"/>
                  </a:lnTo>
                  <a:cubicBezTo>
                    <a:pt x="5189" y="10281"/>
                    <a:pt x="4755" y="10446"/>
                    <a:pt x="4322" y="10446"/>
                  </a:cubicBezTo>
                  <a:cubicBezTo>
                    <a:pt x="3889" y="10446"/>
                    <a:pt x="3456" y="10281"/>
                    <a:pt x="3126" y="9949"/>
                  </a:cubicBezTo>
                  <a:cubicBezTo>
                    <a:pt x="2463" y="9287"/>
                    <a:pt x="2463" y="8215"/>
                    <a:pt x="3126" y="7552"/>
                  </a:cubicBezTo>
                  <a:lnTo>
                    <a:pt x="5330" y="5351"/>
                  </a:lnTo>
                  <a:cubicBezTo>
                    <a:pt x="4924" y="4499"/>
                    <a:pt x="4764" y="3554"/>
                    <a:pt x="4866" y="2620"/>
                  </a:cubicBezTo>
                  <a:lnTo>
                    <a:pt x="4866" y="2620"/>
                  </a:lnTo>
                  <a:lnTo>
                    <a:pt x="1527" y="5956"/>
                  </a:lnTo>
                  <a:cubicBezTo>
                    <a:pt x="0" y="7501"/>
                    <a:pt x="6" y="9992"/>
                    <a:pt x="1545" y="11530"/>
                  </a:cubicBezTo>
                  <a:cubicBezTo>
                    <a:pt x="2316" y="12301"/>
                    <a:pt x="3327" y="12687"/>
                    <a:pt x="4339" y="12687"/>
                  </a:cubicBezTo>
                  <a:cubicBezTo>
                    <a:pt x="5343" y="12687"/>
                    <a:pt x="6348" y="12307"/>
                    <a:pt x="7119" y="11545"/>
                  </a:cubicBezTo>
                  <a:lnTo>
                    <a:pt x="12708" y="5956"/>
                  </a:lnTo>
                  <a:cubicBezTo>
                    <a:pt x="13783" y="4878"/>
                    <a:pt x="14138" y="3276"/>
                    <a:pt x="13626" y="1843"/>
                  </a:cubicBezTo>
                  <a:cubicBezTo>
                    <a:pt x="13500" y="1467"/>
                    <a:pt x="13316" y="1114"/>
                    <a:pt x="13075" y="798"/>
                  </a:cubicBezTo>
                  <a:lnTo>
                    <a:pt x="13066" y="807"/>
                  </a:lnTo>
                  <a:cubicBezTo>
                    <a:pt x="12952" y="663"/>
                    <a:pt x="12843" y="503"/>
                    <a:pt x="12708" y="368"/>
                  </a:cubicBezTo>
                  <a:cubicBezTo>
                    <a:pt x="12569" y="235"/>
                    <a:pt x="12428" y="115"/>
                    <a:pt x="1227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54" name="Google Shape;7654;p77"/>
            <p:cNvSpPr/>
            <p:nvPr/>
          </p:nvSpPr>
          <p:spPr>
            <a:xfrm>
              <a:off x="4589675" y="249750"/>
              <a:ext cx="358300" cy="322025"/>
            </a:xfrm>
            <a:custGeom>
              <a:avLst/>
              <a:gdLst/>
              <a:ahLst/>
              <a:cxnLst/>
              <a:rect l="l" t="t" r="r" b="b"/>
              <a:pathLst>
                <a:path w="14332" h="12881" extrusionOk="0">
                  <a:moveTo>
                    <a:pt x="9992" y="1"/>
                  </a:moveTo>
                  <a:cubicBezTo>
                    <a:pt x="8989" y="1"/>
                    <a:pt x="7985" y="381"/>
                    <a:pt x="7215" y="1143"/>
                  </a:cubicBezTo>
                  <a:lnTo>
                    <a:pt x="1434" y="6925"/>
                  </a:lnTo>
                  <a:cubicBezTo>
                    <a:pt x="359" y="8003"/>
                    <a:pt x="1" y="9605"/>
                    <a:pt x="515" y="11038"/>
                  </a:cubicBezTo>
                  <a:cubicBezTo>
                    <a:pt x="639" y="11414"/>
                    <a:pt x="826" y="11767"/>
                    <a:pt x="1066" y="12083"/>
                  </a:cubicBezTo>
                  <a:lnTo>
                    <a:pt x="1073" y="12074"/>
                  </a:lnTo>
                  <a:cubicBezTo>
                    <a:pt x="1187" y="12218"/>
                    <a:pt x="1295" y="12378"/>
                    <a:pt x="1434" y="12513"/>
                  </a:cubicBezTo>
                  <a:cubicBezTo>
                    <a:pt x="1569" y="12646"/>
                    <a:pt x="1711" y="12766"/>
                    <a:pt x="1864" y="12881"/>
                  </a:cubicBezTo>
                  <a:lnTo>
                    <a:pt x="3500" y="11243"/>
                  </a:lnTo>
                  <a:cubicBezTo>
                    <a:pt x="3328" y="11158"/>
                    <a:pt x="3168" y="11050"/>
                    <a:pt x="3030" y="10918"/>
                  </a:cubicBezTo>
                  <a:cubicBezTo>
                    <a:pt x="2367" y="10255"/>
                    <a:pt x="2367" y="9183"/>
                    <a:pt x="3030" y="8521"/>
                  </a:cubicBezTo>
                  <a:lnTo>
                    <a:pt x="8811" y="2739"/>
                  </a:lnTo>
                  <a:cubicBezTo>
                    <a:pt x="9143" y="2408"/>
                    <a:pt x="9576" y="2242"/>
                    <a:pt x="10010" y="2242"/>
                  </a:cubicBezTo>
                  <a:cubicBezTo>
                    <a:pt x="10443" y="2242"/>
                    <a:pt x="10876" y="2408"/>
                    <a:pt x="11205" y="2739"/>
                  </a:cubicBezTo>
                  <a:cubicBezTo>
                    <a:pt x="11868" y="3401"/>
                    <a:pt x="11868" y="4473"/>
                    <a:pt x="11205" y="5136"/>
                  </a:cubicBezTo>
                  <a:lnTo>
                    <a:pt x="8811" y="7530"/>
                  </a:lnTo>
                  <a:cubicBezTo>
                    <a:pt x="9215" y="8382"/>
                    <a:pt x="9375" y="9328"/>
                    <a:pt x="9272" y="10261"/>
                  </a:cubicBezTo>
                  <a:lnTo>
                    <a:pt x="12804" y="6732"/>
                  </a:lnTo>
                  <a:cubicBezTo>
                    <a:pt x="14331" y="5187"/>
                    <a:pt x="14325" y="2697"/>
                    <a:pt x="12786" y="1158"/>
                  </a:cubicBezTo>
                  <a:cubicBezTo>
                    <a:pt x="12015" y="387"/>
                    <a:pt x="11004" y="1"/>
                    <a:pt x="999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55" name="Google Shape;7655;p77"/>
          <p:cNvGrpSpPr/>
          <p:nvPr/>
        </p:nvGrpSpPr>
        <p:grpSpPr>
          <a:xfrm>
            <a:off x="3759902" y="2287102"/>
            <a:ext cx="339253" cy="339253"/>
            <a:chOff x="5049725" y="249400"/>
            <a:chExt cx="481825" cy="481825"/>
          </a:xfrm>
        </p:grpSpPr>
        <p:sp>
          <p:nvSpPr>
            <p:cNvPr id="7656" name="Google Shape;7656;p77"/>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57" name="Google Shape;7657;p77"/>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58" name="Google Shape;7658;p77"/>
          <p:cNvGrpSpPr/>
          <p:nvPr/>
        </p:nvGrpSpPr>
        <p:grpSpPr>
          <a:xfrm>
            <a:off x="4173843" y="2287102"/>
            <a:ext cx="339253" cy="339253"/>
            <a:chOff x="5660400" y="238125"/>
            <a:chExt cx="481825" cy="481825"/>
          </a:xfrm>
        </p:grpSpPr>
        <p:sp>
          <p:nvSpPr>
            <p:cNvPr id="7659" name="Google Shape;7659;p77"/>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0" name="Google Shape;7660;p77"/>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61" name="Google Shape;7661;p77"/>
          <p:cNvGrpSpPr/>
          <p:nvPr/>
        </p:nvGrpSpPr>
        <p:grpSpPr>
          <a:xfrm>
            <a:off x="4590529" y="2287102"/>
            <a:ext cx="339253" cy="339253"/>
            <a:chOff x="6235400" y="249400"/>
            <a:chExt cx="481825" cy="481825"/>
          </a:xfrm>
        </p:grpSpPr>
        <p:sp>
          <p:nvSpPr>
            <p:cNvPr id="7662" name="Google Shape;7662;p77"/>
            <p:cNvSpPr/>
            <p:nvPr/>
          </p:nvSpPr>
          <p:spPr>
            <a:xfrm>
              <a:off x="6425625" y="482025"/>
              <a:ext cx="177700" cy="135375"/>
            </a:xfrm>
            <a:custGeom>
              <a:avLst/>
              <a:gdLst/>
              <a:ahLst/>
              <a:cxnLst/>
              <a:rect l="l" t="t" r="r" b="b"/>
              <a:pathLst>
                <a:path w="7108" h="5415" extrusionOk="0">
                  <a:moveTo>
                    <a:pt x="5415" y="0"/>
                  </a:moveTo>
                  <a:lnTo>
                    <a:pt x="1" y="5415"/>
                  </a:lnTo>
                  <a:lnTo>
                    <a:pt x="7107" y="5415"/>
                  </a:lnTo>
                  <a:lnTo>
                    <a:pt x="7107" y="1696"/>
                  </a:lnTo>
                  <a:lnTo>
                    <a:pt x="541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3" name="Google Shape;7663;p77"/>
            <p:cNvSpPr/>
            <p:nvPr/>
          </p:nvSpPr>
          <p:spPr>
            <a:xfrm>
              <a:off x="6462150" y="419775"/>
              <a:ext cx="28250" cy="28250"/>
            </a:xfrm>
            <a:custGeom>
              <a:avLst/>
              <a:gdLst/>
              <a:ahLst/>
              <a:cxnLst/>
              <a:rect l="l" t="t" r="r" b="b"/>
              <a:pathLst>
                <a:path w="1130" h="1130" extrusionOk="0">
                  <a:moveTo>
                    <a:pt x="566" y="0"/>
                  </a:moveTo>
                  <a:cubicBezTo>
                    <a:pt x="253" y="0"/>
                    <a:pt x="0" y="250"/>
                    <a:pt x="0" y="563"/>
                  </a:cubicBezTo>
                  <a:cubicBezTo>
                    <a:pt x="0" y="876"/>
                    <a:pt x="253" y="1129"/>
                    <a:pt x="566" y="1129"/>
                  </a:cubicBezTo>
                  <a:cubicBezTo>
                    <a:pt x="877" y="1129"/>
                    <a:pt x="1130" y="876"/>
                    <a:pt x="1130" y="563"/>
                  </a:cubicBezTo>
                  <a:cubicBezTo>
                    <a:pt x="1130" y="250"/>
                    <a:pt x="877" y="0"/>
                    <a:pt x="56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4" name="Google Shape;7664;p77"/>
            <p:cNvSpPr/>
            <p:nvPr/>
          </p:nvSpPr>
          <p:spPr>
            <a:xfrm>
              <a:off x="6349225" y="508600"/>
              <a:ext cx="113625" cy="108800"/>
            </a:xfrm>
            <a:custGeom>
              <a:avLst/>
              <a:gdLst/>
              <a:ahLst/>
              <a:cxnLst/>
              <a:rect l="l" t="t" r="r" b="b"/>
              <a:pathLst>
                <a:path w="4545" h="4352" extrusionOk="0">
                  <a:moveTo>
                    <a:pt x="2858" y="0"/>
                  </a:moveTo>
                  <a:lnTo>
                    <a:pt x="0" y="2623"/>
                  </a:lnTo>
                  <a:lnTo>
                    <a:pt x="0" y="4352"/>
                  </a:lnTo>
                  <a:lnTo>
                    <a:pt x="1461" y="4352"/>
                  </a:lnTo>
                  <a:lnTo>
                    <a:pt x="4544" y="1265"/>
                  </a:lnTo>
                  <a:lnTo>
                    <a:pt x="285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5" name="Google Shape;7665;p77"/>
            <p:cNvSpPr/>
            <p:nvPr/>
          </p:nvSpPr>
          <p:spPr>
            <a:xfrm>
              <a:off x="6349225" y="363300"/>
              <a:ext cx="254100" cy="172575"/>
            </a:xfrm>
            <a:custGeom>
              <a:avLst/>
              <a:gdLst/>
              <a:ahLst/>
              <a:cxnLst/>
              <a:rect l="l" t="t" r="r" b="b"/>
              <a:pathLst>
                <a:path w="10164" h="6903" extrusionOk="0">
                  <a:moveTo>
                    <a:pt x="5083" y="1130"/>
                  </a:moveTo>
                  <a:cubicBezTo>
                    <a:pt x="5767" y="1130"/>
                    <a:pt x="6384" y="1542"/>
                    <a:pt x="6646" y="2175"/>
                  </a:cubicBezTo>
                  <a:cubicBezTo>
                    <a:pt x="6908" y="2807"/>
                    <a:pt x="6764" y="3536"/>
                    <a:pt x="6279" y="4021"/>
                  </a:cubicBezTo>
                  <a:cubicBezTo>
                    <a:pt x="5955" y="4345"/>
                    <a:pt x="5521" y="4517"/>
                    <a:pt x="5081" y="4517"/>
                  </a:cubicBezTo>
                  <a:cubicBezTo>
                    <a:pt x="4862" y="4517"/>
                    <a:pt x="4642" y="4475"/>
                    <a:pt x="4433" y="4388"/>
                  </a:cubicBezTo>
                  <a:cubicBezTo>
                    <a:pt x="3801" y="4126"/>
                    <a:pt x="3388" y="3509"/>
                    <a:pt x="3388" y="2822"/>
                  </a:cubicBezTo>
                  <a:cubicBezTo>
                    <a:pt x="3388" y="1886"/>
                    <a:pt x="4147" y="1130"/>
                    <a:pt x="5083" y="1130"/>
                  </a:cubicBezTo>
                  <a:close/>
                  <a:moveTo>
                    <a:pt x="0" y="1"/>
                  </a:moveTo>
                  <a:lnTo>
                    <a:pt x="0" y="6903"/>
                  </a:lnTo>
                  <a:lnTo>
                    <a:pt x="2443" y="4665"/>
                  </a:lnTo>
                  <a:cubicBezTo>
                    <a:pt x="2549" y="4567"/>
                    <a:pt x="2686" y="4517"/>
                    <a:pt x="2824" y="4517"/>
                  </a:cubicBezTo>
                  <a:cubicBezTo>
                    <a:pt x="2943" y="4517"/>
                    <a:pt x="3062" y="4554"/>
                    <a:pt x="3162" y="4629"/>
                  </a:cubicBezTo>
                  <a:lnTo>
                    <a:pt x="5351" y="6270"/>
                  </a:lnTo>
                  <a:lnTo>
                    <a:pt x="8071" y="3551"/>
                  </a:lnTo>
                  <a:cubicBezTo>
                    <a:pt x="8181" y="3441"/>
                    <a:pt x="8325" y="3386"/>
                    <a:pt x="8470" y="3386"/>
                  </a:cubicBezTo>
                  <a:cubicBezTo>
                    <a:pt x="8614" y="3386"/>
                    <a:pt x="8759" y="3441"/>
                    <a:pt x="8869" y="3551"/>
                  </a:cubicBezTo>
                  <a:lnTo>
                    <a:pt x="10163" y="4846"/>
                  </a:lnTo>
                  <a:lnTo>
                    <a:pt x="1016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6" name="Google Shape;7666;p77"/>
            <p:cNvSpPr/>
            <p:nvPr/>
          </p:nvSpPr>
          <p:spPr>
            <a:xfrm>
              <a:off x="6235400" y="249400"/>
              <a:ext cx="481825" cy="481825"/>
            </a:xfrm>
            <a:custGeom>
              <a:avLst/>
              <a:gdLst/>
              <a:ahLst/>
              <a:cxnLst/>
              <a:rect l="l" t="t" r="r" b="b"/>
              <a:pathLst>
                <a:path w="19273" h="19273" extrusionOk="0">
                  <a:moveTo>
                    <a:pt x="15283" y="3427"/>
                  </a:moveTo>
                  <a:cubicBezTo>
                    <a:pt x="15593" y="3427"/>
                    <a:pt x="15846" y="3677"/>
                    <a:pt x="15846" y="3991"/>
                  </a:cubicBezTo>
                  <a:lnTo>
                    <a:pt x="15846" y="15283"/>
                  </a:lnTo>
                  <a:cubicBezTo>
                    <a:pt x="15846" y="15596"/>
                    <a:pt x="15593" y="15849"/>
                    <a:pt x="15283" y="15849"/>
                  </a:cubicBezTo>
                  <a:lnTo>
                    <a:pt x="3990" y="15849"/>
                  </a:lnTo>
                  <a:cubicBezTo>
                    <a:pt x="3677" y="15849"/>
                    <a:pt x="3424" y="15596"/>
                    <a:pt x="3424" y="15283"/>
                  </a:cubicBezTo>
                  <a:lnTo>
                    <a:pt x="3424" y="3991"/>
                  </a:lnTo>
                  <a:cubicBezTo>
                    <a:pt x="3424" y="3677"/>
                    <a:pt x="3677" y="3427"/>
                    <a:pt x="3990" y="3427"/>
                  </a:cubicBezTo>
                  <a:close/>
                  <a:moveTo>
                    <a:pt x="564" y="1"/>
                  </a:moveTo>
                  <a:cubicBezTo>
                    <a:pt x="250" y="1"/>
                    <a:pt x="0" y="254"/>
                    <a:pt x="0" y="567"/>
                  </a:cubicBezTo>
                  <a:lnTo>
                    <a:pt x="0" y="2861"/>
                  </a:lnTo>
                  <a:cubicBezTo>
                    <a:pt x="0" y="3175"/>
                    <a:pt x="250" y="3427"/>
                    <a:pt x="564" y="3427"/>
                  </a:cubicBezTo>
                  <a:cubicBezTo>
                    <a:pt x="877" y="3427"/>
                    <a:pt x="1127" y="3677"/>
                    <a:pt x="1127" y="3991"/>
                  </a:cubicBezTo>
                  <a:cubicBezTo>
                    <a:pt x="1127" y="4304"/>
                    <a:pt x="877" y="4557"/>
                    <a:pt x="564" y="4557"/>
                  </a:cubicBezTo>
                  <a:cubicBezTo>
                    <a:pt x="250" y="4557"/>
                    <a:pt x="0" y="4807"/>
                    <a:pt x="0" y="5120"/>
                  </a:cubicBezTo>
                  <a:lnTo>
                    <a:pt x="0" y="8507"/>
                  </a:lnTo>
                  <a:cubicBezTo>
                    <a:pt x="0" y="8821"/>
                    <a:pt x="250" y="9074"/>
                    <a:pt x="564" y="9074"/>
                  </a:cubicBezTo>
                  <a:cubicBezTo>
                    <a:pt x="877" y="9074"/>
                    <a:pt x="1127" y="9324"/>
                    <a:pt x="1127" y="9637"/>
                  </a:cubicBezTo>
                  <a:cubicBezTo>
                    <a:pt x="1127" y="9950"/>
                    <a:pt x="877" y="10203"/>
                    <a:pt x="564" y="10203"/>
                  </a:cubicBezTo>
                  <a:cubicBezTo>
                    <a:pt x="250" y="10203"/>
                    <a:pt x="0" y="10453"/>
                    <a:pt x="0" y="10766"/>
                  </a:cubicBezTo>
                  <a:lnTo>
                    <a:pt x="0" y="14154"/>
                  </a:lnTo>
                  <a:cubicBezTo>
                    <a:pt x="0" y="14467"/>
                    <a:pt x="250" y="14720"/>
                    <a:pt x="564" y="14720"/>
                  </a:cubicBezTo>
                  <a:cubicBezTo>
                    <a:pt x="877" y="14720"/>
                    <a:pt x="1127" y="14970"/>
                    <a:pt x="1127" y="15283"/>
                  </a:cubicBezTo>
                  <a:cubicBezTo>
                    <a:pt x="1127" y="15596"/>
                    <a:pt x="877" y="15849"/>
                    <a:pt x="564" y="15849"/>
                  </a:cubicBezTo>
                  <a:cubicBezTo>
                    <a:pt x="250" y="15849"/>
                    <a:pt x="0" y="16099"/>
                    <a:pt x="0" y="16412"/>
                  </a:cubicBezTo>
                  <a:lnTo>
                    <a:pt x="0" y="18710"/>
                  </a:lnTo>
                  <a:cubicBezTo>
                    <a:pt x="0" y="19020"/>
                    <a:pt x="250" y="19273"/>
                    <a:pt x="564" y="19273"/>
                  </a:cubicBezTo>
                  <a:lnTo>
                    <a:pt x="2861" y="19273"/>
                  </a:lnTo>
                  <a:cubicBezTo>
                    <a:pt x="3171" y="19273"/>
                    <a:pt x="3424" y="19020"/>
                    <a:pt x="3424" y="18710"/>
                  </a:cubicBezTo>
                  <a:cubicBezTo>
                    <a:pt x="3424" y="18396"/>
                    <a:pt x="3677" y="18143"/>
                    <a:pt x="3990" y="18143"/>
                  </a:cubicBezTo>
                  <a:cubicBezTo>
                    <a:pt x="4300" y="18143"/>
                    <a:pt x="4553" y="18396"/>
                    <a:pt x="4553" y="18710"/>
                  </a:cubicBezTo>
                  <a:cubicBezTo>
                    <a:pt x="4553" y="19020"/>
                    <a:pt x="4806" y="19273"/>
                    <a:pt x="5120" y="19273"/>
                  </a:cubicBezTo>
                  <a:lnTo>
                    <a:pt x="8507" y="19273"/>
                  </a:lnTo>
                  <a:cubicBezTo>
                    <a:pt x="8817" y="19273"/>
                    <a:pt x="9070" y="19020"/>
                    <a:pt x="9070" y="18710"/>
                  </a:cubicBezTo>
                  <a:cubicBezTo>
                    <a:pt x="9070" y="18396"/>
                    <a:pt x="9323" y="18143"/>
                    <a:pt x="9636" y="18143"/>
                  </a:cubicBezTo>
                  <a:cubicBezTo>
                    <a:pt x="9947" y="18143"/>
                    <a:pt x="10200" y="18396"/>
                    <a:pt x="10200" y="18710"/>
                  </a:cubicBezTo>
                  <a:cubicBezTo>
                    <a:pt x="10200" y="19020"/>
                    <a:pt x="10452" y="19273"/>
                    <a:pt x="10766" y="19273"/>
                  </a:cubicBezTo>
                  <a:lnTo>
                    <a:pt x="14153" y="19273"/>
                  </a:lnTo>
                  <a:cubicBezTo>
                    <a:pt x="14463" y="19273"/>
                    <a:pt x="14716" y="19020"/>
                    <a:pt x="14716" y="18710"/>
                  </a:cubicBezTo>
                  <a:cubicBezTo>
                    <a:pt x="14716" y="18396"/>
                    <a:pt x="14969" y="18143"/>
                    <a:pt x="15283" y="18143"/>
                  </a:cubicBezTo>
                  <a:cubicBezTo>
                    <a:pt x="15593" y="18143"/>
                    <a:pt x="15846" y="18396"/>
                    <a:pt x="15846" y="18710"/>
                  </a:cubicBezTo>
                  <a:cubicBezTo>
                    <a:pt x="15846" y="19020"/>
                    <a:pt x="16099" y="19273"/>
                    <a:pt x="16412" y="19273"/>
                  </a:cubicBezTo>
                  <a:lnTo>
                    <a:pt x="18706" y="19273"/>
                  </a:lnTo>
                  <a:cubicBezTo>
                    <a:pt x="19019" y="19273"/>
                    <a:pt x="19272" y="19020"/>
                    <a:pt x="19272" y="18710"/>
                  </a:cubicBezTo>
                  <a:lnTo>
                    <a:pt x="19272" y="16412"/>
                  </a:lnTo>
                  <a:cubicBezTo>
                    <a:pt x="19272" y="16099"/>
                    <a:pt x="19019" y="15849"/>
                    <a:pt x="18706" y="15849"/>
                  </a:cubicBezTo>
                  <a:cubicBezTo>
                    <a:pt x="18393" y="15849"/>
                    <a:pt x="18143" y="15596"/>
                    <a:pt x="18143" y="15283"/>
                  </a:cubicBezTo>
                  <a:cubicBezTo>
                    <a:pt x="18143" y="14970"/>
                    <a:pt x="18393" y="14720"/>
                    <a:pt x="18706" y="14720"/>
                  </a:cubicBezTo>
                  <a:cubicBezTo>
                    <a:pt x="19019" y="14720"/>
                    <a:pt x="19272" y="14467"/>
                    <a:pt x="19272" y="14154"/>
                  </a:cubicBezTo>
                  <a:lnTo>
                    <a:pt x="19272" y="10766"/>
                  </a:lnTo>
                  <a:cubicBezTo>
                    <a:pt x="19272" y="10453"/>
                    <a:pt x="19019" y="10203"/>
                    <a:pt x="18706" y="10203"/>
                  </a:cubicBezTo>
                  <a:cubicBezTo>
                    <a:pt x="18393" y="10203"/>
                    <a:pt x="18143" y="9950"/>
                    <a:pt x="18143" y="9637"/>
                  </a:cubicBezTo>
                  <a:cubicBezTo>
                    <a:pt x="18143" y="9324"/>
                    <a:pt x="18393" y="9074"/>
                    <a:pt x="18706" y="9074"/>
                  </a:cubicBezTo>
                  <a:cubicBezTo>
                    <a:pt x="19019" y="9074"/>
                    <a:pt x="19272" y="8821"/>
                    <a:pt x="19272" y="8507"/>
                  </a:cubicBezTo>
                  <a:lnTo>
                    <a:pt x="19272" y="5120"/>
                  </a:lnTo>
                  <a:cubicBezTo>
                    <a:pt x="19272" y="4807"/>
                    <a:pt x="19019" y="4557"/>
                    <a:pt x="18706" y="4557"/>
                  </a:cubicBezTo>
                  <a:cubicBezTo>
                    <a:pt x="18393" y="4557"/>
                    <a:pt x="18143" y="4304"/>
                    <a:pt x="18143" y="3991"/>
                  </a:cubicBezTo>
                  <a:cubicBezTo>
                    <a:pt x="18143" y="3677"/>
                    <a:pt x="18393" y="3427"/>
                    <a:pt x="18706" y="3427"/>
                  </a:cubicBezTo>
                  <a:cubicBezTo>
                    <a:pt x="19019" y="3427"/>
                    <a:pt x="19272" y="3175"/>
                    <a:pt x="19272" y="2861"/>
                  </a:cubicBezTo>
                  <a:lnTo>
                    <a:pt x="19272" y="567"/>
                  </a:lnTo>
                  <a:cubicBezTo>
                    <a:pt x="19272" y="254"/>
                    <a:pt x="19019" y="1"/>
                    <a:pt x="18706" y="1"/>
                  </a:cubicBezTo>
                  <a:lnTo>
                    <a:pt x="16412" y="1"/>
                  </a:lnTo>
                  <a:cubicBezTo>
                    <a:pt x="16099" y="1"/>
                    <a:pt x="15846" y="254"/>
                    <a:pt x="15846" y="567"/>
                  </a:cubicBezTo>
                  <a:cubicBezTo>
                    <a:pt x="15846" y="877"/>
                    <a:pt x="15593" y="1130"/>
                    <a:pt x="15283" y="1130"/>
                  </a:cubicBezTo>
                  <a:cubicBezTo>
                    <a:pt x="14969" y="1130"/>
                    <a:pt x="14716" y="877"/>
                    <a:pt x="14716" y="567"/>
                  </a:cubicBezTo>
                  <a:cubicBezTo>
                    <a:pt x="14716" y="254"/>
                    <a:pt x="14463" y="1"/>
                    <a:pt x="14153" y="1"/>
                  </a:cubicBezTo>
                  <a:lnTo>
                    <a:pt x="10766" y="1"/>
                  </a:lnTo>
                  <a:cubicBezTo>
                    <a:pt x="10452" y="1"/>
                    <a:pt x="10200" y="254"/>
                    <a:pt x="10200" y="567"/>
                  </a:cubicBezTo>
                  <a:cubicBezTo>
                    <a:pt x="10200" y="877"/>
                    <a:pt x="9947" y="1130"/>
                    <a:pt x="9636" y="1130"/>
                  </a:cubicBezTo>
                  <a:cubicBezTo>
                    <a:pt x="9323" y="1130"/>
                    <a:pt x="9070" y="877"/>
                    <a:pt x="9070" y="567"/>
                  </a:cubicBezTo>
                  <a:cubicBezTo>
                    <a:pt x="9070" y="254"/>
                    <a:pt x="8817" y="1"/>
                    <a:pt x="8507" y="1"/>
                  </a:cubicBezTo>
                  <a:lnTo>
                    <a:pt x="5120" y="1"/>
                  </a:lnTo>
                  <a:cubicBezTo>
                    <a:pt x="4806" y="1"/>
                    <a:pt x="4553" y="254"/>
                    <a:pt x="4553" y="567"/>
                  </a:cubicBezTo>
                  <a:cubicBezTo>
                    <a:pt x="4553" y="877"/>
                    <a:pt x="4300" y="1130"/>
                    <a:pt x="3990" y="1130"/>
                  </a:cubicBezTo>
                  <a:cubicBezTo>
                    <a:pt x="3677" y="1130"/>
                    <a:pt x="3424" y="877"/>
                    <a:pt x="3424" y="567"/>
                  </a:cubicBezTo>
                  <a:cubicBezTo>
                    <a:pt x="3424" y="254"/>
                    <a:pt x="3171" y="1"/>
                    <a:pt x="28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67" name="Google Shape;7667;p77"/>
          <p:cNvGrpSpPr/>
          <p:nvPr/>
        </p:nvGrpSpPr>
        <p:grpSpPr>
          <a:xfrm>
            <a:off x="828875" y="2731810"/>
            <a:ext cx="340204" cy="298116"/>
            <a:chOff x="899850" y="871450"/>
            <a:chExt cx="483175" cy="423400"/>
          </a:xfrm>
        </p:grpSpPr>
        <p:sp>
          <p:nvSpPr>
            <p:cNvPr id="7668" name="Google Shape;7668;p77"/>
            <p:cNvSpPr/>
            <p:nvPr/>
          </p:nvSpPr>
          <p:spPr>
            <a:xfrm>
              <a:off x="1325175" y="1040825"/>
              <a:ext cx="56425" cy="28275"/>
            </a:xfrm>
            <a:custGeom>
              <a:avLst/>
              <a:gdLst/>
              <a:ahLst/>
              <a:cxnLst/>
              <a:rect l="l" t="t" r="r" b="b"/>
              <a:pathLst>
                <a:path w="2257" h="1131" extrusionOk="0">
                  <a:moveTo>
                    <a:pt x="564" y="1"/>
                  </a:moveTo>
                  <a:cubicBezTo>
                    <a:pt x="251" y="1"/>
                    <a:pt x="1" y="251"/>
                    <a:pt x="1" y="564"/>
                  </a:cubicBezTo>
                  <a:cubicBezTo>
                    <a:pt x="1" y="877"/>
                    <a:pt x="251" y="1130"/>
                    <a:pt x="564" y="1130"/>
                  </a:cubicBezTo>
                  <a:lnTo>
                    <a:pt x="1693" y="1130"/>
                  </a:lnTo>
                  <a:cubicBezTo>
                    <a:pt x="2006" y="1130"/>
                    <a:pt x="2256" y="877"/>
                    <a:pt x="2256" y="564"/>
                  </a:cubicBezTo>
                  <a:cubicBezTo>
                    <a:pt x="2256" y="251"/>
                    <a:pt x="2006" y="1"/>
                    <a:pt x="16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69" name="Google Shape;7669;p77"/>
            <p:cNvSpPr/>
            <p:nvPr/>
          </p:nvSpPr>
          <p:spPr>
            <a:xfrm>
              <a:off x="1323750" y="956100"/>
              <a:ext cx="59275" cy="56525"/>
            </a:xfrm>
            <a:custGeom>
              <a:avLst/>
              <a:gdLst/>
              <a:ahLst/>
              <a:cxnLst/>
              <a:rect l="l" t="t" r="r" b="b"/>
              <a:pathLst>
                <a:path w="2371" h="2261" extrusionOk="0">
                  <a:moveTo>
                    <a:pt x="1750" y="0"/>
                  </a:moveTo>
                  <a:cubicBezTo>
                    <a:pt x="1605" y="0"/>
                    <a:pt x="1461" y="55"/>
                    <a:pt x="1350" y="165"/>
                  </a:cubicBezTo>
                  <a:lnTo>
                    <a:pt x="220" y="1294"/>
                  </a:lnTo>
                  <a:cubicBezTo>
                    <a:pt x="0" y="1517"/>
                    <a:pt x="0" y="1872"/>
                    <a:pt x="220" y="2095"/>
                  </a:cubicBezTo>
                  <a:cubicBezTo>
                    <a:pt x="332" y="2205"/>
                    <a:pt x="476" y="2260"/>
                    <a:pt x="621" y="2260"/>
                  </a:cubicBezTo>
                  <a:cubicBezTo>
                    <a:pt x="765" y="2260"/>
                    <a:pt x="910" y="2205"/>
                    <a:pt x="1021" y="2095"/>
                  </a:cubicBezTo>
                  <a:lnTo>
                    <a:pt x="2151" y="966"/>
                  </a:lnTo>
                  <a:cubicBezTo>
                    <a:pt x="2370" y="743"/>
                    <a:pt x="2370" y="388"/>
                    <a:pt x="2151" y="165"/>
                  </a:cubicBezTo>
                  <a:cubicBezTo>
                    <a:pt x="2039" y="55"/>
                    <a:pt x="1895" y="0"/>
                    <a:pt x="175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70" name="Google Shape;7670;p77"/>
            <p:cNvSpPr/>
            <p:nvPr/>
          </p:nvSpPr>
          <p:spPr>
            <a:xfrm>
              <a:off x="1323750" y="1097250"/>
              <a:ext cx="59275" cy="56525"/>
            </a:xfrm>
            <a:custGeom>
              <a:avLst/>
              <a:gdLst/>
              <a:ahLst/>
              <a:cxnLst/>
              <a:rect l="l" t="t" r="r" b="b"/>
              <a:pathLst>
                <a:path w="2371" h="2261" extrusionOk="0">
                  <a:moveTo>
                    <a:pt x="621" y="0"/>
                  </a:moveTo>
                  <a:cubicBezTo>
                    <a:pt x="476" y="0"/>
                    <a:pt x="332" y="55"/>
                    <a:pt x="220" y="165"/>
                  </a:cubicBezTo>
                  <a:cubicBezTo>
                    <a:pt x="0" y="388"/>
                    <a:pt x="0" y="743"/>
                    <a:pt x="220" y="966"/>
                  </a:cubicBezTo>
                  <a:lnTo>
                    <a:pt x="1350" y="2095"/>
                  </a:lnTo>
                  <a:cubicBezTo>
                    <a:pt x="1461" y="2205"/>
                    <a:pt x="1605" y="2260"/>
                    <a:pt x="1750" y="2260"/>
                  </a:cubicBezTo>
                  <a:cubicBezTo>
                    <a:pt x="1895" y="2260"/>
                    <a:pt x="2039" y="2205"/>
                    <a:pt x="2151" y="2095"/>
                  </a:cubicBezTo>
                  <a:cubicBezTo>
                    <a:pt x="2370" y="1872"/>
                    <a:pt x="2370" y="1517"/>
                    <a:pt x="2151" y="1294"/>
                  </a:cubicBezTo>
                  <a:lnTo>
                    <a:pt x="1021" y="165"/>
                  </a:lnTo>
                  <a:cubicBezTo>
                    <a:pt x="910" y="55"/>
                    <a:pt x="765" y="0"/>
                    <a:pt x="6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71" name="Google Shape;7671;p77"/>
            <p:cNvSpPr/>
            <p:nvPr/>
          </p:nvSpPr>
          <p:spPr>
            <a:xfrm>
              <a:off x="899850" y="871450"/>
              <a:ext cx="396150" cy="423400"/>
            </a:xfrm>
            <a:custGeom>
              <a:avLst/>
              <a:gdLst/>
              <a:ahLst/>
              <a:cxnLst/>
              <a:rect l="l" t="t" r="r" b="b"/>
              <a:pathLst>
                <a:path w="15846" h="16936" extrusionOk="0">
                  <a:moveTo>
                    <a:pt x="6812" y="4518"/>
                  </a:moveTo>
                  <a:lnTo>
                    <a:pt x="6812" y="10164"/>
                  </a:lnTo>
                  <a:lnTo>
                    <a:pt x="5682" y="10164"/>
                  </a:lnTo>
                  <a:lnTo>
                    <a:pt x="5682" y="4518"/>
                  </a:lnTo>
                  <a:close/>
                  <a:moveTo>
                    <a:pt x="14153" y="1130"/>
                  </a:moveTo>
                  <a:cubicBezTo>
                    <a:pt x="14463" y="1130"/>
                    <a:pt x="14716" y="1380"/>
                    <a:pt x="14716" y="1693"/>
                  </a:cubicBezTo>
                  <a:lnTo>
                    <a:pt x="14716" y="12985"/>
                  </a:lnTo>
                  <a:cubicBezTo>
                    <a:pt x="14716" y="13298"/>
                    <a:pt x="14463" y="13551"/>
                    <a:pt x="14153" y="13551"/>
                  </a:cubicBezTo>
                  <a:lnTo>
                    <a:pt x="13587" y="13551"/>
                  </a:lnTo>
                  <a:lnTo>
                    <a:pt x="13587" y="1130"/>
                  </a:lnTo>
                  <a:close/>
                  <a:moveTo>
                    <a:pt x="13018" y="1"/>
                  </a:moveTo>
                  <a:cubicBezTo>
                    <a:pt x="13012" y="1"/>
                    <a:pt x="13006" y="4"/>
                    <a:pt x="13000" y="4"/>
                  </a:cubicBezTo>
                  <a:cubicBezTo>
                    <a:pt x="12992" y="4"/>
                    <a:pt x="12985" y="4"/>
                    <a:pt x="12978" y="4"/>
                  </a:cubicBezTo>
                  <a:cubicBezTo>
                    <a:pt x="12972" y="4"/>
                    <a:pt x="12967" y="4"/>
                    <a:pt x="12961" y="4"/>
                  </a:cubicBezTo>
                  <a:cubicBezTo>
                    <a:pt x="12797" y="4"/>
                    <a:pt x="12768" y="58"/>
                    <a:pt x="7221" y="3385"/>
                  </a:cubicBezTo>
                  <a:lnTo>
                    <a:pt x="3990" y="3385"/>
                  </a:lnTo>
                  <a:cubicBezTo>
                    <a:pt x="1810" y="3388"/>
                    <a:pt x="0" y="5159"/>
                    <a:pt x="0" y="7339"/>
                  </a:cubicBezTo>
                  <a:cubicBezTo>
                    <a:pt x="0" y="9323"/>
                    <a:pt x="1515" y="10959"/>
                    <a:pt x="3424" y="11236"/>
                  </a:cubicBezTo>
                  <a:lnTo>
                    <a:pt x="3424" y="15244"/>
                  </a:lnTo>
                  <a:cubicBezTo>
                    <a:pt x="3424" y="16180"/>
                    <a:pt x="4183" y="16936"/>
                    <a:pt x="5119" y="16936"/>
                  </a:cubicBezTo>
                  <a:cubicBezTo>
                    <a:pt x="6053" y="16936"/>
                    <a:pt x="6812" y="16180"/>
                    <a:pt x="6812" y="15244"/>
                  </a:cubicBezTo>
                  <a:lnTo>
                    <a:pt x="6812" y="11293"/>
                  </a:lnTo>
                  <a:lnTo>
                    <a:pt x="7221" y="11293"/>
                  </a:lnTo>
                  <a:cubicBezTo>
                    <a:pt x="12690" y="14573"/>
                    <a:pt x="12811" y="14681"/>
                    <a:pt x="12984" y="14681"/>
                  </a:cubicBezTo>
                  <a:cubicBezTo>
                    <a:pt x="12997" y="14681"/>
                    <a:pt x="13009" y="14681"/>
                    <a:pt x="13024" y="14681"/>
                  </a:cubicBezTo>
                  <a:lnTo>
                    <a:pt x="14153" y="14681"/>
                  </a:lnTo>
                  <a:cubicBezTo>
                    <a:pt x="15087" y="14678"/>
                    <a:pt x="15845" y="13922"/>
                    <a:pt x="15845" y="12985"/>
                  </a:cubicBezTo>
                  <a:lnTo>
                    <a:pt x="15845" y="1693"/>
                  </a:lnTo>
                  <a:cubicBezTo>
                    <a:pt x="15845" y="756"/>
                    <a:pt x="15087" y="1"/>
                    <a:pt x="1415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672" name="Google Shape;7672;p77"/>
          <p:cNvSpPr/>
          <p:nvPr/>
        </p:nvSpPr>
        <p:spPr>
          <a:xfrm>
            <a:off x="1265674" y="2711214"/>
            <a:ext cx="302200" cy="339253"/>
          </a:xfrm>
          <a:custGeom>
            <a:avLst/>
            <a:gdLst/>
            <a:ahLst/>
            <a:cxnLst/>
            <a:rect l="l" t="t" r="r" b="b"/>
            <a:pathLst>
              <a:path w="17168" h="19273" extrusionOk="0">
                <a:moveTo>
                  <a:pt x="15361" y="1130"/>
                </a:moveTo>
                <a:cubicBezTo>
                  <a:pt x="15671" y="1130"/>
                  <a:pt x="15924" y="1382"/>
                  <a:pt x="15924" y="1696"/>
                </a:cubicBezTo>
                <a:cubicBezTo>
                  <a:pt x="15924" y="2006"/>
                  <a:pt x="15671" y="2259"/>
                  <a:pt x="15361" y="2259"/>
                </a:cubicBezTo>
                <a:lnTo>
                  <a:pt x="1810" y="2259"/>
                </a:lnTo>
                <a:cubicBezTo>
                  <a:pt x="1497" y="2259"/>
                  <a:pt x="1244" y="2006"/>
                  <a:pt x="1244" y="1696"/>
                </a:cubicBezTo>
                <a:cubicBezTo>
                  <a:pt x="1244" y="1382"/>
                  <a:pt x="1497" y="1130"/>
                  <a:pt x="1810" y="1130"/>
                </a:cubicBezTo>
                <a:close/>
                <a:moveTo>
                  <a:pt x="15361" y="11332"/>
                </a:moveTo>
                <a:cubicBezTo>
                  <a:pt x="15671" y="11332"/>
                  <a:pt x="15924" y="11582"/>
                  <a:pt x="15924" y="11895"/>
                </a:cubicBezTo>
                <a:cubicBezTo>
                  <a:pt x="15924" y="12208"/>
                  <a:pt x="15671" y="12461"/>
                  <a:pt x="15361" y="12461"/>
                </a:cubicBezTo>
                <a:lnTo>
                  <a:pt x="1810" y="12461"/>
                </a:lnTo>
                <a:cubicBezTo>
                  <a:pt x="1497" y="12461"/>
                  <a:pt x="1244" y="12208"/>
                  <a:pt x="1244" y="11895"/>
                </a:cubicBezTo>
                <a:cubicBezTo>
                  <a:pt x="1244" y="11582"/>
                  <a:pt x="1497" y="11332"/>
                  <a:pt x="1810" y="11332"/>
                </a:cubicBezTo>
                <a:close/>
                <a:moveTo>
                  <a:pt x="1804" y="0"/>
                </a:moveTo>
                <a:cubicBezTo>
                  <a:pt x="982" y="0"/>
                  <a:pt x="277" y="593"/>
                  <a:pt x="139" y="1404"/>
                </a:cubicBezTo>
                <a:cubicBezTo>
                  <a:pt x="1" y="2217"/>
                  <a:pt x="467" y="3012"/>
                  <a:pt x="1244" y="3286"/>
                </a:cubicBezTo>
                <a:lnTo>
                  <a:pt x="1244" y="10305"/>
                </a:lnTo>
                <a:cubicBezTo>
                  <a:pt x="570" y="10543"/>
                  <a:pt x="118" y="11178"/>
                  <a:pt x="115" y="11895"/>
                </a:cubicBezTo>
                <a:cubicBezTo>
                  <a:pt x="115" y="12831"/>
                  <a:pt x="874" y="13587"/>
                  <a:pt x="1810" y="13590"/>
                </a:cubicBezTo>
                <a:lnTo>
                  <a:pt x="6752" y="13590"/>
                </a:lnTo>
                <a:lnTo>
                  <a:pt x="2518" y="18333"/>
                </a:lnTo>
                <a:cubicBezTo>
                  <a:pt x="2316" y="18565"/>
                  <a:pt x="2337" y="18914"/>
                  <a:pt x="2566" y="19122"/>
                </a:cubicBezTo>
                <a:cubicBezTo>
                  <a:pt x="2674" y="19218"/>
                  <a:pt x="2809" y="19266"/>
                  <a:pt x="2943" y="19266"/>
                </a:cubicBezTo>
                <a:cubicBezTo>
                  <a:pt x="3095" y="19266"/>
                  <a:pt x="3247" y="19205"/>
                  <a:pt x="3358" y="19086"/>
                </a:cubicBezTo>
                <a:lnTo>
                  <a:pt x="8020" y="13867"/>
                </a:lnTo>
                <a:lnTo>
                  <a:pt x="8020" y="18709"/>
                </a:lnTo>
                <a:cubicBezTo>
                  <a:pt x="8020" y="19019"/>
                  <a:pt x="8273" y="19272"/>
                  <a:pt x="8586" y="19272"/>
                </a:cubicBezTo>
                <a:cubicBezTo>
                  <a:pt x="8896" y="19272"/>
                  <a:pt x="9149" y="19019"/>
                  <a:pt x="9149" y="18709"/>
                </a:cubicBezTo>
                <a:lnTo>
                  <a:pt x="9149" y="13867"/>
                </a:lnTo>
                <a:lnTo>
                  <a:pt x="13810" y="19086"/>
                </a:lnTo>
                <a:cubicBezTo>
                  <a:pt x="13922" y="19203"/>
                  <a:pt x="14072" y="19263"/>
                  <a:pt x="14224" y="19263"/>
                </a:cubicBezTo>
                <a:cubicBezTo>
                  <a:pt x="14359" y="19263"/>
                  <a:pt x="14494" y="19215"/>
                  <a:pt x="14602" y="19119"/>
                </a:cubicBezTo>
                <a:cubicBezTo>
                  <a:pt x="14831" y="18914"/>
                  <a:pt x="14852" y="18562"/>
                  <a:pt x="14650" y="18330"/>
                </a:cubicBezTo>
                <a:lnTo>
                  <a:pt x="10417" y="13590"/>
                </a:lnTo>
                <a:lnTo>
                  <a:pt x="15361" y="13590"/>
                </a:lnTo>
                <a:cubicBezTo>
                  <a:pt x="16183" y="13590"/>
                  <a:pt x="16891" y="12997"/>
                  <a:pt x="17029" y="12184"/>
                </a:cubicBezTo>
                <a:cubicBezTo>
                  <a:pt x="17168" y="11374"/>
                  <a:pt x="16701" y="10579"/>
                  <a:pt x="15924" y="10305"/>
                </a:cubicBezTo>
                <a:lnTo>
                  <a:pt x="15924" y="3286"/>
                </a:lnTo>
                <a:cubicBezTo>
                  <a:pt x="16701" y="3012"/>
                  <a:pt x="17168" y="2217"/>
                  <a:pt x="17029" y="1404"/>
                </a:cubicBezTo>
                <a:cubicBezTo>
                  <a:pt x="16891" y="593"/>
                  <a:pt x="16187" y="0"/>
                  <a:pt x="15367" y="0"/>
                </a:cubicBezTo>
                <a:cubicBezTo>
                  <a:pt x="15365" y="0"/>
                  <a:pt x="15363" y="0"/>
                  <a:pt x="15361" y="0"/>
                </a:cubicBezTo>
                <a:lnTo>
                  <a:pt x="1810" y="0"/>
                </a:lnTo>
                <a:cubicBezTo>
                  <a:pt x="1808" y="0"/>
                  <a:pt x="1806" y="0"/>
                  <a:pt x="18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673" name="Google Shape;7673;p77"/>
          <p:cNvGrpSpPr/>
          <p:nvPr/>
        </p:nvGrpSpPr>
        <p:grpSpPr>
          <a:xfrm>
            <a:off x="1660875" y="2711232"/>
            <a:ext cx="340573" cy="339271"/>
            <a:chOff x="2085450" y="842250"/>
            <a:chExt cx="483700" cy="481850"/>
          </a:xfrm>
        </p:grpSpPr>
        <p:sp>
          <p:nvSpPr>
            <p:cNvPr id="7674" name="Google Shape;7674;p77"/>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75" name="Google Shape;7675;p77"/>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76" name="Google Shape;7676;p77"/>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77" name="Google Shape;7677;p77"/>
          <p:cNvGrpSpPr/>
          <p:nvPr/>
        </p:nvGrpSpPr>
        <p:grpSpPr>
          <a:xfrm>
            <a:off x="2089443" y="2711241"/>
            <a:ext cx="339306" cy="339253"/>
            <a:chOff x="2685825" y="840375"/>
            <a:chExt cx="481900" cy="481825"/>
          </a:xfrm>
        </p:grpSpPr>
        <p:sp>
          <p:nvSpPr>
            <p:cNvPr id="7678" name="Google Shape;7678;p77"/>
            <p:cNvSpPr/>
            <p:nvPr/>
          </p:nvSpPr>
          <p:spPr>
            <a:xfrm>
              <a:off x="2685825" y="840375"/>
              <a:ext cx="481900" cy="481825"/>
            </a:xfrm>
            <a:custGeom>
              <a:avLst/>
              <a:gdLst/>
              <a:ahLst/>
              <a:cxnLst/>
              <a:rect l="l" t="t" r="r" b="b"/>
              <a:pathLst>
                <a:path w="19276" h="19273" extrusionOk="0">
                  <a:moveTo>
                    <a:pt x="9600" y="4592"/>
                  </a:moveTo>
                  <a:cubicBezTo>
                    <a:pt x="12403" y="4592"/>
                    <a:pt x="14683" y="6872"/>
                    <a:pt x="14683" y="9675"/>
                  </a:cubicBezTo>
                  <a:cubicBezTo>
                    <a:pt x="14683" y="12476"/>
                    <a:pt x="12403" y="14755"/>
                    <a:pt x="9600" y="14755"/>
                  </a:cubicBezTo>
                  <a:cubicBezTo>
                    <a:pt x="6799" y="14755"/>
                    <a:pt x="4520" y="12476"/>
                    <a:pt x="4520" y="9675"/>
                  </a:cubicBezTo>
                  <a:cubicBezTo>
                    <a:pt x="4520" y="6872"/>
                    <a:pt x="6799" y="4592"/>
                    <a:pt x="9600" y="4592"/>
                  </a:cubicBezTo>
                  <a:close/>
                  <a:moveTo>
                    <a:pt x="8471" y="0"/>
                  </a:moveTo>
                  <a:cubicBezTo>
                    <a:pt x="8212" y="0"/>
                    <a:pt x="7986" y="175"/>
                    <a:pt x="7923" y="428"/>
                  </a:cubicBezTo>
                  <a:lnTo>
                    <a:pt x="7691" y="1427"/>
                  </a:lnTo>
                  <a:cubicBezTo>
                    <a:pt x="6778" y="1635"/>
                    <a:pt x="5908" y="1993"/>
                    <a:pt x="5116" y="2490"/>
                  </a:cubicBezTo>
                  <a:lnTo>
                    <a:pt x="4300" y="2002"/>
                  </a:lnTo>
                  <a:cubicBezTo>
                    <a:pt x="4210" y="1949"/>
                    <a:pt x="4110" y="1922"/>
                    <a:pt x="4010" y="1922"/>
                  </a:cubicBezTo>
                  <a:cubicBezTo>
                    <a:pt x="3864" y="1922"/>
                    <a:pt x="3719" y="1978"/>
                    <a:pt x="3611" y="2087"/>
                  </a:cubicBezTo>
                  <a:lnTo>
                    <a:pt x="2015" y="3683"/>
                  </a:lnTo>
                  <a:cubicBezTo>
                    <a:pt x="1831" y="3866"/>
                    <a:pt x="1798" y="4153"/>
                    <a:pt x="1930" y="4372"/>
                  </a:cubicBezTo>
                  <a:lnTo>
                    <a:pt x="2418" y="5188"/>
                  </a:lnTo>
                  <a:cubicBezTo>
                    <a:pt x="1921" y="5980"/>
                    <a:pt x="1563" y="6851"/>
                    <a:pt x="1355" y="7766"/>
                  </a:cubicBezTo>
                  <a:lnTo>
                    <a:pt x="431" y="7995"/>
                  </a:lnTo>
                  <a:cubicBezTo>
                    <a:pt x="178" y="8058"/>
                    <a:pt x="0" y="8284"/>
                    <a:pt x="3" y="8546"/>
                  </a:cubicBezTo>
                  <a:lnTo>
                    <a:pt x="3" y="10804"/>
                  </a:lnTo>
                  <a:cubicBezTo>
                    <a:pt x="0" y="11060"/>
                    <a:pt x="178" y="11286"/>
                    <a:pt x="428" y="11349"/>
                  </a:cubicBezTo>
                  <a:lnTo>
                    <a:pt x="1352" y="11581"/>
                  </a:lnTo>
                  <a:cubicBezTo>
                    <a:pt x="1560" y="12494"/>
                    <a:pt x="1921" y="13364"/>
                    <a:pt x="2418" y="14159"/>
                  </a:cubicBezTo>
                  <a:lnTo>
                    <a:pt x="1927" y="14972"/>
                  </a:lnTo>
                  <a:cubicBezTo>
                    <a:pt x="1795" y="15195"/>
                    <a:pt x="1831" y="15478"/>
                    <a:pt x="2012" y="15662"/>
                  </a:cubicBezTo>
                  <a:lnTo>
                    <a:pt x="3611" y="17261"/>
                  </a:lnTo>
                  <a:cubicBezTo>
                    <a:pt x="3720" y="17368"/>
                    <a:pt x="3864" y="17424"/>
                    <a:pt x="4011" y="17424"/>
                  </a:cubicBezTo>
                  <a:cubicBezTo>
                    <a:pt x="4110" y="17424"/>
                    <a:pt x="4210" y="17398"/>
                    <a:pt x="4300" y="17345"/>
                  </a:cubicBezTo>
                  <a:lnTo>
                    <a:pt x="5113" y="16854"/>
                  </a:lnTo>
                  <a:cubicBezTo>
                    <a:pt x="5908" y="17351"/>
                    <a:pt x="6778" y="17712"/>
                    <a:pt x="7691" y="17920"/>
                  </a:cubicBezTo>
                  <a:lnTo>
                    <a:pt x="7923" y="18844"/>
                  </a:lnTo>
                  <a:cubicBezTo>
                    <a:pt x="7983" y="19094"/>
                    <a:pt x="8212" y="19272"/>
                    <a:pt x="8471" y="19272"/>
                  </a:cubicBezTo>
                  <a:lnTo>
                    <a:pt x="10729" y="19272"/>
                  </a:lnTo>
                  <a:cubicBezTo>
                    <a:pt x="10988" y="19272"/>
                    <a:pt x="11214" y="19097"/>
                    <a:pt x="11277" y="18844"/>
                  </a:cubicBezTo>
                  <a:lnTo>
                    <a:pt x="11509" y="17920"/>
                  </a:lnTo>
                  <a:cubicBezTo>
                    <a:pt x="12421" y="17712"/>
                    <a:pt x="13292" y="17354"/>
                    <a:pt x="14084" y="16857"/>
                  </a:cubicBezTo>
                  <a:lnTo>
                    <a:pt x="14900" y="17345"/>
                  </a:lnTo>
                  <a:cubicBezTo>
                    <a:pt x="14989" y="17399"/>
                    <a:pt x="15090" y="17425"/>
                    <a:pt x="15190" y="17425"/>
                  </a:cubicBezTo>
                  <a:cubicBezTo>
                    <a:pt x="15336" y="17425"/>
                    <a:pt x="15480" y="17369"/>
                    <a:pt x="15589" y="17261"/>
                  </a:cubicBezTo>
                  <a:lnTo>
                    <a:pt x="17185" y="15665"/>
                  </a:lnTo>
                  <a:cubicBezTo>
                    <a:pt x="17369" y="15481"/>
                    <a:pt x="17402" y="15195"/>
                    <a:pt x="17270" y="14975"/>
                  </a:cubicBezTo>
                  <a:lnTo>
                    <a:pt x="16782" y="14159"/>
                  </a:lnTo>
                  <a:cubicBezTo>
                    <a:pt x="17279" y="13367"/>
                    <a:pt x="17637" y="12497"/>
                    <a:pt x="17845" y="11584"/>
                  </a:cubicBezTo>
                  <a:lnTo>
                    <a:pt x="18844" y="11352"/>
                  </a:lnTo>
                  <a:cubicBezTo>
                    <a:pt x="19097" y="11289"/>
                    <a:pt x="19275" y="11063"/>
                    <a:pt x="19275" y="10804"/>
                  </a:cubicBezTo>
                  <a:lnTo>
                    <a:pt x="19275" y="8546"/>
                  </a:lnTo>
                  <a:cubicBezTo>
                    <a:pt x="19275" y="8287"/>
                    <a:pt x="19097" y="8061"/>
                    <a:pt x="18847" y="7998"/>
                  </a:cubicBezTo>
                  <a:lnTo>
                    <a:pt x="17848" y="7766"/>
                  </a:lnTo>
                  <a:cubicBezTo>
                    <a:pt x="17640" y="6854"/>
                    <a:pt x="17279" y="5983"/>
                    <a:pt x="16782" y="5188"/>
                  </a:cubicBezTo>
                  <a:lnTo>
                    <a:pt x="17273" y="4375"/>
                  </a:lnTo>
                  <a:cubicBezTo>
                    <a:pt x="17405" y="4153"/>
                    <a:pt x="17369" y="3869"/>
                    <a:pt x="17188" y="3686"/>
                  </a:cubicBezTo>
                  <a:lnTo>
                    <a:pt x="15589" y="2090"/>
                  </a:lnTo>
                  <a:cubicBezTo>
                    <a:pt x="15480" y="1980"/>
                    <a:pt x="15335" y="1923"/>
                    <a:pt x="15188" y="1923"/>
                  </a:cubicBezTo>
                  <a:cubicBezTo>
                    <a:pt x="15089" y="1923"/>
                    <a:pt x="14989" y="1949"/>
                    <a:pt x="14900" y="2002"/>
                  </a:cubicBezTo>
                  <a:lnTo>
                    <a:pt x="14087" y="2493"/>
                  </a:lnTo>
                  <a:cubicBezTo>
                    <a:pt x="13292" y="1996"/>
                    <a:pt x="12421" y="1635"/>
                    <a:pt x="11509" y="1427"/>
                  </a:cubicBezTo>
                  <a:lnTo>
                    <a:pt x="11277" y="428"/>
                  </a:lnTo>
                  <a:cubicBezTo>
                    <a:pt x="11217" y="178"/>
                    <a:pt x="10988" y="0"/>
                    <a:pt x="107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79" name="Google Shape;7679;p77"/>
            <p:cNvSpPr/>
            <p:nvPr/>
          </p:nvSpPr>
          <p:spPr>
            <a:xfrm>
              <a:off x="2819200" y="983400"/>
              <a:ext cx="205475" cy="197625"/>
            </a:xfrm>
            <a:custGeom>
              <a:avLst/>
              <a:gdLst/>
              <a:ahLst/>
              <a:cxnLst/>
              <a:rect l="l" t="t" r="r" b="b"/>
              <a:pathLst>
                <a:path w="8219" h="7905" extrusionOk="0">
                  <a:moveTo>
                    <a:pt x="4265" y="1129"/>
                  </a:moveTo>
                  <a:cubicBezTo>
                    <a:pt x="4629" y="1129"/>
                    <a:pt x="4996" y="1199"/>
                    <a:pt x="5346" y="1343"/>
                  </a:cubicBezTo>
                  <a:cubicBezTo>
                    <a:pt x="6400" y="1780"/>
                    <a:pt x="7089" y="2810"/>
                    <a:pt x="7089" y="3954"/>
                  </a:cubicBezTo>
                  <a:cubicBezTo>
                    <a:pt x="7086" y="5511"/>
                    <a:pt x="5825" y="6773"/>
                    <a:pt x="4265" y="6776"/>
                  </a:cubicBezTo>
                  <a:cubicBezTo>
                    <a:pt x="3124" y="6776"/>
                    <a:pt x="2094" y="6089"/>
                    <a:pt x="1657" y="5032"/>
                  </a:cubicBezTo>
                  <a:cubicBezTo>
                    <a:pt x="1221" y="3978"/>
                    <a:pt x="1461" y="2765"/>
                    <a:pt x="2268" y="1958"/>
                  </a:cubicBezTo>
                  <a:cubicBezTo>
                    <a:pt x="2808" y="1416"/>
                    <a:pt x="3530" y="1129"/>
                    <a:pt x="4265" y="1129"/>
                  </a:cubicBezTo>
                  <a:close/>
                  <a:moveTo>
                    <a:pt x="4265" y="0"/>
                  </a:moveTo>
                  <a:cubicBezTo>
                    <a:pt x="2666" y="0"/>
                    <a:pt x="1227" y="964"/>
                    <a:pt x="612" y="2440"/>
                  </a:cubicBezTo>
                  <a:cubicBezTo>
                    <a:pt x="1" y="3918"/>
                    <a:pt x="341" y="5616"/>
                    <a:pt x="1470" y="6749"/>
                  </a:cubicBezTo>
                  <a:cubicBezTo>
                    <a:pt x="2226" y="7504"/>
                    <a:pt x="3237" y="7905"/>
                    <a:pt x="4265" y="7905"/>
                  </a:cubicBezTo>
                  <a:cubicBezTo>
                    <a:pt x="4774" y="7905"/>
                    <a:pt x="5288" y="7806"/>
                    <a:pt x="5777" y="7604"/>
                  </a:cubicBezTo>
                  <a:cubicBezTo>
                    <a:pt x="7255" y="6993"/>
                    <a:pt x="8219" y="5550"/>
                    <a:pt x="8219" y="3954"/>
                  </a:cubicBezTo>
                  <a:cubicBezTo>
                    <a:pt x="8216" y="1771"/>
                    <a:pt x="6448" y="3"/>
                    <a:pt x="42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80" name="Google Shape;7680;p77"/>
          <p:cNvGrpSpPr/>
          <p:nvPr/>
        </p:nvGrpSpPr>
        <p:grpSpPr>
          <a:xfrm>
            <a:off x="2501104" y="2710924"/>
            <a:ext cx="350431" cy="339887"/>
            <a:chOff x="3270675" y="841800"/>
            <a:chExt cx="497700" cy="482725"/>
          </a:xfrm>
        </p:grpSpPr>
        <p:sp>
          <p:nvSpPr>
            <p:cNvPr id="7681" name="Google Shape;7681;p77"/>
            <p:cNvSpPr/>
            <p:nvPr/>
          </p:nvSpPr>
          <p:spPr>
            <a:xfrm>
              <a:off x="3270675" y="902000"/>
              <a:ext cx="447125" cy="422525"/>
            </a:xfrm>
            <a:custGeom>
              <a:avLst/>
              <a:gdLst/>
              <a:ahLst/>
              <a:cxnLst/>
              <a:rect l="l" t="t" r="r" b="b"/>
              <a:pathLst>
                <a:path w="17885" h="16901" extrusionOk="0">
                  <a:moveTo>
                    <a:pt x="3454" y="0"/>
                  </a:moveTo>
                  <a:cubicBezTo>
                    <a:pt x="3343" y="0"/>
                    <a:pt x="3231" y="40"/>
                    <a:pt x="3141" y="122"/>
                  </a:cubicBezTo>
                  <a:cubicBezTo>
                    <a:pt x="1160" y="1940"/>
                    <a:pt x="0" y="4548"/>
                    <a:pt x="0" y="7246"/>
                  </a:cubicBezTo>
                  <a:cubicBezTo>
                    <a:pt x="0" y="12579"/>
                    <a:pt x="4325" y="16900"/>
                    <a:pt x="9657" y="16900"/>
                  </a:cubicBezTo>
                  <a:cubicBezTo>
                    <a:pt x="10907" y="16900"/>
                    <a:pt x="12175" y="16662"/>
                    <a:pt x="13331" y="16178"/>
                  </a:cubicBezTo>
                  <a:cubicBezTo>
                    <a:pt x="15126" y="15434"/>
                    <a:pt x="16659" y="14169"/>
                    <a:pt x="17728" y="12546"/>
                  </a:cubicBezTo>
                  <a:cubicBezTo>
                    <a:pt x="17884" y="12305"/>
                    <a:pt x="17788" y="11983"/>
                    <a:pt x="17526" y="11866"/>
                  </a:cubicBezTo>
                  <a:lnTo>
                    <a:pt x="9158" y="8171"/>
                  </a:lnTo>
                  <a:cubicBezTo>
                    <a:pt x="9016" y="8108"/>
                    <a:pt x="8896" y="8005"/>
                    <a:pt x="8811" y="7876"/>
                  </a:cubicBezTo>
                  <a:lnTo>
                    <a:pt x="8405" y="7246"/>
                  </a:lnTo>
                  <a:lnTo>
                    <a:pt x="3846" y="212"/>
                  </a:lnTo>
                  <a:cubicBezTo>
                    <a:pt x="3756" y="73"/>
                    <a:pt x="3606" y="0"/>
                    <a:pt x="34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82" name="Google Shape;7682;p77"/>
            <p:cNvSpPr/>
            <p:nvPr/>
          </p:nvSpPr>
          <p:spPr>
            <a:xfrm>
              <a:off x="3385250" y="841800"/>
              <a:ext cx="279700" cy="220925"/>
            </a:xfrm>
            <a:custGeom>
              <a:avLst/>
              <a:gdLst/>
              <a:ahLst/>
              <a:cxnLst/>
              <a:rect l="l" t="t" r="r" b="b"/>
              <a:pathLst>
                <a:path w="11188" h="8837" extrusionOk="0">
                  <a:moveTo>
                    <a:pt x="5070" y="0"/>
                  </a:moveTo>
                  <a:cubicBezTo>
                    <a:pt x="3434" y="0"/>
                    <a:pt x="1792" y="415"/>
                    <a:pt x="308" y="1256"/>
                  </a:cubicBezTo>
                  <a:cubicBezTo>
                    <a:pt x="76" y="1388"/>
                    <a:pt x="1" y="1690"/>
                    <a:pt x="148" y="1912"/>
                  </a:cubicBezTo>
                  <a:lnTo>
                    <a:pt x="4532" y="8676"/>
                  </a:lnTo>
                  <a:cubicBezTo>
                    <a:pt x="4601" y="8781"/>
                    <a:pt x="4714" y="8837"/>
                    <a:pt x="4828" y="8837"/>
                  </a:cubicBezTo>
                  <a:cubicBezTo>
                    <a:pt x="4919" y="8837"/>
                    <a:pt x="5010" y="8802"/>
                    <a:pt x="5081" y="8730"/>
                  </a:cubicBezTo>
                  <a:lnTo>
                    <a:pt x="10992" y="2683"/>
                  </a:lnTo>
                  <a:cubicBezTo>
                    <a:pt x="11187" y="2482"/>
                    <a:pt x="11163" y="2156"/>
                    <a:pt x="10940" y="1988"/>
                  </a:cubicBezTo>
                  <a:cubicBezTo>
                    <a:pt x="9218" y="670"/>
                    <a:pt x="7149" y="0"/>
                    <a:pt x="50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83" name="Google Shape;7683;p77"/>
            <p:cNvSpPr/>
            <p:nvPr/>
          </p:nvSpPr>
          <p:spPr>
            <a:xfrm>
              <a:off x="3530100" y="924750"/>
              <a:ext cx="238275" cy="250200"/>
            </a:xfrm>
            <a:custGeom>
              <a:avLst/>
              <a:gdLst/>
              <a:ahLst/>
              <a:cxnLst/>
              <a:rect l="l" t="t" r="r" b="b"/>
              <a:pathLst>
                <a:path w="9531" h="10008" extrusionOk="0">
                  <a:moveTo>
                    <a:pt x="6350" y="1"/>
                  </a:moveTo>
                  <a:cubicBezTo>
                    <a:pt x="6230" y="1"/>
                    <a:pt x="6108" y="47"/>
                    <a:pt x="6017" y="142"/>
                  </a:cubicBezTo>
                  <a:lnTo>
                    <a:pt x="172" y="6123"/>
                  </a:lnTo>
                  <a:cubicBezTo>
                    <a:pt x="0" y="6297"/>
                    <a:pt x="57" y="6589"/>
                    <a:pt x="283" y="6689"/>
                  </a:cubicBezTo>
                  <a:lnTo>
                    <a:pt x="7706" y="9968"/>
                  </a:lnTo>
                  <a:cubicBezTo>
                    <a:pt x="7767" y="9995"/>
                    <a:pt x="7830" y="10007"/>
                    <a:pt x="7893" y="10007"/>
                  </a:cubicBezTo>
                  <a:cubicBezTo>
                    <a:pt x="8082" y="10007"/>
                    <a:pt x="8261" y="9890"/>
                    <a:pt x="8329" y="9700"/>
                  </a:cubicBezTo>
                  <a:cubicBezTo>
                    <a:pt x="9531" y="6463"/>
                    <a:pt x="8913" y="2828"/>
                    <a:pt x="6706" y="169"/>
                  </a:cubicBezTo>
                  <a:cubicBezTo>
                    <a:pt x="6615" y="57"/>
                    <a:pt x="6483" y="1"/>
                    <a:pt x="635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684" name="Google Shape;7684;p77"/>
          <p:cNvSpPr/>
          <p:nvPr/>
        </p:nvSpPr>
        <p:spPr>
          <a:xfrm>
            <a:off x="2919129" y="2721811"/>
            <a:ext cx="339253" cy="318060"/>
          </a:xfrm>
          <a:custGeom>
            <a:avLst/>
            <a:gdLst/>
            <a:ahLst/>
            <a:cxnLst/>
            <a:rect l="l" t="t" r="r" b="b"/>
            <a:pathLst>
              <a:path w="19273" h="18069" extrusionOk="0">
                <a:moveTo>
                  <a:pt x="5456" y="7679"/>
                </a:moveTo>
                <a:cubicBezTo>
                  <a:pt x="6294" y="7679"/>
                  <a:pt x="6715" y="8694"/>
                  <a:pt x="6122" y="9284"/>
                </a:cubicBezTo>
                <a:cubicBezTo>
                  <a:pt x="5930" y="9476"/>
                  <a:pt x="5694" y="9562"/>
                  <a:pt x="5462" y="9562"/>
                </a:cubicBezTo>
                <a:cubicBezTo>
                  <a:pt x="4979" y="9562"/>
                  <a:pt x="4517" y="9188"/>
                  <a:pt x="4517" y="8622"/>
                </a:cubicBezTo>
                <a:cubicBezTo>
                  <a:pt x="4517" y="8101"/>
                  <a:pt x="4936" y="7679"/>
                  <a:pt x="5456" y="7679"/>
                </a:cubicBezTo>
                <a:close/>
                <a:moveTo>
                  <a:pt x="9636" y="7679"/>
                </a:moveTo>
                <a:cubicBezTo>
                  <a:pt x="10473" y="7679"/>
                  <a:pt x="10892" y="8694"/>
                  <a:pt x="10299" y="9284"/>
                </a:cubicBezTo>
                <a:cubicBezTo>
                  <a:pt x="10107" y="9476"/>
                  <a:pt x="9872" y="9562"/>
                  <a:pt x="9640" y="9562"/>
                </a:cubicBezTo>
                <a:cubicBezTo>
                  <a:pt x="9157" y="9562"/>
                  <a:pt x="8694" y="9188"/>
                  <a:pt x="8694" y="8622"/>
                </a:cubicBezTo>
                <a:cubicBezTo>
                  <a:pt x="8694" y="8101"/>
                  <a:pt x="9115" y="7679"/>
                  <a:pt x="9636" y="7679"/>
                </a:cubicBezTo>
                <a:close/>
                <a:moveTo>
                  <a:pt x="13813" y="7679"/>
                </a:moveTo>
                <a:cubicBezTo>
                  <a:pt x="14650" y="7679"/>
                  <a:pt x="15071" y="8694"/>
                  <a:pt x="14478" y="9284"/>
                </a:cubicBezTo>
                <a:cubicBezTo>
                  <a:pt x="14286" y="9476"/>
                  <a:pt x="14050" y="9562"/>
                  <a:pt x="13819" y="9562"/>
                </a:cubicBezTo>
                <a:cubicBezTo>
                  <a:pt x="13336" y="9562"/>
                  <a:pt x="12873" y="9188"/>
                  <a:pt x="12873" y="8622"/>
                </a:cubicBezTo>
                <a:cubicBezTo>
                  <a:pt x="12873" y="8101"/>
                  <a:pt x="13292" y="7679"/>
                  <a:pt x="13813" y="7679"/>
                </a:cubicBezTo>
                <a:close/>
                <a:moveTo>
                  <a:pt x="9597" y="1"/>
                </a:moveTo>
                <a:cubicBezTo>
                  <a:pt x="4303" y="1"/>
                  <a:pt x="0" y="3801"/>
                  <a:pt x="0" y="8471"/>
                </a:cubicBezTo>
                <a:cubicBezTo>
                  <a:pt x="0" y="10444"/>
                  <a:pt x="780" y="12356"/>
                  <a:pt x="2201" y="13870"/>
                </a:cubicBezTo>
                <a:cubicBezTo>
                  <a:pt x="2481" y="15033"/>
                  <a:pt x="2138" y="16258"/>
                  <a:pt x="1292" y="17104"/>
                </a:cubicBezTo>
                <a:cubicBezTo>
                  <a:pt x="940" y="17460"/>
                  <a:pt x="1190" y="18068"/>
                  <a:pt x="1692" y="18068"/>
                </a:cubicBezTo>
                <a:cubicBezTo>
                  <a:pt x="3300" y="18065"/>
                  <a:pt x="4845" y="17442"/>
                  <a:pt x="6005" y="16328"/>
                </a:cubicBezTo>
                <a:cubicBezTo>
                  <a:pt x="7150" y="16731"/>
                  <a:pt x="8357" y="16939"/>
                  <a:pt x="9571" y="16939"/>
                </a:cubicBezTo>
                <a:cubicBezTo>
                  <a:pt x="9579" y="16939"/>
                  <a:pt x="9588" y="16939"/>
                  <a:pt x="9597" y="16939"/>
                </a:cubicBezTo>
                <a:cubicBezTo>
                  <a:pt x="14891" y="16939"/>
                  <a:pt x="19272" y="13139"/>
                  <a:pt x="19272" y="8471"/>
                </a:cubicBezTo>
                <a:cubicBezTo>
                  <a:pt x="19272" y="3801"/>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685" name="Google Shape;7685;p77"/>
          <p:cNvGrpSpPr/>
          <p:nvPr/>
        </p:nvGrpSpPr>
        <p:grpSpPr>
          <a:xfrm>
            <a:off x="3337249" y="2731783"/>
            <a:ext cx="339253" cy="298169"/>
            <a:chOff x="4467200" y="877100"/>
            <a:chExt cx="481825" cy="423475"/>
          </a:xfrm>
        </p:grpSpPr>
        <p:sp>
          <p:nvSpPr>
            <p:cNvPr id="7686" name="Google Shape;7686;p77"/>
            <p:cNvSpPr/>
            <p:nvPr/>
          </p:nvSpPr>
          <p:spPr>
            <a:xfrm>
              <a:off x="4467200" y="1018225"/>
              <a:ext cx="481825" cy="282350"/>
            </a:xfrm>
            <a:custGeom>
              <a:avLst/>
              <a:gdLst/>
              <a:ahLst/>
              <a:cxnLst/>
              <a:rect l="l" t="t" r="r" b="b"/>
              <a:pathLst>
                <a:path w="19273" h="11294" extrusionOk="0">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87" name="Google Shape;7687;p77"/>
            <p:cNvSpPr/>
            <p:nvPr/>
          </p:nvSpPr>
          <p:spPr>
            <a:xfrm>
              <a:off x="4608425" y="1129300"/>
              <a:ext cx="45125" cy="60175"/>
            </a:xfrm>
            <a:custGeom>
              <a:avLst/>
              <a:gdLst/>
              <a:ahLst/>
              <a:cxnLst/>
              <a:rect l="l" t="t" r="r" b="b"/>
              <a:pathLst>
                <a:path w="1805" h="2407" extrusionOk="0">
                  <a:moveTo>
                    <a:pt x="0" y="0"/>
                  </a:moveTo>
                  <a:lnTo>
                    <a:pt x="0" y="2406"/>
                  </a:lnTo>
                  <a:lnTo>
                    <a:pt x="1804" y="1205"/>
                  </a:lnTo>
                  <a:lnTo>
                    <a:pt x="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88" name="Google Shape;7688;p77"/>
            <p:cNvSpPr/>
            <p:nvPr/>
          </p:nvSpPr>
          <p:spPr>
            <a:xfrm>
              <a:off x="4495500" y="877100"/>
              <a:ext cx="141175" cy="141175"/>
            </a:xfrm>
            <a:custGeom>
              <a:avLst/>
              <a:gdLst/>
              <a:ahLst/>
              <a:cxnLst/>
              <a:rect l="l" t="t" r="r" b="b"/>
              <a:pathLst>
                <a:path w="5647" h="5647" extrusionOk="0">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89" name="Google Shape;7689;p77"/>
            <p:cNvSpPr/>
            <p:nvPr/>
          </p:nvSpPr>
          <p:spPr>
            <a:xfrm>
              <a:off x="4636650" y="877100"/>
              <a:ext cx="141175" cy="141175"/>
            </a:xfrm>
            <a:custGeom>
              <a:avLst/>
              <a:gdLst/>
              <a:ahLst/>
              <a:cxnLst/>
              <a:rect l="l" t="t" r="r" b="b"/>
              <a:pathLst>
                <a:path w="5647" h="5647" extrusionOk="0">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90" name="Google Shape;7690;p77"/>
          <p:cNvGrpSpPr/>
          <p:nvPr/>
        </p:nvGrpSpPr>
        <p:grpSpPr>
          <a:xfrm>
            <a:off x="3752140" y="2711232"/>
            <a:ext cx="354778" cy="339271"/>
            <a:chOff x="5045500" y="842250"/>
            <a:chExt cx="503875" cy="481850"/>
          </a:xfrm>
        </p:grpSpPr>
        <p:sp>
          <p:nvSpPr>
            <p:cNvPr id="7691" name="Google Shape;7691;p77"/>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2" name="Google Shape;7692;p77"/>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693" name="Google Shape;7693;p77"/>
          <p:cNvGrpSpPr/>
          <p:nvPr/>
        </p:nvGrpSpPr>
        <p:grpSpPr>
          <a:xfrm>
            <a:off x="4174987" y="2737451"/>
            <a:ext cx="336965" cy="286833"/>
            <a:chOff x="5645200" y="879425"/>
            <a:chExt cx="478575" cy="407375"/>
          </a:xfrm>
        </p:grpSpPr>
        <p:sp>
          <p:nvSpPr>
            <p:cNvPr id="7694" name="Google Shape;7694;p77"/>
            <p:cNvSpPr/>
            <p:nvPr/>
          </p:nvSpPr>
          <p:spPr>
            <a:xfrm>
              <a:off x="6004200" y="1075025"/>
              <a:ext cx="86075" cy="93450"/>
            </a:xfrm>
            <a:custGeom>
              <a:avLst/>
              <a:gdLst/>
              <a:ahLst/>
              <a:cxnLst/>
              <a:rect l="l" t="t" r="r" b="b"/>
              <a:pathLst>
                <a:path w="3443" h="3738" extrusionOk="0">
                  <a:moveTo>
                    <a:pt x="1" y="0"/>
                  </a:moveTo>
                  <a:lnTo>
                    <a:pt x="1" y="3737"/>
                  </a:lnTo>
                  <a:lnTo>
                    <a:pt x="1907" y="3737"/>
                  </a:lnTo>
                  <a:cubicBezTo>
                    <a:pt x="2157" y="3737"/>
                    <a:pt x="2377" y="3574"/>
                    <a:pt x="2449" y="3334"/>
                  </a:cubicBezTo>
                  <a:lnTo>
                    <a:pt x="344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5" name="Google Shape;7695;p77"/>
            <p:cNvSpPr/>
            <p:nvPr/>
          </p:nvSpPr>
          <p:spPr>
            <a:xfrm>
              <a:off x="5880900" y="953275"/>
              <a:ext cx="95100" cy="93525"/>
            </a:xfrm>
            <a:custGeom>
              <a:avLst/>
              <a:gdLst/>
              <a:ahLst/>
              <a:cxnLst/>
              <a:rect l="l" t="t" r="r" b="b"/>
              <a:pathLst>
                <a:path w="3804" h="3741" extrusionOk="0">
                  <a:moveTo>
                    <a:pt x="0" y="1"/>
                  </a:moveTo>
                  <a:lnTo>
                    <a:pt x="0" y="3741"/>
                  </a:lnTo>
                  <a:lnTo>
                    <a:pt x="3804" y="3741"/>
                  </a:lnTo>
                  <a:lnTo>
                    <a:pt x="380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6" name="Google Shape;7696;p77"/>
            <p:cNvSpPr/>
            <p:nvPr/>
          </p:nvSpPr>
          <p:spPr>
            <a:xfrm>
              <a:off x="6004200" y="953275"/>
              <a:ext cx="119575" cy="93525"/>
            </a:xfrm>
            <a:custGeom>
              <a:avLst/>
              <a:gdLst/>
              <a:ahLst/>
              <a:cxnLst/>
              <a:rect l="l" t="t" r="r" b="b"/>
              <a:pathLst>
                <a:path w="4783" h="3741" extrusionOk="0">
                  <a:moveTo>
                    <a:pt x="1" y="1"/>
                  </a:moveTo>
                  <a:lnTo>
                    <a:pt x="1" y="3741"/>
                  </a:lnTo>
                  <a:lnTo>
                    <a:pt x="3777" y="3741"/>
                  </a:lnTo>
                  <a:lnTo>
                    <a:pt x="4674" y="727"/>
                  </a:lnTo>
                  <a:cubicBezTo>
                    <a:pt x="4783" y="365"/>
                    <a:pt x="4512" y="1"/>
                    <a:pt x="41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7" name="Google Shape;7697;p77"/>
            <p:cNvSpPr/>
            <p:nvPr/>
          </p:nvSpPr>
          <p:spPr>
            <a:xfrm>
              <a:off x="5880900" y="1075025"/>
              <a:ext cx="95100" cy="93450"/>
            </a:xfrm>
            <a:custGeom>
              <a:avLst/>
              <a:gdLst/>
              <a:ahLst/>
              <a:cxnLst/>
              <a:rect l="l" t="t" r="r" b="b"/>
              <a:pathLst>
                <a:path w="3804" h="3738" extrusionOk="0">
                  <a:moveTo>
                    <a:pt x="0" y="0"/>
                  </a:moveTo>
                  <a:lnTo>
                    <a:pt x="0" y="3737"/>
                  </a:lnTo>
                  <a:lnTo>
                    <a:pt x="3804" y="3737"/>
                  </a:lnTo>
                  <a:lnTo>
                    <a:pt x="380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8" name="Google Shape;7698;p77"/>
            <p:cNvSpPr/>
            <p:nvPr/>
          </p:nvSpPr>
          <p:spPr>
            <a:xfrm>
              <a:off x="5645200" y="879425"/>
              <a:ext cx="207500" cy="167375"/>
            </a:xfrm>
            <a:custGeom>
              <a:avLst/>
              <a:gdLst/>
              <a:ahLst/>
              <a:cxnLst/>
              <a:rect l="l" t="t" r="r" b="b"/>
              <a:pathLst>
                <a:path w="8300" h="6695" extrusionOk="0">
                  <a:moveTo>
                    <a:pt x="563" y="1"/>
                  </a:moveTo>
                  <a:cubicBezTo>
                    <a:pt x="253" y="1"/>
                    <a:pt x="0" y="254"/>
                    <a:pt x="0" y="564"/>
                  </a:cubicBezTo>
                  <a:cubicBezTo>
                    <a:pt x="0" y="877"/>
                    <a:pt x="253" y="1130"/>
                    <a:pt x="563" y="1130"/>
                  </a:cubicBezTo>
                  <a:lnTo>
                    <a:pt x="2403" y="1130"/>
                  </a:lnTo>
                  <a:lnTo>
                    <a:pt x="3159" y="3672"/>
                  </a:lnTo>
                  <a:cubicBezTo>
                    <a:pt x="3162" y="3678"/>
                    <a:pt x="3162" y="3687"/>
                    <a:pt x="3165" y="3696"/>
                  </a:cubicBezTo>
                  <a:lnTo>
                    <a:pt x="4059" y="6695"/>
                  </a:lnTo>
                  <a:lnTo>
                    <a:pt x="8299" y="6695"/>
                  </a:lnTo>
                  <a:lnTo>
                    <a:pt x="8299" y="2955"/>
                  </a:lnTo>
                  <a:lnTo>
                    <a:pt x="4123" y="2955"/>
                  </a:lnTo>
                  <a:lnTo>
                    <a:pt x="3364" y="404"/>
                  </a:lnTo>
                  <a:cubicBezTo>
                    <a:pt x="3295" y="163"/>
                    <a:pt x="3072" y="1"/>
                    <a:pt x="28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99" name="Google Shape;7699;p77"/>
            <p:cNvSpPr/>
            <p:nvPr/>
          </p:nvSpPr>
          <p:spPr>
            <a:xfrm>
              <a:off x="5722500" y="1075025"/>
              <a:ext cx="370875" cy="211775"/>
            </a:xfrm>
            <a:custGeom>
              <a:avLst/>
              <a:gdLst/>
              <a:ahLst/>
              <a:cxnLst/>
              <a:rect l="l" t="t" r="r" b="b"/>
              <a:pathLst>
                <a:path w="14835" h="8471" extrusionOk="0">
                  <a:moveTo>
                    <a:pt x="1305" y="0"/>
                  </a:moveTo>
                  <a:lnTo>
                    <a:pt x="2082" y="2614"/>
                  </a:lnTo>
                  <a:cubicBezTo>
                    <a:pt x="901" y="2701"/>
                    <a:pt x="1" y="3704"/>
                    <a:pt x="40" y="4887"/>
                  </a:cubicBezTo>
                  <a:cubicBezTo>
                    <a:pt x="82" y="6071"/>
                    <a:pt x="1049" y="7010"/>
                    <a:pt x="2232" y="7019"/>
                  </a:cubicBezTo>
                  <a:lnTo>
                    <a:pt x="2795" y="7019"/>
                  </a:lnTo>
                  <a:cubicBezTo>
                    <a:pt x="3045" y="7878"/>
                    <a:pt x="3834" y="8471"/>
                    <a:pt x="4731" y="8471"/>
                  </a:cubicBezTo>
                  <a:cubicBezTo>
                    <a:pt x="5629" y="8471"/>
                    <a:pt x="6418" y="7878"/>
                    <a:pt x="6671" y="7019"/>
                  </a:cubicBezTo>
                  <a:lnTo>
                    <a:pt x="9667" y="7019"/>
                  </a:lnTo>
                  <a:cubicBezTo>
                    <a:pt x="9917" y="7878"/>
                    <a:pt x="10709" y="8471"/>
                    <a:pt x="11606" y="8471"/>
                  </a:cubicBezTo>
                  <a:cubicBezTo>
                    <a:pt x="12500" y="8471"/>
                    <a:pt x="13292" y="7878"/>
                    <a:pt x="13542" y="7019"/>
                  </a:cubicBezTo>
                  <a:lnTo>
                    <a:pt x="14271" y="7019"/>
                  </a:lnTo>
                  <a:cubicBezTo>
                    <a:pt x="14581" y="7019"/>
                    <a:pt x="14834" y="6766"/>
                    <a:pt x="14834" y="6453"/>
                  </a:cubicBezTo>
                  <a:cubicBezTo>
                    <a:pt x="14834" y="6140"/>
                    <a:pt x="14581" y="5890"/>
                    <a:pt x="14271" y="5890"/>
                  </a:cubicBezTo>
                  <a:lnTo>
                    <a:pt x="13542" y="5890"/>
                  </a:lnTo>
                  <a:cubicBezTo>
                    <a:pt x="13292" y="5029"/>
                    <a:pt x="12500" y="4436"/>
                    <a:pt x="11606" y="4436"/>
                  </a:cubicBezTo>
                  <a:cubicBezTo>
                    <a:pt x="10709" y="4436"/>
                    <a:pt x="9917" y="5029"/>
                    <a:pt x="9667" y="5890"/>
                  </a:cubicBezTo>
                  <a:lnTo>
                    <a:pt x="6671" y="5890"/>
                  </a:lnTo>
                  <a:cubicBezTo>
                    <a:pt x="6418" y="5029"/>
                    <a:pt x="5629" y="4436"/>
                    <a:pt x="4731" y="4436"/>
                  </a:cubicBezTo>
                  <a:cubicBezTo>
                    <a:pt x="3834" y="4436"/>
                    <a:pt x="3045" y="5029"/>
                    <a:pt x="2792" y="5890"/>
                  </a:cubicBezTo>
                  <a:lnTo>
                    <a:pt x="2232" y="5890"/>
                  </a:lnTo>
                  <a:cubicBezTo>
                    <a:pt x="1639" y="5890"/>
                    <a:pt x="1157" y="5408"/>
                    <a:pt x="1157" y="4815"/>
                  </a:cubicBezTo>
                  <a:cubicBezTo>
                    <a:pt x="1157" y="4219"/>
                    <a:pt x="1639" y="3737"/>
                    <a:pt x="2232" y="3737"/>
                  </a:cubicBezTo>
                  <a:lnTo>
                    <a:pt x="5207" y="3737"/>
                  </a:lnTo>
                  <a:lnTo>
                    <a:pt x="520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00" name="Google Shape;7700;p77"/>
          <p:cNvGrpSpPr/>
          <p:nvPr/>
        </p:nvGrpSpPr>
        <p:grpSpPr>
          <a:xfrm>
            <a:off x="4611062" y="2711241"/>
            <a:ext cx="298186" cy="339253"/>
            <a:chOff x="6264525" y="842250"/>
            <a:chExt cx="423500" cy="481825"/>
          </a:xfrm>
        </p:grpSpPr>
        <p:sp>
          <p:nvSpPr>
            <p:cNvPr id="7701" name="Google Shape;7701;p77"/>
            <p:cNvSpPr/>
            <p:nvPr/>
          </p:nvSpPr>
          <p:spPr>
            <a:xfrm>
              <a:off x="6264525" y="1033450"/>
              <a:ext cx="135300" cy="266450"/>
            </a:xfrm>
            <a:custGeom>
              <a:avLst/>
              <a:gdLst/>
              <a:ahLst/>
              <a:cxnLst/>
              <a:rect l="l" t="t" r="r" b="b"/>
              <a:pathLst>
                <a:path w="5412" h="10658" extrusionOk="0">
                  <a:moveTo>
                    <a:pt x="1" y="1"/>
                  </a:moveTo>
                  <a:lnTo>
                    <a:pt x="1" y="9932"/>
                  </a:lnTo>
                  <a:cubicBezTo>
                    <a:pt x="1" y="10182"/>
                    <a:pt x="61" y="10429"/>
                    <a:pt x="169" y="10658"/>
                  </a:cubicBezTo>
                  <a:lnTo>
                    <a:pt x="5412" y="5415"/>
                  </a:lnTo>
                  <a:lnTo>
                    <a:pt x="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2" name="Google Shape;7702;p77"/>
            <p:cNvSpPr/>
            <p:nvPr/>
          </p:nvSpPr>
          <p:spPr>
            <a:xfrm>
              <a:off x="6552700" y="1033450"/>
              <a:ext cx="135325" cy="266450"/>
            </a:xfrm>
            <a:custGeom>
              <a:avLst/>
              <a:gdLst/>
              <a:ahLst/>
              <a:cxnLst/>
              <a:rect l="l" t="t" r="r" b="b"/>
              <a:pathLst>
                <a:path w="5413" h="10658" extrusionOk="0">
                  <a:moveTo>
                    <a:pt x="5412" y="1"/>
                  </a:moveTo>
                  <a:lnTo>
                    <a:pt x="1" y="5415"/>
                  </a:lnTo>
                  <a:lnTo>
                    <a:pt x="5243" y="10658"/>
                  </a:lnTo>
                  <a:cubicBezTo>
                    <a:pt x="5352" y="10429"/>
                    <a:pt x="5412" y="10182"/>
                    <a:pt x="5412" y="9932"/>
                  </a:cubicBezTo>
                  <a:lnTo>
                    <a:pt x="541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3" name="Google Shape;7703;p77"/>
            <p:cNvSpPr/>
            <p:nvPr/>
          </p:nvSpPr>
          <p:spPr>
            <a:xfrm>
              <a:off x="6462150" y="985275"/>
              <a:ext cx="28025" cy="28250"/>
            </a:xfrm>
            <a:custGeom>
              <a:avLst/>
              <a:gdLst/>
              <a:ahLst/>
              <a:cxnLst/>
              <a:rect l="l" t="t" r="r" b="b"/>
              <a:pathLst>
                <a:path w="1121" h="1130" extrusionOk="0">
                  <a:moveTo>
                    <a:pt x="566" y="1"/>
                  </a:moveTo>
                  <a:cubicBezTo>
                    <a:pt x="253" y="1"/>
                    <a:pt x="0" y="254"/>
                    <a:pt x="0" y="567"/>
                  </a:cubicBezTo>
                  <a:cubicBezTo>
                    <a:pt x="0" y="877"/>
                    <a:pt x="253" y="1130"/>
                    <a:pt x="566" y="1130"/>
                  </a:cubicBezTo>
                  <a:cubicBezTo>
                    <a:pt x="955" y="1130"/>
                    <a:pt x="1060" y="862"/>
                    <a:pt x="1120" y="528"/>
                  </a:cubicBezTo>
                  <a:cubicBezTo>
                    <a:pt x="1102" y="233"/>
                    <a:pt x="862" y="4"/>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4" name="Google Shape;7704;p77"/>
            <p:cNvSpPr/>
            <p:nvPr/>
          </p:nvSpPr>
          <p:spPr>
            <a:xfrm>
              <a:off x="6288775" y="1182900"/>
              <a:ext cx="375075" cy="141175"/>
            </a:xfrm>
            <a:custGeom>
              <a:avLst/>
              <a:gdLst/>
              <a:ahLst/>
              <a:cxnLst/>
              <a:rect l="l" t="t" r="r" b="b"/>
              <a:pathLst>
                <a:path w="15003" h="5647" extrusionOk="0">
                  <a:moveTo>
                    <a:pt x="5475" y="0"/>
                  </a:moveTo>
                  <a:lnTo>
                    <a:pt x="0" y="5478"/>
                  </a:lnTo>
                  <a:cubicBezTo>
                    <a:pt x="226" y="5586"/>
                    <a:pt x="473" y="5646"/>
                    <a:pt x="726" y="5646"/>
                  </a:cubicBezTo>
                  <a:lnTo>
                    <a:pt x="14277" y="5646"/>
                  </a:lnTo>
                  <a:cubicBezTo>
                    <a:pt x="14527" y="5646"/>
                    <a:pt x="14774" y="5586"/>
                    <a:pt x="15002" y="5478"/>
                  </a:cubicBezTo>
                  <a:lnTo>
                    <a:pt x="95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5" name="Google Shape;7705;p77"/>
            <p:cNvSpPr/>
            <p:nvPr/>
          </p:nvSpPr>
          <p:spPr>
            <a:xfrm>
              <a:off x="6278675" y="965325"/>
              <a:ext cx="42350" cy="84725"/>
            </a:xfrm>
            <a:custGeom>
              <a:avLst/>
              <a:gdLst/>
              <a:ahLst/>
              <a:cxnLst/>
              <a:rect l="l" t="t" r="r" b="b"/>
              <a:pathLst>
                <a:path w="1694" h="3389" extrusionOk="0">
                  <a:moveTo>
                    <a:pt x="1693" y="1"/>
                  </a:moveTo>
                  <a:lnTo>
                    <a:pt x="1" y="1693"/>
                  </a:lnTo>
                  <a:lnTo>
                    <a:pt x="1693" y="3388"/>
                  </a:lnTo>
                  <a:lnTo>
                    <a:pt x="169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6" name="Google Shape;7706;p77"/>
            <p:cNvSpPr/>
            <p:nvPr/>
          </p:nvSpPr>
          <p:spPr>
            <a:xfrm>
              <a:off x="6631525" y="965325"/>
              <a:ext cx="42400" cy="84725"/>
            </a:xfrm>
            <a:custGeom>
              <a:avLst/>
              <a:gdLst/>
              <a:ahLst/>
              <a:cxnLst/>
              <a:rect l="l" t="t" r="r" b="b"/>
              <a:pathLst>
                <a:path w="1696" h="3389" extrusionOk="0">
                  <a:moveTo>
                    <a:pt x="1" y="1"/>
                  </a:moveTo>
                  <a:lnTo>
                    <a:pt x="1" y="3388"/>
                  </a:lnTo>
                  <a:lnTo>
                    <a:pt x="1696" y="1693"/>
                  </a:lnTo>
                  <a:lnTo>
                    <a:pt x="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07" name="Google Shape;7707;p77"/>
            <p:cNvSpPr/>
            <p:nvPr/>
          </p:nvSpPr>
          <p:spPr>
            <a:xfrm>
              <a:off x="6349225" y="842250"/>
              <a:ext cx="254100" cy="312425"/>
            </a:xfrm>
            <a:custGeom>
              <a:avLst/>
              <a:gdLst/>
              <a:ahLst/>
              <a:cxnLst/>
              <a:rect l="l" t="t" r="r" b="b"/>
              <a:pathLst>
                <a:path w="10164" h="12497" extrusionOk="0">
                  <a:moveTo>
                    <a:pt x="5081" y="2333"/>
                  </a:moveTo>
                  <a:cubicBezTo>
                    <a:pt x="5779" y="2333"/>
                    <a:pt x="6477" y="2518"/>
                    <a:pt x="7098" y="2885"/>
                  </a:cubicBezTo>
                  <a:cubicBezTo>
                    <a:pt x="8299" y="3596"/>
                    <a:pt x="9034" y="4891"/>
                    <a:pt x="9034" y="6288"/>
                  </a:cubicBezTo>
                  <a:cubicBezTo>
                    <a:pt x="9034" y="7293"/>
                    <a:pt x="8207" y="7981"/>
                    <a:pt x="7335" y="7981"/>
                  </a:cubicBezTo>
                  <a:cubicBezTo>
                    <a:pt x="6947" y="7981"/>
                    <a:pt x="6550" y="7845"/>
                    <a:pt x="6213" y="7540"/>
                  </a:cubicBezTo>
                  <a:cubicBezTo>
                    <a:pt x="5894" y="7824"/>
                    <a:pt x="5492" y="7968"/>
                    <a:pt x="5089" y="7968"/>
                  </a:cubicBezTo>
                  <a:cubicBezTo>
                    <a:pt x="4739" y="7968"/>
                    <a:pt x="4388" y="7860"/>
                    <a:pt x="4090" y="7640"/>
                  </a:cubicBezTo>
                  <a:cubicBezTo>
                    <a:pt x="3448" y="7170"/>
                    <a:pt x="3222" y="6315"/>
                    <a:pt x="3551" y="5589"/>
                  </a:cubicBezTo>
                  <a:cubicBezTo>
                    <a:pt x="3826" y="4973"/>
                    <a:pt x="4435" y="4593"/>
                    <a:pt x="5087" y="4593"/>
                  </a:cubicBezTo>
                  <a:cubicBezTo>
                    <a:pt x="5205" y="4593"/>
                    <a:pt x="5325" y="4606"/>
                    <a:pt x="5445" y="4632"/>
                  </a:cubicBezTo>
                  <a:cubicBezTo>
                    <a:pt x="6225" y="4800"/>
                    <a:pt x="6779" y="5490"/>
                    <a:pt x="6776" y="6288"/>
                  </a:cubicBezTo>
                  <a:cubicBezTo>
                    <a:pt x="6776" y="6660"/>
                    <a:pt x="7058" y="6846"/>
                    <a:pt x="7340" y="6846"/>
                  </a:cubicBezTo>
                  <a:cubicBezTo>
                    <a:pt x="7623" y="6846"/>
                    <a:pt x="7905" y="6660"/>
                    <a:pt x="7905" y="6288"/>
                  </a:cubicBezTo>
                  <a:cubicBezTo>
                    <a:pt x="7905" y="5288"/>
                    <a:pt x="7378" y="4367"/>
                    <a:pt x="6520" y="3858"/>
                  </a:cubicBezTo>
                  <a:cubicBezTo>
                    <a:pt x="6076" y="3595"/>
                    <a:pt x="5578" y="3463"/>
                    <a:pt x="5080" y="3463"/>
                  </a:cubicBezTo>
                  <a:cubicBezTo>
                    <a:pt x="4614" y="3463"/>
                    <a:pt x="4147" y="3578"/>
                    <a:pt x="3725" y="3810"/>
                  </a:cubicBezTo>
                  <a:cubicBezTo>
                    <a:pt x="2849" y="4288"/>
                    <a:pt x="2295" y="5195"/>
                    <a:pt x="2262" y="6191"/>
                  </a:cubicBezTo>
                  <a:cubicBezTo>
                    <a:pt x="2226" y="7188"/>
                    <a:pt x="2723" y="8128"/>
                    <a:pt x="3563" y="8667"/>
                  </a:cubicBezTo>
                  <a:cubicBezTo>
                    <a:pt x="4023" y="8960"/>
                    <a:pt x="4541" y="9107"/>
                    <a:pt x="5077" y="9107"/>
                  </a:cubicBezTo>
                  <a:cubicBezTo>
                    <a:pt x="5519" y="9107"/>
                    <a:pt x="5973" y="9007"/>
                    <a:pt x="6414" y="8805"/>
                  </a:cubicBezTo>
                  <a:cubicBezTo>
                    <a:pt x="6502" y="8765"/>
                    <a:pt x="6585" y="8746"/>
                    <a:pt x="6664" y="8746"/>
                  </a:cubicBezTo>
                  <a:cubicBezTo>
                    <a:pt x="7191" y="8746"/>
                    <a:pt x="7476" y="9559"/>
                    <a:pt x="6884" y="9832"/>
                  </a:cubicBezTo>
                  <a:cubicBezTo>
                    <a:pt x="6300" y="10100"/>
                    <a:pt x="5685" y="10239"/>
                    <a:pt x="5077" y="10239"/>
                  </a:cubicBezTo>
                  <a:cubicBezTo>
                    <a:pt x="4340" y="10239"/>
                    <a:pt x="3611" y="10036"/>
                    <a:pt x="2954" y="9615"/>
                  </a:cubicBezTo>
                  <a:cubicBezTo>
                    <a:pt x="1777" y="8865"/>
                    <a:pt x="1084" y="7546"/>
                    <a:pt x="1133" y="6152"/>
                  </a:cubicBezTo>
                  <a:cubicBezTo>
                    <a:pt x="1178" y="4755"/>
                    <a:pt x="1958" y="3490"/>
                    <a:pt x="3183" y="2819"/>
                  </a:cubicBezTo>
                  <a:cubicBezTo>
                    <a:pt x="3775" y="2494"/>
                    <a:pt x="4429" y="2333"/>
                    <a:pt x="5081" y="2333"/>
                  </a:cubicBezTo>
                  <a:close/>
                  <a:moveTo>
                    <a:pt x="618" y="0"/>
                  </a:moveTo>
                  <a:cubicBezTo>
                    <a:pt x="277" y="0"/>
                    <a:pt x="0" y="277"/>
                    <a:pt x="0" y="618"/>
                  </a:cubicBezTo>
                  <a:lnTo>
                    <a:pt x="0" y="9441"/>
                  </a:lnTo>
                  <a:lnTo>
                    <a:pt x="3057" y="12497"/>
                  </a:lnTo>
                  <a:lnTo>
                    <a:pt x="7107" y="12497"/>
                  </a:lnTo>
                  <a:lnTo>
                    <a:pt x="10163" y="9441"/>
                  </a:lnTo>
                  <a:lnTo>
                    <a:pt x="10163" y="723"/>
                  </a:lnTo>
                  <a:cubicBezTo>
                    <a:pt x="10163" y="326"/>
                    <a:pt x="9838" y="0"/>
                    <a:pt x="94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08" name="Google Shape;7708;p77"/>
          <p:cNvGrpSpPr/>
          <p:nvPr/>
        </p:nvGrpSpPr>
        <p:grpSpPr>
          <a:xfrm>
            <a:off x="829350" y="3125895"/>
            <a:ext cx="339253" cy="339253"/>
            <a:chOff x="900750" y="1436075"/>
            <a:chExt cx="481825" cy="481825"/>
          </a:xfrm>
        </p:grpSpPr>
        <p:sp>
          <p:nvSpPr>
            <p:cNvPr id="7709" name="Google Shape;7709;p77"/>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0" name="Google Shape;7710;p77"/>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1" name="Google Shape;7711;p77"/>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2" name="Google Shape;7712;p77"/>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13" name="Google Shape;7713;p77"/>
          <p:cNvGrpSpPr/>
          <p:nvPr/>
        </p:nvGrpSpPr>
        <p:grpSpPr>
          <a:xfrm>
            <a:off x="1247198" y="3186183"/>
            <a:ext cx="339253" cy="218676"/>
            <a:chOff x="1492675" y="1520750"/>
            <a:chExt cx="481825" cy="310575"/>
          </a:xfrm>
        </p:grpSpPr>
        <p:sp>
          <p:nvSpPr>
            <p:cNvPr id="7714" name="Google Shape;7714;p77"/>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5" name="Google Shape;7715;p77"/>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16" name="Google Shape;7716;p77"/>
          <p:cNvGrpSpPr/>
          <p:nvPr/>
        </p:nvGrpSpPr>
        <p:grpSpPr>
          <a:xfrm>
            <a:off x="1654995" y="3125877"/>
            <a:ext cx="352332" cy="339288"/>
            <a:chOff x="2071000" y="1435025"/>
            <a:chExt cx="500400" cy="481875"/>
          </a:xfrm>
        </p:grpSpPr>
        <p:sp>
          <p:nvSpPr>
            <p:cNvPr id="7717" name="Google Shape;7717;p77"/>
            <p:cNvSpPr/>
            <p:nvPr/>
          </p:nvSpPr>
          <p:spPr>
            <a:xfrm>
              <a:off x="2425125" y="1718700"/>
              <a:ext cx="146275" cy="141750"/>
            </a:xfrm>
            <a:custGeom>
              <a:avLst/>
              <a:gdLst/>
              <a:ahLst/>
              <a:cxnLst/>
              <a:rect l="l" t="t" r="r" b="b"/>
              <a:pathLst>
                <a:path w="5851" h="5670" extrusionOk="0">
                  <a:moveTo>
                    <a:pt x="1598" y="0"/>
                  </a:moveTo>
                  <a:cubicBezTo>
                    <a:pt x="1159" y="0"/>
                    <a:pt x="720" y="160"/>
                    <a:pt x="401" y="481"/>
                  </a:cubicBezTo>
                  <a:lnTo>
                    <a:pt x="0" y="879"/>
                  </a:lnTo>
                  <a:lnTo>
                    <a:pt x="4791" y="5669"/>
                  </a:lnTo>
                  <a:lnTo>
                    <a:pt x="5191" y="5272"/>
                  </a:lnTo>
                  <a:cubicBezTo>
                    <a:pt x="5851" y="4610"/>
                    <a:pt x="5851" y="3538"/>
                    <a:pt x="5191" y="2875"/>
                  </a:cubicBezTo>
                  <a:lnTo>
                    <a:pt x="2795" y="481"/>
                  </a:lnTo>
                  <a:cubicBezTo>
                    <a:pt x="2475" y="160"/>
                    <a:pt x="2036" y="0"/>
                    <a:pt x="159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8" name="Google Shape;7718;p77"/>
            <p:cNvSpPr/>
            <p:nvPr/>
          </p:nvSpPr>
          <p:spPr>
            <a:xfrm>
              <a:off x="2071000" y="1477850"/>
              <a:ext cx="453125" cy="439050"/>
            </a:xfrm>
            <a:custGeom>
              <a:avLst/>
              <a:gdLst/>
              <a:ahLst/>
              <a:cxnLst/>
              <a:rect l="l" t="t" r="r" b="b"/>
              <a:pathLst>
                <a:path w="18125" h="17562" extrusionOk="0">
                  <a:moveTo>
                    <a:pt x="2057" y="0"/>
                  </a:moveTo>
                  <a:cubicBezTo>
                    <a:pt x="0" y="2397"/>
                    <a:pt x="81" y="6008"/>
                    <a:pt x="2352" y="8278"/>
                  </a:cubicBezTo>
                  <a:lnTo>
                    <a:pt x="9847" y="15776"/>
                  </a:lnTo>
                  <a:cubicBezTo>
                    <a:pt x="11008" y="16937"/>
                    <a:pt x="12564" y="17561"/>
                    <a:pt x="14149" y="17561"/>
                  </a:cubicBezTo>
                  <a:cubicBezTo>
                    <a:pt x="15535" y="17561"/>
                    <a:pt x="16943" y="17083"/>
                    <a:pt x="18125" y="16068"/>
                  </a:cubicBezTo>
                  <a:lnTo>
                    <a:pt x="13346" y="11289"/>
                  </a:lnTo>
                  <a:cubicBezTo>
                    <a:pt x="13108" y="11473"/>
                    <a:pt x="12823" y="11568"/>
                    <a:pt x="12540" y="11568"/>
                  </a:cubicBezTo>
                  <a:cubicBezTo>
                    <a:pt x="12221" y="11568"/>
                    <a:pt x="11904" y="11448"/>
                    <a:pt x="11660" y="11202"/>
                  </a:cubicBezTo>
                  <a:lnTo>
                    <a:pt x="6926" y="6465"/>
                  </a:lnTo>
                  <a:cubicBezTo>
                    <a:pt x="6462" y="6002"/>
                    <a:pt x="6447" y="5282"/>
                    <a:pt x="6839" y="4779"/>
                  </a:cubicBezTo>
                  <a:lnTo>
                    <a:pt x="20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19" name="Google Shape;7719;p77"/>
            <p:cNvSpPr/>
            <p:nvPr/>
          </p:nvSpPr>
          <p:spPr>
            <a:xfrm>
              <a:off x="2141600" y="1435025"/>
              <a:ext cx="146300" cy="141850"/>
            </a:xfrm>
            <a:custGeom>
              <a:avLst/>
              <a:gdLst/>
              <a:ahLst/>
              <a:cxnLst/>
              <a:rect l="l" t="t" r="r" b="b"/>
              <a:pathLst>
                <a:path w="5852" h="5674" extrusionOk="0">
                  <a:moveTo>
                    <a:pt x="1597" y="1"/>
                  </a:moveTo>
                  <a:cubicBezTo>
                    <a:pt x="1158" y="1"/>
                    <a:pt x="719" y="161"/>
                    <a:pt x="398" y="482"/>
                  </a:cubicBezTo>
                  <a:lnTo>
                    <a:pt x="1" y="882"/>
                  </a:lnTo>
                  <a:lnTo>
                    <a:pt x="4792" y="5673"/>
                  </a:lnTo>
                  <a:lnTo>
                    <a:pt x="5189" y="5273"/>
                  </a:lnTo>
                  <a:cubicBezTo>
                    <a:pt x="5852" y="4610"/>
                    <a:pt x="5852" y="3538"/>
                    <a:pt x="5189" y="2879"/>
                  </a:cubicBezTo>
                  <a:lnTo>
                    <a:pt x="2795" y="482"/>
                  </a:lnTo>
                  <a:cubicBezTo>
                    <a:pt x="2474" y="161"/>
                    <a:pt x="2036" y="1"/>
                    <a:pt x="15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20" name="Google Shape;7720;p77"/>
          <p:cNvGrpSpPr/>
          <p:nvPr/>
        </p:nvGrpSpPr>
        <p:grpSpPr>
          <a:xfrm>
            <a:off x="2083159" y="3146709"/>
            <a:ext cx="351874" cy="297623"/>
            <a:chOff x="2678350" y="1464650"/>
            <a:chExt cx="499750" cy="422700"/>
          </a:xfrm>
        </p:grpSpPr>
        <p:sp>
          <p:nvSpPr>
            <p:cNvPr id="7721" name="Google Shape;7721;p77"/>
            <p:cNvSpPr/>
            <p:nvPr/>
          </p:nvSpPr>
          <p:spPr>
            <a:xfrm>
              <a:off x="3081050" y="1542700"/>
              <a:ext cx="97050" cy="267350"/>
            </a:xfrm>
            <a:custGeom>
              <a:avLst/>
              <a:gdLst/>
              <a:ahLst/>
              <a:cxnLst/>
              <a:rect l="l" t="t" r="r" b="b"/>
              <a:pathLst>
                <a:path w="3882" h="10694" extrusionOk="0">
                  <a:moveTo>
                    <a:pt x="618" y="0"/>
                  </a:moveTo>
                  <a:cubicBezTo>
                    <a:pt x="474" y="0"/>
                    <a:pt x="329" y="55"/>
                    <a:pt x="220" y="165"/>
                  </a:cubicBezTo>
                  <a:cubicBezTo>
                    <a:pt x="3" y="384"/>
                    <a:pt x="0" y="737"/>
                    <a:pt x="214" y="957"/>
                  </a:cubicBezTo>
                  <a:cubicBezTo>
                    <a:pt x="2650" y="3375"/>
                    <a:pt x="2650" y="7316"/>
                    <a:pt x="214" y="9737"/>
                  </a:cubicBezTo>
                  <a:cubicBezTo>
                    <a:pt x="0" y="9957"/>
                    <a:pt x="3" y="10310"/>
                    <a:pt x="220" y="10526"/>
                  </a:cubicBezTo>
                  <a:cubicBezTo>
                    <a:pt x="330" y="10638"/>
                    <a:pt x="475" y="10693"/>
                    <a:pt x="620" y="10693"/>
                  </a:cubicBezTo>
                  <a:cubicBezTo>
                    <a:pt x="761" y="10693"/>
                    <a:pt x="902" y="10641"/>
                    <a:pt x="1012" y="10535"/>
                  </a:cubicBezTo>
                  <a:cubicBezTo>
                    <a:pt x="3882" y="7672"/>
                    <a:pt x="3882" y="3022"/>
                    <a:pt x="1012" y="159"/>
                  </a:cubicBezTo>
                  <a:cubicBezTo>
                    <a:pt x="902" y="53"/>
                    <a:pt x="760" y="0"/>
                    <a:pt x="6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22" name="Google Shape;7722;p77"/>
            <p:cNvSpPr/>
            <p:nvPr/>
          </p:nvSpPr>
          <p:spPr>
            <a:xfrm>
              <a:off x="3041000" y="1582600"/>
              <a:ext cx="75075" cy="187725"/>
            </a:xfrm>
            <a:custGeom>
              <a:avLst/>
              <a:gdLst/>
              <a:ahLst/>
              <a:cxnLst/>
              <a:rect l="l" t="t" r="r" b="b"/>
              <a:pathLst>
                <a:path w="3003" h="7509" extrusionOk="0">
                  <a:moveTo>
                    <a:pt x="626" y="0"/>
                  </a:moveTo>
                  <a:cubicBezTo>
                    <a:pt x="482" y="0"/>
                    <a:pt x="337" y="55"/>
                    <a:pt x="226" y="165"/>
                  </a:cubicBezTo>
                  <a:cubicBezTo>
                    <a:pt x="9" y="381"/>
                    <a:pt x="6" y="734"/>
                    <a:pt x="220" y="957"/>
                  </a:cubicBezTo>
                  <a:cubicBezTo>
                    <a:pt x="1774" y="2495"/>
                    <a:pt x="1774" y="5007"/>
                    <a:pt x="220" y="6545"/>
                  </a:cubicBezTo>
                  <a:cubicBezTo>
                    <a:pt x="0" y="6765"/>
                    <a:pt x="0" y="7124"/>
                    <a:pt x="220" y="7343"/>
                  </a:cubicBezTo>
                  <a:cubicBezTo>
                    <a:pt x="330" y="7453"/>
                    <a:pt x="474" y="7508"/>
                    <a:pt x="619" y="7508"/>
                  </a:cubicBezTo>
                  <a:cubicBezTo>
                    <a:pt x="763" y="7508"/>
                    <a:pt x="908" y="7453"/>
                    <a:pt x="1018" y="7343"/>
                  </a:cubicBezTo>
                  <a:cubicBezTo>
                    <a:pt x="3002" y="5359"/>
                    <a:pt x="3002" y="2143"/>
                    <a:pt x="1018" y="159"/>
                  </a:cubicBezTo>
                  <a:cubicBezTo>
                    <a:pt x="909" y="53"/>
                    <a:pt x="768" y="0"/>
                    <a:pt x="6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23" name="Google Shape;7723;p77"/>
            <p:cNvSpPr/>
            <p:nvPr/>
          </p:nvSpPr>
          <p:spPr>
            <a:xfrm>
              <a:off x="2678350" y="1464650"/>
              <a:ext cx="339700" cy="422700"/>
            </a:xfrm>
            <a:custGeom>
              <a:avLst/>
              <a:gdLst/>
              <a:ahLst/>
              <a:cxnLst/>
              <a:rect l="l" t="t" r="r" b="b"/>
              <a:pathLst>
                <a:path w="13588" h="16908" extrusionOk="0">
                  <a:moveTo>
                    <a:pt x="5683" y="5632"/>
                  </a:moveTo>
                  <a:lnTo>
                    <a:pt x="5683" y="11278"/>
                  </a:lnTo>
                  <a:lnTo>
                    <a:pt x="3952" y="11278"/>
                  </a:lnTo>
                  <a:cubicBezTo>
                    <a:pt x="3638" y="11278"/>
                    <a:pt x="3389" y="11026"/>
                    <a:pt x="3389" y="10712"/>
                  </a:cubicBezTo>
                  <a:lnTo>
                    <a:pt x="3389" y="6195"/>
                  </a:lnTo>
                  <a:cubicBezTo>
                    <a:pt x="3389" y="5882"/>
                    <a:pt x="3638" y="5632"/>
                    <a:pt x="3952" y="5632"/>
                  </a:cubicBezTo>
                  <a:close/>
                  <a:moveTo>
                    <a:pt x="11895" y="1115"/>
                  </a:moveTo>
                  <a:cubicBezTo>
                    <a:pt x="12206" y="1115"/>
                    <a:pt x="12458" y="1365"/>
                    <a:pt x="12458" y="1679"/>
                  </a:cubicBezTo>
                  <a:lnTo>
                    <a:pt x="12458" y="15229"/>
                  </a:lnTo>
                  <a:cubicBezTo>
                    <a:pt x="12458" y="15542"/>
                    <a:pt x="12206" y="15792"/>
                    <a:pt x="11895" y="15792"/>
                  </a:cubicBezTo>
                  <a:cubicBezTo>
                    <a:pt x="11582" y="15792"/>
                    <a:pt x="11329" y="15542"/>
                    <a:pt x="11329" y="15229"/>
                  </a:cubicBezTo>
                  <a:lnTo>
                    <a:pt x="11329" y="1679"/>
                  </a:lnTo>
                  <a:cubicBezTo>
                    <a:pt x="11329" y="1365"/>
                    <a:pt x="11582" y="1115"/>
                    <a:pt x="11895" y="1115"/>
                  </a:cubicBezTo>
                  <a:close/>
                  <a:moveTo>
                    <a:pt x="11892" y="0"/>
                  </a:moveTo>
                  <a:cubicBezTo>
                    <a:pt x="11090" y="0"/>
                    <a:pt x="10386" y="570"/>
                    <a:pt x="10230" y="1374"/>
                  </a:cubicBezTo>
                  <a:lnTo>
                    <a:pt x="6060" y="4503"/>
                  </a:lnTo>
                  <a:lnTo>
                    <a:pt x="3952" y="4503"/>
                  </a:lnTo>
                  <a:cubicBezTo>
                    <a:pt x="3235" y="4503"/>
                    <a:pt x="2600" y="4955"/>
                    <a:pt x="2362" y="5632"/>
                  </a:cubicBezTo>
                  <a:lnTo>
                    <a:pt x="1693" y="5632"/>
                  </a:lnTo>
                  <a:cubicBezTo>
                    <a:pt x="757" y="5632"/>
                    <a:pt x="1" y="6388"/>
                    <a:pt x="1" y="7325"/>
                  </a:cubicBezTo>
                  <a:lnTo>
                    <a:pt x="1" y="9583"/>
                  </a:lnTo>
                  <a:cubicBezTo>
                    <a:pt x="1" y="10520"/>
                    <a:pt x="757" y="11275"/>
                    <a:pt x="1693" y="11278"/>
                  </a:cubicBezTo>
                  <a:lnTo>
                    <a:pt x="2362" y="11278"/>
                  </a:lnTo>
                  <a:cubicBezTo>
                    <a:pt x="2600" y="11953"/>
                    <a:pt x="3235" y="12405"/>
                    <a:pt x="3952" y="12408"/>
                  </a:cubicBezTo>
                  <a:lnTo>
                    <a:pt x="6060" y="12408"/>
                  </a:lnTo>
                  <a:lnTo>
                    <a:pt x="10230" y="15533"/>
                  </a:lnTo>
                  <a:cubicBezTo>
                    <a:pt x="10386" y="16336"/>
                    <a:pt x="11087" y="16908"/>
                    <a:pt x="11888" y="16908"/>
                  </a:cubicBezTo>
                  <a:cubicBezTo>
                    <a:pt x="11940" y="16908"/>
                    <a:pt x="11993" y="16905"/>
                    <a:pt x="12046" y="16900"/>
                  </a:cubicBezTo>
                  <a:cubicBezTo>
                    <a:pt x="12913" y="16822"/>
                    <a:pt x="13582" y="16099"/>
                    <a:pt x="13588" y="15229"/>
                  </a:cubicBezTo>
                  <a:lnTo>
                    <a:pt x="13588" y="1679"/>
                  </a:lnTo>
                  <a:cubicBezTo>
                    <a:pt x="13579" y="808"/>
                    <a:pt x="12913" y="86"/>
                    <a:pt x="12046" y="7"/>
                  </a:cubicBezTo>
                  <a:cubicBezTo>
                    <a:pt x="11994" y="3"/>
                    <a:pt x="11943" y="0"/>
                    <a:pt x="1189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24" name="Google Shape;7724;p77"/>
          <p:cNvGrpSpPr/>
          <p:nvPr/>
        </p:nvGrpSpPr>
        <p:grpSpPr>
          <a:xfrm>
            <a:off x="2506692" y="3125895"/>
            <a:ext cx="339253" cy="339253"/>
            <a:chOff x="3271200" y="1435075"/>
            <a:chExt cx="481825" cy="481825"/>
          </a:xfrm>
        </p:grpSpPr>
        <p:sp>
          <p:nvSpPr>
            <p:cNvPr id="7725" name="Google Shape;7725;p77"/>
            <p:cNvSpPr/>
            <p:nvPr/>
          </p:nvSpPr>
          <p:spPr>
            <a:xfrm>
              <a:off x="3271200" y="1435075"/>
              <a:ext cx="481825" cy="481825"/>
            </a:xfrm>
            <a:custGeom>
              <a:avLst/>
              <a:gdLst/>
              <a:ahLst/>
              <a:cxnLst/>
              <a:rect l="l" t="t" r="r" b="b"/>
              <a:pathLst>
                <a:path w="19273" h="19273" extrusionOk="0">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26" name="Google Shape;7726;p77"/>
            <p:cNvSpPr/>
            <p:nvPr/>
          </p:nvSpPr>
          <p:spPr>
            <a:xfrm>
              <a:off x="3356575" y="1520525"/>
              <a:ext cx="311000" cy="311025"/>
            </a:xfrm>
            <a:custGeom>
              <a:avLst/>
              <a:gdLst/>
              <a:ahLst/>
              <a:cxnLst/>
              <a:rect l="l" t="t" r="r" b="b"/>
              <a:pathLst>
                <a:path w="12440" h="12441" extrusionOk="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27" name="Google Shape;7727;p77"/>
          <p:cNvGrpSpPr/>
          <p:nvPr/>
        </p:nvGrpSpPr>
        <p:grpSpPr>
          <a:xfrm>
            <a:off x="2917165" y="3125877"/>
            <a:ext cx="343442" cy="339288"/>
            <a:chOff x="3858100" y="1435075"/>
            <a:chExt cx="487775" cy="481875"/>
          </a:xfrm>
        </p:grpSpPr>
        <p:sp>
          <p:nvSpPr>
            <p:cNvPr id="7728" name="Google Shape;7728;p77"/>
            <p:cNvSpPr/>
            <p:nvPr/>
          </p:nvSpPr>
          <p:spPr>
            <a:xfrm>
              <a:off x="3858100" y="1868750"/>
              <a:ext cx="55575" cy="48200"/>
            </a:xfrm>
            <a:custGeom>
              <a:avLst/>
              <a:gdLst/>
              <a:ahLst/>
              <a:cxnLst/>
              <a:rect l="l" t="t" r="r" b="b"/>
              <a:pathLst>
                <a:path w="2223" h="1928" extrusionOk="0">
                  <a:moveTo>
                    <a:pt x="1600" y="0"/>
                  </a:moveTo>
                  <a:cubicBezTo>
                    <a:pt x="1460" y="0"/>
                    <a:pt x="1319" y="53"/>
                    <a:pt x="1211" y="158"/>
                  </a:cubicBezTo>
                  <a:lnTo>
                    <a:pt x="413" y="959"/>
                  </a:lnTo>
                  <a:cubicBezTo>
                    <a:pt x="0" y="1369"/>
                    <a:pt x="388" y="1927"/>
                    <a:pt x="825" y="1927"/>
                  </a:cubicBezTo>
                  <a:cubicBezTo>
                    <a:pt x="956" y="1927"/>
                    <a:pt x="1091" y="1877"/>
                    <a:pt x="1211" y="1757"/>
                  </a:cubicBezTo>
                  <a:lnTo>
                    <a:pt x="2009" y="959"/>
                  </a:lnTo>
                  <a:cubicBezTo>
                    <a:pt x="2222" y="736"/>
                    <a:pt x="2219" y="384"/>
                    <a:pt x="2000" y="167"/>
                  </a:cubicBezTo>
                  <a:cubicBezTo>
                    <a:pt x="1890" y="56"/>
                    <a:pt x="1745" y="0"/>
                    <a:pt x="160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29" name="Google Shape;7729;p77"/>
            <p:cNvSpPr/>
            <p:nvPr/>
          </p:nvSpPr>
          <p:spPr>
            <a:xfrm>
              <a:off x="3917950" y="1808500"/>
              <a:ext cx="60350" cy="48525"/>
            </a:xfrm>
            <a:custGeom>
              <a:avLst/>
              <a:gdLst/>
              <a:ahLst/>
              <a:cxnLst/>
              <a:rect l="l" t="t" r="r" b="b"/>
              <a:pathLst>
                <a:path w="2414" h="1941" extrusionOk="0">
                  <a:moveTo>
                    <a:pt x="1601" y="1"/>
                  </a:moveTo>
                  <a:cubicBezTo>
                    <a:pt x="1470" y="1"/>
                    <a:pt x="1333" y="52"/>
                    <a:pt x="1211" y="174"/>
                  </a:cubicBezTo>
                  <a:lnTo>
                    <a:pt x="413" y="972"/>
                  </a:lnTo>
                  <a:cubicBezTo>
                    <a:pt x="1" y="1384"/>
                    <a:pt x="388" y="1941"/>
                    <a:pt x="824" y="1941"/>
                  </a:cubicBezTo>
                  <a:cubicBezTo>
                    <a:pt x="955" y="1941"/>
                    <a:pt x="1091" y="1890"/>
                    <a:pt x="1211" y="1770"/>
                  </a:cubicBezTo>
                  <a:lnTo>
                    <a:pt x="2009" y="972"/>
                  </a:lnTo>
                  <a:cubicBezTo>
                    <a:pt x="2414" y="569"/>
                    <a:pt x="2037" y="1"/>
                    <a:pt x="160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0" name="Google Shape;7730;p77"/>
            <p:cNvSpPr/>
            <p:nvPr/>
          </p:nvSpPr>
          <p:spPr>
            <a:xfrm>
              <a:off x="3876450" y="1435075"/>
              <a:ext cx="450375" cy="251250"/>
            </a:xfrm>
            <a:custGeom>
              <a:avLst/>
              <a:gdLst/>
              <a:ahLst/>
              <a:cxnLst/>
              <a:rect l="l" t="t" r="r" b="b"/>
              <a:pathLst>
                <a:path w="18015" h="10050" extrusionOk="0">
                  <a:moveTo>
                    <a:pt x="18014" y="1"/>
                  </a:moveTo>
                  <a:lnTo>
                    <a:pt x="561" y="4762"/>
                  </a:lnTo>
                  <a:cubicBezTo>
                    <a:pt x="121" y="4882"/>
                    <a:pt x="1" y="5448"/>
                    <a:pt x="350" y="5740"/>
                  </a:cubicBezTo>
                  <a:lnTo>
                    <a:pt x="5584" y="10049"/>
                  </a:lnTo>
                  <a:lnTo>
                    <a:pt x="1801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1" name="Google Shape;7731;p77"/>
            <p:cNvSpPr/>
            <p:nvPr/>
          </p:nvSpPr>
          <p:spPr>
            <a:xfrm>
              <a:off x="4094925" y="1456025"/>
              <a:ext cx="250950" cy="445250"/>
            </a:xfrm>
            <a:custGeom>
              <a:avLst/>
              <a:gdLst/>
              <a:ahLst/>
              <a:cxnLst/>
              <a:rect l="l" t="t" r="r" b="b"/>
              <a:pathLst>
                <a:path w="10038" h="17810" extrusionOk="0">
                  <a:moveTo>
                    <a:pt x="10037" y="0"/>
                  </a:moveTo>
                  <a:cubicBezTo>
                    <a:pt x="9890" y="120"/>
                    <a:pt x="118" y="12226"/>
                    <a:pt x="1" y="12370"/>
                  </a:cubicBezTo>
                  <a:lnTo>
                    <a:pt x="4313" y="17604"/>
                  </a:lnTo>
                  <a:cubicBezTo>
                    <a:pt x="4428" y="17744"/>
                    <a:pt x="4587" y="17809"/>
                    <a:pt x="4745" y="17809"/>
                  </a:cubicBezTo>
                  <a:cubicBezTo>
                    <a:pt x="4985" y="17809"/>
                    <a:pt x="5222" y="17659"/>
                    <a:pt x="5294" y="17390"/>
                  </a:cubicBezTo>
                  <a:lnTo>
                    <a:pt x="1003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2" name="Google Shape;7732;p77"/>
            <p:cNvSpPr/>
            <p:nvPr/>
          </p:nvSpPr>
          <p:spPr>
            <a:xfrm>
              <a:off x="3993575" y="1542825"/>
              <a:ext cx="245025" cy="242525"/>
            </a:xfrm>
            <a:custGeom>
              <a:avLst/>
              <a:gdLst/>
              <a:ahLst/>
              <a:cxnLst/>
              <a:rect l="l" t="t" r="r" b="b"/>
              <a:pathLst>
                <a:path w="9801" h="9701" extrusionOk="0">
                  <a:moveTo>
                    <a:pt x="9800" y="0"/>
                  </a:moveTo>
                  <a:lnTo>
                    <a:pt x="646" y="7399"/>
                  </a:lnTo>
                  <a:lnTo>
                    <a:pt x="125" y="8955"/>
                  </a:lnTo>
                  <a:cubicBezTo>
                    <a:pt x="1" y="9338"/>
                    <a:pt x="298" y="9700"/>
                    <a:pt x="659" y="9700"/>
                  </a:cubicBezTo>
                  <a:cubicBezTo>
                    <a:pt x="719" y="9700"/>
                    <a:pt x="780" y="9690"/>
                    <a:pt x="842" y="9669"/>
                  </a:cubicBezTo>
                  <a:lnTo>
                    <a:pt x="2398" y="9151"/>
                  </a:lnTo>
                  <a:lnTo>
                    <a:pt x="980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33" name="Google Shape;7733;p77"/>
          <p:cNvGrpSpPr/>
          <p:nvPr/>
        </p:nvGrpSpPr>
        <p:grpSpPr>
          <a:xfrm>
            <a:off x="3337249" y="3125895"/>
            <a:ext cx="339253" cy="339253"/>
            <a:chOff x="4456875" y="1435075"/>
            <a:chExt cx="481825" cy="481825"/>
          </a:xfrm>
        </p:grpSpPr>
        <p:sp>
          <p:nvSpPr>
            <p:cNvPr id="7734" name="Google Shape;7734;p77"/>
            <p:cNvSpPr/>
            <p:nvPr/>
          </p:nvSpPr>
          <p:spPr>
            <a:xfrm>
              <a:off x="4624975" y="1465275"/>
              <a:ext cx="56650" cy="86000"/>
            </a:xfrm>
            <a:custGeom>
              <a:avLst/>
              <a:gdLst/>
              <a:ahLst/>
              <a:cxnLst/>
              <a:rect l="l" t="t" r="r" b="b"/>
              <a:pathLst>
                <a:path w="2266" h="3440" extrusionOk="0">
                  <a:moveTo>
                    <a:pt x="2265" y="0"/>
                  </a:moveTo>
                  <a:cubicBezTo>
                    <a:pt x="1413" y="283"/>
                    <a:pt x="618" y="1196"/>
                    <a:pt x="1" y="2575"/>
                  </a:cubicBezTo>
                  <a:cubicBezTo>
                    <a:pt x="263" y="2801"/>
                    <a:pt x="449" y="3105"/>
                    <a:pt x="534" y="3439"/>
                  </a:cubicBezTo>
                  <a:cubicBezTo>
                    <a:pt x="1106" y="3364"/>
                    <a:pt x="1672" y="3322"/>
                    <a:pt x="2265" y="3304"/>
                  </a:cubicBezTo>
                  <a:lnTo>
                    <a:pt x="226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5" name="Google Shape;7735;p77"/>
            <p:cNvSpPr/>
            <p:nvPr/>
          </p:nvSpPr>
          <p:spPr>
            <a:xfrm>
              <a:off x="4615275" y="1797425"/>
              <a:ext cx="66350" cy="89375"/>
            </a:xfrm>
            <a:custGeom>
              <a:avLst/>
              <a:gdLst/>
              <a:ahLst/>
              <a:cxnLst/>
              <a:rect l="l" t="t" r="r" b="b"/>
              <a:pathLst>
                <a:path w="2654" h="3575" extrusionOk="0">
                  <a:moveTo>
                    <a:pt x="0" y="0"/>
                  </a:moveTo>
                  <a:lnTo>
                    <a:pt x="0" y="0"/>
                  </a:lnTo>
                  <a:cubicBezTo>
                    <a:pt x="618" y="1882"/>
                    <a:pt x="1563" y="3225"/>
                    <a:pt x="2653" y="3574"/>
                  </a:cubicBezTo>
                  <a:lnTo>
                    <a:pt x="2653" y="1316"/>
                  </a:lnTo>
                  <a:cubicBezTo>
                    <a:pt x="2153" y="1135"/>
                    <a:pt x="1768" y="726"/>
                    <a:pt x="1620" y="217"/>
                  </a:cubicBezTo>
                  <a:cubicBezTo>
                    <a:pt x="1057" y="169"/>
                    <a:pt x="518" y="96"/>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6" name="Google Shape;7736;p77"/>
            <p:cNvSpPr/>
            <p:nvPr/>
          </p:nvSpPr>
          <p:spPr>
            <a:xfrm>
              <a:off x="4583125" y="1547250"/>
              <a:ext cx="28250" cy="28250"/>
            </a:xfrm>
            <a:custGeom>
              <a:avLst/>
              <a:gdLst/>
              <a:ahLst/>
              <a:cxnLst/>
              <a:rect l="l" t="t" r="r" b="b"/>
              <a:pathLst>
                <a:path w="1130" h="1130" extrusionOk="0">
                  <a:moveTo>
                    <a:pt x="567" y="1"/>
                  </a:moveTo>
                  <a:cubicBezTo>
                    <a:pt x="253" y="1"/>
                    <a:pt x="1" y="254"/>
                    <a:pt x="1" y="567"/>
                  </a:cubicBezTo>
                  <a:cubicBezTo>
                    <a:pt x="1" y="880"/>
                    <a:pt x="253" y="1130"/>
                    <a:pt x="567" y="1130"/>
                  </a:cubicBezTo>
                  <a:cubicBezTo>
                    <a:pt x="880" y="1130"/>
                    <a:pt x="1130" y="880"/>
                    <a:pt x="1130" y="567"/>
                  </a:cubicBezTo>
                  <a:cubicBezTo>
                    <a:pt x="1130" y="254"/>
                    <a:pt x="880"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7" name="Google Shape;7737;p77"/>
            <p:cNvSpPr/>
            <p:nvPr/>
          </p:nvSpPr>
          <p:spPr>
            <a:xfrm>
              <a:off x="4597950" y="1576075"/>
              <a:ext cx="83675" cy="87525"/>
            </a:xfrm>
            <a:custGeom>
              <a:avLst/>
              <a:gdLst/>
              <a:ahLst/>
              <a:cxnLst/>
              <a:rect l="l" t="t" r="r" b="b"/>
              <a:pathLst>
                <a:path w="3347" h="3501" extrusionOk="0">
                  <a:moveTo>
                    <a:pt x="3346" y="1"/>
                  </a:moveTo>
                  <a:cubicBezTo>
                    <a:pt x="2723" y="19"/>
                    <a:pt x="2103" y="73"/>
                    <a:pt x="1485" y="161"/>
                  </a:cubicBezTo>
                  <a:cubicBezTo>
                    <a:pt x="1241" y="654"/>
                    <a:pt x="772" y="998"/>
                    <a:pt x="230" y="1082"/>
                  </a:cubicBezTo>
                  <a:cubicBezTo>
                    <a:pt x="100" y="1817"/>
                    <a:pt x="25" y="2714"/>
                    <a:pt x="1" y="3500"/>
                  </a:cubicBezTo>
                  <a:lnTo>
                    <a:pt x="3346" y="3500"/>
                  </a:lnTo>
                  <a:lnTo>
                    <a:pt x="334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8" name="Google Shape;7738;p77"/>
            <p:cNvSpPr/>
            <p:nvPr/>
          </p:nvSpPr>
          <p:spPr>
            <a:xfrm>
              <a:off x="4597650" y="1692175"/>
              <a:ext cx="83975" cy="82450"/>
            </a:xfrm>
            <a:custGeom>
              <a:avLst/>
              <a:gdLst/>
              <a:ahLst/>
              <a:cxnLst/>
              <a:rect l="l" t="t" r="r" b="b"/>
              <a:pathLst>
                <a:path w="3359" h="3298" extrusionOk="0">
                  <a:moveTo>
                    <a:pt x="1" y="0"/>
                  </a:moveTo>
                  <a:cubicBezTo>
                    <a:pt x="31" y="1003"/>
                    <a:pt x="154" y="2006"/>
                    <a:pt x="371" y="2987"/>
                  </a:cubicBezTo>
                  <a:cubicBezTo>
                    <a:pt x="1031" y="3135"/>
                    <a:pt x="1699" y="3237"/>
                    <a:pt x="2371" y="3298"/>
                  </a:cubicBezTo>
                  <a:cubicBezTo>
                    <a:pt x="2548" y="2855"/>
                    <a:pt x="2910" y="2509"/>
                    <a:pt x="3358" y="2346"/>
                  </a:cubicBezTo>
                  <a:lnTo>
                    <a:pt x="335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39" name="Google Shape;7739;p77"/>
            <p:cNvSpPr/>
            <p:nvPr/>
          </p:nvSpPr>
          <p:spPr>
            <a:xfrm>
              <a:off x="4798050" y="1663575"/>
              <a:ext cx="28475" cy="28250"/>
            </a:xfrm>
            <a:custGeom>
              <a:avLst/>
              <a:gdLst/>
              <a:ahLst/>
              <a:cxnLst/>
              <a:rect l="l" t="t" r="r" b="b"/>
              <a:pathLst>
                <a:path w="1139" h="1130" extrusionOk="0">
                  <a:moveTo>
                    <a:pt x="564" y="0"/>
                  </a:moveTo>
                  <a:cubicBezTo>
                    <a:pt x="254" y="0"/>
                    <a:pt x="1" y="253"/>
                    <a:pt x="1" y="566"/>
                  </a:cubicBezTo>
                  <a:cubicBezTo>
                    <a:pt x="4" y="876"/>
                    <a:pt x="257" y="1129"/>
                    <a:pt x="567" y="1129"/>
                  </a:cubicBezTo>
                  <a:lnTo>
                    <a:pt x="573" y="1129"/>
                  </a:lnTo>
                  <a:cubicBezTo>
                    <a:pt x="886" y="1129"/>
                    <a:pt x="1139" y="876"/>
                    <a:pt x="1139" y="563"/>
                  </a:cubicBezTo>
                  <a:cubicBezTo>
                    <a:pt x="1139" y="253"/>
                    <a:pt x="886" y="0"/>
                    <a:pt x="57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0" name="Google Shape;7740;p77"/>
            <p:cNvSpPr/>
            <p:nvPr/>
          </p:nvSpPr>
          <p:spPr>
            <a:xfrm>
              <a:off x="4710200" y="1435075"/>
              <a:ext cx="228500" cy="228525"/>
            </a:xfrm>
            <a:custGeom>
              <a:avLst/>
              <a:gdLst/>
              <a:ahLst/>
              <a:cxnLst/>
              <a:rect l="l" t="t" r="r" b="b"/>
              <a:pathLst>
                <a:path w="9140" h="9141" extrusionOk="0">
                  <a:moveTo>
                    <a:pt x="1" y="1"/>
                  </a:moveTo>
                  <a:lnTo>
                    <a:pt x="1" y="34"/>
                  </a:lnTo>
                  <a:cubicBezTo>
                    <a:pt x="1729" y="377"/>
                    <a:pt x="3313" y="2283"/>
                    <a:pt x="4075" y="5069"/>
                  </a:cubicBezTo>
                  <a:cubicBezTo>
                    <a:pt x="6833" y="5828"/>
                    <a:pt x="8763" y="7406"/>
                    <a:pt x="9107" y="9140"/>
                  </a:cubicBezTo>
                  <a:lnTo>
                    <a:pt x="9140" y="9140"/>
                  </a:lnTo>
                  <a:cubicBezTo>
                    <a:pt x="8854" y="4298"/>
                    <a:pt x="4843" y="284"/>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1" name="Google Shape;7741;p77"/>
            <p:cNvSpPr/>
            <p:nvPr/>
          </p:nvSpPr>
          <p:spPr>
            <a:xfrm>
              <a:off x="4819200" y="1593475"/>
              <a:ext cx="89400" cy="70125"/>
            </a:xfrm>
            <a:custGeom>
              <a:avLst/>
              <a:gdLst/>
              <a:ahLst/>
              <a:cxnLst/>
              <a:rect l="l" t="t" r="r" b="b"/>
              <a:pathLst>
                <a:path w="3576" h="2805" extrusionOk="0">
                  <a:moveTo>
                    <a:pt x="1" y="1"/>
                  </a:moveTo>
                  <a:cubicBezTo>
                    <a:pt x="94" y="519"/>
                    <a:pt x="166" y="1061"/>
                    <a:pt x="215" y="1621"/>
                  </a:cubicBezTo>
                  <a:cubicBezTo>
                    <a:pt x="727" y="1777"/>
                    <a:pt x="1136" y="2301"/>
                    <a:pt x="1317" y="2804"/>
                  </a:cubicBezTo>
                  <a:lnTo>
                    <a:pt x="3575" y="2804"/>
                  </a:lnTo>
                  <a:cubicBezTo>
                    <a:pt x="3223" y="1711"/>
                    <a:pt x="1883" y="621"/>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2" name="Google Shape;7742;p77"/>
            <p:cNvSpPr/>
            <p:nvPr/>
          </p:nvSpPr>
          <p:spPr>
            <a:xfrm>
              <a:off x="4819200" y="1692175"/>
              <a:ext cx="89475" cy="66275"/>
            </a:xfrm>
            <a:custGeom>
              <a:avLst/>
              <a:gdLst/>
              <a:ahLst/>
              <a:cxnLst/>
              <a:rect l="l" t="t" r="r" b="b"/>
              <a:pathLst>
                <a:path w="3579" h="2651" extrusionOk="0">
                  <a:moveTo>
                    <a:pt x="1317" y="0"/>
                  </a:moveTo>
                  <a:cubicBezTo>
                    <a:pt x="1133" y="500"/>
                    <a:pt x="727" y="883"/>
                    <a:pt x="215" y="1033"/>
                  </a:cubicBezTo>
                  <a:cubicBezTo>
                    <a:pt x="166" y="1593"/>
                    <a:pt x="94" y="2132"/>
                    <a:pt x="1" y="2650"/>
                  </a:cubicBezTo>
                  <a:cubicBezTo>
                    <a:pt x="1889" y="2030"/>
                    <a:pt x="3223" y="1078"/>
                    <a:pt x="357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3" name="Google Shape;7743;p77"/>
            <p:cNvSpPr/>
            <p:nvPr/>
          </p:nvSpPr>
          <p:spPr>
            <a:xfrm>
              <a:off x="4456875" y="1691800"/>
              <a:ext cx="225125" cy="225100"/>
            </a:xfrm>
            <a:custGeom>
              <a:avLst/>
              <a:gdLst/>
              <a:ahLst/>
              <a:cxnLst/>
              <a:rect l="l" t="t" r="r" b="b"/>
              <a:pathLst>
                <a:path w="9005" h="9004" extrusionOk="0">
                  <a:moveTo>
                    <a:pt x="1" y="0"/>
                  </a:moveTo>
                  <a:cubicBezTo>
                    <a:pt x="284" y="4839"/>
                    <a:pt x="4162" y="8721"/>
                    <a:pt x="9004" y="9004"/>
                  </a:cubicBezTo>
                  <a:lnTo>
                    <a:pt x="9004" y="8974"/>
                  </a:lnTo>
                  <a:cubicBezTo>
                    <a:pt x="7273" y="8628"/>
                    <a:pt x="5827" y="6697"/>
                    <a:pt x="5066" y="3942"/>
                  </a:cubicBezTo>
                  <a:cubicBezTo>
                    <a:pt x="2283" y="3180"/>
                    <a:pt x="377" y="1726"/>
                    <a:pt x="3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4" name="Google Shape;7744;p77"/>
            <p:cNvSpPr/>
            <p:nvPr/>
          </p:nvSpPr>
          <p:spPr>
            <a:xfrm>
              <a:off x="4487000" y="1595125"/>
              <a:ext cx="88925" cy="68475"/>
            </a:xfrm>
            <a:custGeom>
              <a:avLst/>
              <a:gdLst/>
              <a:ahLst/>
              <a:cxnLst/>
              <a:rect l="l" t="t" r="r" b="b"/>
              <a:pathLst>
                <a:path w="3557" h="2739" extrusionOk="0">
                  <a:moveTo>
                    <a:pt x="3397" y="1"/>
                  </a:moveTo>
                  <a:cubicBezTo>
                    <a:pt x="1569" y="636"/>
                    <a:pt x="337" y="1720"/>
                    <a:pt x="0" y="2738"/>
                  </a:cubicBezTo>
                  <a:lnTo>
                    <a:pt x="3313" y="2738"/>
                  </a:lnTo>
                  <a:cubicBezTo>
                    <a:pt x="3337" y="1880"/>
                    <a:pt x="3418" y="913"/>
                    <a:pt x="3556" y="106"/>
                  </a:cubicBezTo>
                  <a:cubicBezTo>
                    <a:pt x="3502" y="73"/>
                    <a:pt x="3448" y="37"/>
                    <a:pt x="33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5" name="Google Shape;7745;p77"/>
            <p:cNvSpPr/>
            <p:nvPr/>
          </p:nvSpPr>
          <p:spPr>
            <a:xfrm>
              <a:off x="4486925" y="1692175"/>
              <a:ext cx="89450" cy="66350"/>
            </a:xfrm>
            <a:custGeom>
              <a:avLst/>
              <a:gdLst/>
              <a:ahLst/>
              <a:cxnLst/>
              <a:rect l="l" t="t" r="r" b="b"/>
              <a:pathLst>
                <a:path w="3578" h="2654" extrusionOk="0">
                  <a:moveTo>
                    <a:pt x="0" y="0"/>
                  </a:moveTo>
                  <a:cubicBezTo>
                    <a:pt x="352" y="1078"/>
                    <a:pt x="1689" y="2030"/>
                    <a:pt x="3578" y="2653"/>
                  </a:cubicBezTo>
                  <a:cubicBezTo>
                    <a:pt x="3418" y="1777"/>
                    <a:pt x="3325" y="889"/>
                    <a:pt x="330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6" name="Google Shape;7746;p77"/>
            <p:cNvSpPr/>
            <p:nvPr/>
          </p:nvSpPr>
          <p:spPr>
            <a:xfrm>
              <a:off x="4456875" y="1435075"/>
              <a:ext cx="225125" cy="228525"/>
            </a:xfrm>
            <a:custGeom>
              <a:avLst/>
              <a:gdLst/>
              <a:ahLst/>
              <a:cxnLst/>
              <a:rect l="l" t="t" r="r" b="b"/>
              <a:pathLst>
                <a:path w="9005" h="9141" extrusionOk="0">
                  <a:moveTo>
                    <a:pt x="9004" y="1"/>
                  </a:moveTo>
                  <a:cubicBezTo>
                    <a:pt x="4162" y="284"/>
                    <a:pt x="284" y="4298"/>
                    <a:pt x="1" y="9140"/>
                  </a:cubicBezTo>
                  <a:lnTo>
                    <a:pt x="37" y="9140"/>
                  </a:lnTo>
                  <a:cubicBezTo>
                    <a:pt x="329" y="7686"/>
                    <a:pt x="1747" y="6267"/>
                    <a:pt x="3969" y="5433"/>
                  </a:cubicBezTo>
                  <a:cubicBezTo>
                    <a:pt x="3715" y="4375"/>
                    <a:pt x="4516" y="3361"/>
                    <a:pt x="5602" y="3361"/>
                  </a:cubicBezTo>
                  <a:cubicBezTo>
                    <a:pt x="5607" y="3361"/>
                    <a:pt x="5612" y="3361"/>
                    <a:pt x="5617" y="3361"/>
                  </a:cubicBezTo>
                  <a:cubicBezTo>
                    <a:pt x="5638" y="3361"/>
                    <a:pt x="5656" y="3364"/>
                    <a:pt x="5677" y="3367"/>
                  </a:cubicBezTo>
                  <a:cubicBezTo>
                    <a:pt x="6511" y="1476"/>
                    <a:pt x="7688" y="293"/>
                    <a:pt x="9004" y="31"/>
                  </a:cubicBezTo>
                  <a:lnTo>
                    <a:pt x="900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7" name="Google Shape;7747;p77"/>
            <p:cNvSpPr/>
            <p:nvPr/>
          </p:nvSpPr>
          <p:spPr>
            <a:xfrm>
              <a:off x="4710200" y="1691800"/>
              <a:ext cx="228500" cy="225100"/>
            </a:xfrm>
            <a:custGeom>
              <a:avLst/>
              <a:gdLst/>
              <a:ahLst/>
              <a:cxnLst/>
              <a:rect l="l" t="t" r="r" b="b"/>
              <a:pathLst>
                <a:path w="9140" h="9004" extrusionOk="0">
                  <a:moveTo>
                    <a:pt x="9107" y="0"/>
                  </a:moveTo>
                  <a:cubicBezTo>
                    <a:pt x="8760" y="1726"/>
                    <a:pt x="6857" y="3177"/>
                    <a:pt x="4075" y="3942"/>
                  </a:cubicBezTo>
                  <a:cubicBezTo>
                    <a:pt x="3313" y="6721"/>
                    <a:pt x="1729" y="8628"/>
                    <a:pt x="1" y="8971"/>
                  </a:cubicBezTo>
                  <a:lnTo>
                    <a:pt x="1" y="9004"/>
                  </a:lnTo>
                  <a:cubicBezTo>
                    <a:pt x="4843" y="8721"/>
                    <a:pt x="8854" y="4839"/>
                    <a:pt x="91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8" name="Google Shape;7748;p77"/>
            <p:cNvSpPr/>
            <p:nvPr/>
          </p:nvSpPr>
          <p:spPr>
            <a:xfrm>
              <a:off x="4710200" y="1465200"/>
              <a:ext cx="70025" cy="89375"/>
            </a:xfrm>
            <a:custGeom>
              <a:avLst/>
              <a:gdLst/>
              <a:ahLst/>
              <a:cxnLst/>
              <a:rect l="l" t="t" r="r" b="b"/>
              <a:pathLst>
                <a:path w="2801" h="3575" extrusionOk="0">
                  <a:moveTo>
                    <a:pt x="1" y="0"/>
                  </a:moveTo>
                  <a:lnTo>
                    <a:pt x="1" y="3298"/>
                  </a:lnTo>
                  <a:cubicBezTo>
                    <a:pt x="937" y="3328"/>
                    <a:pt x="1961" y="3421"/>
                    <a:pt x="2801" y="3575"/>
                  </a:cubicBezTo>
                  <a:cubicBezTo>
                    <a:pt x="2181" y="1687"/>
                    <a:pt x="1082" y="350"/>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49" name="Google Shape;7749;p77"/>
            <p:cNvSpPr/>
            <p:nvPr/>
          </p:nvSpPr>
          <p:spPr>
            <a:xfrm>
              <a:off x="4710200" y="1575850"/>
              <a:ext cx="86150" cy="87750"/>
            </a:xfrm>
            <a:custGeom>
              <a:avLst/>
              <a:gdLst/>
              <a:ahLst/>
              <a:cxnLst/>
              <a:rect l="l" t="t" r="r" b="b"/>
              <a:pathLst>
                <a:path w="3446" h="3510" extrusionOk="0">
                  <a:moveTo>
                    <a:pt x="1" y="1"/>
                  </a:moveTo>
                  <a:lnTo>
                    <a:pt x="1" y="3509"/>
                  </a:lnTo>
                  <a:lnTo>
                    <a:pt x="2494" y="3509"/>
                  </a:lnTo>
                  <a:cubicBezTo>
                    <a:pt x="2656" y="3054"/>
                    <a:pt x="3003" y="2554"/>
                    <a:pt x="3445" y="2374"/>
                  </a:cubicBezTo>
                  <a:cubicBezTo>
                    <a:pt x="3385" y="1702"/>
                    <a:pt x="3283" y="1034"/>
                    <a:pt x="3135" y="374"/>
                  </a:cubicBezTo>
                  <a:cubicBezTo>
                    <a:pt x="2208" y="167"/>
                    <a:pt x="1063" y="37"/>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0" name="Google Shape;7750;p77"/>
            <p:cNvSpPr/>
            <p:nvPr/>
          </p:nvSpPr>
          <p:spPr>
            <a:xfrm>
              <a:off x="4710200" y="1797500"/>
              <a:ext cx="70025" cy="89375"/>
            </a:xfrm>
            <a:custGeom>
              <a:avLst/>
              <a:gdLst/>
              <a:ahLst/>
              <a:cxnLst/>
              <a:rect l="l" t="t" r="r" b="b"/>
              <a:pathLst>
                <a:path w="2801" h="3575" extrusionOk="0">
                  <a:moveTo>
                    <a:pt x="2801" y="0"/>
                  </a:moveTo>
                  <a:lnTo>
                    <a:pt x="2801" y="0"/>
                  </a:lnTo>
                  <a:cubicBezTo>
                    <a:pt x="2283" y="93"/>
                    <a:pt x="1609" y="166"/>
                    <a:pt x="1048" y="214"/>
                  </a:cubicBezTo>
                  <a:cubicBezTo>
                    <a:pt x="892" y="726"/>
                    <a:pt x="503" y="1135"/>
                    <a:pt x="1" y="1316"/>
                  </a:cubicBezTo>
                  <a:lnTo>
                    <a:pt x="1" y="3574"/>
                  </a:lnTo>
                  <a:cubicBezTo>
                    <a:pt x="1082" y="3222"/>
                    <a:pt x="2181" y="1885"/>
                    <a:pt x="280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1" name="Google Shape;7751;p77"/>
            <p:cNvSpPr/>
            <p:nvPr/>
          </p:nvSpPr>
          <p:spPr>
            <a:xfrm>
              <a:off x="4681975" y="1776400"/>
              <a:ext cx="28250" cy="28350"/>
            </a:xfrm>
            <a:custGeom>
              <a:avLst/>
              <a:gdLst/>
              <a:ahLst/>
              <a:cxnLst/>
              <a:rect l="l" t="t" r="r" b="b"/>
              <a:pathLst>
                <a:path w="1130" h="1134" extrusionOk="0">
                  <a:moveTo>
                    <a:pt x="566" y="1"/>
                  </a:moveTo>
                  <a:cubicBezTo>
                    <a:pt x="253" y="1"/>
                    <a:pt x="0" y="251"/>
                    <a:pt x="0" y="564"/>
                  </a:cubicBezTo>
                  <a:lnTo>
                    <a:pt x="0" y="567"/>
                  </a:lnTo>
                  <a:cubicBezTo>
                    <a:pt x="0" y="567"/>
                    <a:pt x="0" y="570"/>
                    <a:pt x="0" y="570"/>
                  </a:cubicBezTo>
                  <a:cubicBezTo>
                    <a:pt x="0" y="880"/>
                    <a:pt x="253" y="1133"/>
                    <a:pt x="566" y="1133"/>
                  </a:cubicBezTo>
                  <a:cubicBezTo>
                    <a:pt x="877" y="1133"/>
                    <a:pt x="1130" y="880"/>
                    <a:pt x="1130" y="570"/>
                  </a:cubicBezTo>
                  <a:cubicBezTo>
                    <a:pt x="1130" y="570"/>
                    <a:pt x="1130" y="567"/>
                    <a:pt x="1130" y="567"/>
                  </a:cubicBezTo>
                  <a:lnTo>
                    <a:pt x="1130" y="564"/>
                  </a:lnTo>
                  <a:cubicBezTo>
                    <a:pt x="1130" y="251"/>
                    <a:pt x="877" y="1"/>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2" name="Google Shape;7752;p77"/>
            <p:cNvSpPr/>
            <p:nvPr/>
          </p:nvSpPr>
          <p:spPr>
            <a:xfrm>
              <a:off x="4710200" y="1692175"/>
              <a:ext cx="86150" cy="82450"/>
            </a:xfrm>
            <a:custGeom>
              <a:avLst/>
              <a:gdLst/>
              <a:ahLst/>
              <a:cxnLst/>
              <a:rect l="l" t="t" r="r" b="b"/>
              <a:pathLst>
                <a:path w="3446" h="3298" extrusionOk="0">
                  <a:moveTo>
                    <a:pt x="1" y="0"/>
                  </a:moveTo>
                  <a:lnTo>
                    <a:pt x="1" y="2346"/>
                  </a:lnTo>
                  <a:cubicBezTo>
                    <a:pt x="455" y="2506"/>
                    <a:pt x="820" y="2852"/>
                    <a:pt x="1003" y="3298"/>
                  </a:cubicBezTo>
                  <a:cubicBezTo>
                    <a:pt x="1702" y="3234"/>
                    <a:pt x="2506" y="3129"/>
                    <a:pt x="3135" y="2987"/>
                  </a:cubicBezTo>
                  <a:cubicBezTo>
                    <a:pt x="3283" y="2328"/>
                    <a:pt x="3385" y="1660"/>
                    <a:pt x="3445" y="985"/>
                  </a:cubicBezTo>
                  <a:cubicBezTo>
                    <a:pt x="3003" y="807"/>
                    <a:pt x="2656" y="449"/>
                    <a:pt x="24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53" name="Google Shape;7753;p77"/>
          <p:cNvGrpSpPr/>
          <p:nvPr/>
        </p:nvGrpSpPr>
        <p:grpSpPr>
          <a:xfrm>
            <a:off x="3758239" y="3125886"/>
            <a:ext cx="342580" cy="339271"/>
            <a:chOff x="5049725" y="1435050"/>
            <a:chExt cx="486550" cy="481850"/>
          </a:xfrm>
        </p:grpSpPr>
        <p:sp>
          <p:nvSpPr>
            <p:cNvPr id="7754" name="Google Shape;7754;p77"/>
            <p:cNvSpPr/>
            <p:nvPr/>
          </p:nvSpPr>
          <p:spPr>
            <a:xfrm>
              <a:off x="5136300" y="1519775"/>
              <a:ext cx="310550" cy="310550"/>
            </a:xfrm>
            <a:custGeom>
              <a:avLst/>
              <a:gdLst/>
              <a:ahLst/>
              <a:cxnLst/>
              <a:rect l="l" t="t" r="r" b="b"/>
              <a:pathLst>
                <a:path w="12422" h="12422" extrusionOk="0">
                  <a:moveTo>
                    <a:pt x="6209" y="1"/>
                  </a:moveTo>
                  <a:cubicBezTo>
                    <a:pt x="2786" y="1"/>
                    <a:pt x="0" y="2786"/>
                    <a:pt x="0" y="6213"/>
                  </a:cubicBezTo>
                  <a:cubicBezTo>
                    <a:pt x="0" y="9637"/>
                    <a:pt x="2786" y="12422"/>
                    <a:pt x="6209" y="12422"/>
                  </a:cubicBezTo>
                  <a:cubicBezTo>
                    <a:pt x="9636" y="12422"/>
                    <a:pt x="12422" y="9637"/>
                    <a:pt x="12422" y="6213"/>
                  </a:cubicBezTo>
                  <a:cubicBezTo>
                    <a:pt x="12422" y="5219"/>
                    <a:pt x="12160" y="4258"/>
                    <a:pt x="11711" y="3388"/>
                  </a:cubicBezTo>
                  <a:lnTo>
                    <a:pt x="11428" y="3388"/>
                  </a:lnTo>
                  <a:lnTo>
                    <a:pt x="10780" y="4036"/>
                  </a:lnTo>
                  <a:cubicBezTo>
                    <a:pt x="11112" y="4713"/>
                    <a:pt x="11286" y="5457"/>
                    <a:pt x="11292" y="6213"/>
                  </a:cubicBezTo>
                  <a:cubicBezTo>
                    <a:pt x="11292" y="9013"/>
                    <a:pt x="9010" y="11293"/>
                    <a:pt x="6209" y="11293"/>
                  </a:cubicBezTo>
                  <a:cubicBezTo>
                    <a:pt x="3409" y="11293"/>
                    <a:pt x="1129" y="9013"/>
                    <a:pt x="1129" y="6213"/>
                  </a:cubicBezTo>
                  <a:cubicBezTo>
                    <a:pt x="1129" y="3409"/>
                    <a:pt x="3409" y="1130"/>
                    <a:pt x="6209" y="1130"/>
                  </a:cubicBezTo>
                  <a:cubicBezTo>
                    <a:pt x="6965" y="1133"/>
                    <a:pt x="7709" y="1307"/>
                    <a:pt x="8387" y="1639"/>
                  </a:cubicBezTo>
                  <a:lnTo>
                    <a:pt x="9034" y="994"/>
                  </a:lnTo>
                  <a:lnTo>
                    <a:pt x="9034" y="708"/>
                  </a:lnTo>
                  <a:cubicBezTo>
                    <a:pt x="8164" y="260"/>
                    <a:pt x="7203" y="1"/>
                    <a:pt x="62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5" name="Google Shape;7755;p77"/>
            <p:cNvSpPr/>
            <p:nvPr/>
          </p:nvSpPr>
          <p:spPr>
            <a:xfrm>
              <a:off x="5184925" y="1576250"/>
              <a:ext cx="205475" cy="197625"/>
            </a:xfrm>
            <a:custGeom>
              <a:avLst/>
              <a:gdLst/>
              <a:ahLst/>
              <a:cxnLst/>
              <a:rect l="l" t="t" r="r" b="b"/>
              <a:pathLst>
                <a:path w="8219" h="7905" extrusionOk="0">
                  <a:moveTo>
                    <a:pt x="4264" y="0"/>
                  </a:moveTo>
                  <a:cubicBezTo>
                    <a:pt x="2665" y="0"/>
                    <a:pt x="1226" y="964"/>
                    <a:pt x="612" y="2439"/>
                  </a:cubicBezTo>
                  <a:cubicBezTo>
                    <a:pt x="0" y="3918"/>
                    <a:pt x="341" y="5616"/>
                    <a:pt x="1470" y="6748"/>
                  </a:cubicBezTo>
                  <a:cubicBezTo>
                    <a:pt x="2225" y="7503"/>
                    <a:pt x="3236" y="7904"/>
                    <a:pt x="4264" y="7904"/>
                  </a:cubicBezTo>
                  <a:cubicBezTo>
                    <a:pt x="4774" y="7904"/>
                    <a:pt x="5287" y="7806"/>
                    <a:pt x="5776" y="7603"/>
                  </a:cubicBezTo>
                  <a:cubicBezTo>
                    <a:pt x="7255" y="6992"/>
                    <a:pt x="8218" y="5550"/>
                    <a:pt x="8218" y="3954"/>
                  </a:cubicBezTo>
                  <a:cubicBezTo>
                    <a:pt x="8212" y="3502"/>
                    <a:pt x="8131" y="3059"/>
                    <a:pt x="7974" y="2638"/>
                  </a:cubicBezTo>
                  <a:lnTo>
                    <a:pt x="7050" y="3565"/>
                  </a:lnTo>
                  <a:cubicBezTo>
                    <a:pt x="7071" y="3692"/>
                    <a:pt x="7083" y="3821"/>
                    <a:pt x="7089" y="3954"/>
                  </a:cubicBezTo>
                  <a:cubicBezTo>
                    <a:pt x="7089" y="5095"/>
                    <a:pt x="6399" y="6125"/>
                    <a:pt x="5345" y="6562"/>
                  </a:cubicBezTo>
                  <a:cubicBezTo>
                    <a:pt x="4996" y="6706"/>
                    <a:pt x="4629" y="6776"/>
                    <a:pt x="4265" y="6776"/>
                  </a:cubicBezTo>
                  <a:cubicBezTo>
                    <a:pt x="3530" y="6776"/>
                    <a:pt x="2808" y="6489"/>
                    <a:pt x="2268" y="5947"/>
                  </a:cubicBezTo>
                  <a:cubicBezTo>
                    <a:pt x="1461" y="5140"/>
                    <a:pt x="1220" y="3927"/>
                    <a:pt x="1657" y="2873"/>
                  </a:cubicBezTo>
                  <a:cubicBezTo>
                    <a:pt x="2093" y="1816"/>
                    <a:pt x="3123" y="1129"/>
                    <a:pt x="4264" y="1129"/>
                  </a:cubicBezTo>
                  <a:cubicBezTo>
                    <a:pt x="4394" y="1132"/>
                    <a:pt x="4523" y="1144"/>
                    <a:pt x="4653" y="1168"/>
                  </a:cubicBezTo>
                  <a:lnTo>
                    <a:pt x="5580" y="241"/>
                  </a:lnTo>
                  <a:cubicBezTo>
                    <a:pt x="5159" y="84"/>
                    <a:pt x="4713" y="3"/>
                    <a:pt x="42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6" name="Google Shape;7756;p77"/>
            <p:cNvSpPr/>
            <p:nvPr/>
          </p:nvSpPr>
          <p:spPr>
            <a:xfrm>
              <a:off x="5049725" y="1435075"/>
              <a:ext cx="481825" cy="481825"/>
            </a:xfrm>
            <a:custGeom>
              <a:avLst/>
              <a:gdLst/>
              <a:ahLst/>
              <a:cxnLst/>
              <a:rect l="l" t="t" r="r" b="b"/>
              <a:pathLst>
                <a:path w="19273" h="19273" extrusionOk="0">
                  <a:moveTo>
                    <a:pt x="9672" y="1"/>
                  </a:moveTo>
                  <a:cubicBezTo>
                    <a:pt x="4379" y="1"/>
                    <a:pt x="0" y="4307"/>
                    <a:pt x="0" y="9601"/>
                  </a:cubicBezTo>
                  <a:cubicBezTo>
                    <a:pt x="0" y="14892"/>
                    <a:pt x="4379" y="19273"/>
                    <a:pt x="9672" y="19273"/>
                  </a:cubicBezTo>
                  <a:cubicBezTo>
                    <a:pt x="14966" y="19273"/>
                    <a:pt x="19272" y="14892"/>
                    <a:pt x="19272" y="9601"/>
                  </a:cubicBezTo>
                  <a:cubicBezTo>
                    <a:pt x="19269" y="8204"/>
                    <a:pt x="18962" y="6821"/>
                    <a:pt x="18369" y="5557"/>
                  </a:cubicBezTo>
                  <a:lnTo>
                    <a:pt x="17646" y="6279"/>
                  </a:lnTo>
                  <a:cubicBezTo>
                    <a:pt x="17327" y="6599"/>
                    <a:pt x="16896" y="6776"/>
                    <a:pt x="16448" y="6776"/>
                  </a:cubicBezTo>
                  <a:lnTo>
                    <a:pt x="16430" y="6776"/>
                  </a:lnTo>
                  <a:cubicBezTo>
                    <a:pt x="16809" y="7671"/>
                    <a:pt x="17008" y="8628"/>
                    <a:pt x="17014" y="9601"/>
                  </a:cubicBezTo>
                  <a:cubicBezTo>
                    <a:pt x="17014" y="13648"/>
                    <a:pt x="13720" y="16939"/>
                    <a:pt x="9672" y="16939"/>
                  </a:cubicBezTo>
                  <a:cubicBezTo>
                    <a:pt x="5625" y="16939"/>
                    <a:pt x="2334" y="13648"/>
                    <a:pt x="2334" y="9601"/>
                  </a:cubicBezTo>
                  <a:cubicBezTo>
                    <a:pt x="2334" y="5554"/>
                    <a:pt x="5625" y="2259"/>
                    <a:pt x="9672" y="2259"/>
                  </a:cubicBezTo>
                  <a:cubicBezTo>
                    <a:pt x="10642" y="2265"/>
                    <a:pt x="11603" y="2464"/>
                    <a:pt x="12497" y="2844"/>
                  </a:cubicBezTo>
                  <a:lnTo>
                    <a:pt x="12497" y="2825"/>
                  </a:lnTo>
                  <a:cubicBezTo>
                    <a:pt x="12494" y="2374"/>
                    <a:pt x="12672" y="1943"/>
                    <a:pt x="12991" y="1627"/>
                  </a:cubicBezTo>
                  <a:lnTo>
                    <a:pt x="13713" y="904"/>
                  </a:lnTo>
                  <a:cubicBezTo>
                    <a:pt x="12449" y="311"/>
                    <a:pt x="11070" y="4"/>
                    <a:pt x="96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57" name="Google Shape;7757;p77"/>
            <p:cNvSpPr/>
            <p:nvPr/>
          </p:nvSpPr>
          <p:spPr>
            <a:xfrm>
              <a:off x="5245825" y="1435050"/>
              <a:ext cx="290450" cy="282350"/>
            </a:xfrm>
            <a:custGeom>
              <a:avLst/>
              <a:gdLst/>
              <a:ahLst/>
              <a:cxnLst/>
              <a:rect l="l" t="t" r="r" b="b"/>
              <a:pathLst>
                <a:path w="11618" h="11294" extrusionOk="0">
                  <a:moveTo>
                    <a:pt x="8601" y="1"/>
                  </a:moveTo>
                  <a:cubicBezTo>
                    <a:pt x="8461" y="1"/>
                    <a:pt x="8319" y="52"/>
                    <a:pt x="8203" y="168"/>
                  </a:cubicBezTo>
                  <a:lnTo>
                    <a:pt x="5945" y="2426"/>
                  </a:lnTo>
                  <a:cubicBezTo>
                    <a:pt x="5839" y="2531"/>
                    <a:pt x="5779" y="2676"/>
                    <a:pt x="5782" y="2826"/>
                  </a:cubicBezTo>
                  <a:lnTo>
                    <a:pt x="5782" y="4850"/>
                  </a:lnTo>
                  <a:lnTo>
                    <a:pt x="2554" y="8075"/>
                  </a:lnTo>
                  <a:cubicBezTo>
                    <a:pt x="2328" y="7967"/>
                    <a:pt x="2081" y="7906"/>
                    <a:pt x="1828" y="7906"/>
                  </a:cubicBezTo>
                  <a:cubicBezTo>
                    <a:pt x="1142" y="7906"/>
                    <a:pt x="525" y="8319"/>
                    <a:pt x="263" y="8951"/>
                  </a:cubicBezTo>
                  <a:cubicBezTo>
                    <a:pt x="1" y="9584"/>
                    <a:pt x="145" y="10312"/>
                    <a:pt x="630" y="10797"/>
                  </a:cubicBezTo>
                  <a:cubicBezTo>
                    <a:pt x="954" y="11122"/>
                    <a:pt x="1388" y="11294"/>
                    <a:pt x="1828" y="11294"/>
                  </a:cubicBezTo>
                  <a:cubicBezTo>
                    <a:pt x="2046" y="11294"/>
                    <a:pt x="2266" y="11251"/>
                    <a:pt x="2476" y="11165"/>
                  </a:cubicBezTo>
                  <a:cubicBezTo>
                    <a:pt x="3108" y="10903"/>
                    <a:pt x="3524" y="10285"/>
                    <a:pt x="3524" y="9602"/>
                  </a:cubicBezTo>
                  <a:cubicBezTo>
                    <a:pt x="3521" y="9349"/>
                    <a:pt x="3463" y="9102"/>
                    <a:pt x="3352" y="8876"/>
                  </a:cubicBezTo>
                  <a:lnTo>
                    <a:pt x="6580" y="5648"/>
                  </a:lnTo>
                  <a:lnTo>
                    <a:pt x="8604" y="5648"/>
                  </a:lnTo>
                  <a:cubicBezTo>
                    <a:pt x="8754" y="5648"/>
                    <a:pt x="8896" y="5588"/>
                    <a:pt x="9004" y="5482"/>
                  </a:cubicBezTo>
                  <a:lnTo>
                    <a:pt x="11263" y="3224"/>
                  </a:lnTo>
                  <a:cubicBezTo>
                    <a:pt x="11618" y="2869"/>
                    <a:pt x="11365" y="2260"/>
                    <a:pt x="10862" y="2260"/>
                  </a:cubicBezTo>
                  <a:lnTo>
                    <a:pt x="9170" y="2260"/>
                  </a:lnTo>
                  <a:lnTo>
                    <a:pt x="9170" y="568"/>
                  </a:lnTo>
                  <a:cubicBezTo>
                    <a:pt x="9170" y="226"/>
                    <a:pt x="8892" y="1"/>
                    <a:pt x="860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58" name="Google Shape;7758;p77"/>
          <p:cNvGrpSpPr/>
          <p:nvPr/>
        </p:nvGrpSpPr>
        <p:grpSpPr>
          <a:xfrm>
            <a:off x="4173790" y="3125895"/>
            <a:ext cx="339359" cy="339253"/>
            <a:chOff x="5642475" y="1435075"/>
            <a:chExt cx="481975" cy="481825"/>
          </a:xfrm>
        </p:grpSpPr>
        <p:sp>
          <p:nvSpPr>
            <p:cNvPr id="7759" name="Google Shape;7759;p77"/>
            <p:cNvSpPr/>
            <p:nvPr/>
          </p:nvSpPr>
          <p:spPr>
            <a:xfrm>
              <a:off x="5642475" y="1435075"/>
              <a:ext cx="481975" cy="340675"/>
            </a:xfrm>
            <a:custGeom>
              <a:avLst/>
              <a:gdLst/>
              <a:ahLst/>
              <a:cxnLst/>
              <a:rect l="l" t="t" r="r" b="b"/>
              <a:pathLst>
                <a:path w="19279" h="13627" extrusionOk="0">
                  <a:moveTo>
                    <a:pt x="2262" y="2259"/>
                  </a:moveTo>
                  <a:cubicBezTo>
                    <a:pt x="2883" y="2259"/>
                    <a:pt x="3428" y="2765"/>
                    <a:pt x="3428" y="3389"/>
                  </a:cubicBezTo>
                  <a:lnTo>
                    <a:pt x="3428" y="7342"/>
                  </a:lnTo>
                  <a:cubicBezTo>
                    <a:pt x="3428" y="7366"/>
                    <a:pt x="3434" y="7394"/>
                    <a:pt x="3434" y="7418"/>
                  </a:cubicBezTo>
                  <a:lnTo>
                    <a:pt x="1636" y="6246"/>
                  </a:lnTo>
                  <a:cubicBezTo>
                    <a:pt x="1320" y="6035"/>
                    <a:pt x="1130" y="5683"/>
                    <a:pt x="1133" y="5304"/>
                  </a:cubicBezTo>
                  <a:lnTo>
                    <a:pt x="1133" y="3389"/>
                  </a:lnTo>
                  <a:cubicBezTo>
                    <a:pt x="1133" y="2765"/>
                    <a:pt x="1636" y="2259"/>
                    <a:pt x="2262" y="2259"/>
                  </a:cubicBezTo>
                  <a:close/>
                  <a:moveTo>
                    <a:pt x="17017" y="2259"/>
                  </a:moveTo>
                  <a:cubicBezTo>
                    <a:pt x="17641" y="2259"/>
                    <a:pt x="18147" y="2765"/>
                    <a:pt x="18147" y="3389"/>
                  </a:cubicBezTo>
                  <a:lnTo>
                    <a:pt x="18147" y="5307"/>
                  </a:lnTo>
                  <a:cubicBezTo>
                    <a:pt x="18147" y="5683"/>
                    <a:pt x="17957" y="6035"/>
                    <a:pt x="17644" y="6246"/>
                  </a:cubicBezTo>
                  <a:lnTo>
                    <a:pt x="15843" y="7421"/>
                  </a:lnTo>
                  <a:cubicBezTo>
                    <a:pt x="15843" y="7394"/>
                    <a:pt x="15849" y="7369"/>
                    <a:pt x="15849" y="7342"/>
                  </a:cubicBezTo>
                  <a:lnTo>
                    <a:pt x="15849" y="3389"/>
                  </a:lnTo>
                  <a:cubicBezTo>
                    <a:pt x="15849" y="2765"/>
                    <a:pt x="16394" y="2259"/>
                    <a:pt x="17017" y="2259"/>
                  </a:cubicBezTo>
                  <a:close/>
                  <a:moveTo>
                    <a:pt x="9638" y="2284"/>
                  </a:moveTo>
                  <a:cubicBezTo>
                    <a:pt x="9845" y="2284"/>
                    <a:pt x="10051" y="2381"/>
                    <a:pt x="10146" y="2576"/>
                  </a:cubicBezTo>
                  <a:lnTo>
                    <a:pt x="10883" y="4069"/>
                  </a:lnTo>
                  <a:lnTo>
                    <a:pt x="12534" y="4310"/>
                  </a:lnTo>
                  <a:cubicBezTo>
                    <a:pt x="12994" y="4376"/>
                    <a:pt x="13181" y="4945"/>
                    <a:pt x="12847" y="5274"/>
                  </a:cubicBezTo>
                  <a:lnTo>
                    <a:pt x="11651" y="6439"/>
                  </a:lnTo>
                  <a:lnTo>
                    <a:pt x="11934" y="8080"/>
                  </a:lnTo>
                  <a:cubicBezTo>
                    <a:pt x="11996" y="8445"/>
                    <a:pt x="11705" y="8742"/>
                    <a:pt x="11376" y="8742"/>
                  </a:cubicBezTo>
                  <a:cubicBezTo>
                    <a:pt x="11290" y="8742"/>
                    <a:pt x="11201" y="8721"/>
                    <a:pt x="11115" y="8676"/>
                  </a:cubicBezTo>
                  <a:lnTo>
                    <a:pt x="9637" y="7899"/>
                  </a:lnTo>
                  <a:lnTo>
                    <a:pt x="8161" y="8676"/>
                  </a:lnTo>
                  <a:cubicBezTo>
                    <a:pt x="8076" y="8721"/>
                    <a:pt x="7987" y="8742"/>
                    <a:pt x="7900" y="8742"/>
                  </a:cubicBezTo>
                  <a:cubicBezTo>
                    <a:pt x="7571" y="8742"/>
                    <a:pt x="7280" y="8445"/>
                    <a:pt x="7342" y="8080"/>
                  </a:cubicBezTo>
                  <a:lnTo>
                    <a:pt x="7625" y="6439"/>
                  </a:lnTo>
                  <a:lnTo>
                    <a:pt x="6430" y="5271"/>
                  </a:lnTo>
                  <a:cubicBezTo>
                    <a:pt x="6279" y="5120"/>
                    <a:pt x="6222" y="4897"/>
                    <a:pt x="6288" y="4692"/>
                  </a:cubicBezTo>
                  <a:cubicBezTo>
                    <a:pt x="6355" y="4488"/>
                    <a:pt x="6532" y="4340"/>
                    <a:pt x="6743" y="4310"/>
                  </a:cubicBezTo>
                  <a:lnTo>
                    <a:pt x="8393" y="4069"/>
                  </a:lnTo>
                  <a:lnTo>
                    <a:pt x="9131" y="2576"/>
                  </a:lnTo>
                  <a:cubicBezTo>
                    <a:pt x="9226" y="2381"/>
                    <a:pt x="9432" y="2284"/>
                    <a:pt x="9638" y="2284"/>
                  </a:cubicBezTo>
                  <a:close/>
                  <a:moveTo>
                    <a:pt x="3994" y="1"/>
                  </a:moveTo>
                  <a:cubicBezTo>
                    <a:pt x="3681" y="1"/>
                    <a:pt x="3428" y="254"/>
                    <a:pt x="3428" y="567"/>
                  </a:cubicBezTo>
                  <a:lnTo>
                    <a:pt x="3428" y="1443"/>
                  </a:lnTo>
                  <a:cubicBezTo>
                    <a:pt x="3072" y="1242"/>
                    <a:pt x="2669" y="1133"/>
                    <a:pt x="2262" y="1130"/>
                  </a:cubicBezTo>
                  <a:cubicBezTo>
                    <a:pt x="1013" y="1130"/>
                    <a:pt x="4" y="2142"/>
                    <a:pt x="4" y="3389"/>
                  </a:cubicBezTo>
                  <a:lnTo>
                    <a:pt x="4" y="5307"/>
                  </a:lnTo>
                  <a:cubicBezTo>
                    <a:pt x="1" y="6060"/>
                    <a:pt x="380" y="6767"/>
                    <a:pt x="1010" y="7186"/>
                  </a:cubicBezTo>
                  <a:lnTo>
                    <a:pt x="3681" y="8941"/>
                  </a:lnTo>
                  <a:cubicBezTo>
                    <a:pt x="3690" y="8947"/>
                    <a:pt x="3702" y="8944"/>
                    <a:pt x="3714" y="8950"/>
                  </a:cubicBezTo>
                  <a:cubicBezTo>
                    <a:pt x="4129" y="10107"/>
                    <a:pt x="5006" y="11037"/>
                    <a:pt x="6297" y="11642"/>
                  </a:cubicBezTo>
                  <a:cubicBezTo>
                    <a:pt x="7137" y="12034"/>
                    <a:pt x="7692" y="12817"/>
                    <a:pt x="7866" y="13627"/>
                  </a:cubicBezTo>
                  <a:lnTo>
                    <a:pt x="11386" y="13627"/>
                  </a:lnTo>
                  <a:cubicBezTo>
                    <a:pt x="11504" y="12844"/>
                    <a:pt x="11949" y="12067"/>
                    <a:pt x="12648" y="11676"/>
                  </a:cubicBezTo>
                  <a:cubicBezTo>
                    <a:pt x="14003" y="10908"/>
                    <a:pt x="15027" y="10101"/>
                    <a:pt x="15521" y="8965"/>
                  </a:cubicBezTo>
                  <a:cubicBezTo>
                    <a:pt x="15545" y="8953"/>
                    <a:pt x="15575" y="8956"/>
                    <a:pt x="15599" y="8941"/>
                  </a:cubicBezTo>
                  <a:lnTo>
                    <a:pt x="18273" y="7186"/>
                  </a:lnTo>
                  <a:cubicBezTo>
                    <a:pt x="18899" y="6767"/>
                    <a:pt x="19279" y="6063"/>
                    <a:pt x="19279" y="5307"/>
                  </a:cubicBezTo>
                  <a:lnTo>
                    <a:pt x="19279" y="3389"/>
                  </a:lnTo>
                  <a:cubicBezTo>
                    <a:pt x="19276" y="2142"/>
                    <a:pt x="18267" y="1130"/>
                    <a:pt x="17020" y="1130"/>
                  </a:cubicBezTo>
                  <a:cubicBezTo>
                    <a:pt x="16611" y="1133"/>
                    <a:pt x="16207" y="1242"/>
                    <a:pt x="15852" y="1443"/>
                  </a:cubicBezTo>
                  <a:lnTo>
                    <a:pt x="15852" y="567"/>
                  </a:lnTo>
                  <a:cubicBezTo>
                    <a:pt x="15852" y="254"/>
                    <a:pt x="15599" y="1"/>
                    <a:pt x="152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0" name="Google Shape;7760;p77"/>
            <p:cNvSpPr/>
            <p:nvPr/>
          </p:nvSpPr>
          <p:spPr>
            <a:xfrm>
              <a:off x="5756375" y="1803975"/>
              <a:ext cx="254100" cy="112925"/>
            </a:xfrm>
            <a:custGeom>
              <a:avLst/>
              <a:gdLst/>
              <a:ahLst/>
              <a:cxnLst/>
              <a:rect l="l" t="t" r="r" b="b"/>
              <a:pathLst>
                <a:path w="10164" h="4517" extrusionOk="0">
                  <a:moveTo>
                    <a:pt x="2259" y="0"/>
                  </a:moveTo>
                  <a:cubicBezTo>
                    <a:pt x="1636" y="0"/>
                    <a:pt x="1130" y="506"/>
                    <a:pt x="1130" y="1129"/>
                  </a:cubicBezTo>
                  <a:lnTo>
                    <a:pt x="1130" y="1695"/>
                  </a:lnTo>
                  <a:lnTo>
                    <a:pt x="2825" y="1695"/>
                  </a:lnTo>
                  <a:cubicBezTo>
                    <a:pt x="3136" y="1695"/>
                    <a:pt x="3389" y="1945"/>
                    <a:pt x="3389" y="2258"/>
                  </a:cubicBezTo>
                  <a:cubicBezTo>
                    <a:pt x="3389" y="2572"/>
                    <a:pt x="3136" y="2825"/>
                    <a:pt x="2825" y="2825"/>
                  </a:cubicBezTo>
                  <a:lnTo>
                    <a:pt x="567" y="2825"/>
                  </a:lnTo>
                  <a:cubicBezTo>
                    <a:pt x="254" y="2825"/>
                    <a:pt x="1" y="3075"/>
                    <a:pt x="1" y="3388"/>
                  </a:cubicBezTo>
                  <a:lnTo>
                    <a:pt x="1" y="3954"/>
                  </a:lnTo>
                  <a:cubicBezTo>
                    <a:pt x="1" y="4264"/>
                    <a:pt x="254" y="4517"/>
                    <a:pt x="567" y="4517"/>
                  </a:cubicBezTo>
                  <a:lnTo>
                    <a:pt x="9601" y="4517"/>
                  </a:lnTo>
                  <a:cubicBezTo>
                    <a:pt x="9911" y="4517"/>
                    <a:pt x="10164" y="4264"/>
                    <a:pt x="10164" y="3954"/>
                  </a:cubicBezTo>
                  <a:lnTo>
                    <a:pt x="10164" y="3388"/>
                  </a:lnTo>
                  <a:cubicBezTo>
                    <a:pt x="10164" y="3075"/>
                    <a:pt x="9911" y="2825"/>
                    <a:pt x="9601" y="2825"/>
                  </a:cubicBezTo>
                  <a:lnTo>
                    <a:pt x="7342" y="2825"/>
                  </a:lnTo>
                  <a:cubicBezTo>
                    <a:pt x="7029" y="2825"/>
                    <a:pt x="6776" y="2572"/>
                    <a:pt x="6776" y="2258"/>
                  </a:cubicBezTo>
                  <a:cubicBezTo>
                    <a:pt x="6776" y="1945"/>
                    <a:pt x="7029" y="1695"/>
                    <a:pt x="7342" y="1695"/>
                  </a:cubicBezTo>
                  <a:lnTo>
                    <a:pt x="9035" y="1695"/>
                  </a:lnTo>
                  <a:lnTo>
                    <a:pt x="9035" y="1129"/>
                  </a:lnTo>
                  <a:cubicBezTo>
                    <a:pt x="9035" y="506"/>
                    <a:pt x="8529" y="0"/>
                    <a:pt x="79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1" name="Google Shape;7761;p77"/>
            <p:cNvSpPr/>
            <p:nvPr/>
          </p:nvSpPr>
          <p:spPr>
            <a:xfrm>
              <a:off x="5843400" y="1537550"/>
              <a:ext cx="79975" cy="76125"/>
            </a:xfrm>
            <a:custGeom>
              <a:avLst/>
              <a:gdLst/>
              <a:ahLst/>
              <a:cxnLst/>
              <a:rect l="l" t="t" r="r" b="b"/>
              <a:pathLst>
                <a:path w="3199" h="3045" extrusionOk="0">
                  <a:moveTo>
                    <a:pt x="1603" y="0"/>
                  </a:moveTo>
                  <a:lnTo>
                    <a:pt x="1238" y="738"/>
                  </a:lnTo>
                  <a:cubicBezTo>
                    <a:pt x="1157" y="904"/>
                    <a:pt x="998" y="1018"/>
                    <a:pt x="814" y="1045"/>
                  </a:cubicBezTo>
                  <a:lnTo>
                    <a:pt x="1" y="1163"/>
                  </a:lnTo>
                  <a:lnTo>
                    <a:pt x="588" y="1735"/>
                  </a:lnTo>
                  <a:cubicBezTo>
                    <a:pt x="721" y="1864"/>
                    <a:pt x="784" y="2051"/>
                    <a:pt x="751" y="2235"/>
                  </a:cubicBezTo>
                  <a:lnTo>
                    <a:pt x="612" y="3045"/>
                  </a:lnTo>
                  <a:lnTo>
                    <a:pt x="1338" y="2662"/>
                  </a:lnTo>
                  <a:cubicBezTo>
                    <a:pt x="1421" y="2619"/>
                    <a:pt x="1511" y="2597"/>
                    <a:pt x="1601" y="2597"/>
                  </a:cubicBezTo>
                  <a:cubicBezTo>
                    <a:pt x="1691" y="2597"/>
                    <a:pt x="1781" y="2619"/>
                    <a:pt x="1862" y="2662"/>
                  </a:cubicBezTo>
                  <a:lnTo>
                    <a:pt x="2588" y="3045"/>
                  </a:lnTo>
                  <a:lnTo>
                    <a:pt x="2452" y="2235"/>
                  </a:lnTo>
                  <a:cubicBezTo>
                    <a:pt x="2419" y="2051"/>
                    <a:pt x="2479" y="1864"/>
                    <a:pt x="2612" y="1735"/>
                  </a:cubicBezTo>
                  <a:lnTo>
                    <a:pt x="3199" y="1163"/>
                  </a:lnTo>
                  <a:lnTo>
                    <a:pt x="2389" y="1045"/>
                  </a:lnTo>
                  <a:cubicBezTo>
                    <a:pt x="2205" y="1018"/>
                    <a:pt x="2045" y="904"/>
                    <a:pt x="1964" y="735"/>
                  </a:cubicBezTo>
                  <a:lnTo>
                    <a:pt x="160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62" name="Google Shape;7762;p77"/>
          <p:cNvGrpSpPr/>
          <p:nvPr/>
        </p:nvGrpSpPr>
        <p:grpSpPr>
          <a:xfrm>
            <a:off x="4588276" y="3125886"/>
            <a:ext cx="343759" cy="339271"/>
            <a:chOff x="6232000" y="1435050"/>
            <a:chExt cx="488225" cy="481850"/>
          </a:xfrm>
        </p:grpSpPr>
        <p:sp>
          <p:nvSpPr>
            <p:cNvPr id="7763" name="Google Shape;7763;p77"/>
            <p:cNvSpPr/>
            <p:nvPr/>
          </p:nvSpPr>
          <p:spPr>
            <a:xfrm>
              <a:off x="6578000" y="1463375"/>
              <a:ext cx="83150" cy="78250"/>
            </a:xfrm>
            <a:custGeom>
              <a:avLst/>
              <a:gdLst/>
              <a:ahLst/>
              <a:cxnLst/>
              <a:rect l="l" t="t" r="r" b="b"/>
              <a:pathLst>
                <a:path w="3326" h="3130" extrusionOk="0">
                  <a:moveTo>
                    <a:pt x="482" y="1"/>
                  </a:moveTo>
                  <a:cubicBezTo>
                    <a:pt x="280" y="1"/>
                    <a:pt x="95" y="114"/>
                    <a:pt x="1" y="293"/>
                  </a:cubicBezTo>
                  <a:lnTo>
                    <a:pt x="3322" y="3130"/>
                  </a:lnTo>
                  <a:lnTo>
                    <a:pt x="3322" y="564"/>
                  </a:lnTo>
                  <a:cubicBezTo>
                    <a:pt x="3325" y="253"/>
                    <a:pt x="3072" y="1"/>
                    <a:pt x="2761" y="1"/>
                  </a:cubicBezTo>
                  <a:cubicBezTo>
                    <a:pt x="2760" y="1"/>
                    <a:pt x="2758" y="1"/>
                    <a:pt x="2756" y="1"/>
                  </a:cubicBezTo>
                  <a:lnTo>
                    <a:pt x="497" y="1"/>
                  </a:lnTo>
                  <a:cubicBezTo>
                    <a:pt x="492" y="1"/>
                    <a:pt x="487" y="1"/>
                    <a:pt x="48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4" name="Google Shape;7764;p77"/>
            <p:cNvSpPr/>
            <p:nvPr/>
          </p:nvSpPr>
          <p:spPr>
            <a:xfrm>
              <a:off x="6421725" y="1773850"/>
              <a:ext cx="112950" cy="143050"/>
            </a:xfrm>
            <a:custGeom>
              <a:avLst/>
              <a:gdLst/>
              <a:ahLst/>
              <a:cxnLst/>
              <a:rect l="l" t="t" r="r" b="b"/>
              <a:pathLst>
                <a:path w="4518" h="5722" extrusionOk="0">
                  <a:moveTo>
                    <a:pt x="2822" y="1130"/>
                  </a:moveTo>
                  <a:cubicBezTo>
                    <a:pt x="3325" y="1130"/>
                    <a:pt x="3578" y="1738"/>
                    <a:pt x="3222" y="2093"/>
                  </a:cubicBezTo>
                  <a:cubicBezTo>
                    <a:pt x="3106" y="2209"/>
                    <a:pt x="2964" y="2260"/>
                    <a:pt x="2825" y="2260"/>
                  </a:cubicBezTo>
                  <a:cubicBezTo>
                    <a:pt x="2535" y="2260"/>
                    <a:pt x="2259" y="2036"/>
                    <a:pt x="2259" y="1696"/>
                  </a:cubicBezTo>
                  <a:cubicBezTo>
                    <a:pt x="2259" y="1383"/>
                    <a:pt x="2509" y="1130"/>
                    <a:pt x="2822" y="1130"/>
                  </a:cubicBezTo>
                  <a:close/>
                  <a:moveTo>
                    <a:pt x="0" y="1"/>
                  </a:moveTo>
                  <a:lnTo>
                    <a:pt x="0" y="5722"/>
                  </a:lnTo>
                  <a:lnTo>
                    <a:pt x="4517" y="5722"/>
                  </a:lnTo>
                  <a:lnTo>
                    <a:pt x="451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5" name="Google Shape;7765;p77"/>
            <p:cNvSpPr/>
            <p:nvPr/>
          </p:nvSpPr>
          <p:spPr>
            <a:xfrm>
              <a:off x="6448975" y="1632700"/>
              <a:ext cx="56475" cy="56475"/>
            </a:xfrm>
            <a:custGeom>
              <a:avLst/>
              <a:gdLst/>
              <a:ahLst/>
              <a:cxnLst/>
              <a:rect l="l" t="t" r="r" b="b"/>
              <a:pathLst>
                <a:path w="2259" h="2259" extrusionOk="0">
                  <a:moveTo>
                    <a:pt x="0" y="0"/>
                  </a:moveTo>
                  <a:lnTo>
                    <a:pt x="0" y="2259"/>
                  </a:lnTo>
                  <a:lnTo>
                    <a:pt x="2259" y="2259"/>
                  </a:lnTo>
                  <a:lnTo>
                    <a:pt x="225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6" name="Google Shape;7766;p77"/>
            <p:cNvSpPr/>
            <p:nvPr/>
          </p:nvSpPr>
          <p:spPr>
            <a:xfrm>
              <a:off x="6232000" y="1435050"/>
              <a:ext cx="488225" cy="237825"/>
            </a:xfrm>
            <a:custGeom>
              <a:avLst/>
              <a:gdLst/>
              <a:ahLst/>
              <a:cxnLst/>
              <a:rect l="l" t="t" r="r" b="b"/>
              <a:pathLst>
                <a:path w="19529" h="9513" extrusionOk="0">
                  <a:moveTo>
                    <a:pt x="9821" y="0"/>
                  </a:moveTo>
                  <a:cubicBezTo>
                    <a:pt x="9559" y="0"/>
                    <a:pt x="9297" y="92"/>
                    <a:pt x="9086" y="276"/>
                  </a:cubicBezTo>
                  <a:lnTo>
                    <a:pt x="531" y="7521"/>
                  </a:lnTo>
                  <a:cubicBezTo>
                    <a:pt x="61" y="7921"/>
                    <a:pt x="1" y="8626"/>
                    <a:pt x="395" y="9099"/>
                  </a:cubicBezTo>
                  <a:cubicBezTo>
                    <a:pt x="620" y="9369"/>
                    <a:pt x="942" y="9508"/>
                    <a:pt x="1266" y="9508"/>
                  </a:cubicBezTo>
                  <a:cubicBezTo>
                    <a:pt x="1525" y="9508"/>
                    <a:pt x="1785" y="9419"/>
                    <a:pt x="1997" y="9237"/>
                  </a:cubicBezTo>
                  <a:lnTo>
                    <a:pt x="9821" y="2622"/>
                  </a:lnTo>
                  <a:lnTo>
                    <a:pt x="17544" y="9240"/>
                  </a:lnTo>
                  <a:cubicBezTo>
                    <a:pt x="17759" y="9425"/>
                    <a:pt x="18019" y="9513"/>
                    <a:pt x="18278" y="9513"/>
                  </a:cubicBezTo>
                  <a:cubicBezTo>
                    <a:pt x="18661" y="9513"/>
                    <a:pt x="19039" y="9318"/>
                    <a:pt x="19252" y="8954"/>
                  </a:cubicBezTo>
                  <a:cubicBezTo>
                    <a:pt x="19529" y="8482"/>
                    <a:pt x="19430" y="7879"/>
                    <a:pt x="19014" y="7524"/>
                  </a:cubicBezTo>
                  <a:lnTo>
                    <a:pt x="10555" y="276"/>
                  </a:lnTo>
                  <a:cubicBezTo>
                    <a:pt x="10345" y="92"/>
                    <a:pt x="10083" y="0"/>
                    <a:pt x="98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67" name="Google Shape;7767;p77"/>
            <p:cNvSpPr/>
            <p:nvPr/>
          </p:nvSpPr>
          <p:spPr>
            <a:xfrm>
              <a:off x="6291025" y="1537700"/>
              <a:ext cx="369800" cy="379200"/>
            </a:xfrm>
            <a:custGeom>
              <a:avLst/>
              <a:gdLst/>
              <a:ahLst/>
              <a:cxnLst/>
              <a:rect l="l" t="t" r="r" b="b"/>
              <a:pathLst>
                <a:path w="14792" h="15168" extrusionOk="0">
                  <a:moveTo>
                    <a:pt x="9143" y="2671"/>
                  </a:moveTo>
                  <a:cubicBezTo>
                    <a:pt x="9453" y="2671"/>
                    <a:pt x="9706" y="2924"/>
                    <a:pt x="9706" y="3237"/>
                  </a:cubicBezTo>
                  <a:lnTo>
                    <a:pt x="9706" y="6625"/>
                  </a:lnTo>
                  <a:cubicBezTo>
                    <a:pt x="9706" y="6935"/>
                    <a:pt x="9453" y="7188"/>
                    <a:pt x="9143" y="7188"/>
                  </a:cubicBezTo>
                  <a:lnTo>
                    <a:pt x="5755" y="7188"/>
                  </a:lnTo>
                  <a:cubicBezTo>
                    <a:pt x="5442" y="7188"/>
                    <a:pt x="5189" y="6935"/>
                    <a:pt x="5189" y="6625"/>
                  </a:cubicBezTo>
                  <a:lnTo>
                    <a:pt x="5189" y="3237"/>
                  </a:lnTo>
                  <a:cubicBezTo>
                    <a:pt x="5189" y="2924"/>
                    <a:pt x="5442" y="2671"/>
                    <a:pt x="5755" y="2671"/>
                  </a:cubicBezTo>
                  <a:close/>
                  <a:moveTo>
                    <a:pt x="7448" y="0"/>
                  </a:moveTo>
                  <a:lnTo>
                    <a:pt x="4" y="6291"/>
                  </a:lnTo>
                  <a:lnTo>
                    <a:pt x="4" y="14605"/>
                  </a:lnTo>
                  <a:cubicBezTo>
                    <a:pt x="1" y="14913"/>
                    <a:pt x="254" y="15168"/>
                    <a:pt x="564" y="15168"/>
                  </a:cubicBezTo>
                  <a:cubicBezTo>
                    <a:pt x="566" y="15168"/>
                    <a:pt x="568" y="15168"/>
                    <a:pt x="570" y="15168"/>
                  </a:cubicBezTo>
                  <a:lnTo>
                    <a:pt x="4060" y="15168"/>
                  </a:lnTo>
                  <a:lnTo>
                    <a:pt x="4060" y="8883"/>
                  </a:lnTo>
                  <a:cubicBezTo>
                    <a:pt x="4060" y="8570"/>
                    <a:pt x="4313" y="8317"/>
                    <a:pt x="4626" y="8317"/>
                  </a:cubicBezTo>
                  <a:lnTo>
                    <a:pt x="10272" y="8317"/>
                  </a:lnTo>
                  <a:cubicBezTo>
                    <a:pt x="10582" y="8317"/>
                    <a:pt x="10835" y="8570"/>
                    <a:pt x="10835" y="8883"/>
                  </a:cubicBezTo>
                  <a:lnTo>
                    <a:pt x="10835" y="15168"/>
                  </a:lnTo>
                  <a:lnTo>
                    <a:pt x="14223" y="15168"/>
                  </a:lnTo>
                  <a:cubicBezTo>
                    <a:pt x="14225" y="15168"/>
                    <a:pt x="14227" y="15168"/>
                    <a:pt x="14228" y="15168"/>
                  </a:cubicBezTo>
                  <a:cubicBezTo>
                    <a:pt x="14539" y="15168"/>
                    <a:pt x="14792" y="14913"/>
                    <a:pt x="14789" y="14605"/>
                  </a:cubicBezTo>
                  <a:lnTo>
                    <a:pt x="14789" y="6291"/>
                  </a:lnTo>
                  <a:lnTo>
                    <a:pt x="744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68" name="Google Shape;7768;p77"/>
          <p:cNvGrpSpPr/>
          <p:nvPr/>
        </p:nvGrpSpPr>
        <p:grpSpPr>
          <a:xfrm>
            <a:off x="849012" y="3539545"/>
            <a:ext cx="299929" cy="337792"/>
            <a:chOff x="924450" y="2028975"/>
            <a:chExt cx="425975" cy="479750"/>
          </a:xfrm>
        </p:grpSpPr>
        <p:sp>
          <p:nvSpPr>
            <p:cNvPr id="7769" name="Google Shape;7769;p77"/>
            <p:cNvSpPr/>
            <p:nvPr/>
          </p:nvSpPr>
          <p:spPr>
            <a:xfrm>
              <a:off x="1035500" y="2028975"/>
              <a:ext cx="314925" cy="153075"/>
            </a:xfrm>
            <a:custGeom>
              <a:avLst/>
              <a:gdLst/>
              <a:ahLst/>
              <a:cxnLst/>
              <a:rect l="l" t="t" r="r" b="b"/>
              <a:pathLst>
                <a:path w="12597" h="6123" extrusionOk="0">
                  <a:moveTo>
                    <a:pt x="12036" y="0"/>
                  </a:moveTo>
                  <a:cubicBezTo>
                    <a:pt x="11993" y="0"/>
                    <a:pt x="11948" y="5"/>
                    <a:pt x="11904" y="16"/>
                  </a:cubicBezTo>
                  <a:lnTo>
                    <a:pt x="437" y="2696"/>
                  </a:lnTo>
                  <a:cubicBezTo>
                    <a:pt x="181" y="2753"/>
                    <a:pt x="0" y="2982"/>
                    <a:pt x="0" y="3244"/>
                  </a:cubicBezTo>
                  <a:lnTo>
                    <a:pt x="0" y="6123"/>
                  </a:lnTo>
                  <a:lnTo>
                    <a:pt x="12596" y="3181"/>
                  </a:lnTo>
                  <a:lnTo>
                    <a:pt x="12596" y="564"/>
                  </a:lnTo>
                  <a:cubicBezTo>
                    <a:pt x="12596" y="245"/>
                    <a:pt x="12338" y="0"/>
                    <a:pt x="120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0" name="Google Shape;7770;p77"/>
            <p:cNvSpPr/>
            <p:nvPr/>
          </p:nvSpPr>
          <p:spPr>
            <a:xfrm>
              <a:off x="1212475" y="2137450"/>
              <a:ext cx="137950" cy="304275"/>
            </a:xfrm>
            <a:custGeom>
              <a:avLst/>
              <a:gdLst/>
              <a:ahLst/>
              <a:cxnLst/>
              <a:rect l="l" t="t" r="r" b="b"/>
              <a:pathLst>
                <a:path w="5518" h="12171" extrusionOk="0">
                  <a:moveTo>
                    <a:pt x="5517" y="1"/>
                  </a:moveTo>
                  <a:lnTo>
                    <a:pt x="4388" y="266"/>
                  </a:lnTo>
                  <a:lnTo>
                    <a:pt x="4388" y="7345"/>
                  </a:lnTo>
                  <a:cubicBezTo>
                    <a:pt x="3943" y="7029"/>
                    <a:pt x="3410" y="6861"/>
                    <a:pt x="2865" y="6861"/>
                  </a:cubicBezTo>
                  <a:cubicBezTo>
                    <a:pt x="1790" y="6861"/>
                    <a:pt x="823" y="7508"/>
                    <a:pt x="410" y="8499"/>
                  </a:cubicBezTo>
                  <a:cubicBezTo>
                    <a:pt x="1" y="9492"/>
                    <a:pt x="227" y="10634"/>
                    <a:pt x="986" y="11392"/>
                  </a:cubicBezTo>
                  <a:cubicBezTo>
                    <a:pt x="1495" y="11900"/>
                    <a:pt x="2174" y="12170"/>
                    <a:pt x="2865" y="12170"/>
                  </a:cubicBezTo>
                  <a:cubicBezTo>
                    <a:pt x="3207" y="12170"/>
                    <a:pt x="3551" y="12104"/>
                    <a:pt x="3879" y="11968"/>
                  </a:cubicBezTo>
                  <a:cubicBezTo>
                    <a:pt x="4873" y="11558"/>
                    <a:pt x="5517" y="10588"/>
                    <a:pt x="5517" y="9516"/>
                  </a:cubicBezTo>
                  <a:lnTo>
                    <a:pt x="551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1" name="Google Shape;7771;p77"/>
            <p:cNvSpPr/>
            <p:nvPr/>
          </p:nvSpPr>
          <p:spPr>
            <a:xfrm>
              <a:off x="924450" y="2204450"/>
              <a:ext cx="139300" cy="304275"/>
            </a:xfrm>
            <a:custGeom>
              <a:avLst/>
              <a:gdLst/>
              <a:ahLst/>
              <a:cxnLst/>
              <a:rect l="l" t="t" r="r" b="b"/>
              <a:pathLst>
                <a:path w="5572" h="12171" extrusionOk="0">
                  <a:moveTo>
                    <a:pt x="5572" y="1"/>
                  </a:moveTo>
                  <a:lnTo>
                    <a:pt x="4442" y="263"/>
                  </a:lnTo>
                  <a:lnTo>
                    <a:pt x="4442" y="7345"/>
                  </a:lnTo>
                  <a:cubicBezTo>
                    <a:pt x="3982" y="7023"/>
                    <a:pt x="3449" y="6864"/>
                    <a:pt x="2917" y="6864"/>
                  </a:cubicBezTo>
                  <a:cubicBezTo>
                    <a:pt x="2291" y="6864"/>
                    <a:pt x="1668" y="7085"/>
                    <a:pt x="1169" y="7520"/>
                  </a:cubicBezTo>
                  <a:cubicBezTo>
                    <a:pt x="251" y="8327"/>
                    <a:pt x="1" y="9655"/>
                    <a:pt x="564" y="10742"/>
                  </a:cubicBezTo>
                  <a:cubicBezTo>
                    <a:pt x="1030" y="11634"/>
                    <a:pt x="1946" y="12171"/>
                    <a:pt x="2916" y="12171"/>
                  </a:cubicBezTo>
                  <a:cubicBezTo>
                    <a:pt x="3126" y="12171"/>
                    <a:pt x="3338" y="12146"/>
                    <a:pt x="3548" y="12094"/>
                  </a:cubicBezTo>
                  <a:cubicBezTo>
                    <a:pt x="4738" y="11802"/>
                    <a:pt x="5572" y="10739"/>
                    <a:pt x="5572" y="9516"/>
                  </a:cubicBezTo>
                  <a:lnTo>
                    <a:pt x="557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72" name="Google Shape;7772;p77"/>
          <p:cNvGrpSpPr/>
          <p:nvPr/>
        </p:nvGrpSpPr>
        <p:grpSpPr>
          <a:xfrm>
            <a:off x="1661509" y="3559347"/>
            <a:ext cx="339306" cy="298186"/>
            <a:chOff x="2085450" y="2057100"/>
            <a:chExt cx="481900" cy="423500"/>
          </a:xfrm>
        </p:grpSpPr>
        <p:sp>
          <p:nvSpPr>
            <p:cNvPr id="7773" name="Google Shape;7773;p77"/>
            <p:cNvSpPr/>
            <p:nvPr/>
          </p:nvSpPr>
          <p:spPr>
            <a:xfrm>
              <a:off x="2085450" y="2061650"/>
              <a:ext cx="141250" cy="418950"/>
            </a:xfrm>
            <a:custGeom>
              <a:avLst/>
              <a:gdLst/>
              <a:ahLst/>
              <a:cxnLst/>
              <a:rect l="l" t="t" r="r" b="b"/>
              <a:pathLst>
                <a:path w="5650" h="16758" extrusionOk="0">
                  <a:moveTo>
                    <a:pt x="4305" y="6452"/>
                  </a:moveTo>
                  <a:cubicBezTo>
                    <a:pt x="4736" y="6452"/>
                    <a:pt x="5115" y="6999"/>
                    <a:pt x="4728" y="7411"/>
                  </a:cubicBezTo>
                  <a:cubicBezTo>
                    <a:pt x="4520" y="7631"/>
                    <a:pt x="4352" y="7887"/>
                    <a:pt x="4228" y="8164"/>
                  </a:cubicBezTo>
                  <a:cubicBezTo>
                    <a:pt x="4120" y="8402"/>
                    <a:pt x="3927" y="8502"/>
                    <a:pt x="3732" y="8502"/>
                  </a:cubicBezTo>
                  <a:cubicBezTo>
                    <a:pt x="3367" y="8502"/>
                    <a:pt x="2999" y="8150"/>
                    <a:pt x="3195" y="7703"/>
                  </a:cubicBezTo>
                  <a:cubicBezTo>
                    <a:pt x="3373" y="7312"/>
                    <a:pt x="3611" y="6951"/>
                    <a:pt x="3903" y="6637"/>
                  </a:cubicBezTo>
                  <a:cubicBezTo>
                    <a:pt x="4027" y="6506"/>
                    <a:pt x="4169" y="6452"/>
                    <a:pt x="4305" y="6452"/>
                  </a:cubicBezTo>
                  <a:close/>
                  <a:moveTo>
                    <a:pt x="2983" y="9449"/>
                  </a:moveTo>
                  <a:cubicBezTo>
                    <a:pt x="3331" y="9449"/>
                    <a:pt x="3684" y="9752"/>
                    <a:pt x="3539" y="10191"/>
                  </a:cubicBezTo>
                  <a:lnTo>
                    <a:pt x="3361" y="10727"/>
                  </a:lnTo>
                  <a:cubicBezTo>
                    <a:pt x="3270" y="10997"/>
                    <a:pt x="3059" y="11113"/>
                    <a:pt x="2845" y="11113"/>
                  </a:cubicBezTo>
                  <a:cubicBezTo>
                    <a:pt x="2498" y="11113"/>
                    <a:pt x="2143" y="10808"/>
                    <a:pt x="2289" y="10368"/>
                  </a:cubicBezTo>
                  <a:lnTo>
                    <a:pt x="2467" y="9832"/>
                  </a:lnTo>
                  <a:cubicBezTo>
                    <a:pt x="2558" y="9564"/>
                    <a:pt x="2770" y="9449"/>
                    <a:pt x="2983" y="9449"/>
                  </a:cubicBezTo>
                  <a:close/>
                  <a:moveTo>
                    <a:pt x="5649" y="1"/>
                  </a:moveTo>
                  <a:lnTo>
                    <a:pt x="356" y="2117"/>
                  </a:lnTo>
                  <a:cubicBezTo>
                    <a:pt x="142" y="2202"/>
                    <a:pt x="3" y="2410"/>
                    <a:pt x="3" y="2641"/>
                  </a:cubicBezTo>
                  <a:lnTo>
                    <a:pt x="3" y="16192"/>
                  </a:lnTo>
                  <a:cubicBezTo>
                    <a:pt x="1" y="16516"/>
                    <a:pt x="265" y="16758"/>
                    <a:pt x="564" y="16758"/>
                  </a:cubicBezTo>
                  <a:cubicBezTo>
                    <a:pt x="634" y="16758"/>
                    <a:pt x="706" y="16745"/>
                    <a:pt x="777" y="16716"/>
                  </a:cubicBezTo>
                  <a:lnTo>
                    <a:pt x="5649" y="14768"/>
                  </a:lnTo>
                  <a:lnTo>
                    <a:pt x="564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4" name="Google Shape;7774;p77"/>
            <p:cNvSpPr/>
            <p:nvPr/>
          </p:nvSpPr>
          <p:spPr>
            <a:xfrm>
              <a:off x="2254900" y="2061050"/>
              <a:ext cx="143050" cy="415650"/>
            </a:xfrm>
            <a:custGeom>
              <a:avLst/>
              <a:gdLst/>
              <a:ahLst/>
              <a:cxnLst/>
              <a:rect l="l" t="t" r="r" b="b"/>
              <a:pathLst>
                <a:path w="5722" h="16626" extrusionOk="0">
                  <a:moveTo>
                    <a:pt x="2504" y="6585"/>
                  </a:moveTo>
                  <a:cubicBezTo>
                    <a:pt x="2647" y="6585"/>
                    <a:pt x="2794" y="6645"/>
                    <a:pt x="2916" y="6788"/>
                  </a:cubicBezTo>
                  <a:cubicBezTo>
                    <a:pt x="3153" y="7068"/>
                    <a:pt x="3349" y="7378"/>
                    <a:pt x="3500" y="7709"/>
                  </a:cubicBezTo>
                  <a:cubicBezTo>
                    <a:pt x="3766" y="8258"/>
                    <a:pt x="3464" y="8654"/>
                    <a:pt x="3096" y="8654"/>
                  </a:cubicBezTo>
                  <a:cubicBezTo>
                    <a:pt x="2878" y="8654"/>
                    <a:pt x="2636" y="8515"/>
                    <a:pt x="2476" y="8185"/>
                  </a:cubicBezTo>
                  <a:cubicBezTo>
                    <a:pt x="2367" y="7947"/>
                    <a:pt x="2226" y="7724"/>
                    <a:pt x="2057" y="7523"/>
                  </a:cubicBezTo>
                  <a:cubicBezTo>
                    <a:pt x="1694" y="7098"/>
                    <a:pt x="2083" y="6585"/>
                    <a:pt x="2504" y="6585"/>
                  </a:cubicBezTo>
                  <a:close/>
                  <a:moveTo>
                    <a:pt x="1" y="0"/>
                  </a:moveTo>
                  <a:lnTo>
                    <a:pt x="1" y="5475"/>
                  </a:lnTo>
                  <a:cubicBezTo>
                    <a:pt x="217" y="5475"/>
                    <a:pt x="434" y="5496"/>
                    <a:pt x="648" y="5532"/>
                  </a:cubicBezTo>
                  <a:cubicBezTo>
                    <a:pt x="1334" y="5657"/>
                    <a:pt x="1201" y="6655"/>
                    <a:pt x="564" y="6655"/>
                  </a:cubicBezTo>
                  <a:cubicBezTo>
                    <a:pt x="525" y="6655"/>
                    <a:pt x="483" y="6651"/>
                    <a:pt x="440" y="6643"/>
                  </a:cubicBezTo>
                  <a:cubicBezTo>
                    <a:pt x="296" y="6622"/>
                    <a:pt x="148" y="6610"/>
                    <a:pt x="1" y="6604"/>
                  </a:cubicBezTo>
                  <a:lnTo>
                    <a:pt x="1" y="14744"/>
                  </a:lnTo>
                  <a:lnTo>
                    <a:pt x="5722" y="16626"/>
                  </a:lnTo>
                  <a:lnTo>
                    <a:pt x="5722" y="10395"/>
                  </a:lnTo>
                  <a:cubicBezTo>
                    <a:pt x="5704" y="10397"/>
                    <a:pt x="5684" y="10397"/>
                    <a:pt x="5661" y="10397"/>
                  </a:cubicBezTo>
                  <a:cubicBezTo>
                    <a:pt x="5400" y="10397"/>
                    <a:pt x="4871" y="10299"/>
                    <a:pt x="4388" y="10085"/>
                  </a:cubicBezTo>
                  <a:cubicBezTo>
                    <a:pt x="3793" y="9819"/>
                    <a:pt x="4068" y="8997"/>
                    <a:pt x="4603" y="8997"/>
                  </a:cubicBezTo>
                  <a:cubicBezTo>
                    <a:pt x="4680" y="8997"/>
                    <a:pt x="4763" y="9014"/>
                    <a:pt x="4849" y="9052"/>
                  </a:cubicBezTo>
                  <a:cubicBezTo>
                    <a:pt x="5123" y="9176"/>
                    <a:pt x="5418" y="9251"/>
                    <a:pt x="5722" y="9275"/>
                  </a:cubicBezTo>
                  <a:lnTo>
                    <a:pt x="5722" y="1882"/>
                  </a:lnTo>
                  <a:lnTo>
                    <a:pt x="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5" name="Google Shape;7775;p77"/>
            <p:cNvSpPr/>
            <p:nvPr/>
          </p:nvSpPr>
          <p:spPr>
            <a:xfrm>
              <a:off x="2426175" y="2057100"/>
              <a:ext cx="141175" cy="418925"/>
            </a:xfrm>
            <a:custGeom>
              <a:avLst/>
              <a:gdLst/>
              <a:ahLst/>
              <a:cxnLst/>
              <a:rect l="l" t="t" r="r" b="b"/>
              <a:pathLst>
                <a:path w="5647" h="16757" extrusionOk="0">
                  <a:moveTo>
                    <a:pt x="2800" y="5647"/>
                  </a:moveTo>
                  <a:cubicBezTo>
                    <a:pt x="3154" y="5647"/>
                    <a:pt x="3516" y="5968"/>
                    <a:pt x="3349" y="6410"/>
                  </a:cubicBezTo>
                  <a:lnTo>
                    <a:pt x="3153" y="6937"/>
                  </a:lnTo>
                  <a:cubicBezTo>
                    <a:pt x="3055" y="7196"/>
                    <a:pt x="2850" y="7305"/>
                    <a:pt x="2643" y="7305"/>
                  </a:cubicBezTo>
                  <a:cubicBezTo>
                    <a:pt x="2288" y="7305"/>
                    <a:pt x="1929" y="6984"/>
                    <a:pt x="2096" y="6539"/>
                  </a:cubicBezTo>
                  <a:lnTo>
                    <a:pt x="2295" y="6012"/>
                  </a:lnTo>
                  <a:cubicBezTo>
                    <a:pt x="2390" y="5755"/>
                    <a:pt x="2594" y="5647"/>
                    <a:pt x="2800" y="5647"/>
                  </a:cubicBezTo>
                  <a:close/>
                  <a:moveTo>
                    <a:pt x="1700" y="8178"/>
                  </a:moveTo>
                  <a:cubicBezTo>
                    <a:pt x="2108" y="8178"/>
                    <a:pt x="2500" y="8655"/>
                    <a:pt x="2168" y="9090"/>
                  </a:cubicBezTo>
                  <a:cubicBezTo>
                    <a:pt x="1906" y="9433"/>
                    <a:pt x="1587" y="9725"/>
                    <a:pt x="1226" y="9960"/>
                  </a:cubicBezTo>
                  <a:cubicBezTo>
                    <a:pt x="1118" y="10030"/>
                    <a:pt x="1011" y="10060"/>
                    <a:pt x="911" y="10060"/>
                  </a:cubicBezTo>
                  <a:cubicBezTo>
                    <a:pt x="424" y="10060"/>
                    <a:pt x="97" y="9344"/>
                    <a:pt x="612" y="9012"/>
                  </a:cubicBezTo>
                  <a:cubicBezTo>
                    <a:pt x="867" y="8849"/>
                    <a:pt x="1090" y="8641"/>
                    <a:pt x="1274" y="8403"/>
                  </a:cubicBezTo>
                  <a:cubicBezTo>
                    <a:pt x="1394" y="8244"/>
                    <a:pt x="1548" y="8178"/>
                    <a:pt x="1700" y="8178"/>
                  </a:cubicBezTo>
                  <a:close/>
                  <a:moveTo>
                    <a:pt x="5080" y="0"/>
                  </a:moveTo>
                  <a:cubicBezTo>
                    <a:pt x="5010" y="0"/>
                    <a:pt x="4939" y="13"/>
                    <a:pt x="4869" y="41"/>
                  </a:cubicBezTo>
                  <a:lnTo>
                    <a:pt x="0" y="1989"/>
                  </a:lnTo>
                  <a:lnTo>
                    <a:pt x="0" y="16756"/>
                  </a:lnTo>
                  <a:lnTo>
                    <a:pt x="5291" y="14640"/>
                  </a:lnTo>
                  <a:cubicBezTo>
                    <a:pt x="5505" y="14555"/>
                    <a:pt x="5646" y="14347"/>
                    <a:pt x="5646" y="14116"/>
                  </a:cubicBezTo>
                  <a:lnTo>
                    <a:pt x="5646" y="565"/>
                  </a:lnTo>
                  <a:cubicBezTo>
                    <a:pt x="5644" y="240"/>
                    <a:pt x="5378" y="0"/>
                    <a:pt x="5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76" name="Google Shape;7776;p77"/>
          <p:cNvGrpSpPr/>
          <p:nvPr/>
        </p:nvGrpSpPr>
        <p:grpSpPr>
          <a:xfrm>
            <a:off x="2089442" y="3582592"/>
            <a:ext cx="339306" cy="251698"/>
            <a:chOff x="2678275" y="2090100"/>
            <a:chExt cx="481900" cy="357475"/>
          </a:xfrm>
        </p:grpSpPr>
        <p:sp>
          <p:nvSpPr>
            <p:cNvPr id="7777" name="Google Shape;7777;p77"/>
            <p:cNvSpPr/>
            <p:nvPr/>
          </p:nvSpPr>
          <p:spPr>
            <a:xfrm>
              <a:off x="2899450" y="2249100"/>
              <a:ext cx="39550" cy="39550"/>
            </a:xfrm>
            <a:custGeom>
              <a:avLst/>
              <a:gdLst/>
              <a:ahLst/>
              <a:cxnLst/>
              <a:rect l="l" t="t" r="r" b="b"/>
              <a:pathLst>
                <a:path w="1582" h="1582" extrusionOk="0">
                  <a:moveTo>
                    <a:pt x="793" y="1"/>
                  </a:moveTo>
                  <a:cubicBezTo>
                    <a:pt x="356" y="1"/>
                    <a:pt x="1" y="353"/>
                    <a:pt x="1" y="790"/>
                  </a:cubicBezTo>
                  <a:cubicBezTo>
                    <a:pt x="1" y="1226"/>
                    <a:pt x="356" y="1581"/>
                    <a:pt x="793" y="1581"/>
                  </a:cubicBezTo>
                  <a:cubicBezTo>
                    <a:pt x="1227" y="1581"/>
                    <a:pt x="1582" y="1226"/>
                    <a:pt x="1582" y="790"/>
                  </a:cubicBezTo>
                  <a:cubicBezTo>
                    <a:pt x="1582" y="353"/>
                    <a:pt x="1227" y="1"/>
                    <a:pt x="7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8" name="Google Shape;7778;p77"/>
            <p:cNvSpPr/>
            <p:nvPr/>
          </p:nvSpPr>
          <p:spPr>
            <a:xfrm>
              <a:off x="3092400" y="2249100"/>
              <a:ext cx="39550" cy="39550"/>
            </a:xfrm>
            <a:custGeom>
              <a:avLst/>
              <a:gdLst/>
              <a:ahLst/>
              <a:cxnLst/>
              <a:rect l="l" t="t" r="r" b="b"/>
              <a:pathLst>
                <a:path w="1582" h="1582" extrusionOk="0">
                  <a:moveTo>
                    <a:pt x="790" y="1"/>
                  </a:moveTo>
                  <a:cubicBezTo>
                    <a:pt x="353" y="1"/>
                    <a:pt x="1" y="353"/>
                    <a:pt x="1" y="790"/>
                  </a:cubicBezTo>
                  <a:cubicBezTo>
                    <a:pt x="1" y="1226"/>
                    <a:pt x="353" y="1581"/>
                    <a:pt x="790" y="1581"/>
                  </a:cubicBezTo>
                  <a:cubicBezTo>
                    <a:pt x="1226" y="1581"/>
                    <a:pt x="1582" y="1226"/>
                    <a:pt x="1582" y="790"/>
                  </a:cubicBezTo>
                  <a:cubicBezTo>
                    <a:pt x="1582" y="353"/>
                    <a:pt x="1226" y="1"/>
                    <a:pt x="7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79" name="Google Shape;7779;p77"/>
            <p:cNvSpPr/>
            <p:nvPr/>
          </p:nvSpPr>
          <p:spPr>
            <a:xfrm>
              <a:off x="2678350" y="2389425"/>
              <a:ext cx="481825" cy="58150"/>
            </a:xfrm>
            <a:custGeom>
              <a:avLst/>
              <a:gdLst/>
              <a:ahLst/>
              <a:cxnLst/>
              <a:rect l="l" t="t" r="r" b="b"/>
              <a:pathLst>
                <a:path w="19273" h="2326" extrusionOk="0">
                  <a:moveTo>
                    <a:pt x="1" y="1"/>
                  </a:moveTo>
                  <a:lnTo>
                    <a:pt x="1" y="1759"/>
                  </a:lnTo>
                  <a:cubicBezTo>
                    <a:pt x="1" y="2072"/>
                    <a:pt x="251" y="2325"/>
                    <a:pt x="564" y="2325"/>
                  </a:cubicBezTo>
                  <a:lnTo>
                    <a:pt x="18707" y="2325"/>
                  </a:lnTo>
                  <a:cubicBezTo>
                    <a:pt x="19020" y="2325"/>
                    <a:pt x="19273" y="2072"/>
                    <a:pt x="19273" y="1759"/>
                  </a:cubicBezTo>
                  <a:lnTo>
                    <a:pt x="1927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80" name="Google Shape;7780;p77"/>
            <p:cNvSpPr/>
            <p:nvPr/>
          </p:nvSpPr>
          <p:spPr>
            <a:xfrm>
              <a:off x="2706600" y="2249100"/>
              <a:ext cx="39550" cy="39550"/>
            </a:xfrm>
            <a:custGeom>
              <a:avLst/>
              <a:gdLst/>
              <a:ahLst/>
              <a:cxnLst/>
              <a:rect l="l" t="t" r="r" b="b"/>
              <a:pathLst>
                <a:path w="1582" h="1582" extrusionOk="0">
                  <a:moveTo>
                    <a:pt x="789" y="1"/>
                  </a:moveTo>
                  <a:cubicBezTo>
                    <a:pt x="352" y="1"/>
                    <a:pt x="0" y="353"/>
                    <a:pt x="0" y="790"/>
                  </a:cubicBezTo>
                  <a:cubicBezTo>
                    <a:pt x="0" y="1226"/>
                    <a:pt x="352" y="1581"/>
                    <a:pt x="789" y="1581"/>
                  </a:cubicBezTo>
                  <a:cubicBezTo>
                    <a:pt x="1226" y="1581"/>
                    <a:pt x="1581" y="1226"/>
                    <a:pt x="1581" y="790"/>
                  </a:cubicBezTo>
                  <a:cubicBezTo>
                    <a:pt x="1581" y="353"/>
                    <a:pt x="1226" y="1"/>
                    <a:pt x="7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81" name="Google Shape;7781;p77"/>
            <p:cNvSpPr/>
            <p:nvPr/>
          </p:nvSpPr>
          <p:spPr>
            <a:xfrm>
              <a:off x="2678275" y="2090100"/>
              <a:ext cx="481900" cy="271125"/>
            </a:xfrm>
            <a:custGeom>
              <a:avLst/>
              <a:gdLst/>
              <a:ahLst/>
              <a:cxnLst/>
              <a:rect l="l" t="t" r="r" b="b"/>
              <a:pathLst>
                <a:path w="19276" h="10845" extrusionOk="0">
                  <a:moveTo>
                    <a:pt x="9638" y="5229"/>
                  </a:moveTo>
                  <a:cubicBezTo>
                    <a:pt x="9885" y="5229"/>
                    <a:pt x="10134" y="5277"/>
                    <a:pt x="10372" y="5376"/>
                  </a:cubicBezTo>
                  <a:cubicBezTo>
                    <a:pt x="11091" y="5674"/>
                    <a:pt x="11558" y="6373"/>
                    <a:pt x="11558" y="7150"/>
                  </a:cubicBezTo>
                  <a:cubicBezTo>
                    <a:pt x="11558" y="8209"/>
                    <a:pt x="10697" y="9068"/>
                    <a:pt x="9640" y="9071"/>
                  </a:cubicBezTo>
                  <a:cubicBezTo>
                    <a:pt x="8863" y="9071"/>
                    <a:pt x="8161" y="8601"/>
                    <a:pt x="7866" y="7884"/>
                  </a:cubicBezTo>
                  <a:cubicBezTo>
                    <a:pt x="7568" y="7168"/>
                    <a:pt x="7731" y="6343"/>
                    <a:pt x="8282" y="5791"/>
                  </a:cubicBezTo>
                  <a:cubicBezTo>
                    <a:pt x="8648" y="5425"/>
                    <a:pt x="9139" y="5229"/>
                    <a:pt x="9638" y="5229"/>
                  </a:cubicBezTo>
                  <a:close/>
                  <a:moveTo>
                    <a:pt x="571" y="1"/>
                  </a:moveTo>
                  <a:cubicBezTo>
                    <a:pt x="281" y="1"/>
                    <a:pt x="3" y="226"/>
                    <a:pt x="1" y="567"/>
                  </a:cubicBezTo>
                  <a:lnTo>
                    <a:pt x="1" y="7150"/>
                  </a:lnTo>
                  <a:cubicBezTo>
                    <a:pt x="1" y="6373"/>
                    <a:pt x="471" y="5674"/>
                    <a:pt x="1187" y="5376"/>
                  </a:cubicBezTo>
                  <a:cubicBezTo>
                    <a:pt x="1425" y="5277"/>
                    <a:pt x="1674" y="5229"/>
                    <a:pt x="1921" y="5229"/>
                  </a:cubicBezTo>
                  <a:cubicBezTo>
                    <a:pt x="2420" y="5229"/>
                    <a:pt x="2912" y="5425"/>
                    <a:pt x="3280" y="5791"/>
                  </a:cubicBezTo>
                  <a:cubicBezTo>
                    <a:pt x="3828" y="6343"/>
                    <a:pt x="3994" y="7168"/>
                    <a:pt x="3696" y="7884"/>
                  </a:cubicBezTo>
                  <a:cubicBezTo>
                    <a:pt x="3398" y="8601"/>
                    <a:pt x="2699" y="9071"/>
                    <a:pt x="1922" y="9071"/>
                  </a:cubicBezTo>
                  <a:cubicBezTo>
                    <a:pt x="862" y="9068"/>
                    <a:pt x="4" y="8209"/>
                    <a:pt x="1" y="7150"/>
                  </a:cubicBezTo>
                  <a:lnTo>
                    <a:pt x="1" y="10844"/>
                  </a:lnTo>
                  <a:lnTo>
                    <a:pt x="19276" y="10844"/>
                  </a:lnTo>
                  <a:lnTo>
                    <a:pt x="19276" y="7150"/>
                  </a:lnTo>
                  <a:cubicBezTo>
                    <a:pt x="19276" y="7926"/>
                    <a:pt x="18806" y="8625"/>
                    <a:pt x="18089" y="8923"/>
                  </a:cubicBezTo>
                  <a:cubicBezTo>
                    <a:pt x="17852" y="9022"/>
                    <a:pt x="17603" y="9070"/>
                    <a:pt x="17356" y="9070"/>
                  </a:cubicBezTo>
                  <a:cubicBezTo>
                    <a:pt x="16857" y="9070"/>
                    <a:pt x="16365" y="8874"/>
                    <a:pt x="15997" y="8508"/>
                  </a:cubicBezTo>
                  <a:cubicBezTo>
                    <a:pt x="15449" y="7957"/>
                    <a:pt x="15283" y="7131"/>
                    <a:pt x="15581" y="6415"/>
                  </a:cubicBezTo>
                  <a:cubicBezTo>
                    <a:pt x="15879" y="5698"/>
                    <a:pt x="16578" y="5231"/>
                    <a:pt x="17355" y="5231"/>
                  </a:cubicBezTo>
                  <a:cubicBezTo>
                    <a:pt x="18415" y="5231"/>
                    <a:pt x="19273" y="6090"/>
                    <a:pt x="19276" y="7150"/>
                  </a:cubicBezTo>
                  <a:lnTo>
                    <a:pt x="19276" y="567"/>
                  </a:lnTo>
                  <a:cubicBezTo>
                    <a:pt x="19276" y="341"/>
                    <a:pt x="19137" y="133"/>
                    <a:pt x="18927" y="46"/>
                  </a:cubicBezTo>
                  <a:cubicBezTo>
                    <a:pt x="18857" y="17"/>
                    <a:pt x="18783" y="2"/>
                    <a:pt x="18709" y="2"/>
                  </a:cubicBezTo>
                  <a:cubicBezTo>
                    <a:pt x="18564" y="2"/>
                    <a:pt x="18420" y="58"/>
                    <a:pt x="18312" y="166"/>
                  </a:cubicBezTo>
                  <a:lnTo>
                    <a:pt x="14783" y="3641"/>
                  </a:lnTo>
                  <a:lnTo>
                    <a:pt x="9971" y="112"/>
                  </a:lnTo>
                  <a:cubicBezTo>
                    <a:pt x="9871" y="38"/>
                    <a:pt x="9754" y="1"/>
                    <a:pt x="9636" y="1"/>
                  </a:cubicBezTo>
                  <a:cubicBezTo>
                    <a:pt x="9517" y="1"/>
                    <a:pt x="9397" y="39"/>
                    <a:pt x="9297" y="115"/>
                  </a:cubicBezTo>
                  <a:lnTo>
                    <a:pt x="4656" y="3641"/>
                  </a:lnTo>
                  <a:lnTo>
                    <a:pt x="952" y="154"/>
                  </a:lnTo>
                  <a:cubicBezTo>
                    <a:pt x="840" y="48"/>
                    <a:pt x="704" y="1"/>
                    <a:pt x="57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82" name="Google Shape;7782;p77"/>
          <p:cNvGrpSpPr/>
          <p:nvPr/>
        </p:nvGrpSpPr>
        <p:grpSpPr>
          <a:xfrm>
            <a:off x="2566646" y="3594790"/>
            <a:ext cx="219345" cy="227301"/>
            <a:chOff x="3357325" y="2093500"/>
            <a:chExt cx="311525" cy="322825"/>
          </a:xfrm>
        </p:grpSpPr>
        <p:sp>
          <p:nvSpPr>
            <p:cNvPr id="7783" name="Google Shape;7783;p77"/>
            <p:cNvSpPr/>
            <p:nvPr/>
          </p:nvSpPr>
          <p:spPr>
            <a:xfrm>
              <a:off x="3357325" y="2210550"/>
              <a:ext cx="85700" cy="205775"/>
            </a:xfrm>
            <a:custGeom>
              <a:avLst/>
              <a:gdLst/>
              <a:ahLst/>
              <a:cxnLst/>
              <a:rect l="l" t="t" r="r" b="b"/>
              <a:pathLst>
                <a:path w="3428" h="8231" extrusionOk="0">
                  <a:moveTo>
                    <a:pt x="566" y="1"/>
                  </a:moveTo>
                  <a:cubicBezTo>
                    <a:pt x="253" y="1"/>
                    <a:pt x="0" y="251"/>
                    <a:pt x="0" y="564"/>
                  </a:cubicBezTo>
                  <a:lnTo>
                    <a:pt x="0" y="7664"/>
                  </a:lnTo>
                  <a:cubicBezTo>
                    <a:pt x="0" y="7978"/>
                    <a:pt x="253" y="8231"/>
                    <a:pt x="566" y="8231"/>
                  </a:cubicBezTo>
                  <a:lnTo>
                    <a:pt x="2861" y="8231"/>
                  </a:lnTo>
                  <a:cubicBezTo>
                    <a:pt x="3174" y="8231"/>
                    <a:pt x="3427" y="7978"/>
                    <a:pt x="3427" y="7664"/>
                  </a:cubicBezTo>
                  <a:lnTo>
                    <a:pt x="3427" y="564"/>
                  </a:lnTo>
                  <a:cubicBezTo>
                    <a:pt x="3427" y="251"/>
                    <a:pt x="3174" y="1"/>
                    <a:pt x="28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84" name="Google Shape;7784;p77"/>
            <p:cNvSpPr/>
            <p:nvPr/>
          </p:nvSpPr>
          <p:spPr>
            <a:xfrm>
              <a:off x="3471225" y="2152075"/>
              <a:ext cx="84725" cy="264250"/>
            </a:xfrm>
            <a:custGeom>
              <a:avLst/>
              <a:gdLst/>
              <a:ahLst/>
              <a:cxnLst/>
              <a:rect l="l" t="t" r="r" b="b"/>
              <a:pathLst>
                <a:path w="3389" h="10570" extrusionOk="0">
                  <a:moveTo>
                    <a:pt x="563" y="0"/>
                  </a:moveTo>
                  <a:cubicBezTo>
                    <a:pt x="253" y="0"/>
                    <a:pt x="0" y="250"/>
                    <a:pt x="0" y="563"/>
                  </a:cubicBezTo>
                  <a:lnTo>
                    <a:pt x="0" y="10003"/>
                  </a:lnTo>
                  <a:cubicBezTo>
                    <a:pt x="0" y="10317"/>
                    <a:pt x="253" y="10570"/>
                    <a:pt x="563" y="10570"/>
                  </a:cubicBezTo>
                  <a:lnTo>
                    <a:pt x="2822" y="10570"/>
                  </a:lnTo>
                  <a:cubicBezTo>
                    <a:pt x="3135" y="10570"/>
                    <a:pt x="3388" y="10317"/>
                    <a:pt x="3388" y="10003"/>
                  </a:cubicBezTo>
                  <a:lnTo>
                    <a:pt x="3388" y="563"/>
                  </a:lnTo>
                  <a:cubicBezTo>
                    <a:pt x="3388" y="250"/>
                    <a:pt x="3135" y="0"/>
                    <a:pt x="28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85" name="Google Shape;7785;p77"/>
            <p:cNvSpPr/>
            <p:nvPr/>
          </p:nvSpPr>
          <p:spPr>
            <a:xfrm>
              <a:off x="3584150" y="2093500"/>
              <a:ext cx="84700" cy="322825"/>
            </a:xfrm>
            <a:custGeom>
              <a:avLst/>
              <a:gdLst/>
              <a:ahLst/>
              <a:cxnLst/>
              <a:rect l="l" t="t" r="r" b="b"/>
              <a:pathLst>
                <a:path w="3388" h="12913" extrusionOk="0">
                  <a:moveTo>
                    <a:pt x="563" y="0"/>
                  </a:moveTo>
                  <a:cubicBezTo>
                    <a:pt x="253" y="0"/>
                    <a:pt x="0" y="253"/>
                    <a:pt x="0" y="566"/>
                  </a:cubicBezTo>
                  <a:lnTo>
                    <a:pt x="0" y="12346"/>
                  </a:lnTo>
                  <a:cubicBezTo>
                    <a:pt x="0" y="12660"/>
                    <a:pt x="253" y="12913"/>
                    <a:pt x="563" y="12913"/>
                  </a:cubicBezTo>
                  <a:lnTo>
                    <a:pt x="2822" y="12913"/>
                  </a:lnTo>
                  <a:cubicBezTo>
                    <a:pt x="3135" y="12913"/>
                    <a:pt x="3388" y="12660"/>
                    <a:pt x="3388" y="12346"/>
                  </a:cubicBezTo>
                  <a:lnTo>
                    <a:pt x="3388" y="566"/>
                  </a:lnTo>
                  <a:cubicBezTo>
                    <a:pt x="3388" y="253"/>
                    <a:pt x="3135" y="0"/>
                    <a:pt x="28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786" name="Google Shape;7786;p77"/>
          <p:cNvSpPr/>
          <p:nvPr/>
        </p:nvSpPr>
        <p:spPr>
          <a:xfrm>
            <a:off x="2921919" y="3550464"/>
            <a:ext cx="333673" cy="315824"/>
          </a:xfrm>
          <a:custGeom>
            <a:avLst/>
            <a:gdLst/>
            <a:ahLst/>
            <a:cxnLst/>
            <a:rect l="l" t="t" r="r" b="b"/>
            <a:pathLst>
              <a:path w="18956" h="17942" extrusionOk="0">
                <a:moveTo>
                  <a:pt x="6270" y="9375"/>
                </a:moveTo>
                <a:lnTo>
                  <a:pt x="6267" y="16812"/>
                </a:lnTo>
                <a:lnTo>
                  <a:pt x="1130" y="16812"/>
                </a:lnTo>
                <a:lnTo>
                  <a:pt x="1130" y="13545"/>
                </a:lnTo>
                <a:lnTo>
                  <a:pt x="6270" y="9375"/>
                </a:lnTo>
                <a:close/>
                <a:moveTo>
                  <a:pt x="7399" y="9116"/>
                </a:moveTo>
                <a:lnTo>
                  <a:pt x="12103" y="11534"/>
                </a:lnTo>
                <a:lnTo>
                  <a:pt x="12100" y="16812"/>
                </a:lnTo>
                <a:lnTo>
                  <a:pt x="7399" y="16812"/>
                </a:lnTo>
                <a:lnTo>
                  <a:pt x="7399" y="9116"/>
                </a:lnTo>
                <a:close/>
                <a:moveTo>
                  <a:pt x="564" y="1"/>
                </a:moveTo>
                <a:cubicBezTo>
                  <a:pt x="251" y="1"/>
                  <a:pt x="1" y="254"/>
                  <a:pt x="1" y="564"/>
                </a:cubicBezTo>
                <a:lnTo>
                  <a:pt x="1" y="13274"/>
                </a:lnTo>
                <a:lnTo>
                  <a:pt x="1" y="17376"/>
                </a:lnTo>
                <a:cubicBezTo>
                  <a:pt x="1" y="17689"/>
                  <a:pt x="251" y="17942"/>
                  <a:pt x="564" y="17942"/>
                </a:cubicBezTo>
                <a:lnTo>
                  <a:pt x="18324" y="17942"/>
                </a:lnTo>
                <a:cubicBezTo>
                  <a:pt x="18637" y="17942"/>
                  <a:pt x="18890" y="17689"/>
                  <a:pt x="18890" y="17376"/>
                </a:cubicBezTo>
                <a:cubicBezTo>
                  <a:pt x="18890" y="17062"/>
                  <a:pt x="18637" y="16812"/>
                  <a:pt x="18324" y="16812"/>
                </a:cubicBezTo>
                <a:lnTo>
                  <a:pt x="13232" y="16812"/>
                </a:lnTo>
                <a:lnTo>
                  <a:pt x="13232" y="11425"/>
                </a:lnTo>
                <a:lnTo>
                  <a:pt x="16210" y="8444"/>
                </a:lnTo>
                <a:lnTo>
                  <a:pt x="17400" y="9634"/>
                </a:lnTo>
                <a:cubicBezTo>
                  <a:pt x="17514" y="9748"/>
                  <a:pt x="17656" y="9799"/>
                  <a:pt x="17796" y="9799"/>
                </a:cubicBezTo>
                <a:cubicBezTo>
                  <a:pt x="18059" y="9799"/>
                  <a:pt x="18314" y="9616"/>
                  <a:pt x="18357" y="9317"/>
                </a:cubicBezTo>
                <a:lnTo>
                  <a:pt x="18905" y="5592"/>
                </a:lnTo>
                <a:cubicBezTo>
                  <a:pt x="18955" y="5247"/>
                  <a:pt x="18683" y="4948"/>
                  <a:pt x="18347" y="4948"/>
                </a:cubicBezTo>
                <a:cubicBezTo>
                  <a:pt x="18320" y="4948"/>
                  <a:pt x="18292" y="4950"/>
                  <a:pt x="18264" y="4954"/>
                </a:cubicBezTo>
                <a:lnTo>
                  <a:pt x="14539" y="5502"/>
                </a:lnTo>
                <a:cubicBezTo>
                  <a:pt x="14078" y="5568"/>
                  <a:pt x="13895" y="6132"/>
                  <a:pt x="14223" y="6460"/>
                </a:cubicBezTo>
                <a:lnTo>
                  <a:pt x="15412" y="7649"/>
                </a:lnTo>
                <a:lnTo>
                  <a:pt x="12558" y="10501"/>
                </a:lnTo>
                <a:lnTo>
                  <a:pt x="7092" y="7688"/>
                </a:lnTo>
                <a:lnTo>
                  <a:pt x="7059" y="7673"/>
                </a:lnTo>
                <a:lnTo>
                  <a:pt x="7044" y="7667"/>
                </a:lnTo>
                <a:cubicBezTo>
                  <a:pt x="7032" y="7661"/>
                  <a:pt x="7020" y="7658"/>
                  <a:pt x="7008" y="7655"/>
                </a:cubicBezTo>
                <a:cubicBezTo>
                  <a:pt x="7002" y="7652"/>
                  <a:pt x="6996" y="7649"/>
                  <a:pt x="6990" y="7649"/>
                </a:cubicBezTo>
                <a:lnTo>
                  <a:pt x="6957" y="7640"/>
                </a:lnTo>
                <a:lnTo>
                  <a:pt x="6942" y="7637"/>
                </a:lnTo>
                <a:cubicBezTo>
                  <a:pt x="6926" y="7634"/>
                  <a:pt x="6908" y="7631"/>
                  <a:pt x="6893" y="7628"/>
                </a:cubicBezTo>
                <a:lnTo>
                  <a:pt x="6770" y="7628"/>
                </a:lnTo>
                <a:cubicBezTo>
                  <a:pt x="6758" y="7631"/>
                  <a:pt x="6743" y="7634"/>
                  <a:pt x="6728" y="7637"/>
                </a:cubicBezTo>
                <a:lnTo>
                  <a:pt x="6710" y="7640"/>
                </a:lnTo>
                <a:lnTo>
                  <a:pt x="6680" y="7649"/>
                </a:lnTo>
                <a:lnTo>
                  <a:pt x="6658" y="7652"/>
                </a:lnTo>
                <a:cubicBezTo>
                  <a:pt x="6646" y="7658"/>
                  <a:pt x="6631" y="7664"/>
                  <a:pt x="6616" y="7670"/>
                </a:cubicBezTo>
                <a:cubicBezTo>
                  <a:pt x="6610" y="7670"/>
                  <a:pt x="6607" y="7673"/>
                  <a:pt x="6601" y="7676"/>
                </a:cubicBezTo>
                <a:cubicBezTo>
                  <a:pt x="6595" y="7679"/>
                  <a:pt x="6583" y="7685"/>
                  <a:pt x="6574" y="7688"/>
                </a:cubicBezTo>
                <a:lnTo>
                  <a:pt x="6556" y="7700"/>
                </a:lnTo>
                <a:cubicBezTo>
                  <a:pt x="6547" y="7703"/>
                  <a:pt x="6538" y="7709"/>
                  <a:pt x="6529" y="7715"/>
                </a:cubicBezTo>
                <a:lnTo>
                  <a:pt x="6514" y="7724"/>
                </a:lnTo>
                <a:cubicBezTo>
                  <a:pt x="6502" y="7733"/>
                  <a:pt x="6490" y="7743"/>
                  <a:pt x="6475" y="7752"/>
                </a:cubicBezTo>
                <a:lnTo>
                  <a:pt x="6475" y="7755"/>
                </a:lnTo>
                <a:lnTo>
                  <a:pt x="1130" y="12091"/>
                </a:lnTo>
                <a:lnTo>
                  <a:pt x="1130" y="564"/>
                </a:lnTo>
                <a:cubicBezTo>
                  <a:pt x="1130" y="254"/>
                  <a:pt x="877" y="1"/>
                  <a:pt x="5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787" name="Google Shape;7787;p77"/>
          <p:cNvGrpSpPr/>
          <p:nvPr/>
        </p:nvGrpSpPr>
        <p:grpSpPr>
          <a:xfrm>
            <a:off x="3360836" y="3538814"/>
            <a:ext cx="292078" cy="339253"/>
            <a:chOff x="4492800" y="2027925"/>
            <a:chExt cx="414825" cy="481825"/>
          </a:xfrm>
        </p:grpSpPr>
        <p:sp>
          <p:nvSpPr>
            <p:cNvPr id="7788" name="Google Shape;7788;p77"/>
            <p:cNvSpPr/>
            <p:nvPr/>
          </p:nvSpPr>
          <p:spPr>
            <a:xfrm>
              <a:off x="4492800" y="2027925"/>
              <a:ext cx="54600" cy="481825"/>
            </a:xfrm>
            <a:custGeom>
              <a:avLst/>
              <a:gdLst/>
              <a:ahLst/>
              <a:cxnLst/>
              <a:rect l="l" t="t" r="r" b="b"/>
              <a:pathLst>
                <a:path w="2184" h="19273" extrusionOk="0">
                  <a:moveTo>
                    <a:pt x="912" y="1"/>
                  </a:moveTo>
                  <a:cubicBezTo>
                    <a:pt x="407" y="1"/>
                    <a:pt x="0" y="407"/>
                    <a:pt x="0" y="913"/>
                  </a:cubicBezTo>
                  <a:lnTo>
                    <a:pt x="0" y="18360"/>
                  </a:lnTo>
                  <a:cubicBezTo>
                    <a:pt x="0" y="18866"/>
                    <a:pt x="407" y="19273"/>
                    <a:pt x="912" y="19273"/>
                  </a:cubicBezTo>
                  <a:lnTo>
                    <a:pt x="1271" y="19273"/>
                  </a:lnTo>
                  <a:cubicBezTo>
                    <a:pt x="1777" y="19273"/>
                    <a:pt x="2183" y="18866"/>
                    <a:pt x="2183" y="18360"/>
                  </a:cubicBezTo>
                  <a:lnTo>
                    <a:pt x="2183" y="913"/>
                  </a:lnTo>
                  <a:cubicBezTo>
                    <a:pt x="2183" y="407"/>
                    <a:pt x="1777" y="1"/>
                    <a:pt x="127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89" name="Google Shape;7789;p77"/>
            <p:cNvSpPr/>
            <p:nvPr/>
          </p:nvSpPr>
          <p:spPr>
            <a:xfrm>
              <a:off x="4575600" y="2051425"/>
              <a:ext cx="332025" cy="262450"/>
            </a:xfrm>
            <a:custGeom>
              <a:avLst/>
              <a:gdLst/>
              <a:ahLst/>
              <a:cxnLst/>
              <a:rect l="l" t="t" r="r" b="b"/>
              <a:pathLst>
                <a:path w="13281" h="10498" extrusionOk="0">
                  <a:moveTo>
                    <a:pt x="0" y="0"/>
                  </a:moveTo>
                  <a:lnTo>
                    <a:pt x="0" y="10497"/>
                  </a:lnTo>
                  <a:lnTo>
                    <a:pt x="12485" y="10497"/>
                  </a:lnTo>
                  <a:cubicBezTo>
                    <a:pt x="13006" y="10494"/>
                    <a:pt x="13280" y="9874"/>
                    <a:pt x="12925" y="9488"/>
                  </a:cubicBezTo>
                  <a:lnTo>
                    <a:pt x="9010" y="5249"/>
                  </a:lnTo>
                  <a:lnTo>
                    <a:pt x="12925" y="1006"/>
                  </a:lnTo>
                  <a:cubicBezTo>
                    <a:pt x="13280" y="620"/>
                    <a:pt x="13006" y="0"/>
                    <a:pt x="1248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90" name="Google Shape;7790;p77"/>
          <p:cNvGrpSpPr/>
          <p:nvPr/>
        </p:nvGrpSpPr>
        <p:grpSpPr>
          <a:xfrm>
            <a:off x="3759928" y="3538805"/>
            <a:ext cx="339200" cy="339271"/>
            <a:chOff x="5049725" y="2027900"/>
            <a:chExt cx="481750" cy="481850"/>
          </a:xfrm>
        </p:grpSpPr>
        <p:sp>
          <p:nvSpPr>
            <p:cNvPr id="7791" name="Google Shape;7791;p77"/>
            <p:cNvSpPr/>
            <p:nvPr/>
          </p:nvSpPr>
          <p:spPr>
            <a:xfrm>
              <a:off x="5191775" y="2394925"/>
              <a:ext cx="197625" cy="114825"/>
            </a:xfrm>
            <a:custGeom>
              <a:avLst/>
              <a:gdLst/>
              <a:ahLst/>
              <a:cxnLst/>
              <a:rect l="l" t="t" r="r" b="b"/>
              <a:pathLst>
                <a:path w="7905" h="4593" extrusionOk="0">
                  <a:moveTo>
                    <a:pt x="0" y="0"/>
                  </a:moveTo>
                  <a:lnTo>
                    <a:pt x="0" y="566"/>
                  </a:lnTo>
                  <a:cubicBezTo>
                    <a:pt x="3" y="1298"/>
                    <a:pt x="479" y="1949"/>
                    <a:pt x="1178" y="2171"/>
                  </a:cubicBezTo>
                  <a:cubicBezTo>
                    <a:pt x="1407" y="3502"/>
                    <a:pt x="2560" y="4593"/>
                    <a:pt x="3954" y="4593"/>
                  </a:cubicBezTo>
                  <a:cubicBezTo>
                    <a:pt x="5345" y="4593"/>
                    <a:pt x="6499" y="3502"/>
                    <a:pt x="6728" y="2171"/>
                  </a:cubicBezTo>
                  <a:cubicBezTo>
                    <a:pt x="7426" y="1949"/>
                    <a:pt x="7902" y="1298"/>
                    <a:pt x="7905" y="566"/>
                  </a:cubicBezTo>
                  <a:lnTo>
                    <a:pt x="790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2" name="Google Shape;7792;p77"/>
            <p:cNvSpPr/>
            <p:nvPr/>
          </p:nvSpPr>
          <p:spPr>
            <a:xfrm>
              <a:off x="5113625" y="2027900"/>
              <a:ext cx="347300" cy="338825"/>
            </a:xfrm>
            <a:custGeom>
              <a:avLst/>
              <a:gdLst/>
              <a:ahLst/>
              <a:cxnLst/>
              <a:rect l="l" t="t" r="r" b="b"/>
              <a:pathLst>
                <a:path w="13892" h="13553" extrusionOk="0">
                  <a:moveTo>
                    <a:pt x="7080" y="2260"/>
                  </a:moveTo>
                  <a:cubicBezTo>
                    <a:pt x="9574" y="2263"/>
                    <a:pt x="11594" y="4284"/>
                    <a:pt x="11597" y="6777"/>
                  </a:cubicBezTo>
                  <a:cubicBezTo>
                    <a:pt x="11597" y="7090"/>
                    <a:pt x="11344" y="7340"/>
                    <a:pt x="11031" y="7340"/>
                  </a:cubicBezTo>
                  <a:cubicBezTo>
                    <a:pt x="10718" y="7340"/>
                    <a:pt x="10468" y="7090"/>
                    <a:pt x="10468" y="6777"/>
                  </a:cubicBezTo>
                  <a:cubicBezTo>
                    <a:pt x="10465" y="4907"/>
                    <a:pt x="8950" y="3392"/>
                    <a:pt x="7080" y="3389"/>
                  </a:cubicBezTo>
                  <a:cubicBezTo>
                    <a:pt x="6767" y="3389"/>
                    <a:pt x="6514" y="3136"/>
                    <a:pt x="6514" y="2826"/>
                  </a:cubicBezTo>
                  <a:cubicBezTo>
                    <a:pt x="6514" y="2513"/>
                    <a:pt x="6767" y="2260"/>
                    <a:pt x="7080" y="2260"/>
                  </a:cubicBezTo>
                  <a:close/>
                  <a:moveTo>
                    <a:pt x="7070" y="1"/>
                  </a:moveTo>
                  <a:cubicBezTo>
                    <a:pt x="6595" y="1"/>
                    <a:pt x="6111" y="50"/>
                    <a:pt x="5623" y="152"/>
                  </a:cubicBezTo>
                  <a:cubicBezTo>
                    <a:pt x="3075" y="685"/>
                    <a:pt x="1001" y="2754"/>
                    <a:pt x="459" y="5301"/>
                  </a:cubicBezTo>
                  <a:cubicBezTo>
                    <a:pt x="1" y="7469"/>
                    <a:pt x="567" y="9644"/>
                    <a:pt x="2015" y="11270"/>
                  </a:cubicBezTo>
                  <a:cubicBezTo>
                    <a:pt x="2584" y="11908"/>
                    <a:pt x="2952" y="12703"/>
                    <a:pt x="3072" y="13552"/>
                  </a:cubicBezTo>
                  <a:lnTo>
                    <a:pt x="11088" y="13552"/>
                  </a:lnTo>
                  <a:cubicBezTo>
                    <a:pt x="11221" y="12691"/>
                    <a:pt x="11597" y="11887"/>
                    <a:pt x="12175" y="11233"/>
                  </a:cubicBezTo>
                  <a:cubicBezTo>
                    <a:pt x="13259" y="10002"/>
                    <a:pt x="13892" y="8418"/>
                    <a:pt x="13892" y="6777"/>
                  </a:cubicBezTo>
                  <a:cubicBezTo>
                    <a:pt x="13892" y="2969"/>
                    <a:pt x="10766" y="1"/>
                    <a:pt x="70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3" name="Google Shape;7793;p77"/>
            <p:cNvSpPr/>
            <p:nvPr/>
          </p:nvSpPr>
          <p:spPr>
            <a:xfrm>
              <a:off x="5049725" y="2197300"/>
              <a:ext cx="56400" cy="28275"/>
            </a:xfrm>
            <a:custGeom>
              <a:avLst/>
              <a:gdLst/>
              <a:ahLst/>
              <a:cxnLst/>
              <a:rect l="l" t="t" r="r" b="b"/>
              <a:pathLst>
                <a:path w="2256" h="1131" extrusionOk="0">
                  <a:moveTo>
                    <a:pt x="563" y="1"/>
                  </a:moveTo>
                  <a:cubicBezTo>
                    <a:pt x="250" y="1"/>
                    <a:pt x="0" y="254"/>
                    <a:pt x="0" y="567"/>
                  </a:cubicBezTo>
                  <a:cubicBezTo>
                    <a:pt x="0" y="877"/>
                    <a:pt x="250" y="1130"/>
                    <a:pt x="563" y="1130"/>
                  </a:cubicBezTo>
                  <a:lnTo>
                    <a:pt x="1693" y="1130"/>
                  </a:lnTo>
                  <a:cubicBezTo>
                    <a:pt x="2006" y="1130"/>
                    <a:pt x="2256" y="877"/>
                    <a:pt x="2256" y="567"/>
                  </a:cubicBezTo>
                  <a:cubicBezTo>
                    <a:pt x="2256" y="254"/>
                    <a:pt x="2006" y="1"/>
                    <a:pt x="16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4" name="Google Shape;7794;p77"/>
            <p:cNvSpPr/>
            <p:nvPr/>
          </p:nvSpPr>
          <p:spPr>
            <a:xfrm>
              <a:off x="5052575" y="2102800"/>
              <a:ext cx="50850" cy="48075"/>
            </a:xfrm>
            <a:custGeom>
              <a:avLst/>
              <a:gdLst/>
              <a:ahLst/>
              <a:cxnLst/>
              <a:rect l="l" t="t" r="r" b="b"/>
              <a:pathLst>
                <a:path w="2034" h="1923" extrusionOk="0">
                  <a:moveTo>
                    <a:pt x="623" y="0"/>
                  </a:moveTo>
                  <a:cubicBezTo>
                    <a:pt x="478" y="0"/>
                    <a:pt x="333" y="56"/>
                    <a:pt x="224" y="167"/>
                  </a:cubicBezTo>
                  <a:cubicBezTo>
                    <a:pt x="4" y="384"/>
                    <a:pt x="1" y="736"/>
                    <a:pt x="214" y="959"/>
                  </a:cubicBezTo>
                  <a:lnTo>
                    <a:pt x="1015" y="1757"/>
                  </a:lnTo>
                  <a:cubicBezTo>
                    <a:pt x="1125" y="1867"/>
                    <a:pt x="1269" y="1922"/>
                    <a:pt x="1413" y="1922"/>
                  </a:cubicBezTo>
                  <a:cubicBezTo>
                    <a:pt x="1558" y="1922"/>
                    <a:pt x="1702" y="1867"/>
                    <a:pt x="1813" y="1757"/>
                  </a:cubicBezTo>
                  <a:cubicBezTo>
                    <a:pt x="2033" y="1534"/>
                    <a:pt x="2033" y="1179"/>
                    <a:pt x="1813" y="959"/>
                  </a:cubicBezTo>
                  <a:lnTo>
                    <a:pt x="1015" y="158"/>
                  </a:lnTo>
                  <a:cubicBezTo>
                    <a:pt x="906" y="53"/>
                    <a:pt x="764" y="0"/>
                    <a:pt x="6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5" name="Google Shape;7795;p77"/>
            <p:cNvSpPr/>
            <p:nvPr/>
          </p:nvSpPr>
          <p:spPr>
            <a:xfrm>
              <a:off x="5052575" y="2272175"/>
              <a:ext cx="50700" cy="47900"/>
            </a:xfrm>
            <a:custGeom>
              <a:avLst/>
              <a:gdLst/>
              <a:ahLst/>
              <a:cxnLst/>
              <a:rect l="l" t="t" r="r" b="b"/>
              <a:pathLst>
                <a:path w="2028" h="1916" extrusionOk="0">
                  <a:moveTo>
                    <a:pt x="1405" y="0"/>
                  </a:moveTo>
                  <a:cubicBezTo>
                    <a:pt x="1264" y="0"/>
                    <a:pt x="1124" y="53"/>
                    <a:pt x="1015" y="159"/>
                  </a:cubicBezTo>
                  <a:lnTo>
                    <a:pt x="214" y="960"/>
                  </a:lnTo>
                  <a:cubicBezTo>
                    <a:pt x="1" y="1179"/>
                    <a:pt x="4" y="1532"/>
                    <a:pt x="224" y="1749"/>
                  </a:cubicBezTo>
                  <a:cubicBezTo>
                    <a:pt x="333" y="1860"/>
                    <a:pt x="478" y="1916"/>
                    <a:pt x="623" y="1916"/>
                  </a:cubicBezTo>
                  <a:cubicBezTo>
                    <a:pt x="764" y="1916"/>
                    <a:pt x="906" y="1863"/>
                    <a:pt x="1015" y="1758"/>
                  </a:cubicBezTo>
                  <a:lnTo>
                    <a:pt x="1813" y="960"/>
                  </a:lnTo>
                  <a:cubicBezTo>
                    <a:pt x="2027" y="737"/>
                    <a:pt x="2024" y="384"/>
                    <a:pt x="1804" y="168"/>
                  </a:cubicBezTo>
                  <a:cubicBezTo>
                    <a:pt x="1695" y="56"/>
                    <a:pt x="1550" y="0"/>
                    <a:pt x="14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6" name="Google Shape;7796;p77"/>
            <p:cNvSpPr/>
            <p:nvPr/>
          </p:nvSpPr>
          <p:spPr>
            <a:xfrm>
              <a:off x="5475050" y="2197300"/>
              <a:ext cx="56425" cy="28275"/>
            </a:xfrm>
            <a:custGeom>
              <a:avLst/>
              <a:gdLst/>
              <a:ahLst/>
              <a:cxnLst/>
              <a:rect l="l" t="t" r="r" b="b"/>
              <a:pathLst>
                <a:path w="2257" h="1131" extrusionOk="0">
                  <a:moveTo>
                    <a:pt x="564" y="1"/>
                  </a:moveTo>
                  <a:cubicBezTo>
                    <a:pt x="251" y="1"/>
                    <a:pt x="1" y="254"/>
                    <a:pt x="1" y="567"/>
                  </a:cubicBezTo>
                  <a:cubicBezTo>
                    <a:pt x="1" y="877"/>
                    <a:pt x="251" y="1130"/>
                    <a:pt x="564" y="1130"/>
                  </a:cubicBezTo>
                  <a:lnTo>
                    <a:pt x="1693" y="1130"/>
                  </a:lnTo>
                  <a:cubicBezTo>
                    <a:pt x="2006" y="1130"/>
                    <a:pt x="2256" y="877"/>
                    <a:pt x="2256" y="567"/>
                  </a:cubicBezTo>
                  <a:cubicBezTo>
                    <a:pt x="2256" y="254"/>
                    <a:pt x="2006" y="1"/>
                    <a:pt x="16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7" name="Google Shape;7797;p77"/>
            <p:cNvSpPr/>
            <p:nvPr/>
          </p:nvSpPr>
          <p:spPr>
            <a:xfrm>
              <a:off x="5477925" y="2102800"/>
              <a:ext cx="50675" cy="47900"/>
            </a:xfrm>
            <a:custGeom>
              <a:avLst/>
              <a:gdLst/>
              <a:ahLst/>
              <a:cxnLst/>
              <a:rect l="l" t="t" r="r" b="b"/>
              <a:pathLst>
                <a:path w="2027" h="1916" extrusionOk="0">
                  <a:moveTo>
                    <a:pt x="1405" y="0"/>
                  </a:moveTo>
                  <a:cubicBezTo>
                    <a:pt x="1264" y="0"/>
                    <a:pt x="1123" y="53"/>
                    <a:pt x="1015" y="158"/>
                  </a:cubicBezTo>
                  <a:lnTo>
                    <a:pt x="214" y="959"/>
                  </a:lnTo>
                  <a:cubicBezTo>
                    <a:pt x="0" y="1179"/>
                    <a:pt x="3" y="1531"/>
                    <a:pt x="223" y="1748"/>
                  </a:cubicBezTo>
                  <a:cubicBezTo>
                    <a:pt x="333" y="1860"/>
                    <a:pt x="478" y="1915"/>
                    <a:pt x="623" y="1915"/>
                  </a:cubicBezTo>
                  <a:cubicBezTo>
                    <a:pt x="764" y="1915"/>
                    <a:pt x="905" y="1863"/>
                    <a:pt x="1015" y="1757"/>
                  </a:cubicBezTo>
                  <a:lnTo>
                    <a:pt x="1813" y="959"/>
                  </a:lnTo>
                  <a:cubicBezTo>
                    <a:pt x="2027" y="736"/>
                    <a:pt x="2024" y="384"/>
                    <a:pt x="1804" y="167"/>
                  </a:cubicBezTo>
                  <a:cubicBezTo>
                    <a:pt x="1694" y="56"/>
                    <a:pt x="1549" y="0"/>
                    <a:pt x="14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98" name="Google Shape;7798;p77"/>
            <p:cNvSpPr/>
            <p:nvPr/>
          </p:nvSpPr>
          <p:spPr>
            <a:xfrm>
              <a:off x="5477775" y="2272000"/>
              <a:ext cx="50825" cy="48075"/>
            </a:xfrm>
            <a:custGeom>
              <a:avLst/>
              <a:gdLst/>
              <a:ahLst/>
              <a:cxnLst/>
              <a:rect l="l" t="t" r="r" b="b"/>
              <a:pathLst>
                <a:path w="2033" h="1923" extrusionOk="0">
                  <a:moveTo>
                    <a:pt x="621" y="1"/>
                  </a:moveTo>
                  <a:cubicBezTo>
                    <a:pt x="476" y="1"/>
                    <a:pt x="331" y="56"/>
                    <a:pt x="220" y="166"/>
                  </a:cubicBezTo>
                  <a:cubicBezTo>
                    <a:pt x="0" y="388"/>
                    <a:pt x="0" y="744"/>
                    <a:pt x="220" y="967"/>
                  </a:cubicBezTo>
                  <a:lnTo>
                    <a:pt x="1021" y="1765"/>
                  </a:lnTo>
                  <a:cubicBezTo>
                    <a:pt x="1129" y="1870"/>
                    <a:pt x="1270" y="1923"/>
                    <a:pt x="1411" y="1923"/>
                  </a:cubicBezTo>
                  <a:cubicBezTo>
                    <a:pt x="1555" y="1923"/>
                    <a:pt x="1700" y="1867"/>
                    <a:pt x="1810" y="1756"/>
                  </a:cubicBezTo>
                  <a:cubicBezTo>
                    <a:pt x="2030" y="1539"/>
                    <a:pt x="2033" y="1186"/>
                    <a:pt x="1819" y="967"/>
                  </a:cubicBezTo>
                  <a:lnTo>
                    <a:pt x="1021" y="166"/>
                  </a:lnTo>
                  <a:cubicBezTo>
                    <a:pt x="910" y="56"/>
                    <a:pt x="765" y="1"/>
                    <a:pt x="62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799" name="Google Shape;7799;p77"/>
          <p:cNvGrpSpPr/>
          <p:nvPr/>
        </p:nvGrpSpPr>
        <p:grpSpPr>
          <a:xfrm>
            <a:off x="4233524" y="3538893"/>
            <a:ext cx="219890" cy="339095"/>
            <a:chOff x="5726350" y="2028150"/>
            <a:chExt cx="312300" cy="481600"/>
          </a:xfrm>
        </p:grpSpPr>
        <p:sp>
          <p:nvSpPr>
            <p:cNvPr id="7800" name="Google Shape;7800;p77"/>
            <p:cNvSpPr/>
            <p:nvPr/>
          </p:nvSpPr>
          <p:spPr>
            <a:xfrm>
              <a:off x="5756075" y="2028150"/>
              <a:ext cx="252825" cy="83275"/>
            </a:xfrm>
            <a:custGeom>
              <a:avLst/>
              <a:gdLst/>
              <a:ahLst/>
              <a:cxnLst/>
              <a:rect l="l" t="t" r="r" b="b"/>
              <a:pathLst>
                <a:path w="10113" h="3331" extrusionOk="0">
                  <a:moveTo>
                    <a:pt x="1639" y="1"/>
                  </a:moveTo>
                  <a:cubicBezTo>
                    <a:pt x="730" y="13"/>
                    <a:pt x="1" y="753"/>
                    <a:pt x="1" y="1666"/>
                  </a:cubicBezTo>
                  <a:cubicBezTo>
                    <a:pt x="1" y="2575"/>
                    <a:pt x="730" y="3316"/>
                    <a:pt x="1639" y="3331"/>
                  </a:cubicBezTo>
                  <a:lnTo>
                    <a:pt x="8474" y="3331"/>
                  </a:lnTo>
                  <a:cubicBezTo>
                    <a:pt x="9384" y="3316"/>
                    <a:pt x="10113" y="2575"/>
                    <a:pt x="10113" y="1666"/>
                  </a:cubicBezTo>
                  <a:cubicBezTo>
                    <a:pt x="10113" y="753"/>
                    <a:pt x="9384" y="13"/>
                    <a:pt x="847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01" name="Google Shape;7801;p77"/>
            <p:cNvSpPr/>
            <p:nvPr/>
          </p:nvSpPr>
          <p:spPr>
            <a:xfrm>
              <a:off x="5726350" y="2139650"/>
              <a:ext cx="312300" cy="224425"/>
            </a:xfrm>
            <a:custGeom>
              <a:avLst/>
              <a:gdLst/>
              <a:ahLst/>
              <a:cxnLst/>
              <a:rect l="l" t="t" r="r" b="b"/>
              <a:pathLst>
                <a:path w="12492" h="8977" extrusionOk="0">
                  <a:moveTo>
                    <a:pt x="2822" y="0"/>
                  </a:moveTo>
                  <a:lnTo>
                    <a:pt x="2822" y="4800"/>
                  </a:lnTo>
                  <a:cubicBezTo>
                    <a:pt x="1527" y="5589"/>
                    <a:pt x="542" y="6797"/>
                    <a:pt x="36" y="8224"/>
                  </a:cubicBezTo>
                  <a:lnTo>
                    <a:pt x="30" y="8233"/>
                  </a:lnTo>
                  <a:cubicBezTo>
                    <a:pt x="27" y="8242"/>
                    <a:pt x="24" y="8254"/>
                    <a:pt x="21" y="8266"/>
                  </a:cubicBezTo>
                  <a:cubicBezTo>
                    <a:pt x="18" y="8278"/>
                    <a:pt x="15" y="8281"/>
                    <a:pt x="15" y="8287"/>
                  </a:cubicBezTo>
                  <a:cubicBezTo>
                    <a:pt x="12" y="8296"/>
                    <a:pt x="9" y="8308"/>
                    <a:pt x="9" y="8317"/>
                  </a:cubicBezTo>
                  <a:cubicBezTo>
                    <a:pt x="6" y="8326"/>
                    <a:pt x="6" y="8335"/>
                    <a:pt x="3" y="8347"/>
                  </a:cubicBezTo>
                  <a:cubicBezTo>
                    <a:pt x="3" y="8356"/>
                    <a:pt x="3" y="8362"/>
                    <a:pt x="3" y="8368"/>
                  </a:cubicBezTo>
                  <a:cubicBezTo>
                    <a:pt x="0" y="8378"/>
                    <a:pt x="3" y="8393"/>
                    <a:pt x="3" y="8405"/>
                  </a:cubicBezTo>
                  <a:cubicBezTo>
                    <a:pt x="3" y="8408"/>
                    <a:pt x="3" y="8411"/>
                    <a:pt x="3" y="8414"/>
                  </a:cubicBezTo>
                  <a:lnTo>
                    <a:pt x="3" y="8426"/>
                  </a:lnTo>
                  <a:cubicBezTo>
                    <a:pt x="3" y="8438"/>
                    <a:pt x="3" y="8450"/>
                    <a:pt x="3" y="8462"/>
                  </a:cubicBezTo>
                  <a:lnTo>
                    <a:pt x="6" y="8483"/>
                  </a:lnTo>
                  <a:cubicBezTo>
                    <a:pt x="6" y="8495"/>
                    <a:pt x="9" y="8504"/>
                    <a:pt x="12" y="8513"/>
                  </a:cubicBezTo>
                  <a:cubicBezTo>
                    <a:pt x="12" y="8525"/>
                    <a:pt x="15" y="8531"/>
                    <a:pt x="15" y="8540"/>
                  </a:cubicBezTo>
                  <a:cubicBezTo>
                    <a:pt x="18" y="8549"/>
                    <a:pt x="21" y="8558"/>
                    <a:pt x="21" y="8564"/>
                  </a:cubicBezTo>
                  <a:cubicBezTo>
                    <a:pt x="24" y="8573"/>
                    <a:pt x="27" y="8585"/>
                    <a:pt x="33" y="8594"/>
                  </a:cubicBezTo>
                  <a:cubicBezTo>
                    <a:pt x="36" y="8606"/>
                    <a:pt x="36" y="8609"/>
                    <a:pt x="40" y="8615"/>
                  </a:cubicBezTo>
                  <a:cubicBezTo>
                    <a:pt x="43" y="8624"/>
                    <a:pt x="49" y="8636"/>
                    <a:pt x="52" y="8646"/>
                  </a:cubicBezTo>
                  <a:cubicBezTo>
                    <a:pt x="58" y="8658"/>
                    <a:pt x="58" y="8661"/>
                    <a:pt x="61" y="8667"/>
                  </a:cubicBezTo>
                  <a:cubicBezTo>
                    <a:pt x="67" y="8673"/>
                    <a:pt x="73" y="8685"/>
                    <a:pt x="76" y="8694"/>
                  </a:cubicBezTo>
                  <a:cubicBezTo>
                    <a:pt x="82" y="8703"/>
                    <a:pt x="85" y="8709"/>
                    <a:pt x="88" y="8715"/>
                  </a:cubicBezTo>
                  <a:cubicBezTo>
                    <a:pt x="94" y="8721"/>
                    <a:pt x="100" y="8730"/>
                    <a:pt x="106" y="8739"/>
                  </a:cubicBezTo>
                  <a:cubicBezTo>
                    <a:pt x="112" y="8748"/>
                    <a:pt x="115" y="8754"/>
                    <a:pt x="121" y="8760"/>
                  </a:cubicBezTo>
                  <a:cubicBezTo>
                    <a:pt x="127" y="8769"/>
                    <a:pt x="133" y="8775"/>
                    <a:pt x="139" y="8781"/>
                  </a:cubicBezTo>
                  <a:cubicBezTo>
                    <a:pt x="145" y="8787"/>
                    <a:pt x="151" y="8796"/>
                    <a:pt x="157" y="8802"/>
                  </a:cubicBezTo>
                  <a:lnTo>
                    <a:pt x="175" y="8820"/>
                  </a:lnTo>
                  <a:cubicBezTo>
                    <a:pt x="181" y="8826"/>
                    <a:pt x="190" y="8832"/>
                    <a:pt x="196" y="8841"/>
                  </a:cubicBezTo>
                  <a:lnTo>
                    <a:pt x="217" y="8856"/>
                  </a:lnTo>
                  <a:lnTo>
                    <a:pt x="238" y="8874"/>
                  </a:lnTo>
                  <a:lnTo>
                    <a:pt x="262" y="8889"/>
                  </a:lnTo>
                  <a:lnTo>
                    <a:pt x="283" y="8901"/>
                  </a:lnTo>
                  <a:lnTo>
                    <a:pt x="314" y="8917"/>
                  </a:lnTo>
                  <a:cubicBezTo>
                    <a:pt x="320" y="8920"/>
                    <a:pt x="326" y="8923"/>
                    <a:pt x="332" y="8926"/>
                  </a:cubicBezTo>
                  <a:cubicBezTo>
                    <a:pt x="341" y="8929"/>
                    <a:pt x="356" y="8938"/>
                    <a:pt x="368" y="8941"/>
                  </a:cubicBezTo>
                  <a:lnTo>
                    <a:pt x="377" y="8947"/>
                  </a:lnTo>
                  <a:lnTo>
                    <a:pt x="386" y="8947"/>
                  </a:lnTo>
                  <a:lnTo>
                    <a:pt x="413" y="8956"/>
                  </a:lnTo>
                  <a:lnTo>
                    <a:pt x="437" y="8962"/>
                  </a:lnTo>
                  <a:lnTo>
                    <a:pt x="461" y="8968"/>
                  </a:lnTo>
                  <a:cubicBezTo>
                    <a:pt x="473" y="8971"/>
                    <a:pt x="485" y="8971"/>
                    <a:pt x="497" y="8974"/>
                  </a:cubicBezTo>
                  <a:lnTo>
                    <a:pt x="512" y="8977"/>
                  </a:lnTo>
                  <a:lnTo>
                    <a:pt x="11928" y="8977"/>
                  </a:lnTo>
                  <a:cubicBezTo>
                    <a:pt x="11946" y="8977"/>
                    <a:pt x="11967" y="8977"/>
                    <a:pt x="11985" y="8974"/>
                  </a:cubicBezTo>
                  <a:lnTo>
                    <a:pt x="11991" y="8974"/>
                  </a:lnTo>
                  <a:cubicBezTo>
                    <a:pt x="12006" y="8974"/>
                    <a:pt x="12021" y="8971"/>
                    <a:pt x="12033" y="8968"/>
                  </a:cubicBezTo>
                  <a:lnTo>
                    <a:pt x="12051" y="8965"/>
                  </a:lnTo>
                  <a:cubicBezTo>
                    <a:pt x="12063" y="8962"/>
                    <a:pt x="12072" y="8959"/>
                    <a:pt x="12085" y="8956"/>
                  </a:cubicBezTo>
                  <a:lnTo>
                    <a:pt x="12106" y="8950"/>
                  </a:lnTo>
                  <a:lnTo>
                    <a:pt x="12118" y="8947"/>
                  </a:lnTo>
                  <a:lnTo>
                    <a:pt x="12130" y="8941"/>
                  </a:lnTo>
                  <a:lnTo>
                    <a:pt x="12160" y="8929"/>
                  </a:lnTo>
                  <a:lnTo>
                    <a:pt x="12184" y="8917"/>
                  </a:lnTo>
                  <a:cubicBezTo>
                    <a:pt x="12193" y="8914"/>
                    <a:pt x="12199" y="8907"/>
                    <a:pt x="12208" y="8904"/>
                  </a:cubicBezTo>
                  <a:cubicBezTo>
                    <a:pt x="12214" y="8898"/>
                    <a:pt x="12226" y="8892"/>
                    <a:pt x="12235" y="8889"/>
                  </a:cubicBezTo>
                  <a:lnTo>
                    <a:pt x="12253" y="8877"/>
                  </a:lnTo>
                  <a:cubicBezTo>
                    <a:pt x="12262" y="8868"/>
                    <a:pt x="12271" y="8862"/>
                    <a:pt x="12280" y="8856"/>
                  </a:cubicBezTo>
                  <a:lnTo>
                    <a:pt x="12295" y="8844"/>
                  </a:lnTo>
                  <a:cubicBezTo>
                    <a:pt x="12304" y="8835"/>
                    <a:pt x="12313" y="8826"/>
                    <a:pt x="12319" y="8820"/>
                  </a:cubicBezTo>
                  <a:lnTo>
                    <a:pt x="12334" y="8805"/>
                  </a:lnTo>
                  <a:cubicBezTo>
                    <a:pt x="12343" y="8796"/>
                    <a:pt x="12349" y="8790"/>
                    <a:pt x="12359" y="8781"/>
                  </a:cubicBezTo>
                  <a:lnTo>
                    <a:pt x="12371" y="8763"/>
                  </a:lnTo>
                  <a:lnTo>
                    <a:pt x="12389" y="8739"/>
                  </a:lnTo>
                  <a:lnTo>
                    <a:pt x="12404" y="8718"/>
                  </a:lnTo>
                  <a:cubicBezTo>
                    <a:pt x="12410" y="8709"/>
                    <a:pt x="12413" y="8703"/>
                    <a:pt x="12419" y="8694"/>
                  </a:cubicBezTo>
                  <a:cubicBezTo>
                    <a:pt x="12422" y="8688"/>
                    <a:pt x="12428" y="8679"/>
                    <a:pt x="12431" y="8670"/>
                  </a:cubicBezTo>
                  <a:cubicBezTo>
                    <a:pt x="12437" y="8661"/>
                    <a:pt x="12440" y="8655"/>
                    <a:pt x="12443" y="8646"/>
                  </a:cubicBezTo>
                  <a:cubicBezTo>
                    <a:pt x="12446" y="8639"/>
                    <a:pt x="12449" y="8627"/>
                    <a:pt x="12455" y="8618"/>
                  </a:cubicBezTo>
                  <a:cubicBezTo>
                    <a:pt x="12458" y="8609"/>
                    <a:pt x="12461" y="8603"/>
                    <a:pt x="12461" y="8594"/>
                  </a:cubicBezTo>
                  <a:cubicBezTo>
                    <a:pt x="12464" y="8588"/>
                    <a:pt x="12467" y="8576"/>
                    <a:pt x="12470" y="8567"/>
                  </a:cubicBezTo>
                  <a:cubicBezTo>
                    <a:pt x="12473" y="8558"/>
                    <a:pt x="12476" y="8549"/>
                    <a:pt x="12479" y="8540"/>
                  </a:cubicBezTo>
                  <a:cubicBezTo>
                    <a:pt x="12479" y="8534"/>
                    <a:pt x="12482" y="8525"/>
                    <a:pt x="12482" y="8516"/>
                  </a:cubicBezTo>
                  <a:cubicBezTo>
                    <a:pt x="12485" y="8507"/>
                    <a:pt x="12485" y="8495"/>
                    <a:pt x="12488" y="8486"/>
                  </a:cubicBezTo>
                  <a:lnTo>
                    <a:pt x="12491" y="8462"/>
                  </a:lnTo>
                  <a:cubicBezTo>
                    <a:pt x="12491" y="8450"/>
                    <a:pt x="12491" y="8438"/>
                    <a:pt x="12491" y="8426"/>
                  </a:cubicBezTo>
                  <a:lnTo>
                    <a:pt x="12491" y="8414"/>
                  </a:lnTo>
                  <a:cubicBezTo>
                    <a:pt x="12491" y="8411"/>
                    <a:pt x="12491" y="8408"/>
                    <a:pt x="12491" y="8405"/>
                  </a:cubicBezTo>
                  <a:lnTo>
                    <a:pt x="12491" y="8371"/>
                  </a:lnTo>
                  <a:cubicBezTo>
                    <a:pt x="12491" y="8359"/>
                    <a:pt x="12491" y="8356"/>
                    <a:pt x="12491" y="8347"/>
                  </a:cubicBezTo>
                  <a:cubicBezTo>
                    <a:pt x="12488" y="8338"/>
                    <a:pt x="12488" y="8329"/>
                    <a:pt x="12485" y="8317"/>
                  </a:cubicBezTo>
                  <a:cubicBezTo>
                    <a:pt x="12482" y="8308"/>
                    <a:pt x="12482" y="8299"/>
                    <a:pt x="12479" y="8290"/>
                  </a:cubicBezTo>
                  <a:cubicBezTo>
                    <a:pt x="12476" y="8278"/>
                    <a:pt x="12476" y="8275"/>
                    <a:pt x="12473" y="8266"/>
                  </a:cubicBezTo>
                  <a:cubicBezTo>
                    <a:pt x="12473" y="8260"/>
                    <a:pt x="12467" y="8245"/>
                    <a:pt x="12464" y="8233"/>
                  </a:cubicBezTo>
                  <a:lnTo>
                    <a:pt x="12461" y="8224"/>
                  </a:lnTo>
                  <a:cubicBezTo>
                    <a:pt x="11955" y="6797"/>
                    <a:pt x="10970" y="5589"/>
                    <a:pt x="9676" y="4803"/>
                  </a:cubicBezTo>
                  <a:lnTo>
                    <a:pt x="967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02" name="Google Shape;7802;p77"/>
            <p:cNvSpPr/>
            <p:nvPr/>
          </p:nvSpPr>
          <p:spPr>
            <a:xfrm>
              <a:off x="5842500" y="2392350"/>
              <a:ext cx="79975" cy="117400"/>
            </a:xfrm>
            <a:custGeom>
              <a:avLst/>
              <a:gdLst/>
              <a:ahLst/>
              <a:cxnLst/>
              <a:rect l="l" t="t" r="r" b="b"/>
              <a:pathLst>
                <a:path w="3199" h="4696" extrusionOk="0">
                  <a:moveTo>
                    <a:pt x="4" y="1"/>
                  </a:moveTo>
                  <a:lnTo>
                    <a:pt x="4" y="1651"/>
                  </a:lnTo>
                  <a:cubicBezTo>
                    <a:pt x="1" y="2591"/>
                    <a:pt x="287" y="3509"/>
                    <a:pt x="820" y="4283"/>
                  </a:cubicBezTo>
                  <a:cubicBezTo>
                    <a:pt x="994" y="4542"/>
                    <a:pt x="1287" y="4696"/>
                    <a:pt x="1600" y="4696"/>
                  </a:cubicBezTo>
                  <a:cubicBezTo>
                    <a:pt x="1913" y="4696"/>
                    <a:pt x="2205" y="4542"/>
                    <a:pt x="2380" y="4283"/>
                  </a:cubicBezTo>
                  <a:cubicBezTo>
                    <a:pt x="2913" y="3509"/>
                    <a:pt x="3199" y="2591"/>
                    <a:pt x="3196" y="1651"/>
                  </a:cubicBezTo>
                  <a:lnTo>
                    <a:pt x="319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03" name="Google Shape;7803;p77"/>
          <p:cNvGrpSpPr/>
          <p:nvPr/>
        </p:nvGrpSpPr>
        <p:grpSpPr>
          <a:xfrm>
            <a:off x="4593715" y="3542000"/>
            <a:ext cx="332881" cy="332881"/>
            <a:chOff x="6239925" y="2032450"/>
            <a:chExt cx="472775" cy="472775"/>
          </a:xfrm>
        </p:grpSpPr>
        <p:sp>
          <p:nvSpPr>
            <p:cNvPr id="7804" name="Google Shape;7804;p77"/>
            <p:cNvSpPr/>
            <p:nvPr/>
          </p:nvSpPr>
          <p:spPr>
            <a:xfrm>
              <a:off x="6239925" y="2032450"/>
              <a:ext cx="472775" cy="472775"/>
            </a:xfrm>
            <a:custGeom>
              <a:avLst/>
              <a:gdLst/>
              <a:ahLst/>
              <a:cxnLst/>
              <a:rect l="l" t="t" r="r" b="b"/>
              <a:pathLst>
                <a:path w="18911" h="18911" extrusionOk="0">
                  <a:moveTo>
                    <a:pt x="9455" y="2466"/>
                  </a:moveTo>
                  <a:cubicBezTo>
                    <a:pt x="13307" y="2466"/>
                    <a:pt x="16442" y="5601"/>
                    <a:pt x="16442" y="9456"/>
                  </a:cubicBezTo>
                  <a:cubicBezTo>
                    <a:pt x="16442" y="13310"/>
                    <a:pt x="13307" y="16445"/>
                    <a:pt x="9455" y="16445"/>
                  </a:cubicBezTo>
                  <a:cubicBezTo>
                    <a:pt x="5601" y="16445"/>
                    <a:pt x="2466" y="13310"/>
                    <a:pt x="2466" y="9456"/>
                  </a:cubicBezTo>
                  <a:cubicBezTo>
                    <a:pt x="2466" y="5601"/>
                    <a:pt x="5601" y="2466"/>
                    <a:pt x="9455" y="2466"/>
                  </a:cubicBezTo>
                  <a:close/>
                  <a:moveTo>
                    <a:pt x="9455" y="0"/>
                  </a:moveTo>
                  <a:cubicBezTo>
                    <a:pt x="4228" y="0"/>
                    <a:pt x="0" y="4228"/>
                    <a:pt x="0" y="9456"/>
                  </a:cubicBezTo>
                  <a:cubicBezTo>
                    <a:pt x="0" y="14683"/>
                    <a:pt x="4228" y="18911"/>
                    <a:pt x="9455" y="18911"/>
                  </a:cubicBezTo>
                  <a:cubicBezTo>
                    <a:pt x="14680" y="18911"/>
                    <a:pt x="18911" y="14683"/>
                    <a:pt x="18911" y="9456"/>
                  </a:cubicBezTo>
                  <a:cubicBezTo>
                    <a:pt x="18911" y="4231"/>
                    <a:pt x="14680" y="0"/>
                    <a:pt x="94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05" name="Google Shape;7805;p77"/>
            <p:cNvSpPr/>
            <p:nvPr/>
          </p:nvSpPr>
          <p:spPr>
            <a:xfrm>
              <a:off x="6329800" y="2122325"/>
              <a:ext cx="292950" cy="293025"/>
            </a:xfrm>
            <a:custGeom>
              <a:avLst/>
              <a:gdLst/>
              <a:ahLst/>
              <a:cxnLst/>
              <a:rect l="l" t="t" r="r" b="b"/>
              <a:pathLst>
                <a:path w="11718" h="11721" extrusionOk="0">
                  <a:moveTo>
                    <a:pt x="5860" y="1043"/>
                  </a:moveTo>
                  <a:cubicBezTo>
                    <a:pt x="6171" y="1043"/>
                    <a:pt x="6424" y="1295"/>
                    <a:pt x="6424" y="1609"/>
                  </a:cubicBezTo>
                  <a:lnTo>
                    <a:pt x="6424" y="2542"/>
                  </a:lnTo>
                  <a:cubicBezTo>
                    <a:pt x="7264" y="2792"/>
                    <a:pt x="7839" y="3566"/>
                    <a:pt x="7842" y="4442"/>
                  </a:cubicBezTo>
                  <a:cubicBezTo>
                    <a:pt x="7842" y="4755"/>
                    <a:pt x="7589" y="5008"/>
                    <a:pt x="7276" y="5008"/>
                  </a:cubicBezTo>
                  <a:cubicBezTo>
                    <a:pt x="6966" y="5008"/>
                    <a:pt x="6713" y="4755"/>
                    <a:pt x="6713" y="4442"/>
                  </a:cubicBezTo>
                  <a:cubicBezTo>
                    <a:pt x="6713" y="3929"/>
                    <a:pt x="6292" y="3588"/>
                    <a:pt x="5853" y="3588"/>
                  </a:cubicBezTo>
                  <a:cubicBezTo>
                    <a:pt x="5644" y="3588"/>
                    <a:pt x="5429" y="3666"/>
                    <a:pt x="5255" y="3840"/>
                  </a:cubicBezTo>
                  <a:cubicBezTo>
                    <a:pt x="4719" y="4376"/>
                    <a:pt x="5099" y="5297"/>
                    <a:pt x="5860" y="5297"/>
                  </a:cubicBezTo>
                  <a:cubicBezTo>
                    <a:pt x="5862" y="5297"/>
                    <a:pt x="5865" y="5297"/>
                    <a:pt x="5867" y="5297"/>
                  </a:cubicBezTo>
                  <a:cubicBezTo>
                    <a:pt x="6849" y="5297"/>
                    <a:pt x="7680" y="6019"/>
                    <a:pt x="7821" y="6993"/>
                  </a:cubicBezTo>
                  <a:cubicBezTo>
                    <a:pt x="7962" y="7968"/>
                    <a:pt x="7369" y="8899"/>
                    <a:pt x="6424" y="9179"/>
                  </a:cubicBezTo>
                  <a:lnTo>
                    <a:pt x="6424" y="10115"/>
                  </a:lnTo>
                  <a:cubicBezTo>
                    <a:pt x="6424" y="10426"/>
                    <a:pt x="6171" y="10679"/>
                    <a:pt x="5860" y="10679"/>
                  </a:cubicBezTo>
                  <a:cubicBezTo>
                    <a:pt x="5547" y="10679"/>
                    <a:pt x="5294" y="10426"/>
                    <a:pt x="5294" y="10115"/>
                  </a:cubicBezTo>
                  <a:lnTo>
                    <a:pt x="5294" y="9179"/>
                  </a:lnTo>
                  <a:cubicBezTo>
                    <a:pt x="4454" y="8929"/>
                    <a:pt x="3879" y="8155"/>
                    <a:pt x="3876" y="7279"/>
                  </a:cubicBezTo>
                  <a:cubicBezTo>
                    <a:pt x="3876" y="6966"/>
                    <a:pt x="4129" y="6713"/>
                    <a:pt x="4442" y="6713"/>
                  </a:cubicBezTo>
                  <a:cubicBezTo>
                    <a:pt x="4752" y="6713"/>
                    <a:pt x="5005" y="6966"/>
                    <a:pt x="5005" y="7279"/>
                  </a:cubicBezTo>
                  <a:cubicBezTo>
                    <a:pt x="5005" y="7792"/>
                    <a:pt x="5426" y="8133"/>
                    <a:pt x="5865" y="8133"/>
                  </a:cubicBezTo>
                  <a:cubicBezTo>
                    <a:pt x="6074" y="8133"/>
                    <a:pt x="6288" y="8055"/>
                    <a:pt x="6463" y="7881"/>
                  </a:cubicBezTo>
                  <a:cubicBezTo>
                    <a:pt x="6999" y="7345"/>
                    <a:pt x="6619" y="6427"/>
                    <a:pt x="5860" y="6427"/>
                  </a:cubicBezTo>
                  <a:cubicBezTo>
                    <a:pt x="4873" y="6427"/>
                    <a:pt x="4039" y="5704"/>
                    <a:pt x="3897" y="4728"/>
                  </a:cubicBezTo>
                  <a:cubicBezTo>
                    <a:pt x="3756" y="3753"/>
                    <a:pt x="4349" y="2822"/>
                    <a:pt x="5294" y="2542"/>
                  </a:cubicBezTo>
                  <a:lnTo>
                    <a:pt x="5294" y="1609"/>
                  </a:lnTo>
                  <a:cubicBezTo>
                    <a:pt x="5294" y="1295"/>
                    <a:pt x="5547" y="1043"/>
                    <a:pt x="5860" y="1043"/>
                  </a:cubicBezTo>
                  <a:close/>
                  <a:moveTo>
                    <a:pt x="5860" y="1"/>
                  </a:moveTo>
                  <a:cubicBezTo>
                    <a:pt x="2629" y="1"/>
                    <a:pt x="1" y="2629"/>
                    <a:pt x="1" y="5861"/>
                  </a:cubicBezTo>
                  <a:cubicBezTo>
                    <a:pt x="1" y="9092"/>
                    <a:pt x="2629" y="11720"/>
                    <a:pt x="5860" y="11720"/>
                  </a:cubicBezTo>
                  <a:cubicBezTo>
                    <a:pt x="9088" y="11720"/>
                    <a:pt x="11717" y="9092"/>
                    <a:pt x="11717" y="5861"/>
                  </a:cubicBezTo>
                  <a:cubicBezTo>
                    <a:pt x="11717" y="2629"/>
                    <a:pt x="9088" y="1"/>
                    <a:pt x="58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06" name="Google Shape;7806;p77"/>
          <p:cNvGrpSpPr/>
          <p:nvPr/>
        </p:nvGrpSpPr>
        <p:grpSpPr>
          <a:xfrm>
            <a:off x="5042807" y="2364092"/>
            <a:ext cx="334641" cy="185425"/>
            <a:chOff x="903075" y="2730000"/>
            <a:chExt cx="475275" cy="263350"/>
          </a:xfrm>
        </p:grpSpPr>
        <p:sp>
          <p:nvSpPr>
            <p:cNvPr id="7807" name="Google Shape;7807;p77"/>
            <p:cNvSpPr/>
            <p:nvPr/>
          </p:nvSpPr>
          <p:spPr>
            <a:xfrm>
              <a:off x="986725" y="2807325"/>
              <a:ext cx="308000" cy="108800"/>
            </a:xfrm>
            <a:custGeom>
              <a:avLst/>
              <a:gdLst/>
              <a:ahLst/>
              <a:cxnLst/>
              <a:rect l="l" t="t" r="r" b="b"/>
              <a:pathLst>
                <a:path w="12320" h="4352" extrusionOk="0">
                  <a:moveTo>
                    <a:pt x="6161" y="482"/>
                  </a:moveTo>
                  <a:cubicBezTo>
                    <a:pt x="6845" y="482"/>
                    <a:pt x="7462" y="894"/>
                    <a:pt x="7724" y="1527"/>
                  </a:cubicBezTo>
                  <a:cubicBezTo>
                    <a:pt x="7986" y="2159"/>
                    <a:pt x="7838" y="2888"/>
                    <a:pt x="7357" y="3370"/>
                  </a:cubicBezTo>
                  <a:cubicBezTo>
                    <a:pt x="7032" y="3694"/>
                    <a:pt x="6599" y="3866"/>
                    <a:pt x="6158" y="3866"/>
                  </a:cubicBezTo>
                  <a:cubicBezTo>
                    <a:pt x="5940" y="3866"/>
                    <a:pt x="5720" y="3824"/>
                    <a:pt x="5511" y="3737"/>
                  </a:cubicBezTo>
                  <a:cubicBezTo>
                    <a:pt x="4881" y="3475"/>
                    <a:pt x="4469" y="2858"/>
                    <a:pt x="4469" y="2174"/>
                  </a:cubicBezTo>
                  <a:cubicBezTo>
                    <a:pt x="4469" y="1241"/>
                    <a:pt x="5225" y="482"/>
                    <a:pt x="6161" y="482"/>
                  </a:cubicBezTo>
                  <a:close/>
                  <a:moveTo>
                    <a:pt x="1418" y="0"/>
                  </a:moveTo>
                  <a:cubicBezTo>
                    <a:pt x="1220" y="684"/>
                    <a:pt x="684" y="1220"/>
                    <a:pt x="0" y="1415"/>
                  </a:cubicBezTo>
                  <a:lnTo>
                    <a:pt x="0" y="2933"/>
                  </a:lnTo>
                  <a:cubicBezTo>
                    <a:pt x="684" y="3129"/>
                    <a:pt x="1220" y="3665"/>
                    <a:pt x="1418" y="4351"/>
                  </a:cubicBezTo>
                  <a:lnTo>
                    <a:pt x="10904" y="4351"/>
                  </a:lnTo>
                  <a:cubicBezTo>
                    <a:pt x="11100" y="3665"/>
                    <a:pt x="11636" y="3129"/>
                    <a:pt x="12319" y="2933"/>
                  </a:cubicBezTo>
                  <a:lnTo>
                    <a:pt x="12319" y="1415"/>
                  </a:lnTo>
                  <a:cubicBezTo>
                    <a:pt x="11636" y="1220"/>
                    <a:pt x="11100" y="684"/>
                    <a:pt x="109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08" name="Google Shape;7808;p77"/>
            <p:cNvSpPr/>
            <p:nvPr/>
          </p:nvSpPr>
          <p:spPr>
            <a:xfrm>
              <a:off x="1126675" y="2847600"/>
              <a:ext cx="28100" cy="28175"/>
            </a:xfrm>
            <a:custGeom>
              <a:avLst/>
              <a:gdLst/>
              <a:ahLst/>
              <a:cxnLst/>
              <a:rect l="l" t="t" r="r" b="b"/>
              <a:pathLst>
                <a:path w="1124" h="1127" extrusionOk="0">
                  <a:moveTo>
                    <a:pt x="563" y="0"/>
                  </a:moveTo>
                  <a:cubicBezTo>
                    <a:pt x="250" y="0"/>
                    <a:pt x="0" y="253"/>
                    <a:pt x="0" y="563"/>
                  </a:cubicBezTo>
                  <a:cubicBezTo>
                    <a:pt x="0" y="873"/>
                    <a:pt x="250" y="1126"/>
                    <a:pt x="563" y="1126"/>
                  </a:cubicBezTo>
                  <a:cubicBezTo>
                    <a:pt x="873" y="1126"/>
                    <a:pt x="1123" y="873"/>
                    <a:pt x="1123" y="563"/>
                  </a:cubicBezTo>
                  <a:cubicBezTo>
                    <a:pt x="1123" y="253"/>
                    <a:pt x="873" y="0"/>
                    <a:pt x="5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09" name="Google Shape;7809;p77"/>
            <p:cNvSpPr/>
            <p:nvPr/>
          </p:nvSpPr>
          <p:spPr>
            <a:xfrm>
              <a:off x="903075" y="2730000"/>
              <a:ext cx="475275" cy="263350"/>
            </a:xfrm>
            <a:custGeom>
              <a:avLst/>
              <a:gdLst/>
              <a:ahLst/>
              <a:cxnLst/>
              <a:rect l="l" t="t" r="r" b="b"/>
              <a:pathLst>
                <a:path w="19011" h="10534" extrusionOk="0">
                  <a:moveTo>
                    <a:pt x="14735" y="1964"/>
                  </a:moveTo>
                  <a:cubicBezTo>
                    <a:pt x="15045" y="1964"/>
                    <a:pt x="15298" y="2217"/>
                    <a:pt x="15298" y="2530"/>
                  </a:cubicBezTo>
                  <a:cubicBezTo>
                    <a:pt x="15298" y="3042"/>
                    <a:pt x="15716" y="3460"/>
                    <a:pt x="16231" y="3460"/>
                  </a:cubicBezTo>
                  <a:cubicBezTo>
                    <a:pt x="16541" y="3460"/>
                    <a:pt x="16794" y="3713"/>
                    <a:pt x="16794" y="4026"/>
                  </a:cubicBezTo>
                  <a:lnTo>
                    <a:pt x="16794" y="6511"/>
                  </a:lnTo>
                  <a:cubicBezTo>
                    <a:pt x="16794" y="6821"/>
                    <a:pt x="16541" y="7074"/>
                    <a:pt x="16231" y="7074"/>
                  </a:cubicBezTo>
                  <a:cubicBezTo>
                    <a:pt x="15716" y="7074"/>
                    <a:pt x="15298" y="7492"/>
                    <a:pt x="15298" y="8007"/>
                  </a:cubicBezTo>
                  <a:cubicBezTo>
                    <a:pt x="15298" y="8318"/>
                    <a:pt x="15045" y="8570"/>
                    <a:pt x="14735" y="8570"/>
                  </a:cubicBezTo>
                  <a:lnTo>
                    <a:pt x="4277" y="8570"/>
                  </a:lnTo>
                  <a:cubicBezTo>
                    <a:pt x="3966" y="8570"/>
                    <a:pt x="3714" y="8318"/>
                    <a:pt x="3714" y="8007"/>
                  </a:cubicBezTo>
                  <a:cubicBezTo>
                    <a:pt x="3714" y="7492"/>
                    <a:pt x="3295" y="7074"/>
                    <a:pt x="2783" y="7074"/>
                  </a:cubicBezTo>
                  <a:cubicBezTo>
                    <a:pt x="2470" y="7074"/>
                    <a:pt x="2217" y="6821"/>
                    <a:pt x="2217" y="6511"/>
                  </a:cubicBezTo>
                  <a:lnTo>
                    <a:pt x="2217" y="4026"/>
                  </a:lnTo>
                  <a:cubicBezTo>
                    <a:pt x="2217" y="3713"/>
                    <a:pt x="2470" y="3460"/>
                    <a:pt x="2783" y="3460"/>
                  </a:cubicBezTo>
                  <a:cubicBezTo>
                    <a:pt x="3295" y="3460"/>
                    <a:pt x="3714" y="3042"/>
                    <a:pt x="3714" y="2530"/>
                  </a:cubicBezTo>
                  <a:cubicBezTo>
                    <a:pt x="3714" y="2217"/>
                    <a:pt x="3966" y="1964"/>
                    <a:pt x="4277" y="1964"/>
                  </a:cubicBezTo>
                  <a:close/>
                  <a:moveTo>
                    <a:pt x="567" y="0"/>
                  </a:moveTo>
                  <a:cubicBezTo>
                    <a:pt x="254" y="0"/>
                    <a:pt x="1" y="253"/>
                    <a:pt x="1" y="567"/>
                  </a:cubicBezTo>
                  <a:lnTo>
                    <a:pt x="1" y="9968"/>
                  </a:lnTo>
                  <a:cubicBezTo>
                    <a:pt x="1" y="10281"/>
                    <a:pt x="254" y="10534"/>
                    <a:pt x="567" y="10534"/>
                  </a:cubicBezTo>
                  <a:lnTo>
                    <a:pt x="18445" y="10534"/>
                  </a:lnTo>
                  <a:cubicBezTo>
                    <a:pt x="18758" y="10534"/>
                    <a:pt x="19011" y="10281"/>
                    <a:pt x="19011" y="9968"/>
                  </a:cubicBezTo>
                  <a:lnTo>
                    <a:pt x="19011" y="567"/>
                  </a:lnTo>
                  <a:cubicBezTo>
                    <a:pt x="19011" y="253"/>
                    <a:pt x="18758" y="0"/>
                    <a:pt x="1844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10" name="Google Shape;7810;p77"/>
          <p:cNvGrpSpPr/>
          <p:nvPr/>
        </p:nvGrpSpPr>
        <p:grpSpPr>
          <a:xfrm>
            <a:off x="1247198" y="3538814"/>
            <a:ext cx="339253" cy="339253"/>
            <a:chOff x="1492675" y="2027925"/>
            <a:chExt cx="481825" cy="481825"/>
          </a:xfrm>
        </p:grpSpPr>
        <p:sp>
          <p:nvSpPr>
            <p:cNvPr id="7811" name="Google Shape;7811;p77"/>
            <p:cNvSpPr/>
            <p:nvPr/>
          </p:nvSpPr>
          <p:spPr>
            <a:xfrm>
              <a:off x="1719425" y="2170050"/>
              <a:ext cx="28250" cy="28250"/>
            </a:xfrm>
            <a:custGeom>
              <a:avLst/>
              <a:gdLst/>
              <a:ahLst/>
              <a:cxnLst/>
              <a:rect l="l" t="t" r="r" b="b"/>
              <a:pathLst>
                <a:path w="1130" h="1130"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12" name="Google Shape;7812;p77"/>
            <p:cNvSpPr/>
            <p:nvPr/>
          </p:nvSpPr>
          <p:spPr>
            <a:xfrm>
              <a:off x="1832350" y="2254750"/>
              <a:ext cx="28250" cy="28250"/>
            </a:xfrm>
            <a:custGeom>
              <a:avLst/>
              <a:gdLst/>
              <a:ahLst/>
              <a:cxnLst/>
              <a:rect l="l" t="t" r="r" b="b"/>
              <a:pathLst>
                <a:path w="1130" h="1130" extrusionOk="0">
                  <a:moveTo>
                    <a:pt x="567" y="0"/>
                  </a:moveTo>
                  <a:cubicBezTo>
                    <a:pt x="253" y="0"/>
                    <a:pt x="0" y="250"/>
                    <a:pt x="0" y="564"/>
                  </a:cubicBezTo>
                  <a:cubicBezTo>
                    <a:pt x="0" y="877"/>
                    <a:pt x="253" y="1130"/>
                    <a:pt x="567" y="1130"/>
                  </a:cubicBezTo>
                  <a:cubicBezTo>
                    <a:pt x="877" y="1130"/>
                    <a:pt x="1130" y="877"/>
                    <a:pt x="1130" y="564"/>
                  </a:cubicBezTo>
                  <a:cubicBezTo>
                    <a:pt x="1130" y="250"/>
                    <a:pt x="877"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13" name="Google Shape;7813;p77"/>
            <p:cNvSpPr/>
            <p:nvPr/>
          </p:nvSpPr>
          <p:spPr>
            <a:xfrm>
              <a:off x="1606500" y="2254750"/>
              <a:ext cx="28250" cy="28250"/>
            </a:xfrm>
            <a:custGeom>
              <a:avLst/>
              <a:gdLst/>
              <a:ahLst/>
              <a:cxnLst/>
              <a:rect l="l" t="t" r="r" b="b"/>
              <a:pathLst>
                <a:path w="1130" h="1130" extrusionOk="0">
                  <a:moveTo>
                    <a:pt x="567" y="0"/>
                  </a:moveTo>
                  <a:cubicBezTo>
                    <a:pt x="254" y="0"/>
                    <a:pt x="1" y="250"/>
                    <a:pt x="1" y="564"/>
                  </a:cubicBezTo>
                  <a:cubicBezTo>
                    <a:pt x="1" y="877"/>
                    <a:pt x="254" y="1130"/>
                    <a:pt x="567" y="1130"/>
                  </a:cubicBezTo>
                  <a:cubicBezTo>
                    <a:pt x="877" y="1130"/>
                    <a:pt x="1130" y="877"/>
                    <a:pt x="1130" y="564"/>
                  </a:cubicBezTo>
                  <a:cubicBezTo>
                    <a:pt x="1130" y="250"/>
                    <a:pt x="877"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14" name="Google Shape;7814;p77"/>
            <p:cNvSpPr/>
            <p:nvPr/>
          </p:nvSpPr>
          <p:spPr>
            <a:xfrm>
              <a:off x="1492675" y="2425025"/>
              <a:ext cx="481825" cy="84725"/>
            </a:xfrm>
            <a:custGeom>
              <a:avLst/>
              <a:gdLst/>
              <a:ahLst/>
              <a:cxnLst/>
              <a:rect l="l" t="t" r="r" b="b"/>
              <a:pathLst>
                <a:path w="19273" h="3389" extrusionOk="0">
                  <a:moveTo>
                    <a:pt x="1" y="1"/>
                  </a:moveTo>
                  <a:lnTo>
                    <a:pt x="1" y="1696"/>
                  </a:lnTo>
                  <a:cubicBezTo>
                    <a:pt x="1" y="2630"/>
                    <a:pt x="757" y="3389"/>
                    <a:pt x="1693" y="3389"/>
                  </a:cubicBezTo>
                  <a:lnTo>
                    <a:pt x="17577" y="3389"/>
                  </a:lnTo>
                  <a:cubicBezTo>
                    <a:pt x="18514" y="3389"/>
                    <a:pt x="19270" y="2630"/>
                    <a:pt x="19273" y="1696"/>
                  </a:cubicBezTo>
                  <a:lnTo>
                    <a:pt x="1927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15" name="Google Shape;7815;p77"/>
            <p:cNvSpPr/>
            <p:nvPr/>
          </p:nvSpPr>
          <p:spPr>
            <a:xfrm>
              <a:off x="1492675" y="2027925"/>
              <a:ext cx="481825" cy="368000"/>
            </a:xfrm>
            <a:custGeom>
              <a:avLst/>
              <a:gdLst/>
              <a:ahLst/>
              <a:cxnLst/>
              <a:rect l="l" t="t" r="r" b="b"/>
              <a:pathLst>
                <a:path w="19273" h="14720" extrusionOk="0">
                  <a:moveTo>
                    <a:pt x="5120" y="2259"/>
                  </a:moveTo>
                  <a:cubicBezTo>
                    <a:pt x="5430" y="2259"/>
                    <a:pt x="5683" y="2512"/>
                    <a:pt x="5683" y="2825"/>
                  </a:cubicBezTo>
                  <a:lnTo>
                    <a:pt x="5683" y="8047"/>
                  </a:lnTo>
                  <a:cubicBezTo>
                    <a:pt x="6360" y="8281"/>
                    <a:pt x="6812" y="8920"/>
                    <a:pt x="6812" y="9637"/>
                  </a:cubicBezTo>
                  <a:cubicBezTo>
                    <a:pt x="6812" y="10353"/>
                    <a:pt x="6360" y="10992"/>
                    <a:pt x="5683" y="11226"/>
                  </a:cubicBezTo>
                  <a:lnTo>
                    <a:pt x="5683" y="13024"/>
                  </a:lnTo>
                  <a:cubicBezTo>
                    <a:pt x="5683" y="13337"/>
                    <a:pt x="5430" y="13587"/>
                    <a:pt x="5120" y="13587"/>
                  </a:cubicBezTo>
                  <a:cubicBezTo>
                    <a:pt x="4807" y="13587"/>
                    <a:pt x="4554" y="13337"/>
                    <a:pt x="4554" y="13024"/>
                  </a:cubicBezTo>
                  <a:lnTo>
                    <a:pt x="4554" y="11226"/>
                  </a:lnTo>
                  <a:cubicBezTo>
                    <a:pt x="3876" y="10992"/>
                    <a:pt x="3425" y="10353"/>
                    <a:pt x="3425" y="9637"/>
                  </a:cubicBezTo>
                  <a:cubicBezTo>
                    <a:pt x="3425" y="8920"/>
                    <a:pt x="3876" y="8281"/>
                    <a:pt x="4554" y="8047"/>
                  </a:cubicBezTo>
                  <a:lnTo>
                    <a:pt x="4554" y="2825"/>
                  </a:lnTo>
                  <a:cubicBezTo>
                    <a:pt x="4554" y="2512"/>
                    <a:pt x="4807" y="2259"/>
                    <a:pt x="5120" y="2259"/>
                  </a:cubicBezTo>
                  <a:close/>
                  <a:moveTo>
                    <a:pt x="9637" y="2259"/>
                  </a:moveTo>
                  <a:cubicBezTo>
                    <a:pt x="9947" y="2259"/>
                    <a:pt x="10200" y="2512"/>
                    <a:pt x="10200" y="2825"/>
                  </a:cubicBezTo>
                  <a:lnTo>
                    <a:pt x="10200" y="4659"/>
                  </a:lnTo>
                  <a:cubicBezTo>
                    <a:pt x="10877" y="4894"/>
                    <a:pt x="11329" y="5532"/>
                    <a:pt x="11329" y="6249"/>
                  </a:cubicBezTo>
                  <a:cubicBezTo>
                    <a:pt x="11329" y="6966"/>
                    <a:pt x="10877" y="7604"/>
                    <a:pt x="10200" y="7839"/>
                  </a:cubicBezTo>
                  <a:lnTo>
                    <a:pt x="10200" y="13024"/>
                  </a:lnTo>
                  <a:cubicBezTo>
                    <a:pt x="10200" y="13337"/>
                    <a:pt x="9947" y="13587"/>
                    <a:pt x="9637" y="13587"/>
                  </a:cubicBezTo>
                  <a:cubicBezTo>
                    <a:pt x="9324" y="13587"/>
                    <a:pt x="9071" y="13337"/>
                    <a:pt x="9071" y="13024"/>
                  </a:cubicBezTo>
                  <a:lnTo>
                    <a:pt x="9071" y="7839"/>
                  </a:lnTo>
                  <a:cubicBezTo>
                    <a:pt x="8393" y="7604"/>
                    <a:pt x="7941" y="6966"/>
                    <a:pt x="7941" y="6249"/>
                  </a:cubicBezTo>
                  <a:cubicBezTo>
                    <a:pt x="7941" y="5532"/>
                    <a:pt x="8393" y="4894"/>
                    <a:pt x="9071" y="4659"/>
                  </a:cubicBezTo>
                  <a:lnTo>
                    <a:pt x="9071" y="2825"/>
                  </a:lnTo>
                  <a:cubicBezTo>
                    <a:pt x="9071" y="2512"/>
                    <a:pt x="9324" y="2259"/>
                    <a:pt x="9637" y="2259"/>
                  </a:cubicBezTo>
                  <a:close/>
                  <a:moveTo>
                    <a:pt x="14154" y="2259"/>
                  </a:moveTo>
                  <a:cubicBezTo>
                    <a:pt x="14464" y="2259"/>
                    <a:pt x="14717" y="2512"/>
                    <a:pt x="14717" y="2825"/>
                  </a:cubicBezTo>
                  <a:lnTo>
                    <a:pt x="14717" y="8047"/>
                  </a:lnTo>
                  <a:cubicBezTo>
                    <a:pt x="15394" y="8281"/>
                    <a:pt x="15846" y="8920"/>
                    <a:pt x="15846" y="9637"/>
                  </a:cubicBezTo>
                  <a:cubicBezTo>
                    <a:pt x="15846" y="10353"/>
                    <a:pt x="15394" y="10992"/>
                    <a:pt x="14717" y="11226"/>
                  </a:cubicBezTo>
                  <a:lnTo>
                    <a:pt x="14717" y="13024"/>
                  </a:lnTo>
                  <a:cubicBezTo>
                    <a:pt x="14717" y="13337"/>
                    <a:pt x="14464" y="13587"/>
                    <a:pt x="14154" y="13587"/>
                  </a:cubicBezTo>
                  <a:cubicBezTo>
                    <a:pt x="13840" y="13587"/>
                    <a:pt x="13587" y="13337"/>
                    <a:pt x="13587" y="13024"/>
                  </a:cubicBezTo>
                  <a:lnTo>
                    <a:pt x="13587" y="11226"/>
                  </a:lnTo>
                  <a:cubicBezTo>
                    <a:pt x="12910" y="10992"/>
                    <a:pt x="12458" y="10353"/>
                    <a:pt x="12458" y="9637"/>
                  </a:cubicBezTo>
                  <a:cubicBezTo>
                    <a:pt x="12458" y="8920"/>
                    <a:pt x="12910" y="8281"/>
                    <a:pt x="13587" y="8047"/>
                  </a:cubicBezTo>
                  <a:lnTo>
                    <a:pt x="13587" y="2825"/>
                  </a:lnTo>
                  <a:cubicBezTo>
                    <a:pt x="13587" y="2512"/>
                    <a:pt x="13840" y="2259"/>
                    <a:pt x="14154" y="2259"/>
                  </a:cubicBezTo>
                  <a:close/>
                  <a:moveTo>
                    <a:pt x="1693" y="1"/>
                  </a:moveTo>
                  <a:cubicBezTo>
                    <a:pt x="757" y="1"/>
                    <a:pt x="1" y="759"/>
                    <a:pt x="1" y="1696"/>
                  </a:cubicBezTo>
                  <a:lnTo>
                    <a:pt x="1" y="14720"/>
                  </a:lnTo>
                  <a:lnTo>
                    <a:pt x="19273" y="14720"/>
                  </a:lnTo>
                  <a:lnTo>
                    <a:pt x="19273" y="1696"/>
                  </a:lnTo>
                  <a:cubicBezTo>
                    <a:pt x="19270" y="759"/>
                    <a:pt x="18514" y="1"/>
                    <a:pt x="17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16" name="Google Shape;7816;p77"/>
          <p:cNvGrpSpPr/>
          <p:nvPr/>
        </p:nvGrpSpPr>
        <p:grpSpPr>
          <a:xfrm>
            <a:off x="5473575" y="2287178"/>
            <a:ext cx="339253" cy="339253"/>
            <a:chOff x="1492675" y="2620775"/>
            <a:chExt cx="481825" cy="481825"/>
          </a:xfrm>
        </p:grpSpPr>
        <p:sp>
          <p:nvSpPr>
            <p:cNvPr id="7817" name="Google Shape;7817;p77"/>
            <p:cNvSpPr/>
            <p:nvPr/>
          </p:nvSpPr>
          <p:spPr>
            <a:xfrm>
              <a:off x="1677125" y="2620775"/>
              <a:ext cx="112950" cy="113850"/>
            </a:xfrm>
            <a:custGeom>
              <a:avLst/>
              <a:gdLst/>
              <a:ahLst/>
              <a:cxnLst/>
              <a:rect l="l" t="t" r="r" b="b"/>
              <a:pathLst>
                <a:path w="4518" h="4554" extrusionOk="0">
                  <a:moveTo>
                    <a:pt x="2259" y="0"/>
                  </a:moveTo>
                  <a:cubicBezTo>
                    <a:pt x="1009" y="0"/>
                    <a:pt x="0" y="1048"/>
                    <a:pt x="0" y="2298"/>
                  </a:cubicBezTo>
                  <a:cubicBezTo>
                    <a:pt x="0" y="3544"/>
                    <a:pt x="1009" y="4553"/>
                    <a:pt x="2259" y="4553"/>
                  </a:cubicBezTo>
                  <a:cubicBezTo>
                    <a:pt x="3505" y="4553"/>
                    <a:pt x="4517" y="3544"/>
                    <a:pt x="4517" y="2298"/>
                  </a:cubicBezTo>
                  <a:cubicBezTo>
                    <a:pt x="4517" y="1048"/>
                    <a:pt x="3505" y="0"/>
                    <a:pt x="22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18" name="Google Shape;7818;p77"/>
            <p:cNvSpPr/>
            <p:nvPr/>
          </p:nvSpPr>
          <p:spPr>
            <a:xfrm>
              <a:off x="1492675" y="2734675"/>
              <a:ext cx="481825" cy="367925"/>
            </a:xfrm>
            <a:custGeom>
              <a:avLst/>
              <a:gdLst/>
              <a:ahLst/>
              <a:cxnLst/>
              <a:rect l="l" t="t" r="r" b="b"/>
              <a:pathLst>
                <a:path w="19273" h="14717" extrusionOk="0">
                  <a:moveTo>
                    <a:pt x="5120" y="4517"/>
                  </a:moveTo>
                  <a:cubicBezTo>
                    <a:pt x="5623" y="4517"/>
                    <a:pt x="5873" y="5122"/>
                    <a:pt x="5517" y="5481"/>
                  </a:cubicBezTo>
                  <a:cubicBezTo>
                    <a:pt x="5403" y="5595"/>
                    <a:pt x="5262" y="5647"/>
                    <a:pt x="5123" y="5647"/>
                  </a:cubicBezTo>
                  <a:cubicBezTo>
                    <a:pt x="4833" y="5647"/>
                    <a:pt x="4554" y="5421"/>
                    <a:pt x="4554" y="5080"/>
                  </a:cubicBezTo>
                  <a:cubicBezTo>
                    <a:pt x="4554" y="4767"/>
                    <a:pt x="4807" y="4517"/>
                    <a:pt x="5120" y="4517"/>
                  </a:cubicBezTo>
                  <a:close/>
                  <a:moveTo>
                    <a:pt x="3991" y="0"/>
                  </a:moveTo>
                  <a:cubicBezTo>
                    <a:pt x="3677" y="0"/>
                    <a:pt x="3425" y="250"/>
                    <a:pt x="3425" y="563"/>
                  </a:cubicBezTo>
                  <a:lnTo>
                    <a:pt x="3425" y="2572"/>
                  </a:lnTo>
                  <a:cubicBezTo>
                    <a:pt x="2455" y="3367"/>
                    <a:pt x="1750" y="4439"/>
                    <a:pt x="1401" y="5646"/>
                  </a:cubicBezTo>
                  <a:lnTo>
                    <a:pt x="564" y="5646"/>
                  </a:lnTo>
                  <a:cubicBezTo>
                    <a:pt x="251" y="5646"/>
                    <a:pt x="1" y="5896"/>
                    <a:pt x="1" y="6209"/>
                  </a:cubicBezTo>
                  <a:lnTo>
                    <a:pt x="1" y="9597"/>
                  </a:lnTo>
                  <a:cubicBezTo>
                    <a:pt x="1" y="9910"/>
                    <a:pt x="251" y="10163"/>
                    <a:pt x="564" y="10163"/>
                  </a:cubicBezTo>
                  <a:lnTo>
                    <a:pt x="1850" y="10163"/>
                  </a:lnTo>
                  <a:cubicBezTo>
                    <a:pt x="2446" y="11322"/>
                    <a:pt x="3391" y="12265"/>
                    <a:pt x="4554" y="12858"/>
                  </a:cubicBezTo>
                  <a:lnTo>
                    <a:pt x="4554" y="14153"/>
                  </a:lnTo>
                  <a:cubicBezTo>
                    <a:pt x="4554" y="14463"/>
                    <a:pt x="4807" y="14716"/>
                    <a:pt x="5120" y="14716"/>
                  </a:cubicBezTo>
                  <a:lnTo>
                    <a:pt x="7378" y="14716"/>
                  </a:lnTo>
                  <a:cubicBezTo>
                    <a:pt x="7688" y="14716"/>
                    <a:pt x="7941" y="14463"/>
                    <a:pt x="7941" y="14153"/>
                  </a:cubicBezTo>
                  <a:lnTo>
                    <a:pt x="7941" y="13551"/>
                  </a:lnTo>
                  <a:lnTo>
                    <a:pt x="11329" y="13551"/>
                  </a:lnTo>
                  <a:lnTo>
                    <a:pt x="11329" y="14153"/>
                  </a:lnTo>
                  <a:cubicBezTo>
                    <a:pt x="11329" y="14463"/>
                    <a:pt x="11582" y="14716"/>
                    <a:pt x="11895" y="14716"/>
                  </a:cubicBezTo>
                  <a:lnTo>
                    <a:pt x="14154" y="14716"/>
                  </a:lnTo>
                  <a:cubicBezTo>
                    <a:pt x="14464" y="14716"/>
                    <a:pt x="14717" y="14463"/>
                    <a:pt x="14717" y="14153"/>
                  </a:cubicBezTo>
                  <a:lnTo>
                    <a:pt x="14717" y="12864"/>
                  </a:lnTo>
                  <a:cubicBezTo>
                    <a:pt x="16647" y="11880"/>
                    <a:pt x="17945" y="9958"/>
                    <a:pt x="18107" y="7808"/>
                  </a:cubicBezTo>
                  <a:cubicBezTo>
                    <a:pt x="18800" y="7582"/>
                    <a:pt x="19270" y="6938"/>
                    <a:pt x="19273" y="6209"/>
                  </a:cubicBezTo>
                  <a:lnTo>
                    <a:pt x="19273" y="5080"/>
                  </a:lnTo>
                  <a:cubicBezTo>
                    <a:pt x="19273" y="4767"/>
                    <a:pt x="19020" y="4517"/>
                    <a:pt x="18707" y="4517"/>
                  </a:cubicBezTo>
                  <a:cubicBezTo>
                    <a:pt x="18393" y="4517"/>
                    <a:pt x="18144" y="4767"/>
                    <a:pt x="18144" y="5080"/>
                  </a:cubicBezTo>
                  <a:lnTo>
                    <a:pt x="18144" y="6209"/>
                  </a:lnTo>
                  <a:cubicBezTo>
                    <a:pt x="18141" y="6300"/>
                    <a:pt x="18116" y="6387"/>
                    <a:pt x="18074" y="6465"/>
                  </a:cubicBezTo>
                  <a:cubicBezTo>
                    <a:pt x="17647" y="3454"/>
                    <a:pt x="15021" y="1129"/>
                    <a:pt x="11895" y="1129"/>
                  </a:cubicBezTo>
                  <a:lnTo>
                    <a:pt x="7378" y="1129"/>
                  </a:lnTo>
                  <a:cubicBezTo>
                    <a:pt x="7020" y="1129"/>
                    <a:pt x="6665" y="1166"/>
                    <a:pt x="6315" y="1232"/>
                  </a:cubicBezTo>
                  <a:cubicBezTo>
                    <a:pt x="5788" y="464"/>
                    <a:pt x="4921" y="3"/>
                    <a:pt x="399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819" name="Google Shape;7819;p77"/>
          <p:cNvSpPr/>
          <p:nvPr/>
        </p:nvSpPr>
        <p:spPr>
          <a:xfrm>
            <a:off x="5873522" y="2287094"/>
            <a:ext cx="352508" cy="339253"/>
          </a:xfrm>
          <a:custGeom>
            <a:avLst/>
            <a:gdLst/>
            <a:ahLst/>
            <a:cxnLst/>
            <a:rect l="l" t="t" r="r" b="b"/>
            <a:pathLst>
              <a:path w="20026" h="19273" extrusionOk="0">
                <a:moveTo>
                  <a:pt x="14841" y="2901"/>
                </a:moveTo>
                <a:cubicBezTo>
                  <a:pt x="15282" y="2901"/>
                  <a:pt x="15717" y="3074"/>
                  <a:pt x="16042" y="3397"/>
                </a:cubicBezTo>
                <a:cubicBezTo>
                  <a:pt x="16704" y="4059"/>
                  <a:pt x="16704" y="5131"/>
                  <a:pt x="16042" y="5794"/>
                </a:cubicBezTo>
                <a:cubicBezTo>
                  <a:pt x="15717" y="6118"/>
                  <a:pt x="15284" y="6290"/>
                  <a:pt x="14843" y="6290"/>
                </a:cubicBezTo>
                <a:cubicBezTo>
                  <a:pt x="14625" y="6290"/>
                  <a:pt x="14405" y="6248"/>
                  <a:pt x="14196" y="6161"/>
                </a:cubicBezTo>
                <a:cubicBezTo>
                  <a:pt x="13563" y="5899"/>
                  <a:pt x="13151" y="5282"/>
                  <a:pt x="13151" y="4595"/>
                </a:cubicBezTo>
                <a:cubicBezTo>
                  <a:pt x="13151" y="3912"/>
                  <a:pt x="13563" y="3294"/>
                  <a:pt x="14196" y="3029"/>
                </a:cubicBezTo>
                <a:cubicBezTo>
                  <a:pt x="14404" y="2943"/>
                  <a:pt x="14623" y="2901"/>
                  <a:pt x="14841" y="2901"/>
                </a:cubicBezTo>
                <a:close/>
                <a:moveTo>
                  <a:pt x="10859" y="4837"/>
                </a:moveTo>
                <a:cubicBezTo>
                  <a:pt x="11001" y="4837"/>
                  <a:pt x="11142" y="4890"/>
                  <a:pt x="11251" y="4996"/>
                </a:cubicBezTo>
                <a:lnTo>
                  <a:pt x="12049" y="5794"/>
                </a:lnTo>
                <a:cubicBezTo>
                  <a:pt x="12269" y="6014"/>
                  <a:pt x="12269" y="6372"/>
                  <a:pt x="12049" y="6592"/>
                </a:cubicBezTo>
                <a:cubicBezTo>
                  <a:pt x="11939" y="6702"/>
                  <a:pt x="11794" y="6757"/>
                  <a:pt x="11650" y="6757"/>
                </a:cubicBezTo>
                <a:cubicBezTo>
                  <a:pt x="11505" y="6757"/>
                  <a:pt x="11361" y="6702"/>
                  <a:pt x="11251" y="6592"/>
                </a:cubicBezTo>
                <a:lnTo>
                  <a:pt x="10453" y="5794"/>
                </a:lnTo>
                <a:cubicBezTo>
                  <a:pt x="10239" y="5571"/>
                  <a:pt x="10242" y="5219"/>
                  <a:pt x="10459" y="5002"/>
                </a:cubicBezTo>
                <a:cubicBezTo>
                  <a:pt x="10570" y="4892"/>
                  <a:pt x="10715" y="4837"/>
                  <a:pt x="10859" y="4837"/>
                </a:cubicBezTo>
                <a:close/>
                <a:moveTo>
                  <a:pt x="13255" y="7232"/>
                </a:moveTo>
                <a:cubicBezTo>
                  <a:pt x="13396" y="7232"/>
                  <a:pt x="13538" y="7284"/>
                  <a:pt x="13648" y="7390"/>
                </a:cubicBezTo>
                <a:lnTo>
                  <a:pt x="14446" y="8188"/>
                </a:lnTo>
                <a:cubicBezTo>
                  <a:pt x="14665" y="8411"/>
                  <a:pt x="14665" y="8766"/>
                  <a:pt x="14446" y="8989"/>
                </a:cubicBezTo>
                <a:cubicBezTo>
                  <a:pt x="14336" y="9099"/>
                  <a:pt x="14191" y="9154"/>
                  <a:pt x="14047" y="9154"/>
                </a:cubicBezTo>
                <a:cubicBezTo>
                  <a:pt x="13902" y="9154"/>
                  <a:pt x="13758" y="9099"/>
                  <a:pt x="13648" y="8989"/>
                </a:cubicBezTo>
                <a:lnTo>
                  <a:pt x="12850" y="8188"/>
                </a:lnTo>
                <a:cubicBezTo>
                  <a:pt x="12633" y="7968"/>
                  <a:pt x="12636" y="7616"/>
                  <a:pt x="12856" y="7399"/>
                </a:cubicBezTo>
                <a:cubicBezTo>
                  <a:pt x="12966" y="7287"/>
                  <a:pt x="13110" y="7232"/>
                  <a:pt x="13255" y="7232"/>
                </a:cubicBezTo>
                <a:close/>
                <a:moveTo>
                  <a:pt x="10846" y="8029"/>
                </a:moveTo>
                <a:cubicBezTo>
                  <a:pt x="10991" y="8029"/>
                  <a:pt x="11135" y="8084"/>
                  <a:pt x="11245" y="8194"/>
                </a:cubicBezTo>
                <a:cubicBezTo>
                  <a:pt x="11462" y="8411"/>
                  <a:pt x="11465" y="8763"/>
                  <a:pt x="11251" y="8986"/>
                </a:cubicBezTo>
                <a:lnTo>
                  <a:pt x="11251" y="8989"/>
                </a:lnTo>
                <a:lnTo>
                  <a:pt x="10778" y="9461"/>
                </a:lnTo>
                <a:cubicBezTo>
                  <a:pt x="11088" y="10106"/>
                  <a:pt x="10959" y="10874"/>
                  <a:pt x="10453" y="11383"/>
                </a:cubicBezTo>
                <a:cubicBezTo>
                  <a:pt x="10343" y="11493"/>
                  <a:pt x="10198" y="11548"/>
                  <a:pt x="10054" y="11548"/>
                </a:cubicBezTo>
                <a:cubicBezTo>
                  <a:pt x="9909" y="11548"/>
                  <a:pt x="9765" y="11493"/>
                  <a:pt x="9655" y="11383"/>
                </a:cubicBezTo>
                <a:cubicBezTo>
                  <a:pt x="9435" y="11163"/>
                  <a:pt x="9435" y="10804"/>
                  <a:pt x="9655" y="10585"/>
                </a:cubicBezTo>
                <a:cubicBezTo>
                  <a:pt x="10010" y="10229"/>
                  <a:pt x="9757" y="9621"/>
                  <a:pt x="9254" y="9621"/>
                </a:cubicBezTo>
                <a:cubicBezTo>
                  <a:pt x="8751" y="9621"/>
                  <a:pt x="8498" y="10229"/>
                  <a:pt x="8857" y="10585"/>
                </a:cubicBezTo>
                <a:cubicBezTo>
                  <a:pt x="9441" y="11166"/>
                  <a:pt x="9519" y="12084"/>
                  <a:pt x="9043" y="12756"/>
                </a:cubicBezTo>
                <a:cubicBezTo>
                  <a:pt x="8717" y="13218"/>
                  <a:pt x="8196" y="13472"/>
                  <a:pt x="7661" y="13472"/>
                </a:cubicBezTo>
                <a:cubicBezTo>
                  <a:pt x="7415" y="13472"/>
                  <a:pt x="7167" y="13419"/>
                  <a:pt x="6933" y="13307"/>
                </a:cubicBezTo>
                <a:lnTo>
                  <a:pt x="6460" y="13777"/>
                </a:lnTo>
                <a:cubicBezTo>
                  <a:pt x="6351" y="13882"/>
                  <a:pt x="6210" y="13935"/>
                  <a:pt x="6068" y="13935"/>
                </a:cubicBezTo>
                <a:cubicBezTo>
                  <a:pt x="5924" y="13935"/>
                  <a:pt x="5779" y="13880"/>
                  <a:pt x="5668" y="13771"/>
                </a:cubicBezTo>
                <a:cubicBezTo>
                  <a:pt x="5451" y="13551"/>
                  <a:pt x="5448" y="13198"/>
                  <a:pt x="5662" y="12979"/>
                </a:cubicBezTo>
                <a:lnTo>
                  <a:pt x="6135" y="12506"/>
                </a:lnTo>
                <a:cubicBezTo>
                  <a:pt x="5824" y="11861"/>
                  <a:pt x="5957" y="11091"/>
                  <a:pt x="6460" y="10582"/>
                </a:cubicBezTo>
                <a:cubicBezTo>
                  <a:pt x="6570" y="10476"/>
                  <a:pt x="6711" y="10424"/>
                  <a:pt x="6852" y="10424"/>
                </a:cubicBezTo>
                <a:cubicBezTo>
                  <a:pt x="6997" y="10424"/>
                  <a:pt x="7142" y="10479"/>
                  <a:pt x="7252" y="10591"/>
                </a:cubicBezTo>
                <a:cubicBezTo>
                  <a:pt x="7469" y="10808"/>
                  <a:pt x="7472" y="11160"/>
                  <a:pt x="7258" y="11383"/>
                </a:cubicBezTo>
                <a:cubicBezTo>
                  <a:pt x="6902" y="11738"/>
                  <a:pt x="7155" y="12346"/>
                  <a:pt x="7658" y="12346"/>
                </a:cubicBezTo>
                <a:cubicBezTo>
                  <a:pt x="8161" y="12346"/>
                  <a:pt x="8414" y="11738"/>
                  <a:pt x="8059" y="11383"/>
                </a:cubicBezTo>
                <a:cubicBezTo>
                  <a:pt x="7475" y="10798"/>
                  <a:pt x="7393" y="9883"/>
                  <a:pt x="7869" y="9209"/>
                </a:cubicBezTo>
                <a:cubicBezTo>
                  <a:pt x="8195" y="8749"/>
                  <a:pt x="8716" y="8495"/>
                  <a:pt x="9251" y="8495"/>
                </a:cubicBezTo>
                <a:cubicBezTo>
                  <a:pt x="9497" y="8495"/>
                  <a:pt x="9746" y="8549"/>
                  <a:pt x="9980" y="8660"/>
                </a:cubicBezTo>
                <a:lnTo>
                  <a:pt x="10453" y="8188"/>
                </a:lnTo>
                <a:cubicBezTo>
                  <a:pt x="10563" y="8082"/>
                  <a:pt x="10705" y="8029"/>
                  <a:pt x="10846" y="8029"/>
                </a:cubicBezTo>
                <a:close/>
                <a:moveTo>
                  <a:pt x="13208" y="0"/>
                </a:moveTo>
                <a:cubicBezTo>
                  <a:pt x="11632" y="0"/>
                  <a:pt x="10059" y="597"/>
                  <a:pt x="8857" y="1801"/>
                </a:cubicBezTo>
                <a:lnTo>
                  <a:pt x="8456" y="2201"/>
                </a:lnTo>
                <a:lnTo>
                  <a:pt x="9655" y="3397"/>
                </a:lnTo>
                <a:cubicBezTo>
                  <a:pt x="9869" y="3620"/>
                  <a:pt x="9866" y="3972"/>
                  <a:pt x="9646" y="4189"/>
                </a:cubicBezTo>
                <a:cubicBezTo>
                  <a:pt x="9536" y="4300"/>
                  <a:pt x="9391" y="4356"/>
                  <a:pt x="9246" y="4356"/>
                </a:cubicBezTo>
                <a:cubicBezTo>
                  <a:pt x="9106" y="4356"/>
                  <a:pt x="8965" y="4303"/>
                  <a:pt x="8857" y="4198"/>
                </a:cubicBezTo>
                <a:lnTo>
                  <a:pt x="7658" y="2999"/>
                </a:lnTo>
                <a:lnTo>
                  <a:pt x="663" y="9994"/>
                </a:lnTo>
                <a:cubicBezTo>
                  <a:pt x="1" y="10654"/>
                  <a:pt x="1" y="11726"/>
                  <a:pt x="663" y="12388"/>
                </a:cubicBezTo>
                <a:lnTo>
                  <a:pt x="7053" y="18775"/>
                </a:lnTo>
                <a:cubicBezTo>
                  <a:pt x="7383" y="19107"/>
                  <a:pt x="7816" y="19272"/>
                  <a:pt x="8249" y="19272"/>
                </a:cubicBezTo>
                <a:cubicBezTo>
                  <a:pt x="8682" y="19272"/>
                  <a:pt x="9116" y="19107"/>
                  <a:pt x="9447" y="18775"/>
                </a:cubicBezTo>
                <a:lnTo>
                  <a:pt x="16442" y="11783"/>
                </a:lnTo>
                <a:lnTo>
                  <a:pt x="15244" y="10585"/>
                </a:lnTo>
                <a:cubicBezTo>
                  <a:pt x="15030" y="10362"/>
                  <a:pt x="15033" y="10010"/>
                  <a:pt x="15250" y="9793"/>
                </a:cubicBezTo>
                <a:cubicBezTo>
                  <a:pt x="15361" y="9683"/>
                  <a:pt x="15506" y="9628"/>
                  <a:pt x="15650" y="9628"/>
                </a:cubicBezTo>
                <a:cubicBezTo>
                  <a:pt x="15792" y="9628"/>
                  <a:pt x="15933" y="9681"/>
                  <a:pt x="16042" y="9787"/>
                </a:cubicBezTo>
                <a:lnTo>
                  <a:pt x="17240" y="10982"/>
                </a:lnTo>
                <a:lnTo>
                  <a:pt x="17641" y="10585"/>
                </a:lnTo>
                <a:cubicBezTo>
                  <a:pt x="19923" y="8299"/>
                  <a:pt x="20025" y="4677"/>
                  <a:pt x="17999" y="2240"/>
                </a:cubicBezTo>
                <a:lnTo>
                  <a:pt x="19237" y="1003"/>
                </a:lnTo>
                <a:cubicBezTo>
                  <a:pt x="19456" y="783"/>
                  <a:pt x="19456" y="425"/>
                  <a:pt x="19237" y="205"/>
                </a:cubicBezTo>
                <a:cubicBezTo>
                  <a:pt x="19127" y="95"/>
                  <a:pt x="18982" y="40"/>
                  <a:pt x="18838" y="40"/>
                </a:cubicBezTo>
                <a:cubicBezTo>
                  <a:pt x="18693" y="40"/>
                  <a:pt x="18548" y="95"/>
                  <a:pt x="18439" y="205"/>
                </a:cubicBezTo>
                <a:lnTo>
                  <a:pt x="17198" y="1443"/>
                </a:lnTo>
                <a:cubicBezTo>
                  <a:pt x="16045" y="483"/>
                  <a:pt x="14625" y="0"/>
                  <a:pt x="1320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820" name="Google Shape;7820;p77"/>
          <p:cNvGrpSpPr/>
          <p:nvPr/>
        </p:nvGrpSpPr>
        <p:grpSpPr>
          <a:xfrm>
            <a:off x="6297328" y="2303161"/>
            <a:ext cx="333585" cy="307287"/>
            <a:chOff x="2682350" y="2643425"/>
            <a:chExt cx="473775" cy="436425"/>
          </a:xfrm>
        </p:grpSpPr>
        <p:sp>
          <p:nvSpPr>
            <p:cNvPr id="7821" name="Google Shape;7821;p77"/>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2" name="Google Shape;7822;p77"/>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3" name="Google Shape;7823;p77"/>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4" name="Google Shape;7824;p77"/>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5" name="Google Shape;7825;p77"/>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6" name="Google Shape;7826;p77"/>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27" name="Google Shape;7827;p77"/>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28" name="Google Shape;7828;p77"/>
          <p:cNvGrpSpPr/>
          <p:nvPr/>
        </p:nvGrpSpPr>
        <p:grpSpPr>
          <a:xfrm>
            <a:off x="6762818" y="2287178"/>
            <a:ext cx="238531" cy="339253"/>
            <a:chOff x="3342725" y="2620775"/>
            <a:chExt cx="338775" cy="481825"/>
          </a:xfrm>
        </p:grpSpPr>
        <p:sp>
          <p:nvSpPr>
            <p:cNvPr id="7829" name="Google Shape;7829;p77"/>
            <p:cNvSpPr/>
            <p:nvPr/>
          </p:nvSpPr>
          <p:spPr>
            <a:xfrm>
              <a:off x="3342725" y="2620775"/>
              <a:ext cx="338775" cy="56475"/>
            </a:xfrm>
            <a:custGeom>
              <a:avLst/>
              <a:gdLst/>
              <a:ahLst/>
              <a:cxnLst/>
              <a:rect l="l" t="t" r="r" b="b"/>
              <a:pathLst>
                <a:path w="13551" h="2259" extrusionOk="0">
                  <a:moveTo>
                    <a:pt x="1693" y="0"/>
                  </a:moveTo>
                  <a:cubicBezTo>
                    <a:pt x="756" y="0"/>
                    <a:pt x="0" y="759"/>
                    <a:pt x="0" y="1695"/>
                  </a:cubicBezTo>
                  <a:lnTo>
                    <a:pt x="0" y="2259"/>
                  </a:lnTo>
                  <a:lnTo>
                    <a:pt x="13551" y="2259"/>
                  </a:lnTo>
                  <a:lnTo>
                    <a:pt x="13551" y="1695"/>
                  </a:lnTo>
                  <a:cubicBezTo>
                    <a:pt x="13548" y="759"/>
                    <a:pt x="12792" y="0"/>
                    <a:pt x="118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0" name="Google Shape;7830;p77"/>
            <p:cNvSpPr/>
            <p:nvPr/>
          </p:nvSpPr>
          <p:spPr>
            <a:xfrm>
              <a:off x="3342725" y="2705450"/>
              <a:ext cx="338775" cy="284225"/>
            </a:xfrm>
            <a:custGeom>
              <a:avLst/>
              <a:gdLst/>
              <a:ahLst/>
              <a:cxnLst/>
              <a:rect l="l" t="t" r="r" b="b"/>
              <a:pathLst>
                <a:path w="13551" h="11369" extrusionOk="0">
                  <a:moveTo>
                    <a:pt x="0" y="1"/>
                  </a:moveTo>
                  <a:lnTo>
                    <a:pt x="0" y="11368"/>
                  </a:lnTo>
                  <a:lnTo>
                    <a:pt x="13551" y="11368"/>
                  </a:lnTo>
                  <a:lnTo>
                    <a:pt x="1355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1" name="Google Shape;7831;p77"/>
            <p:cNvSpPr/>
            <p:nvPr/>
          </p:nvSpPr>
          <p:spPr>
            <a:xfrm>
              <a:off x="3342725" y="3017875"/>
              <a:ext cx="338775" cy="84725"/>
            </a:xfrm>
            <a:custGeom>
              <a:avLst/>
              <a:gdLst/>
              <a:ahLst/>
              <a:cxnLst/>
              <a:rect l="l" t="t" r="r" b="b"/>
              <a:pathLst>
                <a:path w="13551" h="3389" extrusionOk="0">
                  <a:moveTo>
                    <a:pt x="8224" y="1205"/>
                  </a:moveTo>
                  <a:cubicBezTo>
                    <a:pt x="8534" y="1205"/>
                    <a:pt x="8787" y="1458"/>
                    <a:pt x="8787" y="1771"/>
                  </a:cubicBezTo>
                  <a:cubicBezTo>
                    <a:pt x="8787" y="2081"/>
                    <a:pt x="8534" y="2334"/>
                    <a:pt x="8224" y="2334"/>
                  </a:cubicBezTo>
                  <a:lnTo>
                    <a:pt x="5324" y="2334"/>
                  </a:lnTo>
                  <a:cubicBezTo>
                    <a:pt x="5014" y="2334"/>
                    <a:pt x="4761" y="2081"/>
                    <a:pt x="4761" y="1771"/>
                  </a:cubicBezTo>
                  <a:cubicBezTo>
                    <a:pt x="4761" y="1458"/>
                    <a:pt x="5014" y="1205"/>
                    <a:pt x="5324" y="1205"/>
                  </a:cubicBezTo>
                  <a:close/>
                  <a:moveTo>
                    <a:pt x="0" y="0"/>
                  </a:moveTo>
                  <a:lnTo>
                    <a:pt x="0" y="1696"/>
                  </a:lnTo>
                  <a:cubicBezTo>
                    <a:pt x="0" y="2629"/>
                    <a:pt x="756" y="3388"/>
                    <a:pt x="1693" y="3388"/>
                  </a:cubicBezTo>
                  <a:lnTo>
                    <a:pt x="11855" y="3388"/>
                  </a:lnTo>
                  <a:cubicBezTo>
                    <a:pt x="12792" y="3388"/>
                    <a:pt x="13548" y="2629"/>
                    <a:pt x="13551" y="1696"/>
                  </a:cubicBezTo>
                  <a:lnTo>
                    <a:pt x="1355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32" name="Google Shape;7832;p77"/>
          <p:cNvGrpSpPr/>
          <p:nvPr/>
        </p:nvGrpSpPr>
        <p:grpSpPr>
          <a:xfrm>
            <a:off x="7156568" y="2287178"/>
            <a:ext cx="278296" cy="339253"/>
            <a:chOff x="3907325" y="2620775"/>
            <a:chExt cx="395250" cy="481825"/>
          </a:xfrm>
        </p:grpSpPr>
        <p:sp>
          <p:nvSpPr>
            <p:cNvPr id="7833" name="Google Shape;7833;p77"/>
            <p:cNvSpPr/>
            <p:nvPr/>
          </p:nvSpPr>
          <p:spPr>
            <a:xfrm>
              <a:off x="3907325" y="3016975"/>
              <a:ext cx="74550" cy="56475"/>
            </a:xfrm>
            <a:custGeom>
              <a:avLst/>
              <a:gdLst/>
              <a:ahLst/>
              <a:cxnLst/>
              <a:rect l="l" t="t" r="r" b="b"/>
              <a:pathLst>
                <a:path w="2982" h="2259" extrusionOk="0">
                  <a:moveTo>
                    <a:pt x="1" y="0"/>
                  </a:moveTo>
                  <a:lnTo>
                    <a:pt x="1" y="563"/>
                  </a:lnTo>
                  <a:cubicBezTo>
                    <a:pt x="1" y="1500"/>
                    <a:pt x="756" y="2256"/>
                    <a:pt x="1693" y="2259"/>
                  </a:cubicBezTo>
                  <a:lnTo>
                    <a:pt x="2982" y="2259"/>
                  </a:lnTo>
                  <a:cubicBezTo>
                    <a:pt x="2711" y="1527"/>
                    <a:pt x="2515" y="768"/>
                    <a:pt x="240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4" name="Google Shape;7834;p77"/>
            <p:cNvSpPr/>
            <p:nvPr/>
          </p:nvSpPr>
          <p:spPr>
            <a:xfrm>
              <a:off x="3907325" y="2705450"/>
              <a:ext cx="282325" cy="283325"/>
            </a:xfrm>
            <a:custGeom>
              <a:avLst/>
              <a:gdLst/>
              <a:ahLst/>
              <a:cxnLst/>
              <a:rect l="l" t="t" r="r" b="b"/>
              <a:pathLst>
                <a:path w="11293" h="11333" extrusionOk="0">
                  <a:moveTo>
                    <a:pt x="1" y="1"/>
                  </a:moveTo>
                  <a:lnTo>
                    <a:pt x="1" y="11332"/>
                  </a:lnTo>
                  <a:lnTo>
                    <a:pt x="2283" y="11332"/>
                  </a:lnTo>
                  <a:cubicBezTo>
                    <a:pt x="2274" y="11142"/>
                    <a:pt x="2259" y="10956"/>
                    <a:pt x="2259" y="10766"/>
                  </a:cubicBezTo>
                  <a:lnTo>
                    <a:pt x="2259" y="9637"/>
                  </a:lnTo>
                  <a:cubicBezTo>
                    <a:pt x="2259" y="8396"/>
                    <a:pt x="2834" y="7249"/>
                    <a:pt x="3834" y="6490"/>
                  </a:cubicBezTo>
                  <a:lnTo>
                    <a:pt x="4517" y="5975"/>
                  </a:lnTo>
                  <a:lnTo>
                    <a:pt x="4517" y="3145"/>
                  </a:lnTo>
                  <a:cubicBezTo>
                    <a:pt x="4517" y="2051"/>
                    <a:pt x="5400" y="1169"/>
                    <a:pt x="6493" y="1169"/>
                  </a:cubicBezTo>
                  <a:cubicBezTo>
                    <a:pt x="7583" y="1169"/>
                    <a:pt x="8468" y="2051"/>
                    <a:pt x="8468" y="3145"/>
                  </a:cubicBezTo>
                  <a:lnTo>
                    <a:pt x="8468" y="3617"/>
                  </a:lnTo>
                  <a:cubicBezTo>
                    <a:pt x="8743" y="3487"/>
                    <a:pt x="9031" y="3426"/>
                    <a:pt x="9314" y="3426"/>
                  </a:cubicBezTo>
                  <a:cubicBezTo>
                    <a:pt x="10141" y="3426"/>
                    <a:pt x="10923" y="3949"/>
                    <a:pt x="11196" y="4795"/>
                  </a:cubicBezTo>
                  <a:cubicBezTo>
                    <a:pt x="11226" y="4780"/>
                    <a:pt x="11260" y="4771"/>
                    <a:pt x="11293" y="4759"/>
                  </a:cubicBezTo>
                  <a:lnTo>
                    <a:pt x="1129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5" name="Google Shape;7835;p77"/>
            <p:cNvSpPr/>
            <p:nvPr/>
          </p:nvSpPr>
          <p:spPr>
            <a:xfrm>
              <a:off x="3907325" y="2620775"/>
              <a:ext cx="282325" cy="56475"/>
            </a:xfrm>
            <a:custGeom>
              <a:avLst/>
              <a:gdLst/>
              <a:ahLst/>
              <a:cxnLst/>
              <a:rect l="l" t="t" r="r" b="b"/>
              <a:pathLst>
                <a:path w="11293" h="2259" extrusionOk="0">
                  <a:moveTo>
                    <a:pt x="1693" y="0"/>
                  </a:moveTo>
                  <a:cubicBezTo>
                    <a:pt x="756" y="0"/>
                    <a:pt x="1" y="759"/>
                    <a:pt x="1" y="1695"/>
                  </a:cubicBezTo>
                  <a:lnTo>
                    <a:pt x="1" y="2259"/>
                  </a:lnTo>
                  <a:lnTo>
                    <a:pt x="11293" y="2259"/>
                  </a:lnTo>
                  <a:lnTo>
                    <a:pt x="11293" y="1695"/>
                  </a:lnTo>
                  <a:cubicBezTo>
                    <a:pt x="11290" y="759"/>
                    <a:pt x="10534" y="0"/>
                    <a:pt x="959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6" name="Google Shape;7836;p77"/>
            <p:cNvSpPr/>
            <p:nvPr/>
          </p:nvSpPr>
          <p:spPr>
            <a:xfrm>
              <a:off x="3992025" y="2762900"/>
              <a:ext cx="310550" cy="339700"/>
            </a:xfrm>
            <a:custGeom>
              <a:avLst/>
              <a:gdLst/>
              <a:ahLst/>
              <a:cxnLst/>
              <a:rect l="l" t="t" r="r" b="b"/>
              <a:pathLst>
                <a:path w="12422" h="13588" extrusionOk="0">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37" name="Google Shape;7837;p77"/>
          <p:cNvGrpSpPr/>
          <p:nvPr/>
        </p:nvGrpSpPr>
        <p:grpSpPr>
          <a:xfrm>
            <a:off x="7549755" y="2297783"/>
            <a:ext cx="339253" cy="318042"/>
            <a:chOff x="4456875" y="2635825"/>
            <a:chExt cx="481825" cy="451700"/>
          </a:xfrm>
        </p:grpSpPr>
        <p:sp>
          <p:nvSpPr>
            <p:cNvPr id="7838" name="Google Shape;7838;p77"/>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39" name="Google Shape;7839;p77"/>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0" name="Google Shape;7840;p77"/>
            <p:cNvSpPr/>
            <p:nvPr/>
          </p:nvSpPr>
          <p:spPr>
            <a:xfrm>
              <a:off x="4741225" y="2861675"/>
              <a:ext cx="169400" cy="141175"/>
            </a:xfrm>
            <a:custGeom>
              <a:avLst/>
              <a:gdLst/>
              <a:ahLst/>
              <a:cxnLst/>
              <a:rect l="l" t="t" r="r" b="b"/>
              <a:pathLst>
                <a:path w="6776" h="5647" extrusionOk="0">
                  <a:moveTo>
                    <a:pt x="0" y="0"/>
                  </a:moveTo>
                  <a:lnTo>
                    <a:pt x="0" y="5646"/>
                  </a:lnTo>
                  <a:lnTo>
                    <a:pt x="6775" y="5646"/>
                  </a:lnTo>
                  <a:lnTo>
                    <a:pt x="677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1" name="Google Shape;7841;p77"/>
            <p:cNvSpPr/>
            <p:nvPr/>
          </p:nvSpPr>
          <p:spPr>
            <a:xfrm>
              <a:off x="4741225" y="3031050"/>
              <a:ext cx="169400" cy="42400"/>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2" name="Google Shape;7842;p77"/>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3" name="Google Shape;7843;p77"/>
            <p:cNvSpPr/>
            <p:nvPr/>
          </p:nvSpPr>
          <p:spPr>
            <a:xfrm>
              <a:off x="4741225" y="2791125"/>
              <a:ext cx="169400" cy="42325"/>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44" name="Google Shape;7844;p77"/>
          <p:cNvGrpSpPr/>
          <p:nvPr/>
        </p:nvGrpSpPr>
        <p:grpSpPr>
          <a:xfrm>
            <a:off x="7974679" y="2297783"/>
            <a:ext cx="339253" cy="318042"/>
            <a:chOff x="5049725" y="2635825"/>
            <a:chExt cx="481825" cy="451700"/>
          </a:xfrm>
        </p:grpSpPr>
        <p:sp>
          <p:nvSpPr>
            <p:cNvPr id="7845" name="Google Shape;7845;p77"/>
            <p:cNvSpPr/>
            <p:nvPr/>
          </p:nvSpPr>
          <p:spPr>
            <a:xfrm>
              <a:off x="5135325" y="3031050"/>
              <a:ext cx="310550" cy="56475"/>
            </a:xfrm>
            <a:custGeom>
              <a:avLst/>
              <a:gdLst/>
              <a:ahLst/>
              <a:cxnLst/>
              <a:rect l="l" t="t" r="r" b="b"/>
              <a:pathLst>
                <a:path w="12422" h="2259" extrusionOk="0">
                  <a:moveTo>
                    <a:pt x="2791" y="0"/>
                  </a:moveTo>
                  <a:lnTo>
                    <a:pt x="2415" y="1130"/>
                  </a:lnTo>
                  <a:lnTo>
                    <a:pt x="566" y="1130"/>
                  </a:lnTo>
                  <a:cubicBezTo>
                    <a:pt x="253" y="1130"/>
                    <a:pt x="0" y="1383"/>
                    <a:pt x="0" y="1696"/>
                  </a:cubicBezTo>
                  <a:cubicBezTo>
                    <a:pt x="0" y="2006"/>
                    <a:pt x="253" y="2259"/>
                    <a:pt x="566" y="2259"/>
                  </a:cubicBezTo>
                  <a:lnTo>
                    <a:pt x="11858" y="2259"/>
                  </a:lnTo>
                  <a:cubicBezTo>
                    <a:pt x="12169" y="2259"/>
                    <a:pt x="12421" y="2006"/>
                    <a:pt x="12421" y="1696"/>
                  </a:cubicBezTo>
                  <a:cubicBezTo>
                    <a:pt x="12421" y="1383"/>
                    <a:pt x="12169" y="1130"/>
                    <a:pt x="11858" y="1130"/>
                  </a:cubicBezTo>
                  <a:lnTo>
                    <a:pt x="10006" y="1130"/>
                  </a:lnTo>
                  <a:lnTo>
                    <a:pt x="96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6" name="Google Shape;7846;p77"/>
            <p:cNvSpPr/>
            <p:nvPr/>
          </p:nvSpPr>
          <p:spPr>
            <a:xfrm>
              <a:off x="5049725" y="2946350"/>
              <a:ext cx="481825" cy="56500"/>
            </a:xfrm>
            <a:custGeom>
              <a:avLst/>
              <a:gdLst/>
              <a:ahLst/>
              <a:cxnLst/>
              <a:rect l="l" t="t" r="r" b="b"/>
              <a:pathLst>
                <a:path w="19273" h="2260" extrusionOk="0">
                  <a:moveTo>
                    <a:pt x="0" y="1"/>
                  </a:moveTo>
                  <a:lnTo>
                    <a:pt x="0" y="567"/>
                  </a:lnTo>
                  <a:cubicBezTo>
                    <a:pt x="0" y="1500"/>
                    <a:pt x="756" y="2259"/>
                    <a:pt x="1693" y="2259"/>
                  </a:cubicBezTo>
                  <a:lnTo>
                    <a:pt x="17577" y="2259"/>
                  </a:lnTo>
                  <a:cubicBezTo>
                    <a:pt x="18513" y="2259"/>
                    <a:pt x="19269" y="1500"/>
                    <a:pt x="19272" y="567"/>
                  </a:cubicBezTo>
                  <a:lnTo>
                    <a:pt x="1927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47" name="Google Shape;7847;p77"/>
            <p:cNvSpPr/>
            <p:nvPr/>
          </p:nvSpPr>
          <p:spPr>
            <a:xfrm>
              <a:off x="5049725" y="2635825"/>
              <a:ext cx="481825" cy="282325"/>
            </a:xfrm>
            <a:custGeom>
              <a:avLst/>
              <a:gdLst/>
              <a:ahLst/>
              <a:cxnLst/>
              <a:rect l="l" t="t" r="r" b="b"/>
              <a:pathLst>
                <a:path w="19273" h="11293" extrusionOk="0">
                  <a:moveTo>
                    <a:pt x="1693" y="0"/>
                  </a:moveTo>
                  <a:cubicBezTo>
                    <a:pt x="756" y="0"/>
                    <a:pt x="0" y="759"/>
                    <a:pt x="0" y="1696"/>
                  </a:cubicBezTo>
                  <a:lnTo>
                    <a:pt x="0" y="11293"/>
                  </a:lnTo>
                  <a:lnTo>
                    <a:pt x="19272" y="11293"/>
                  </a:lnTo>
                  <a:lnTo>
                    <a:pt x="19272" y="1696"/>
                  </a:lnTo>
                  <a:cubicBezTo>
                    <a:pt x="19269" y="759"/>
                    <a:pt x="18513" y="0"/>
                    <a:pt x="1757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48" name="Google Shape;7848;p77"/>
          <p:cNvGrpSpPr/>
          <p:nvPr/>
        </p:nvGrpSpPr>
        <p:grpSpPr>
          <a:xfrm>
            <a:off x="2375386" y="3952243"/>
            <a:ext cx="338566" cy="338373"/>
            <a:chOff x="5643000" y="2621375"/>
            <a:chExt cx="480850" cy="480575"/>
          </a:xfrm>
        </p:grpSpPr>
        <p:sp>
          <p:nvSpPr>
            <p:cNvPr id="7849" name="Google Shape;7849;p77"/>
            <p:cNvSpPr/>
            <p:nvPr/>
          </p:nvSpPr>
          <p:spPr>
            <a:xfrm>
              <a:off x="5837150" y="2812950"/>
              <a:ext cx="92625" cy="88125"/>
            </a:xfrm>
            <a:custGeom>
              <a:avLst/>
              <a:gdLst/>
              <a:ahLst/>
              <a:cxnLst/>
              <a:rect l="l" t="t" r="r" b="b"/>
              <a:pathLst>
                <a:path w="3705" h="3525" extrusionOk="0">
                  <a:moveTo>
                    <a:pt x="1853" y="1"/>
                  </a:moveTo>
                  <a:lnTo>
                    <a:pt x="1" y="1347"/>
                  </a:lnTo>
                  <a:lnTo>
                    <a:pt x="706" y="3524"/>
                  </a:lnTo>
                  <a:lnTo>
                    <a:pt x="2997" y="3524"/>
                  </a:lnTo>
                  <a:lnTo>
                    <a:pt x="3705" y="1347"/>
                  </a:lnTo>
                  <a:lnTo>
                    <a:pt x="185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0" name="Google Shape;7850;p77"/>
            <p:cNvSpPr/>
            <p:nvPr/>
          </p:nvSpPr>
          <p:spPr>
            <a:xfrm>
              <a:off x="5643000" y="2631975"/>
              <a:ext cx="480850" cy="469975"/>
            </a:xfrm>
            <a:custGeom>
              <a:avLst/>
              <a:gdLst/>
              <a:ahLst/>
              <a:cxnLst/>
              <a:rect l="l" t="t" r="r" b="b"/>
              <a:pathLst>
                <a:path w="19234" h="18799" extrusionOk="0">
                  <a:moveTo>
                    <a:pt x="9617" y="5978"/>
                  </a:moveTo>
                  <a:cubicBezTo>
                    <a:pt x="9734" y="5978"/>
                    <a:pt x="9851" y="6014"/>
                    <a:pt x="9950" y="6087"/>
                  </a:cubicBezTo>
                  <a:lnTo>
                    <a:pt x="12464" y="7914"/>
                  </a:lnTo>
                  <a:cubicBezTo>
                    <a:pt x="12663" y="8059"/>
                    <a:pt x="12745" y="8312"/>
                    <a:pt x="12669" y="8547"/>
                  </a:cubicBezTo>
                  <a:lnTo>
                    <a:pt x="11709" y="11504"/>
                  </a:lnTo>
                  <a:cubicBezTo>
                    <a:pt x="11633" y="11736"/>
                    <a:pt x="11417" y="11892"/>
                    <a:pt x="11173" y="11892"/>
                  </a:cubicBezTo>
                  <a:lnTo>
                    <a:pt x="8062" y="11892"/>
                  </a:lnTo>
                  <a:cubicBezTo>
                    <a:pt x="7818" y="11892"/>
                    <a:pt x="7601" y="11736"/>
                    <a:pt x="7526" y="11504"/>
                  </a:cubicBezTo>
                  <a:lnTo>
                    <a:pt x="6565" y="8547"/>
                  </a:lnTo>
                  <a:cubicBezTo>
                    <a:pt x="6490" y="8312"/>
                    <a:pt x="6571" y="8059"/>
                    <a:pt x="6770" y="7914"/>
                  </a:cubicBezTo>
                  <a:lnTo>
                    <a:pt x="9285" y="6087"/>
                  </a:lnTo>
                  <a:cubicBezTo>
                    <a:pt x="9384" y="6014"/>
                    <a:pt x="9501" y="5978"/>
                    <a:pt x="9617" y="5978"/>
                  </a:cubicBezTo>
                  <a:close/>
                  <a:moveTo>
                    <a:pt x="6785" y="1"/>
                  </a:moveTo>
                  <a:lnTo>
                    <a:pt x="6785" y="1"/>
                  </a:lnTo>
                  <a:cubicBezTo>
                    <a:pt x="5289" y="462"/>
                    <a:pt x="3928" y="1284"/>
                    <a:pt x="2822" y="2395"/>
                  </a:cubicBezTo>
                  <a:cubicBezTo>
                    <a:pt x="2431" y="2783"/>
                    <a:pt x="2076" y="3208"/>
                    <a:pt x="1756" y="3656"/>
                  </a:cubicBezTo>
                  <a:lnTo>
                    <a:pt x="3072" y="3834"/>
                  </a:lnTo>
                  <a:cubicBezTo>
                    <a:pt x="3289" y="3864"/>
                    <a:pt x="3467" y="4015"/>
                    <a:pt x="3533" y="4220"/>
                  </a:cubicBezTo>
                  <a:lnTo>
                    <a:pt x="4497" y="7177"/>
                  </a:lnTo>
                  <a:cubicBezTo>
                    <a:pt x="4572" y="7408"/>
                    <a:pt x="4488" y="7664"/>
                    <a:pt x="4289" y="7809"/>
                  </a:cubicBezTo>
                  <a:lnTo>
                    <a:pt x="1775" y="9637"/>
                  </a:lnTo>
                  <a:cubicBezTo>
                    <a:pt x="1677" y="9708"/>
                    <a:pt x="1560" y="9743"/>
                    <a:pt x="1444" y="9743"/>
                  </a:cubicBezTo>
                  <a:cubicBezTo>
                    <a:pt x="1351" y="9743"/>
                    <a:pt x="1259" y="9721"/>
                    <a:pt x="1175" y="9676"/>
                  </a:cubicBezTo>
                  <a:lnTo>
                    <a:pt x="7" y="9047"/>
                  </a:lnTo>
                  <a:cubicBezTo>
                    <a:pt x="7" y="9092"/>
                    <a:pt x="7" y="9140"/>
                    <a:pt x="7" y="9188"/>
                  </a:cubicBezTo>
                  <a:cubicBezTo>
                    <a:pt x="1" y="11269"/>
                    <a:pt x="675" y="13292"/>
                    <a:pt x="1925" y="14955"/>
                  </a:cubicBezTo>
                  <a:lnTo>
                    <a:pt x="2500" y="13756"/>
                  </a:lnTo>
                  <a:cubicBezTo>
                    <a:pt x="2594" y="13560"/>
                    <a:pt x="2792" y="13437"/>
                    <a:pt x="3009" y="13437"/>
                  </a:cubicBezTo>
                  <a:lnTo>
                    <a:pt x="6120" y="13437"/>
                  </a:lnTo>
                  <a:cubicBezTo>
                    <a:pt x="6364" y="13437"/>
                    <a:pt x="6580" y="13594"/>
                    <a:pt x="6656" y="13828"/>
                  </a:cubicBezTo>
                  <a:lnTo>
                    <a:pt x="7616" y="16786"/>
                  </a:lnTo>
                  <a:cubicBezTo>
                    <a:pt x="7683" y="16990"/>
                    <a:pt x="7625" y="17216"/>
                    <a:pt x="7469" y="17367"/>
                  </a:cubicBezTo>
                  <a:lnTo>
                    <a:pt x="6508" y="18288"/>
                  </a:lnTo>
                  <a:cubicBezTo>
                    <a:pt x="7515" y="18628"/>
                    <a:pt x="8566" y="18799"/>
                    <a:pt x="9616" y="18799"/>
                  </a:cubicBezTo>
                  <a:cubicBezTo>
                    <a:pt x="10667" y="18799"/>
                    <a:pt x="11718" y="18628"/>
                    <a:pt x="12726" y="18288"/>
                  </a:cubicBezTo>
                  <a:lnTo>
                    <a:pt x="11763" y="17367"/>
                  </a:lnTo>
                  <a:cubicBezTo>
                    <a:pt x="11606" y="17216"/>
                    <a:pt x="11549" y="16990"/>
                    <a:pt x="11615" y="16786"/>
                  </a:cubicBezTo>
                  <a:lnTo>
                    <a:pt x="12576" y="13828"/>
                  </a:lnTo>
                  <a:cubicBezTo>
                    <a:pt x="12651" y="13594"/>
                    <a:pt x="12868" y="13437"/>
                    <a:pt x="13115" y="13437"/>
                  </a:cubicBezTo>
                  <a:lnTo>
                    <a:pt x="16223" y="13437"/>
                  </a:lnTo>
                  <a:cubicBezTo>
                    <a:pt x="16439" y="13437"/>
                    <a:pt x="16638" y="13560"/>
                    <a:pt x="16731" y="13756"/>
                  </a:cubicBezTo>
                  <a:lnTo>
                    <a:pt x="17307" y="14955"/>
                  </a:lnTo>
                  <a:cubicBezTo>
                    <a:pt x="18559" y="13292"/>
                    <a:pt x="19234" y="11269"/>
                    <a:pt x="19228" y="9188"/>
                  </a:cubicBezTo>
                  <a:cubicBezTo>
                    <a:pt x="19228" y="9140"/>
                    <a:pt x="19228" y="9092"/>
                    <a:pt x="19225" y="9044"/>
                  </a:cubicBezTo>
                  <a:lnTo>
                    <a:pt x="18059" y="9673"/>
                  </a:lnTo>
                  <a:cubicBezTo>
                    <a:pt x="17975" y="9719"/>
                    <a:pt x="17883" y="9742"/>
                    <a:pt x="17791" y="9742"/>
                  </a:cubicBezTo>
                  <a:cubicBezTo>
                    <a:pt x="17674" y="9742"/>
                    <a:pt x="17557" y="9705"/>
                    <a:pt x="17457" y="9634"/>
                  </a:cubicBezTo>
                  <a:lnTo>
                    <a:pt x="14943" y="7806"/>
                  </a:lnTo>
                  <a:cubicBezTo>
                    <a:pt x="14744" y="7661"/>
                    <a:pt x="14663" y="7408"/>
                    <a:pt x="14738" y="7174"/>
                  </a:cubicBezTo>
                  <a:lnTo>
                    <a:pt x="15702" y="4220"/>
                  </a:lnTo>
                  <a:cubicBezTo>
                    <a:pt x="15768" y="4012"/>
                    <a:pt x="15945" y="3864"/>
                    <a:pt x="16162" y="3834"/>
                  </a:cubicBezTo>
                  <a:lnTo>
                    <a:pt x="17478" y="3656"/>
                  </a:lnTo>
                  <a:cubicBezTo>
                    <a:pt x="17162" y="3208"/>
                    <a:pt x="16804" y="2783"/>
                    <a:pt x="16415" y="2395"/>
                  </a:cubicBezTo>
                  <a:cubicBezTo>
                    <a:pt x="15307" y="1284"/>
                    <a:pt x="13946" y="462"/>
                    <a:pt x="12449" y="1"/>
                  </a:cubicBezTo>
                  <a:lnTo>
                    <a:pt x="12449" y="1"/>
                  </a:lnTo>
                  <a:lnTo>
                    <a:pt x="12690" y="1311"/>
                  </a:lnTo>
                  <a:cubicBezTo>
                    <a:pt x="12726" y="1524"/>
                    <a:pt x="12642" y="1741"/>
                    <a:pt x="12464" y="1868"/>
                  </a:cubicBezTo>
                  <a:lnTo>
                    <a:pt x="9950" y="3696"/>
                  </a:lnTo>
                  <a:cubicBezTo>
                    <a:pt x="9851" y="3768"/>
                    <a:pt x="9734" y="3804"/>
                    <a:pt x="9618" y="3804"/>
                  </a:cubicBezTo>
                  <a:cubicBezTo>
                    <a:pt x="9501" y="3804"/>
                    <a:pt x="9385" y="3768"/>
                    <a:pt x="9288" y="3696"/>
                  </a:cubicBezTo>
                  <a:lnTo>
                    <a:pt x="6770" y="1868"/>
                  </a:lnTo>
                  <a:cubicBezTo>
                    <a:pt x="6596" y="1741"/>
                    <a:pt x="6508" y="1524"/>
                    <a:pt x="6547" y="1311"/>
                  </a:cubicBezTo>
                  <a:lnTo>
                    <a:pt x="678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1" name="Google Shape;7851;p77"/>
            <p:cNvSpPr/>
            <p:nvPr/>
          </p:nvSpPr>
          <p:spPr>
            <a:xfrm>
              <a:off x="6041550" y="2749725"/>
              <a:ext cx="79750" cy="95025"/>
            </a:xfrm>
            <a:custGeom>
              <a:avLst/>
              <a:gdLst/>
              <a:ahLst/>
              <a:cxnLst/>
              <a:rect l="l" t="t" r="r" b="b"/>
              <a:pathLst>
                <a:path w="3190" h="3801" extrusionOk="0">
                  <a:moveTo>
                    <a:pt x="2184" y="0"/>
                  </a:moveTo>
                  <a:lnTo>
                    <a:pt x="723" y="196"/>
                  </a:lnTo>
                  <a:lnTo>
                    <a:pt x="0" y="2424"/>
                  </a:lnTo>
                  <a:lnTo>
                    <a:pt x="1895" y="3801"/>
                  </a:lnTo>
                  <a:lnTo>
                    <a:pt x="3189" y="3102"/>
                  </a:lnTo>
                  <a:cubicBezTo>
                    <a:pt x="3036" y="2018"/>
                    <a:pt x="2696" y="967"/>
                    <a:pt x="218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2" name="Google Shape;7852;p77"/>
            <p:cNvSpPr/>
            <p:nvPr/>
          </p:nvSpPr>
          <p:spPr>
            <a:xfrm>
              <a:off x="5963025" y="2996125"/>
              <a:ext cx="92625" cy="81175"/>
            </a:xfrm>
            <a:custGeom>
              <a:avLst/>
              <a:gdLst/>
              <a:ahLst/>
              <a:cxnLst/>
              <a:rect l="l" t="t" r="r" b="b"/>
              <a:pathLst>
                <a:path w="3705" h="3247" extrusionOk="0">
                  <a:moveTo>
                    <a:pt x="723" y="0"/>
                  </a:moveTo>
                  <a:lnTo>
                    <a:pt x="1" y="2229"/>
                  </a:lnTo>
                  <a:lnTo>
                    <a:pt x="1067" y="3246"/>
                  </a:lnTo>
                  <a:cubicBezTo>
                    <a:pt x="2009" y="2780"/>
                    <a:pt x="2870" y="2162"/>
                    <a:pt x="3614" y="1416"/>
                  </a:cubicBezTo>
                  <a:cubicBezTo>
                    <a:pt x="3644" y="1388"/>
                    <a:pt x="3674" y="1355"/>
                    <a:pt x="3705" y="1325"/>
                  </a:cubicBezTo>
                  <a:lnTo>
                    <a:pt x="306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3" name="Google Shape;7853;p77"/>
            <p:cNvSpPr/>
            <p:nvPr/>
          </p:nvSpPr>
          <p:spPr>
            <a:xfrm>
              <a:off x="5711225" y="2996200"/>
              <a:ext cx="92600" cy="81100"/>
            </a:xfrm>
            <a:custGeom>
              <a:avLst/>
              <a:gdLst/>
              <a:ahLst/>
              <a:cxnLst/>
              <a:rect l="l" t="t" r="r" b="b"/>
              <a:pathLst>
                <a:path w="3704" h="3244" extrusionOk="0">
                  <a:moveTo>
                    <a:pt x="635" y="0"/>
                  </a:moveTo>
                  <a:lnTo>
                    <a:pt x="0" y="1322"/>
                  </a:lnTo>
                  <a:cubicBezTo>
                    <a:pt x="30" y="1355"/>
                    <a:pt x="60" y="1385"/>
                    <a:pt x="93" y="1416"/>
                  </a:cubicBezTo>
                  <a:cubicBezTo>
                    <a:pt x="834" y="2162"/>
                    <a:pt x="1695" y="2780"/>
                    <a:pt x="2638" y="3243"/>
                  </a:cubicBezTo>
                  <a:lnTo>
                    <a:pt x="3704" y="2229"/>
                  </a:lnTo>
                  <a:lnTo>
                    <a:pt x="298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4" name="Google Shape;7854;p77"/>
            <p:cNvSpPr/>
            <p:nvPr/>
          </p:nvSpPr>
          <p:spPr>
            <a:xfrm>
              <a:off x="5645575" y="2749725"/>
              <a:ext cx="79825" cy="95100"/>
            </a:xfrm>
            <a:custGeom>
              <a:avLst/>
              <a:gdLst/>
              <a:ahLst/>
              <a:cxnLst/>
              <a:rect l="l" t="t" r="r" b="b"/>
              <a:pathLst>
                <a:path w="3193" h="3804" extrusionOk="0">
                  <a:moveTo>
                    <a:pt x="1009" y="0"/>
                  </a:moveTo>
                  <a:cubicBezTo>
                    <a:pt x="497" y="967"/>
                    <a:pt x="154" y="2018"/>
                    <a:pt x="0" y="3105"/>
                  </a:cubicBezTo>
                  <a:lnTo>
                    <a:pt x="1295" y="3804"/>
                  </a:lnTo>
                  <a:lnTo>
                    <a:pt x="3192" y="2424"/>
                  </a:lnTo>
                  <a:lnTo>
                    <a:pt x="2467" y="196"/>
                  </a:lnTo>
                  <a:lnTo>
                    <a:pt x="100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5" name="Google Shape;7855;p77"/>
            <p:cNvSpPr/>
            <p:nvPr/>
          </p:nvSpPr>
          <p:spPr>
            <a:xfrm>
              <a:off x="5836025" y="2621375"/>
              <a:ext cx="94800" cy="74100"/>
            </a:xfrm>
            <a:custGeom>
              <a:avLst/>
              <a:gdLst/>
              <a:ahLst/>
              <a:cxnLst/>
              <a:rect l="l" t="t" r="r" b="b"/>
              <a:pathLst>
                <a:path w="3792" h="2964" extrusionOk="0">
                  <a:moveTo>
                    <a:pt x="1897" y="1"/>
                  </a:moveTo>
                  <a:cubicBezTo>
                    <a:pt x="1351" y="1"/>
                    <a:pt x="805" y="47"/>
                    <a:pt x="266" y="139"/>
                  </a:cubicBezTo>
                  <a:lnTo>
                    <a:pt x="1" y="1587"/>
                  </a:lnTo>
                  <a:lnTo>
                    <a:pt x="1898" y="2963"/>
                  </a:lnTo>
                  <a:lnTo>
                    <a:pt x="3792" y="1587"/>
                  </a:lnTo>
                  <a:lnTo>
                    <a:pt x="3530" y="139"/>
                  </a:lnTo>
                  <a:cubicBezTo>
                    <a:pt x="2989" y="47"/>
                    <a:pt x="2443" y="1"/>
                    <a:pt x="18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56" name="Google Shape;7856;p77"/>
          <p:cNvGrpSpPr/>
          <p:nvPr/>
        </p:nvGrpSpPr>
        <p:grpSpPr>
          <a:xfrm>
            <a:off x="4192782" y="3951803"/>
            <a:ext cx="339359" cy="339253"/>
            <a:chOff x="6235250" y="2620775"/>
            <a:chExt cx="481975" cy="481825"/>
          </a:xfrm>
        </p:grpSpPr>
        <p:sp>
          <p:nvSpPr>
            <p:cNvPr id="7857" name="Google Shape;7857;p77"/>
            <p:cNvSpPr/>
            <p:nvPr/>
          </p:nvSpPr>
          <p:spPr>
            <a:xfrm>
              <a:off x="6405675" y="2620775"/>
              <a:ext cx="28275" cy="56475"/>
            </a:xfrm>
            <a:custGeom>
              <a:avLst/>
              <a:gdLst/>
              <a:ahLst/>
              <a:cxnLst/>
              <a:rect l="l" t="t" r="r" b="b"/>
              <a:pathLst>
                <a:path w="1131"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8" name="Google Shape;7858;p77"/>
            <p:cNvSpPr/>
            <p:nvPr/>
          </p:nvSpPr>
          <p:spPr>
            <a:xfrm>
              <a:off x="6518600" y="2620775"/>
              <a:ext cx="28250" cy="56475"/>
            </a:xfrm>
            <a:custGeom>
              <a:avLst/>
              <a:gdLst/>
              <a:ahLst/>
              <a:cxnLst/>
              <a:rect l="l" t="t" r="r" b="b"/>
              <a:pathLst>
                <a:path w="1130" h="2259" extrusionOk="0">
                  <a:moveTo>
                    <a:pt x="567" y="0"/>
                  </a:moveTo>
                  <a:cubicBezTo>
                    <a:pt x="254" y="0"/>
                    <a:pt x="1" y="253"/>
                    <a:pt x="1" y="566"/>
                  </a:cubicBezTo>
                  <a:lnTo>
                    <a:pt x="1" y="1695"/>
                  </a:lnTo>
                  <a:cubicBezTo>
                    <a:pt x="1" y="2006"/>
                    <a:pt x="254" y="2259"/>
                    <a:pt x="567" y="2259"/>
                  </a:cubicBezTo>
                  <a:cubicBezTo>
                    <a:pt x="877" y="2259"/>
                    <a:pt x="1130" y="2006"/>
                    <a:pt x="1130" y="1695"/>
                  </a:cubicBezTo>
                  <a:lnTo>
                    <a:pt x="1130" y="566"/>
                  </a:lnTo>
                  <a:cubicBezTo>
                    <a:pt x="1130" y="253"/>
                    <a:pt x="877"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59" name="Google Shape;7859;p77"/>
            <p:cNvSpPr/>
            <p:nvPr/>
          </p:nvSpPr>
          <p:spPr>
            <a:xfrm>
              <a:off x="6603300" y="2649000"/>
              <a:ext cx="28250" cy="56475"/>
            </a:xfrm>
            <a:custGeom>
              <a:avLst/>
              <a:gdLst/>
              <a:ahLst/>
              <a:cxnLst/>
              <a:rect l="l" t="t" r="r" b="b"/>
              <a:pathLst>
                <a:path w="1130" h="2259" extrusionOk="0">
                  <a:moveTo>
                    <a:pt x="567" y="0"/>
                  </a:moveTo>
                  <a:cubicBezTo>
                    <a:pt x="253" y="0"/>
                    <a:pt x="0" y="253"/>
                    <a:pt x="0" y="566"/>
                  </a:cubicBezTo>
                  <a:lnTo>
                    <a:pt x="0" y="1696"/>
                  </a:lnTo>
                  <a:cubicBezTo>
                    <a:pt x="0" y="2006"/>
                    <a:pt x="253" y="2259"/>
                    <a:pt x="567" y="2259"/>
                  </a:cubicBezTo>
                  <a:cubicBezTo>
                    <a:pt x="877" y="2259"/>
                    <a:pt x="1130" y="2006"/>
                    <a:pt x="1130" y="1696"/>
                  </a:cubicBezTo>
                  <a:lnTo>
                    <a:pt x="1130" y="566"/>
                  </a:lnTo>
                  <a:cubicBezTo>
                    <a:pt x="1130" y="253"/>
                    <a:pt x="877"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60" name="Google Shape;7860;p77"/>
            <p:cNvSpPr/>
            <p:nvPr/>
          </p:nvSpPr>
          <p:spPr>
            <a:xfrm>
              <a:off x="6321000" y="2649000"/>
              <a:ext cx="28250" cy="56475"/>
            </a:xfrm>
            <a:custGeom>
              <a:avLst/>
              <a:gdLst/>
              <a:ahLst/>
              <a:cxnLst/>
              <a:rect l="l" t="t" r="r" b="b"/>
              <a:pathLst>
                <a:path w="1130" h="2259" extrusionOk="0">
                  <a:moveTo>
                    <a:pt x="566" y="0"/>
                  </a:moveTo>
                  <a:cubicBezTo>
                    <a:pt x="253" y="0"/>
                    <a:pt x="0" y="253"/>
                    <a:pt x="0" y="566"/>
                  </a:cubicBezTo>
                  <a:lnTo>
                    <a:pt x="0" y="1696"/>
                  </a:lnTo>
                  <a:cubicBezTo>
                    <a:pt x="0" y="2006"/>
                    <a:pt x="253" y="2259"/>
                    <a:pt x="566" y="2259"/>
                  </a:cubicBezTo>
                  <a:cubicBezTo>
                    <a:pt x="876" y="2259"/>
                    <a:pt x="1129" y="2006"/>
                    <a:pt x="1129" y="1696"/>
                  </a:cubicBezTo>
                  <a:lnTo>
                    <a:pt x="1129" y="566"/>
                  </a:lnTo>
                  <a:cubicBezTo>
                    <a:pt x="1129" y="253"/>
                    <a:pt x="876" y="0"/>
                    <a:pt x="56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61" name="Google Shape;7861;p77"/>
            <p:cNvSpPr/>
            <p:nvPr/>
          </p:nvSpPr>
          <p:spPr>
            <a:xfrm>
              <a:off x="6235250" y="2677225"/>
              <a:ext cx="481975" cy="425375"/>
            </a:xfrm>
            <a:custGeom>
              <a:avLst/>
              <a:gdLst/>
              <a:ahLst/>
              <a:cxnLst/>
              <a:rect l="l" t="t" r="r" b="b"/>
              <a:pathLst>
                <a:path w="19279" h="17015" extrusionOk="0">
                  <a:moveTo>
                    <a:pt x="9639" y="1"/>
                  </a:moveTo>
                  <a:cubicBezTo>
                    <a:pt x="9326" y="1"/>
                    <a:pt x="9073" y="254"/>
                    <a:pt x="9073" y="567"/>
                  </a:cubicBezTo>
                  <a:lnTo>
                    <a:pt x="9073" y="1202"/>
                  </a:lnTo>
                  <a:cubicBezTo>
                    <a:pt x="7920" y="1470"/>
                    <a:pt x="6872" y="2548"/>
                    <a:pt x="6252" y="4156"/>
                  </a:cubicBezTo>
                  <a:cubicBezTo>
                    <a:pt x="6164" y="4380"/>
                    <a:pt x="5952" y="4518"/>
                    <a:pt x="5726" y="4518"/>
                  </a:cubicBezTo>
                  <a:cubicBezTo>
                    <a:pt x="5658" y="4518"/>
                    <a:pt x="5588" y="4505"/>
                    <a:pt x="5520" y="4478"/>
                  </a:cubicBezTo>
                  <a:cubicBezTo>
                    <a:pt x="5231" y="4367"/>
                    <a:pt x="5083" y="4042"/>
                    <a:pt x="5198" y="3750"/>
                  </a:cubicBezTo>
                  <a:cubicBezTo>
                    <a:pt x="5532" y="2876"/>
                    <a:pt x="5987" y="2130"/>
                    <a:pt x="6517" y="1536"/>
                  </a:cubicBezTo>
                  <a:lnTo>
                    <a:pt x="6517" y="1536"/>
                  </a:lnTo>
                  <a:cubicBezTo>
                    <a:pt x="2753" y="2527"/>
                    <a:pt x="0" y="5258"/>
                    <a:pt x="0" y="8468"/>
                  </a:cubicBezTo>
                  <a:lnTo>
                    <a:pt x="0" y="9034"/>
                  </a:lnTo>
                  <a:cubicBezTo>
                    <a:pt x="0" y="9347"/>
                    <a:pt x="253" y="9597"/>
                    <a:pt x="564" y="9597"/>
                  </a:cubicBezTo>
                  <a:cubicBezTo>
                    <a:pt x="877" y="9597"/>
                    <a:pt x="1130" y="9347"/>
                    <a:pt x="1130" y="9034"/>
                  </a:cubicBezTo>
                  <a:cubicBezTo>
                    <a:pt x="1130" y="8423"/>
                    <a:pt x="1904" y="7905"/>
                    <a:pt x="2822" y="7905"/>
                  </a:cubicBezTo>
                  <a:cubicBezTo>
                    <a:pt x="3740" y="7905"/>
                    <a:pt x="4553" y="8423"/>
                    <a:pt x="4553" y="9034"/>
                  </a:cubicBezTo>
                  <a:cubicBezTo>
                    <a:pt x="4553" y="9347"/>
                    <a:pt x="4806" y="9597"/>
                    <a:pt x="5120" y="9597"/>
                  </a:cubicBezTo>
                  <a:cubicBezTo>
                    <a:pt x="5430" y="9597"/>
                    <a:pt x="5683" y="9347"/>
                    <a:pt x="5683" y="9034"/>
                  </a:cubicBezTo>
                  <a:cubicBezTo>
                    <a:pt x="5683" y="8423"/>
                    <a:pt x="6460" y="7905"/>
                    <a:pt x="7378" y="7905"/>
                  </a:cubicBezTo>
                  <a:cubicBezTo>
                    <a:pt x="8296" y="7905"/>
                    <a:pt x="9070" y="8423"/>
                    <a:pt x="9070" y="9034"/>
                  </a:cubicBezTo>
                  <a:lnTo>
                    <a:pt x="9070" y="14756"/>
                  </a:lnTo>
                  <a:cubicBezTo>
                    <a:pt x="9070" y="15379"/>
                    <a:pt x="8564" y="15885"/>
                    <a:pt x="7941" y="15885"/>
                  </a:cubicBezTo>
                  <a:cubicBezTo>
                    <a:pt x="7318" y="15885"/>
                    <a:pt x="6812" y="15379"/>
                    <a:pt x="6812" y="14756"/>
                  </a:cubicBezTo>
                  <a:lnTo>
                    <a:pt x="6812" y="14190"/>
                  </a:lnTo>
                  <a:cubicBezTo>
                    <a:pt x="6812" y="13879"/>
                    <a:pt x="6559" y="13626"/>
                    <a:pt x="6249" y="13626"/>
                  </a:cubicBezTo>
                  <a:cubicBezTo>
                    <a:pt x="5936" y="13626"/>
                    <a:pt x="5683" y="13879"/>
                    <a:pt x="5683" y="14190"/>
                  </a:cubicBezTo>
                  <a:lnTo>
                    <a:pt x="5683" y="14756"/>
                  </a:lnTo>
                  <a:cubicBezTo>
                    <a:pt x="5683" y="16002"/>
                    <a:pt x="6694" y="17014"/>
                    <a:pt x="7941" y="17014"/>
                  </a:cubicBezTo>
                  <a:cubicBezTo>
                    <a:pt x="9188" y="17014"/>
                    <a:pt x="10200" y="16002"/>
                    <a:pt x="10200" y="14756"/>
                  </a:cubicBezTo>
                  <a:lnTo>
                    <a:pt x="10200" y="9034"/>
                  </a:lnTo>
                  <a:cubicBezTo>
                    <a:pt x="10200" y="8423"/>
                    <a:pt x="10976" y="7905"/>
                    <a:pt x="11895" y="7905"/>
                  </a:cubicBezTo>
                  <a:cubicBezTo>
                    <a:pt x="12813" y="7905"/>
                    <a:pt x="13587" y="8423"/>
                    <a:pt x="13587" y="9034"/>
                  </a:cubicBezTo>
                  <a:cubicBezTo>
                    <a:pt x="13587" y="9347"/>
                    <a:pt x="13840" y="9597"/>
                    <a:pt x="14153" y="9597"/>
                  </a:cubicBezTo>
                  <a:cubicBezTo>
                    <a:pt x="14463" y="9597"/>
                    <a:pt x="14716" y="9347"/>
                    <a:pt x="14716" y="9034"/>
                  </a:cubicBezTo>
                  <a:cubicBezTo>
                    <a:pt x="14716" y="8423"/>
                    <a:pt x="15529" y="7905"/>
                    <a:pt x="16448" y="7905"/>
                  </a:cubicBezTo>
                  <a:cubicBezTo>
                    <a:pt x="17366" y="7905"/>
                    <a:pt x="18143" y="8423"/>
                    <a:pt x="18143" y="9034"/>
                  </a:cubicBezTo>
                  <a:cubicBezTo>
                    <a:pt x="18143" y="9347"/>
                    <a:pt x="18396" y="9597"/>
                    <a:pt x="18706" y="9597"/>
                  </a:cubicBezTo>
                  <a:cubicBezTo>
                    <a:pt x="19019" y="9597"/>
                    <a:pt x="19272" y="9347"/>
                    <a:pt x="19272" y="9034"/>
                  </a:cubicBezTo>
                  <a:lnTo>
                    <a:pt x="19272" y="8471"/>
                  </a:lnTo>
                  <a:cubicBezTo>
                    <a:pt x="19278" y="5258"/>
                    <a:pt x="16523" y="2527"/>
                    <a:pt x="12759" y="1536"/>
                  </a:cubicBezTo>
                  <a:lnTo>
                    <a:pt x="12759" y="1536"/>
                  </a:lnTo>
                  <a:cubicBezTo>
                    <a:pt x="13292" y="2130"/>
                    <a:pt x="13744" y="2876"/>
                    <a:pt x="14081" y="3750"/>
                  </a:cubicBezTo>
                  <a:cubicBezTo>
                    <a:pt x="14192" y="4042"/>
                    <a:pt x="14048" y="4367"/>
                    <a:pt x="13756" y="4478"/>
                  </a:cubicBezTo>
                  <a:cubicBezTo>
                    <a:pt x="13688" y="4505"/>
                    <a:pt x="13618" y="4518"/>
                    <a:pt x="13550" y="4518"/>
                  </a:cubicBezTo>
                  <a:cubicBezTo>
                    <a:pt x="13324" y="4518"/>
                    <a:pt x="13113" y="4380"/>
                    <a:pt x="13027" y="4156"/>
                  </a:cubicBezTo>
                  <a:cubicBezTo>
                    <a:pt x="12407" y="2548"/>
                    <a:pt x="11359" y="1470"/>
                    <a:pt x="10203" y="1202"/>
                  </a:cubicBezTo>
                  <a:lnTo>
                    <a:pt x="10203" y="567"/>
                  </a:lnTo>
                  <a:cubicBezTo>
                    <a:pt x="10203" y="254"/>
                    <a:pt x="9950" y="1"/>
                    <a:pt x="96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862" name="Google Shape;7862;p77"/>
          <p:cNvSpPr/>
          <p:nvPr/>
        </p:nvSpPr>
        <p:spPr>
          <a:xfrm>
            <a:off x="5037584" y="2720693"/>
            <a:ext cx="345027" cy="320295"/>
          </a:xfrm>
          <a:custGeom>
            <a:avLst/>
            <a:gdLst/>
            <a:ahLst/>
            <a:cxnLst/>
            <a:rect l="l" t="t" r="r" b="b"/>
            <a:pathLst>
              <a:path w="19601" h="18196" extrusionOk="0">
                <a:moveTo>
                  <a:pt x="9798" y="0"/>
                </a:moveTo>
                <a:cubicBezTo>
                  <a:pt x="9597" y="0"/>
                  <a:pt x="9397" y="104"/>
                  <a:pt x="9293" y="312"/>
                </a:cubicBezTo>
                <a:lnTo>
                  <a:pt x="6619" y="5666"/>
                </a:lnTo>
                <a:lnTo>
                  <a:pt x="648" y="6524"/>
                </a:lnTo>
                <a:cubicBezTo>
                  <a:pt x="184" y="6590"/>
                  <a:pt x="1" y="7163"/>
                  <a:pt x="338" y="7488"/>
                </a:cubicBezTo>
                <a:lnTo>
                  <a:pt x="4659" y="11652"/>
                </a:lnTo>
                <a:lnTo>
                  <a:pt x="3638" y="17530"/>
                </a:lnTo>
                <a:cubicBezTo>
                  <a:pt x="3574" y="17898"/>
                  <a:pt x="3865" y="18195"/>
                  <a:pt x="4195" y="18195"/>
                </a:cubicBezTo>
                <a:cubicBezTo>
                  <a:pt x="4281" y="18195"/>
                  <a:pt x="4371" y="18175"/>
                  <a:pt x="4457" y="18129"/>
                </a:cubicBezTo>
                <a:lnTo>
                  <a:pt x="9802" y="15350"/>
                </a:lnTo>
                <a:lnTo>
                  <a:pt x="15147" y="18129"/>
                </a:lnTo>
                <a:cubicBezTo>
                  <a:pt x="15233" y="18175"/>
                  <a:pt x="15322" y="18195"/>
                  <a:pt x="15408" y="18195"/>
                </a:cubicBezTo>
                <a:cubicBezTo>
                  <a:pt x="15736" y="18195"/>
                  <a:pt x="16025" y="17898"/>
                  <a:pt x="15963" y="17533"/>
                </a:cubicBezTo>
                <a:lnTo>
                  <a:pt x="14942" y="11652"/>
                </a:lnTo>
                <a:lnTo>
                  <a:pt x="19263" y="7491"/>
                </a:lnTo>
                <a:cubicBezTo>
                  <a:pt x="19601" y="7163"/>
                  <a:pt x="19417" y="6590"/>
                  <a:pt x="18950" y="6524"/>
                </a:cubicBezTo>
                <a:lnTo>
                  <a:pt x="12976" y="5666"/>
                </a:lnTo>
                <a:lnTo>
                  <a:pt x="10302" y="312"/>
                </a:lnTo>
                <a:cubicBezTo>
                  <a:pt x="10198" y="104"/>
                  <a:pt x="9998" y="0"/>
                  <a:pt x="979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863" name="Google Shape;7863;p77"/>
          <p:cNvGrpSpPr/>
          <p:nvPr/>
        </p:nvGrpSpPr>
        <p:grpSpPr>
          <a:xfrm>
            <a:off x="5472652" y="2711317"/>
            <a:ext cx="341101" cy="339253"/>
            <a:chOff x="1535000" y="3223325"/>
            <a:chExt cx="484450" cy="481825"/>
          </a:xfrm>
        </p:grpSpPr>
        <p:sp>
          <p:nvSpPr>
            <p:cNvPr id="7864" name="Google Shape;7864;p77"/>
            <p:cNvSpPr/>
            <p:nvPr/>
          </p:nvSpPr>
          <p:spPr>
            <a:xfrm>
              <a:off x="1760150" y="3308225"/>
              <a:ext cx="143825" cy="140600"/>
            </a:xfrm>
            <a:custGeom>
              <a:avLst/>
              <a:gdLst/>
              <a:ahLst/>
              <a:cxnLst/>
              <a:rect l="l" t="t" r="r" b="b"/>
              <a:pathLst>
                <a:path w="5753"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4" y="5310"/>
                  </a:cubicBezTo>
                  <a:lnTo>
                    <a:pt x="4102" y="3973"/>
                  </a:lnTo>
                  <a:lnTo>
                    <a:pt x="5439" y="3304"/>
                  </a:lnTo>
                  <a:cubicBezTo>
                    <a:pt x="5629" y="3208"/>
                    <a:pt x="5752" y="3012"/>
                    <a:pt x="5752" y="2798"/>
                  </a:cubicBezTo>
                  <a:cubicBezTo>
                    <a:pt x="5752" y="2585"/>
                    <a:pt x="5632" y="2389"/>
                    <a:pt x="5439" y="2295"/>
                  </a:cubicBezTo>
                  <a:lnTo>
                    <a:pt x="4102" y="1627"/>
                  </a:lnTo>
                  <a:lnTo>
                    <a:pt x="3434" y="287"/>
                  </a:lnTo>
                  <a:cubicBezTo>
                    <a:pt x="3337" y="96"/>
                    <a:pt x="3132" y="0"/>
                    <a:pt x="29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65" name="Google Shape;7865;p77"/>
            <p:cNvSpPr/>
            <p:nvPr/>
          </p:nvSpPr>
          <p:spPr>
            <a:xfrm>
              <a:off x="1873075" y="3421150"/>
              <a:ext cx="146375" cy="140600"/>
            </a:xfrm>
            <a:custGeom>
              <a:avLst/>
              <a:gdLst/>
              <a:ahLst/>
              <a:cxnLst/>
              <a:rect l="l" t="t" r="r" b="b"/>
              <a:pathLst>
                <a:path w="5855" h="5624" extrusionOk="0">
                  <a:moveTo>
                    <a:pt x="2928" y="0"/>
                  </a:moveTo>
                  <a:cubicBezTo>
                    <a:pt x="2723" y="0"/>
                    <a:pt x="2518" y="96"/>
                    <a:pt x="2422" y="287"/>
                  </a:cubicBezTo>
                  <a:lnTo>
                    <a:pt x="1756" y="1627"/>
                  </a:lnTo>
                  <a:lnTo>
                    <a:pt x="416" y="2295"/>
                  </a:lnTo>
                  <a:cubicBezTo>
                    <a:pt x="1" y="2503"/>
                    <a:pt x="1" y="3096"/>
                    <a:pt x="416" y="3304"/>
                  </a:cubicBezTo>
                  <a:lnTo>
                    <a:pt x="1756" y="3973"/>
                  </a:lnTo>
                  <a:lnTo>
                    <a:pt x="2422" y="5310"/>
                  </a:lnTo>
                  <a:cubicBezTo>
                    <a:pt x="2526" y="5519"/>
                    <a:pt x="2727" y="5624"/>
                    <a:pt x="2928" y="5624"/>
                  </a:cubicBezTo>
                  <a:cubicBezTo>
                    <a:pt x="3129" y="5624"/>
                    <a:pt x="3330" y="5519"/>
                    <a:pt x="3433" y="5310"/>
                  </a:cubicBezTo>
                  <a:lnTo>
                    <a:pt x="4102" y="3973"/>
                  </a:lnTo>
                  <a:lnTo>
                    <a:pt x="5439" y="3304"/>
                  </a:lnTo>
                  <a:cubicBezTo>
                    <a:pt x="5854" y="3096"/>
                    <a:pt x="5854" y="2503"/>
                    <a:pt x="5439" y="2295"/>
                  </a:cubicBezTo>
                  <a:lnTo>
                    <a:pt x="4102" y="1627"/>
                  </a:lnTo>
                  <a:lnTo>
                    <a:pt x="3433" y="287"/>
                  </a:lnTo>
                  <a:cubicBezTo>
                    <a:pt x="3337" y="96"/>
                    <a:pt x="3132" y="0"/>
                    <a:pt x="29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66" name="Google Shape;7866;p77"/>
            <p:cNvSpPr/>
            <p:nvPr/>
          </p:nvSpPr>
          <p:spPr>
            <a:xfrm>
              <a:off x="1535000" y="3223325"/>
              <a:ext cx="406450" cy="481825"/>
            </a:xfrm>
            <a:custGeom>
              <a:avLst/>
              <a:gdLst/>
              <a:ahLst/>
              <a:cxnLst/>
              <a:rect l="l" t="t" r="r" b="b"/>
              <a:pathLst>
                <a:path w="16258" h="19273" extrusionOk="0">
                  <a:moveTo>
                    <a:pt x="9660" y="0"/>
                  </a:moveTo>
                  <a:cubicBezTo>
                    <a:pt x="4399" y="0"/>
                    <a:pt x="0" y="4351"/>
                    <a:pt x="0" y="9636"/>
                  </a:cubicBezTo>
                  <a:cubicBezTo>
                    <a:pt x="0" y="14927"/>
                    <a:pt x="4381" y="19272"/>
                    <a:pt x="9675" y="19272"/>
                  </a:cubicBezTo>
                  <a:cubicBezTo>
                    <a:pt x="12012" y="19269"/>
                    <a:pt x="14270" y="18411"/>
                    <a:pt x="16023" y="16860"/>
                  </a:cubicBezTo>
                  <a:cubicBezTo>
                    <a:pt x="16195" y="16707"/>
                    <a:pt x="16258" y="16463"/>
                    <a:pt x="16176" y="16243"/>
                  </a:cubicBezTo>
                  <a:cubicBezTo>
                    <a:pt x="16098" y="16026"/>
                    <a:pt x="15893" y="15879"/>
                    <a:pt x="15662" y="15872"/>
                  </a:cubicBezTo>
                  <a:cubicBezTo>
                    <a:pt x="11352" y="15752"/>
                    <a:pt x="7980" y="12250"/>
                    <a:pt x="7980" y="7941"/>
                  </a:cubicBezTo>
                  <a:cubicBezTo>
                    <a:pt x="7974" y="5207"/>
                    <a:pt x="9380" y="2662"/>
                    <a:pt x="11696" y="1211"/>
                  </a:cubicBezTo>
                  <a:cubicBezTo>
                    <a:pt x="12129" y="937"/>
                    <a:pt x="12006" y="274"/>
                    <a:pt x="11503" y="178"/>
                  </a:cubicBezTo>
                  <a:cubicBezTo>
                    <a:pt x="10881" y="58"/>
                    <a:pt x="10265" y="0"/>
                    <a:pt x="966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67" name="Google Shape;7867;p77"/>
          <p:cNvGrpSpPr/>
          <p:nvPr/>
        </p:nvGrpSpPr>
        <p:grpSpPr>
          <a:xfrm>
            <a:off x="5880219" y="2746618"/>
            <a:ext cx="339253" cy="268649"/>
            <a:chOff x="2085525" y="3263750"/>
            <a:chExt cx="481825" cy="381550"/>
          </a:xfrm>
        </p:grpSpPr>
        <p:sp>
          <p:nvSpPr>
            <p:cNvPr id="7868" name="Google Shape;7868;p77"/>
            <p:cNvSpPr/>
            <p:nvPr/>
          </p:nvSpPr>
          <p:spPr>
            <a:xfrm>
              <a:off x="2320325" y="3263750"/>
              <a:ext cx="227825" cy="141025"/>
            </a:xfrm>
            <a:custGeom>
              <a:avLst/>
              <a:gdLst/>
              <a:ahLst/>
              <a:cxnLst/>
              <a:rect l="l" t="t" r="r" b="b"/>
              <a:pathLst>
                <a:path w="9113" h="5641" extrusionOk="0">
                  <a:moveTo>
                    <a:pt x="4066" y="0"/>
                  </a:moveTo>
                  <a:cubicBezTo>
                    <a:pt x="2283" y="3"/>
                    <a:pt x="675" y="1081"/>
                    <a:pt x="0" y="2731"/>
                  </a:cubicBezTo>
                  <a:cubicBezTo>
                    <a:pt x="1527" y="2939"/>
                    <a:pt x="2912" y="3734"/>
                    <a:pt x="3861" y="4948"/>
                  </a:cubicBezTo>
                  <a:cubicBezTo>
                    <a:pt x="4331" y="4823"/>
                    <a:pt x="4810" y="4761"/>
                    <a:pt x="5287" y="4761"/>
                  </a:cubicBezTo>
                  <a:cubicBezTo>
                    <a:pt x="6338" y="4761"/>
                    <a:pt x="7378" y="5060"/>
                    <a:pt x="8281" y="5640"/>
                  </a:cubicBezTo>
                  <a:cubicBezTo>
                    <a:pt x="9112" y="2825"/>
                    <a:pt x="7002" y="0"/>
                    <a:pt x="406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69" name="Google Shape;7869;p77"/>
            <p:cNvSpPr/>
            <p:nvPr/>
          </p:nvSpPr>
          <p:spPr>
            <a:xfrm>
              <a:off x="2085525" y="3355200"/>
              <a:ext cx="481825" cy="290100"/>
            </a:xfrm>
            <a:custGeom>
              <a:avLst/>
              <a:gdLst/>
              <a:ahLst/>
              <a:cxnLst/>
              <a:rect l="l" t="t" r="r" b="b"/>
              <a:pathLst>
                <a:path w="19273" h="11604" extrusionOk="0">
                  <a:moveTo>
                    <a:pt x="8620" y="1"/>
                  </a:moveTo>
                  <a:cubicBezTo>
                    <a:pt x="8610" y="1"/>
                    <a:pt x="8599" y="1"/>
                    <a:pt x="8588" y="1"/>
                  </a:cubicBezTo>
                  <a:cubicBezTo>
                    <a:pt x="7468" y="4"/>
                    <a:pt x="6384" y="407"/>
                    <a:pt x="5535" y="1139"/>
                  </a:cubicBezTo>
                  <a:cubicBezTo>
                    <a:pt x="4818" y="1756"/>
                    <a:pt x="4288" y="2563"/>
                    <a:pt x="4005" y="3470"/>
                  </a:cubicBezTo>
                  <a:lnTo>
                    <a:pt x="3891" y="3470"/>
                  </a:lnTo>
                  <a:cubicBezTo>
                    <a:pt x="1747" y="3470"/>
                    <a:pt x="0" y="5295"/>
                    <a:pt x="0" y="7538"/>
                  </a:cubicBezTo>
                  <a:cubicBezTo>
                    <a:pt x="0" y="9781"/>
                    <a:pt x="1744" y="11603"/>
                    <a:pt x="3891" y="11603"/>
                  </a:cubicBezTo>
                  <a:lnTo>
                    <a:pt x="14798" y="11603"/>
                  </a:lnTo>
                  <a:cubicBezTo>
                    <a:pt x="17264" y="11603"/>
                    <a:pt x="19272" y="9504"/>
                    <a:pt x="19272" y="6924"/>
                  </a:cubicBezTo>
                  <a:cubicBezTo>
                    <a:pt x="19272" y="6044"/>
                    <a:pt x="19034" y="5180"/>
                    <a:pt x="18583" y="4427"/>
                  </a:cubicBezTo>
                  <a:cubicBezTo>
                    <a:pt x="18152" y="3705"/>
                    <a:pt x="17529" y="3118"/>
                    <a:pt x="16782" y="2726"/>
                  </a:cubicBezTo>
                  <a:cubicBezTo>
                    <a:pt x="16161" y="2403"/>
                    <a:pt x="15480" y="2241"/>
                    <a:pt x="14799" y="2241"/>
                  </a:cubicBezTo>
                  <a:cubicBezTo>
                    <a:pt x="14135" y="2241"/>
                    <a:pt x="13471" y="2394"/>
                    <a:pt x="12861" y="2702"/>
                  </a:cubicBezTo>
                  <a:cubicBezTo>
                    <a:pt x="12232" y="1443"/>
                    <a:pt x="11118" y="513"/>
                    <a:pt x="9784" y="157"/>
                  </a:cubicBezTo>
                  <a:cubicBezTo>
                    <a:pt x="9403" y="55"/>
                    <a:pt x="9013" y="1"/>
                    <a:pt x="86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870" name="Google Shape;7870;p77"/>
          <p:cNvSpPr/>
          <p:nvPr/>
        </p:nvSpPr>
        <p:spPr>
          <a:xfrm>
            <a:off x="6294404" y="2778690"/>
            <a:ext cx="339253" cy="204295"/>
          </a:xfrm>
          <a:custGeom>
            <a:avLst/>
            <a:gdLst/>
            <a:ahLst/>
            <a:cxnLst/>
            <a:rect l="l" t="t" r="r" b="b"/>
            <a:pathLst>
              <a:path w="19273" h="11606" extrusionOk="0">
                <a:moveTo>
                  <a:pt x="8589" y="0"/>
                </a:moveTo>
                <a:cubicBezTo>
                  <a:pt x="7469" y="3"/>
                  <a:pt x="6385" y="407"/>
                  <a:pt x="5536" y="1138"/>
                </a:cubicBezTo>
                <a:cubicBezTo>
                  <a:pt x="4819" y="1759"/>
                  <a:pt x="4289" y="2566"/>
                  <a:pt x="4006" y="3469"/>
                </a:cubicBezTo>
                <a:lnTo>
                  <a:pt x="3891" y="3469"/>
                </a:lnTo>
                <a:cubicBezTo>
                  <a:pt x="1747" y="3469"/>
                  <a:pt x="1" y="5294"/>
                  <a:pt x="1" y="7537"/>
                </a:cubicBezTo>
                <a:cubicBezTo>
                  <a:pt x="1" y="9781"/>
                  <a:pt x="1744" y="11605"/>
                  <a:pt x="3891" y="11605"/>
                </a:cubicBezTo>
                <a:lnTo>
                  <a:pt x="14798" y="11605"/>
                </a:lnTo>
                <a:cubicBezTo>
                  <a:pt x="17264" y="11605"/>
                  <a:pt x="19273" y="9507"/>
                  <a:pt x="19273" y="6923"/>
                </a:cubicBezTo>
                <a:cubicBezTo>
                  <a:pt x="19273" y="6044"/>
                  <a:pt x="19035" y="5182"/>
                  <a:pt x="18583" y="4430"/>
                </a:cubicBezTo>
                <a:cubicBezTo>
                  <a:pt x="18153" y="3707"/>
                  <a:pt x="17529" y="3117"/>
                  <a:pt x="16783" y="2728"/>
                </a:cubicBezTo>
                <a:cubicBezTo>
                  <a:pt x="16161" y="2404"/>
                  <a:pt x="15479" y="2243"/>
                  <a:pt x="14797" y="2243"/>
                </a:cubicBezTo>
                <a:cubicBezTo>
                  <a:pt x="14134" y="2243"/>
                  <a:pt x="13470" y="2395"/>
                  <a:pt x="12862" y="2701"/>
                </a:cubicBezTo>
                <a:cubicBezTo>
                  <a:pt x="12233" y="1442"/>
                  <a:pt x="11118" y="512"/>
                  <a:pt x="9784" y="157"/>
                </a:cubicBezTo>
                <a:cubicBezTo>
                  <a:pt x="9393" y="54"/>
                  <a:pt x="8992" y="0"/>
                  <a:pt x="858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871" name="Google Shape;7871;p77"/>
          <p:cNvGrpSpPr/>
          <p:nvPr/>
        </p:nvGrpSpPr>
        <p:grpSpPr>
          <a:xfrm>
            <a:off x="6711982" y="2711308"/>
            <a:ext cx="340204" cy="339271"/>
            <a:chOff x="3270450" y="3213625"/>
            <a:chExt cx="483175" cy="481850"/>
          </a:xfrm>
        </p:grpSpPr>
        <p:sp>
          <p:nvSpPr>
            <p:cNvPr id="7872" name="Google Shape;7872;p77"/>
            <p:cNvSpPr/>
            <p:nvPr/>
          </p:nvSpPr>
          <p:spPr>
            <a:xfrm>
              <a:off x="3392550" y="3335025"/>
              <a:ext cx="239050" cy="239050"/>
            </a:xfrm>
            <a:custGeom>
              <a:avLst/>
              <a:gdLst/>
              <a:ahLst/>
              <a:cxnLst/>
              <a:rect l="l" t="t" r="r" b="b"/>
              <a:pathLst>
                <a:path w="9562" h="9562" extrusionOk="0">
                  <a:moveTo>
                    <a:pt x="4782" y="1"/>
                  </a:moveTo>
                  <a:cubicBezTo>
                    <a:pt x="2142" y="1"/>
                    <a:pt x="1" y="2139"/>
                    <a:pt x="1" y="4780"/>
                  </a:cubicBezTo>
                  <a:cubicBezTo>
                    <a:pt x="1" y="7421"/>
                    <a:pt x="2142" y="9562"/>
                    <a:pt x="4782" y="9562"/>
                  </a:cubicBezTo>
                  <a:cubicBezTo>
                    <a:pt x="7420" y="9562"/>
                    <a:pt x="9561" y="7421"/>
                    <a:pt x="9561" y="4780"/>
                  </a:cubicBezTo>
                  <a:cubicBezTo>
                    <a:pt x="9561" y="2139"/>
                    <a:pt x="7420" y="1"/>
                    <a:pt x="478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73" name="Google Shape;7873;p77"/>
            <p:cNvSpPr/>
            <p:nvPr/>
          </p:nvSpPr>
          <p:spPr>
            <a:xfrm>
              <a:off x="3270450" y="3213625"/>
              <a:ext cx="483175" cy="481850"/>
            </a:xfrm>
            <a:custGeom>
              <a:avLst/>
              <a:gdLst/>
              <a:ahLst/>
              <a:cxnLst/>
              <a:rect l="l" t="t" r="r" b="b"/>
              <a:pathLst>
                <a:path w="19327" h="19274" extrusionOk="0">
                  <a:moveTo>
                    <a:pt x="9666" y="3728"/>
                  </a:moveTo>
                  <a:cubicBezTo>
                    <a:pt x="12925" y="3728"/>
                    <a:pt x="15575" y="6378"/>
                    <a:pt x="15575" y="9636"/>
                  </a:cubicBezTo>
                  <a:cubicBezTo>
                    <a:pt x="15575" y="12894"/>
                    <a:pt x="12925" y="15547"/>
                    <a:pt x="9666" y="15547"/>
                  </a:cubicBezTo>
                  <a:cubicBezTo>
                    <a:pt x="6405" y="15547"/>
                    <a:pt x="3755" y="12894"/>
                    <a:pt x="3755" y="9636"/>
                  </a:cubicBezTo>
                  <a:cubicBezTo>
                    <a:pt x="3755" y="6378"/>
                    <a:pt x="6405" y="3728"/>
                    <a:pt x="9666" y="3728"/>
                  </a:cubicBezTo>
                  <a:close/>
                  <a:moveTo>
                    <a:pt x="9665" y="0"/>
                  </a:moveTo>
                  <a:cubicBezTo>
                    <a:pt x="9575" y="0"/>
                    <a:pt x="9484" y="22"/>
                    <a:pt x="9402" y="66"/>
                  </a:cubicBezTo>
                  <a:lnTo>
                    <a:pt x="7532" y="1054"/>
                  </a:lnTo>
                  <a:lnTo>
                    <a:pt x="5418" y="1054"/>
                  </a:lnTo>
                  <a:cubicBezTo>
                    <a:pt x="5231" y="1054"/>
                    <a:pt x="5056" y="1144"/>
                    <a:pt x="4954" y="1301"/>
                  </a:cubicBezTo>
                  <a:lnTo>
                    <a:pt x="3752" y="3053"/>
                  </a:lnTo>
                  <a:lnTo>
                    <a:pt x="1879" y="4041"/>
                  </a:lnTo>
                  <a:cubicBezTo>
                    <a:pt x="1717" y="4128"/>
                    <a:pt x="1605" y="4288"/>
                    <a:pt x="1584" y="4474"/>
                  </a:cubicBezTo>
                  <a:lnTo>
                    <a:pt x="1328" y="6588"/>
                  </a:lnTo>
                  <a:lnTo>
                    <a:pt x="127" y="8341"/>
                  </a:lnTo>
                  <a:cubicBezTo>
                    <a:pt x="24" y="8491"/>
                    <a:pt x="0" y="8687"/>
                    <a:pt x="67" y="8859"/>
                  </a:cubicBezTo>
                  <a:lnTo>
                    <a:pt x="816" y="10852"/>
                  </a:lnTo>
                  <a:lnTo>
                    <a:pt x="560" y="12966"/>
                  </a:lnTo>
                  <a:cubicBezTo>
                    <a:pt x="536" y="13150"/>
                    <a:pt x="606" y="13334"/>
                    <a:pt x="744" y="13457"/>
                  </a:cubicBezTo>
                  <a:lnTo>
                    <a:pt x="2325" y="14869"/>
                  </a:lnTo>
                  <a:lnTo>
                    <a:pt x="3075" y="16860"/>
                  </a:lnTo>
                  <a:cubicBezTo>
                    <a:pt x="3141" y="17034"/>
                    <a:pt x="3289" y="17164"/>
                    <a:pt x="3466" y="17209"/>
                  </a:cubicBezTo>
                  <a:lnTo>
                    <a:pt x="5520" y="17718"/>
                  </a:lnTo>
                  <a:lnTo>
                    <a:pt x="7101" y="19130"/>
                  </a:lnTo>
                  <a:cubicBezTo>
                    <a:pt x="7205" y="19223"/>
                    <a:pt x="7340" y="19273"/>
                    <a:pt x="7477" y="19273"/>
                  </a:cubicBezTo>
                  <a:cubicBezTo>
                    <a:pt x="7523" y="19273"/>
                    <a:pt x="7568" y="19268"/>
                    <a:pt x="7613" y="19257"/>
                  </a:cubicBezTo>
                  <a:lnTo>
                    <a:pt x="9666" y="18745"/>
                  </a:lnTo>
                  <a:lnTo>
                    <a:pt x="11717" y="19254"/>
                  </a:lnTo>
                  <a:cubicBezTo>
                    <a:pt x="11759" y="19266"/>
                    <a:pt x="11807" y="19272"/>
                    <a:pt x="11853" y="19272"/>
                  </a:cubicBezTo>
                  <a:cubicBezTo>
                    <a:pt x="11991" y="19272"/>
                    <a:pt x="12124" y="19221"/>
                    <a:pt x="12229" y="19127"/>
                  </a:cubicBezTo>
                  <a:lnTo>
                    <a:pt x="13810" y="17715"/>
                  </a:lnTo>
                  <a:lnTo>
                    <a:pt x="15861" y="17206"/>
                  </a:lnTo>
                  <a:cubicBezTo>
                    <a:pt x="16041" y="17161"/>
                    <a:pt x="16186" y="17031"/>
                    <a:pt x="16252" y="16857"/>
                  </a:cubicBezTo>
                  <a:lnTo>
                    <a:pt x="17002" y="14866"/>
                  </a:lnTo>
                  <a:lnTo>
                    <a:pt x="18583" y="13454"/>
                  </a:lnTo>
                  <a:cubicBezTo>
                    <a:pt x="18721" y="13331"/>
                    <a:pt x="18791" y="13147"/>
                    <a:pt x="18766" y="12963"/>
                  </a:cubicBezTo>
                  <a:lnTo>
                    <a:pt x="18514" y="10849"/>
                  </a:lnTo>
                  <a:lnTo>
                    <a:pt x="19263" y="8856"/>
                  </a:lnTo>
                  <a:cubicBezTo>
                    <a:pt x="19327" y="8684"/>
                    <a:pt x="19306" y="8491"/>
                    <a:pt x="19200" y="8338"/>
                  </a:cubicBezTo>
                  <a:lnTo>
                    <a:pt x="18002" y="6588"/>
                  </a:lnTo>
                  <a:lnTo>
                    <a:pt x="17746" y="4471"/>
                  </a:lnTo>
                  <a:cubicBezTo>
                    <a:pt x="17725" y="4288"/>
                    <a:pt x="17613" y="4128"/>
                    <a:pt x="17451" y="4041"/>
                  </a:cubicBezTo>
                  <a:lnTo>
                    <a:pt x="15578" y="3050"/>
                  </a:lnTo>
                  <a:lnTo>
                    <a:pt x="14379" y="1298"/>
                  </a:lnTo>
                  <a:cubicBezTo>
                    <a:pt x="14274" y="1144"/>
                    <a:pt x="14099" y="1054"/>
                    <a:pt x="13912" y="1054"/>
                  </a:cubicBezTo>
                  <a:lnTo>
                    <a:pt x="11798" y="1054"/>
                  </a:lnTo>
                  <a:lnTo>
                    <a:pt x="9928" y="66"/>
                  </a:lnTo>
                  <a:cubicBezTo>
                    <a:pt x="9846" y="22"/>
                    <a:pt x="9755" y="0"/>
                    <a:pt x="96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74" name="Google Shape;7874;p77"/>
          <p:cNvGrpSpPr/>
          <p:nvPr/>
        </p:nvGrpSpPr>
        <p:grpSpPr>
          <a:xfrm>
            <a:off x="7211250" y="2711317"/>
            <a:ext cx="168931" cy="339253"/>
            <a:chOff x="3984950" y="3213600"/>
            <a:chExt cx="239925" cy="481825"/>
          </a:xfrm>
        </p:grpSpPr>
        <p:sp>
          <p:nvSpPr>
            <p:cNvPr id="7875" name="Google Shape;7875;p77"/>
            <p:cNvSpPr/>
            <p:nvPr/>
          </p:nvSpPr>
          <p:spPr>
            <a:xfrm>
              <a:off x="3984950" y="3213600"/>
              <a:ext cx="239925" cy="481825"/>
            </a:xfrm>
            <a:custGeom>
              <a:avLst/>
              <a:gdLst/>
              <a:ahLst/>
              <a:cxnLst/>
              <a:rect l="l" t="t" r="r" b="b"/>
              <a:pathLst>
                <a:path w="9597" h="19273" extrusionOk="0">
                  <a:moveTo>
                    <a:pt x="4800" y="3355"/>
                  </a:moveTo>
                  <a:cubicBezTo>
                    <a:pt x="5110" y="3355"/>
                    <a:pt x="5363" y="3608"/>
                    <a:pt x="5363" y="3918"/>
                  </a:cubicBezTo>
                  <a:lnTo>
                    <a:pt x="5363" y="12121"/>
                  </a:lnTo>
                  <a:cubicBezTo>
                    <a:pt x="6556" y="12407"/>
                    <a:pt x="7345" y="13542"/>
                    <a:pt x="7203" y="14759"/>
                  </a:cubicBezTo>
                  <a:cubicBezTo>
                    <a:pt x="7059" y="15978"/>
                    <a:pt x="6026" y="16897"/>
                    <a:pt x="4800" y="16897"/>
                  </a:cubicBezTo>
                  <a:cubicBezTo>
                    <a:pt x="3571" y="16897"/>
                    <a:pt x="2539" y="15978"/>
                    <a:pt x="2394" y="14759"/>
                  </a:cubicBezTo>
                  <a:cubicBezTo>
                    <a:pt x="2253" y="13542"/>
                    <a:pt x="3042" y="12407"/>
                    <a:pt x="4234" y="12121"/>
                  </a:cubicBezTo>
                  <a:lnTo>
                    <a:pt x="4234" y="3918"/>
                  </a:lnTo>
                  <a:cubicBezTo>
                    <a:pt x="4234" y="3608"/>
                    <a:pt x="4487" y="3355"/>
                    <a:pt x="4800" y="3355"/>
                  </a:cubicBezTo>
                  <a:close/>
                  <a:moveTo>
                    <a:pt x="4800" y="1"/>
                  </a:moveTo>
                  <a:cubicBezTo>
                    <a:pt x="3219" y="1"/>
                    <a:pt x="1939" y="1281"/>
                    <a:pt x="1939" y="2861"/>
                  </a:cubicBezTo>
                  <a:lnTo>
                    <a:pt x="1939" y="10567"/>
                  </a:lnTo>
                  <a:cubicBezTo>
                    <a:pt x="723" y="11501"/>
                    <a:pt x="9" y="12943"/>
                    <a:pt x="0" y="14476"/>
                  </a:cubicBezTo>
                  <a:cubicBezTo>
                    <a:pt x="0" y="17123"/>
                    <a:pt x="2150" y="19273"/>
                    <a:pt x="4800" y="19273"/>
                  </a:cubicBezTo>
                  <a:cubicBezTo>
                    <a:pt x="7450" y="19273"/>
                    <a:pt x="9597" y="17123"/>
                    <a:pt x="9597" y="14476"/>
                  </a:cubicBezTo>
                  <a:cubicBezTo>
                    <a:pt x="9597" y="13651"/>
                    <a:pt x="9395" y="12844"/>
                    <a:pt x="9007" y="12118"/>
                  </a:cubicBezTo>
                  <a:cubicBezTo>
                    <a:pt x="8679" y="11510"/>
                    <a:pt x="8221" y="10980"/>
                    <a:pt x="7664" y="10567"/>
                  </a:cubicBezTo>
                  <a:lnTo>
                    <a:pt x="7661" y="2861"/>
                  </a:lnTo>
                  <a:cubicBezTo>
                    <a:pt x="7661" y="1281"/>
                    <a:pt x="6378" y="1"/>
                    <a:pt x="480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76" name="Google Shape;7876;p77"/>
            <p:cNvSpPr/>
            <p:nvPr/>
          </p:nvSpPr>
          <p:spPr>
            <a:xfrm>
              <a:off x="4072650" y="3543175"/>
              <a:ext cx="64525" cy="64625"/>
            </a:xfrm>
            <a:custGeom>
              <a:avLst/>
              <a:gdLst/>
              <a:ahLst/>
              <a:cxnLst/>
              <a:rect l="l" t="t" r="r" b="b"/>
              <a:pathLst>
                <a:path w="2581" h="2585" extrusionOk="0">
                  <a:moveTo>
                    <a:pt x="1292" y="1"/>
                  </a:moveTo>
                  <a:cubicBezTo>
                    <a:pt x="578" y="1"/>
                    <a:pt x="0" y="579"/>
                    <a:pt x="0" y="1293"/>
                  </a:cubicBezTo>
                  <a:cubicBezTo>
                    <a:pt x="0" y="2006"/>
                    <a:pt x="578" y="2585"/>
                    <a:pt x="1292" y="2585"/>
                  </a:cubicBezTo>
                  <a:cubicBezTo>
                    <a:pt x="2003" y="2585"/>
                    <a:pt x="2581" y="2006"/>
                    <a:pt x="2581" y="1293"/>
                  </a:cubicBezTo>
                  <a:cubicBezTo>
                    <a:pt x="2581" y="579"/>
                    <a:pt x="2003" y="1"/>
                    <a:pt x="129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877" name="Google Shape;7877;p77"/>
          <p:cNvSpPr/>
          <p:nvPr/>
        </p:nvSpPr>
        <p:spPr>
          <a:xfrm>
            <a:off x="7549578" y="2711214"/>
            <a:ext cx="339306" cy="339253"/>
          </a:xfrm>
          <a:custGeom>
            <a:avLst/>
            <a:gdLst/>
            <a:ahLst/>
            <a:cxnLst/>
            <a:rect l="l" t="t" r="r" b="b"/>
            <a:pathLst>
              <a:path w="19276" h="19273" extrusionOk="0">
                <a:moveTo>
                  <a:pt x="9640" y="5686"/>
                </a:moveTo>
                <a:cubicBezTo>
                  <a:pt x="11236" y="5686"/>
                  <a:pt x="12678" y="6647"/>
                  <a:pt x="13289" y="8125"/>
                </a:cubicBezTo>
                <a:cubicBezTo>
                  <a:pt x="13901" y="9601"/>
                  <a:pt x="13563" y="11302"/>
                  <a:pt x="12434" y="12431"/>
                </a:cubicBezTo>
                <a:cubicBezTo>
                  <a:pt x="11676" y="13187"/>
                  <a:pt x="10664" y="13590"/>
                  <a:pt x="9635" y="13590"/>
                </a:cubicBezTo>
                <a:cubicBezTo>
                  <a:pt x="9126" y="13590"/>
                  <a:pt x="8614" y="13491"/>
                  <a:pt x="8125" y="13289"/>
                </a:cubicBezTo>
                <a:cubicBezTo>
                  <a:pt x="6649" y="12675"/>
                  <a:pt x="5686" y="11236"/>
                  <a:pt x="5686" y="9637"/>
                </a:cubicBezTo>
                <a:cubicBezTo>
                  <a:pt x="5689" y="7454"/>
                  <a:pt x="7457" y="5686"/>
                  <a:pt x="9640" y="5686"/>
                </a:cubicBezTo>
                <a:close/>
                <a:moveTo>
                  <a:pt x="9640" y="1"/>
                </a:moveTo>
                <a:cubicBezTo>
                  <a:pt x="8297" y="1"/>
                  <a:pt x="7068" y="748"/>
                  <a:pt x="6451" y="1940"/>
                </a:cubicBezTo>
                <a:cubicBezTo>
                  <a:pt x="6093" y="1826"/>
                  <a:pt x="5726" y="1771"/>
                  <a:pt x="5363" y="1771"/>
                </a:cubicBezTo>
                <a:cubicBezTo>
                  <a:pt x="4425" y="1771"/>
                  <a:pt x="3509" y="2139"/>
                  <a:pt x="2825" y="2822"/>
                </a:cubicBezTo>
                <a:cubicBezTo>
                  <a:pt x="1877" y="3771"/>
                  <a:pt x="1536" y="5168"/>
                  <a:pt x="1940" y="6448"/>
                </a:cubicBezTo>
                <a:cubicBezTo>
                  <a:pt x="750" y="7065"/>
                  <a:pt x="1" y="8297"/>
                  <a:pt x="1" y="9637"/>
                </a:cubicBezTo>
                <a:cubicBezTo>
                  <a:pt x="1" y="10977"/>
                  <a:pt x="750" y="12208"/>
                  <a:pt x="1940" y="12826"/>
                </a:cubicBezTo>
                <a:cubicBezTo>
                  <a:pt x="1536" y="14105"/>
                  <a:pt x="1877" y="15503"/>
                  <a:pt x="2825" y="16451"/>
                </a:cubicBezTo>
                <a:cubicBezTo>
                  <a:pt x="3510" y="17136"/>
                  <a:pt x="4428" y="17504"/>
                  <a:pt x="5367" y="17504"/>
                </a:cubicBezTo>
                <a:cubicBezTo>
                  <a:pt x="5729" y="17504"/>
                  <a:pt x="6095" y="17449"/>
                  <a:pt x="6451" y="17337"/>
                </a:cubicBezTo>
                <a:cubicBezTo>
                  <a:pt x="7068" y="18526"/>
                  <a:pt x="8297" y="19273"/>
                  <a:pt x="9640" y="19273"/>
                </a:cubicBezTo>
                <a:cubicBezTo>
                  <a:pt x="10980" y="19273"/>
                  <a:pt x="12208" y="18526"/>
                  <a:pt x="12826" y="17337"/>
                </a:cubicBezTo>
                <a:cubicBezTo>
                  <a:pt x="13182" y="17449"/>
                  <a:pt x="13547" y="17504"/>
                  <a:pt x="13909" y="17504"/>
                </a:cubicBezTo>
                <a:cubicBezTo>
                  <a:pt x="14848" y="17504"/>
                  <a:pt x="15767" y="17136"/>
                  <a:pt x="16451" y="16451"/>
                </a:cubicBezTo>
                <a:cubicBezTo>
                  <a:pt x="17400" y="15503"/>
                  <a:pt x="17740" y="14105"/>
                  <a:pt x="17336" y="12826"/>
                </a:cubicBezTo>
                <a:cubicBezTo>
                  <a:pt x="18526" y="12208"/>
                  <a:pt x="19276" y="10977"/>
                  <a:pt x="19276" y="9637"/>
                </a:cubicBezTo>
                <a:cubicBezTo>
                  <a:pt x="19276" y="8297"/>
                  <a:pt x="18526" y="7065"/>
                  <a:pt x="17336" y="6448"/>
                </a:cubicBezTo>
                <a:cubicBezTo>
                  <a:pt x="17740" y="5168"/>
                  <a:pt x="17400" y="3771"/>
                  <a:pt x="16451" y="2822"/>
                </a:cubicBezTo>
                <a:cubicBezTo>
                  <a:pt x="15768" y="2139"/>
                  <a:pt x="14851" y="1771"/>
                  <a:pt x="13914" y="1771"/>
                </a:cubicBezTo>
                <a:cubicBezTo>
                  <a:pt x="13550" y="1771"/>
                  <a:pt x="13183" y="1826"/>
                  <a:pt x="12826" y="1940"/>
                </a:cubicBezTo>
                <a:cubicBezTo>
                  <a:pt x="12208" y="748"/>
                  <a:pt x="10980" y="1"/>
                  <a:pt x="96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78" name="Google Shape;7878;p77"/>
          <p:cNvSpPr/>
          <p:nvPr/>
        </p:nvSpPr>
        <p:spPr>
          <a:xfrm>
            <a:off x="7974508" y="2731069"/>
            <a:ext cx="339253" cy="299542"/>
          </a:xfrm>
          <a:custGeom>
            <a:avLst/>
            <a:gdLst/>
            <a:ahLst/>
            <a:cxnLst/>
            <a:rect l="l" t="t" r="r" b="b"/>
            <a:pathLst>
              <a:path w="19273" h="17017" extrusionOk="0">
                <a:moveTo>
                  <a:pt x="5119" y="1"/>
                </a:moveTo>
                <a:cubicBezTo>
                  <a:pt x="2198" y="1"/>
                  <a:pt x="0" y="2389"/>
                  <a:pt x="0" y="5554"/>
                </a:cubicBezTo>
                <a:cubicBezTo>
                  <a:pt x="0" y="8974"/>
                  <a:pt x="2744" y="11311"/>
                  <a:pt x="6902" y="14855"/>
                </a:cubicBezTo>
                <a:cubicBezTo>
                  <a:pt x="7607" y="15458"/>
                  <a:pt x="8408" y="16138"/>
                  <a:pt x="9239" y="16867"/>
                </a:cubicBezTo>
                <a:cubicBezTo>
                  <a:pt x="9352" y="16966"/>
                  <a:pt x="9493" y="17016"/>
                  <a:pt x="9635" y="17016"/>
                </a:cubicBezTo>
                <a:cubicBezTo>
                  <a:pt x="9776" y="17016"/>
                  <a:pt x="9918" y="16966"/>
                  <a:pt x="10031" y="16867"/>
                </a:cubicBezTo>
                <a:cubicBezTo>
                  <a:pt x="10862" y="16138"/>
                  <a:pt x="11663" y="15458"/>
                  <a:pt x="12370" y="14855"/>
                </a:cubicBezTo>
                <a:cubicBezTo>
                  <a:pt x="16526" y="11314"/>
                  <a:pt x="19272" y="8974"/>
                  <a:pt x="19272" y="5554"/>
                </a:cubicBezTo>
                <a:cubicBezTo>
                  <a:pt x="19272" y="2389"/>
                  <a:pt x="17071" y="1"/>
                  <a:pt x="14153" y="1"/>
                </a:cubicBezTo>
                <a:cubicBezTo>
                  <a:pt x="13105" y="1"/>
                  <a:pt x="12148" y="332"/>
                  <a:pt x="11301" y="986"/>
                </a:cubicBezTo>
                <a:cubicBezTo>
                  <a:pt x="10491" y="1612"/>
                  <a:pt x="9952" y="2410"/>
                  <a:pt x="9636" y="2991"/>
                </a:cubicBezTo>
                <a:cubicBezTo>
                  <a:pt x="9317" y="2410"/>
                  <a:pt x="8778" y="1612"/>
                  <a:pt x="7968" y="986"/>
                </a:cubicBezTo>
                <a:cubicBezTo>
                  <a:pt x="7122" y="332"/>
                  <a:pt x="6164" y="1"/>
                  <a:pt x="51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879" name="Google Shape;7879;p77"/>
          <p:cNvGrpSpPr/>
          <p:nvPr/>
        </p:nvGrpSpPr>
        <p:grpSpPr>
          <a:xfrm>
            <a:off x="1874281" y="3981487"/>
            <a:ext cx="355218" cy="279880"/>
            <a:chOff x="5629975" y="3255775"/>
            <a:chExt cx="504500" cy="397500"/>
          </a:xfrm>
        </p:grpSpPr>
        <p:sp>
          <p:nvSpPr>
            <p:cNvPr id="7880" name="Google Shape;7880;p77"/>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1" name="Google Shape;7881;p77"/>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2" name="Google Shape;7882;p77"/>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3" name="Google Shape;7883;p77"/>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4" name="Google Shape;7884;p77"/>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85" name="Google Shape;7885;p77"/>
          <p:cNvGrpSpPr/>
          <p:nvPr/>
        </p:nvGrpSpPr>
        <p:grpSpPr>
          <a:xfrm>
            <a:off x="3755839" y="3981593"/>
            <a:ext cx="340256" cy="279669"/>
            <a:chOff x="6234950" y="3255925"/>
            <a:chExt cx="483250" cy="397200"/>
          </a:xfrm>
        </p:grpSpPr>
        <p:sp>
          <p:nvSpPr>
            <p:cNvPr id="7886" name="Google Shape;7886;p77"/>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7" name="Google Shape;7887;p77"/>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8" name="Google Shape;7888;p77"/>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89" name="Google Shape;7889;p77"/>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0" name="Google Shape;7890;p77"/>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1" name="Google Shape;7891;p77"/>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92" name="Google Shape;7892;p77"/>
          <p:cNvGrpSpPr/>
          <p:nvPr/>
        </p:nvGrpSpPr>
        <p:grpSpPr>
          <a:xfrm>
            <a:off x="5051107" y="3125970"/>
            <a:ext cx="318042" cy="339253"/>
            <a:chOff x="914900" y="3806450"/>
            <a:chExt cx="451700" cy="481825"/>
          </a:xfrm>
        </p:grpSpPr>
        <p:sp>
          <p:nvSpPr>
            <p:cNvPr id="7893" name="Google Shape;7893;p77"/>
            <p:cNvSpPr/>
            <p:nvPr/>
          </p:nvSpPr>
          <p:spPr>
            <a:xfrm>
              <a:off x="914900" y="4174425"/>
              <a:ext cx="423400" cy="113850"/>
            </a:xfrm>
            <a:custGeom>
              <a:avLst/>
              <a:gdLst/>
              <a:ahLst/>
              <a:cxnLst/>
              <a:rect l="l" t="t" r="r" b="b"/>
              <a:pathLst>
                <a:path w="16936" h="4554" extrusionOk="0">
                  <a:moveTo>
                    <a:pt x="564" y="0"/>
                  </a:moveTo>
                  <a:cubicBezTo>
                    <a:pt x="250" y="0"/>
                    <a:pt x="0" y="250"/>
                    <a:pt x="0" y="563"/>
                  </a:cubicBezTo>
                  <a:cubicBezTo>
                    <a:pt x="0" y="877"/>
                    <a:pt x="250" y="1130"/>
                    <a:pt x="564" y="1130"/>
                  </a:cubicBezTo>
                  <a:lnTo>
                    <a:pt x="2259" y="1130"/>
                  </a:lnTo>
                  <a:lnTo>
                    <a:pt x="2259" y="2861"/>
                  </a:lnTo>
                  <a:cubicBezTo>
                    <a:pt x="2259" y="3795"/>
                    <a:pt x="3015" y="4553"/>
                    <a:pt x="3951" y="4553"/>
                  </a:cubicBezTo>
                  <a:cubicBezTo>
                    <a:pt x="4264" y="4553"/>
                    <a:pt x="4517" y="4300"/>
                    <a:pt x="4517" y="3990"/>
                  </a:cubicBezTo>
                  <a:lnTo>
                    <a:pt x="4517" y="1130"/>
                  </a:lnTo>
                  <a:lnTo>
                    <a:pt x="5646" y="1130"/>
                  </a:lnTo>
                  <a:lnTo>
                    <a:pt x="5646" y="1693"/>
                  </a:lnTo>
                  <a:cubicBezTo>
                    <a:pt x="5646" y="2629"/>
                    <a:pt x="6402" y="3424"/>
                    <a:pt x="7339" y="3424"/>
                  </a:cubicBezTo>
                  <a:cubicBezTo>
                    <a:pt x="7652" y="3424"/>
                    <a:pt x="7905" y="3171"/>
                    <a:pt x="7905" y="2861"/>
                  </a:cubicBezTo>
                  <a:lnTo>
                    <a:pt x="7905" y="1130"/>
                  </a:lnTo>
                  <a:lnTo>
                    <a:pt x="9034" y="1130"/>
                  </a:lnTo>
                  <a:lnTo>
                    <a:pt x="9034" y="3990"/>
                  </a:lnTo>
                  <a:cubicBezTo>
                    <a:pt x="9034" y="4300"/>
                    <a:pt x="9284" y="4553"/>
                    <a:pt x="9597" y="4553"/>
                  </a:cubicBezTo>
                  <a:cubicBezTo>
                    <a:pt x="9910" y="4553"/>
                    <a:pt x="10163" y="4300"/>
                    <a:pt x="10163" y="3990"/>
                  </a:cubicBezTo>
                  <a:lnTo>
                    <a:pt x="10163" y="1130"/>
                  </a:lnTo>
                  <a:lnTo>
                    <a:pt x="16373" y="1130"/>
                  </a:lnTo>
                  <a:cubicBezTo>
                    <a:pt x="16686" y="1130"/>
                    <a:pt x="16936" y="877"/>
                    <a:pt x="16936" y="563"/>
                  </a:cubicBezTo>
                  <a:cubicBezTo>
                    <a:pt x="16936" y="250"/>
                    <a:pt x="16686" y="0"/>
                    <a:pt x="1637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4" name="Google Shape;7894;p77"/>
            <p:cNvSpPr/>
            <p:nvPr/>
          </p:nvSpPr>
          <p:spPr>
            <a:xfrm>
              <a:off x="971350" y="3806450"/>
              <a:ext cx="254100" cy="339775"/>
            </a:xfrm>
            <a:custGeom>
              <a:avLst/>
              <a:gdLst/>
              <a:ahLst/>
              <a:cxnLst/>
              <a:rect l="l" t="t" r="r" b="b"/>
              <a:pathLst>
                <a:path w="10164" h="13591" extrusionOk="0">
                  <a:moveTo>
                    <a:pt x="7563" y="2032"/>
                  </a:moveTo>
                  <a:cubicBezTo>
                    <a:pt x="7853" y="2032"/>
                    <a:pt x="8131" y="2256"/>
                    <a:pt x="8131" y="2596"/>
                  </a:cubicBezTo>
                  <a:cubicBezTo>
                    <a:pt x="8131" y="2937"/>
                    <a:pt x="7852" y="3163"/>
                    <a:pt x="7562" y="3163"/>
                  </a:cubicBezTo>
                  <a:cubicBezTo>
                    <a:pt x="7423" y="3163"/>
                    <a:pt x="7282" y="3111"/>
                    <a:pt x="7168" y="2997"/>
                  </a:cubicBezTo>
                  <a:cubicBezTo>
                    <a:pt x="6945" y="2777"/>
                    <a:pt x="6945" y="2418"/>
                    <a:pt x="7168" y="2199"/>
                  </a:cubicBezTo>
                  <a:cubicBezTo>
                    <a:pt x="7283" y="2083"/>
                    <a:pt x="7425" y="2032"/>
                    <a:pt x="7563" y="2032"/>
                  </a:cubicBezTo>
                  <a:close/>
                  <a:moveTo>
                    <a:pt x="7339" y="0"/>
                  </a:moveTo>
                  <a:cubicBezTo>
                    <a:pt x="5412" y="0"/>
                    <a:pt x="3759" y="1087"/>
                    <a:pt x="2901" y="2668"/>
                  </a:cubicBezTo>
                  <a:cubicBezTo>
                    <a:pt x="2852" y="2674"/>
                    <a:pt x="2804" y="2686"/>
                    <a:pt x="2762" y="2704"/>
                  </a:cubicBezTo>
                  <a:cubicBezTo>
                    <a:pt x="2602" y="2782"/>
                    <a:pt x="2431" y="2819"/>
                    <a:pt x="2260" y="2819"/>
                  </a:cubicBezTo>
                  <a:cubicBezTo>
                    <a:pt x="1967" y="2819"/>
                    <a:pt x="1678" y="2707"/>
                    <a:pt x="1458" y="2494"/>
                  </a:cubicBezTo>
                  <a:cubicBezTo>
                    <a:pt x="1247" y="2280"/>
                    <a:pt x="1127" y="1994"/>
                    <a:pt x="1130" y="1696"/>
                  </a:cubicBezTo>
                  <a:cubicBezTo>
                    <a:pt x="1130" y="1395"/>
                    <a:pt x="1247" y="1178"/>
                    <a:pt x="1458" y="964"/>
                  </a:cubicBezTo>
                  <a:cubicBezTo>
                    <a:pt x="1681" y="744"/>
                    <a:pt x="1681" y="386"/>
                    <a:pt x="1458" y="166"/>
                  </a:cubicBezTo>
                  <a:cubicBezTo>
                    <a:pt x="1348" y="56"/>
                    <a:pt x="1204" y="1"/>
                    <a:pt x="1059" y="1"/>
                  </a:cubicBezTo>
                  <a:cubicBezTo>
                    <a:pt x="915" y="1"/>
                    <a:pt x="770" y="56"/>
                    <a:pt x="660" y="166"/>
                  </a:cubicBezTo>
                  <a:cubicBezTo>
                    <a:pt x="236" y="594"/>
                    <a:pt x="1" y="1093"/>
                    <a:pt x="1" y="1696"/>
                  </a:cubicBezTo>
                  <a:cubicBezTo>
                    <a:pt x="1" y="2942"/>
                    <a:pt x="1010" y="3954"/>
                    <a:pt x="2259" y="3954"/>
                  </a:cubicBezTo>
                  <a:cubicBezTo>
                    <a:pt x="2307" y="3954"/>
                    <a:pt x="2353" y="3939"/>
                    <a:pt x="2401" y="3936"/>
                  </a:cubicBezTo>
                  <a:lnTo>
                    <a:pt x="2401" y="3936"/>
                  </a:lnTo>
                  <a:cubicBezTo>
                    <a:pt x="2319" y="4282"/>
                    <a:pt x="2274" y="4635"/>
                    <a:pt x="2265" y="4990"/>
                  </a:cubicBezTo>
                  <a:cubicBezTo>
                    <a:pt x="2976" y="4680"/>
                    <a:pt x="3741" y="4517"/>
                    <a:pt x="4518" y="4517"/>
                  </a:cubicBezTo>
                  <a:lnTo>
                    <a:pt x="5081" y="4517"/>
                  </a:lnTo>
                  <a:cubicBezTo>
                    <a:pt x="6017" y="4517"/>
                    <a:pt x="6773" y="5276"/>
                    <a:pt x="6776" y="6213"/>
                  </a:cubicBezTo>
                  <a:lnTo>
                    <a:pt x="6776" y="9073"/>
                  </a:lnTo>
                  <a:cubicBezTo>
                    <a:pt x="6776" y="10925"/>
                    <a:pt x="5864" y="12557"/>
                    <a:pt x="4482" y="13590"/>
                  </a:cubicBezTo>
                  <a:lnTo>
                    <a:pt x="6210" y="13590"/>
                  </a:lnTo>
                  <a:cubicBezTo>
                    <a:pt x="8393" y="13590"/>
                    <a:pt x="10164" y="11820"/>
                    <a:pt x="10164" y="9636"/>
                  </a:cubicBezTo>
                  <a:lnTo>
                    <a:pt x="1016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5" name="Google Shape;7895;p77"/>
            <p:cNvSpPr/>
            <p:nvPr/>
          </p:nvSpPr>
          <p:spPr>
            <a:xfrm>
              <a:off x="971350" y="3947600"/>
              <a:ext cx="141175" cy="198625"/>
            </a:xfrm>
            <a:custGeom>
              <a:avLst/>
              <a:gdLst/>
              <a:ahLst/>
              <a:cxnLst/>
              <a:rect l="l" t="t" r="r" b="b"/>
              <a:pathLst>
                <a:path w="5647" h="7945" extrusionOk="0">
                  <a:moveTo>
                    <a:pt x="4518" y="0"/>
                  </a:moveTo>
                  <a:cubicBezTo>
                    <a:pt x="2021" y="0"/>
                    <a:pt x="1" y="2060"/>
                    <a:pt x="1" y="4556"/>
                  </a:cubicBezTo>
                  <a:lnTo>
                    <a:pt x="1" y="6815"/>
                  </a:lnTo>
                  <a:cubicBezTo>
                    <a:pt x="934" y="6812"/>
                    <a:pt x="1693" y="6056"/>
                    <a:pt x="1693" y="5120"/>
                  </a:cubicBezTo>
                  <a:cubicBezTo>
                    <a:pt x="1693" y="4806"/>
                    <a:pt x="1946" y="4556"/>
                    <a:pt x="2259" y="4556"/>
                  </a:cubicBezTo>
                  <a:cubicBezTo>
                    <a:pt x="2569" y="4556"/>
                    <a:pt x="2822" y="4806"/>
                    <a:pt x="2822" y="5120"/>
                  </a:cubicBezTo>
                  <a:cubicBezTo>
                    <a:pt x="2822" y="6547"/>
                    <a:pt x="1753" y="7718"/>
                    <a:pt x="377" y="7905"/>
                  </a:cubicBezTo>
                  <a:cubicBezTo>
                    <a:pt x="434" y="7929"/>
                    <a:pt x="501" y="7941"/>
                    <a:pt x="564" y="7944"/>
                  </a:cubicBezTo>
                  <a:lnTo>
                    <a:pt x="1130" y="7944"/>
                  </a:lnTo>
                  <a:cubicBezTo>
                    <a:pt x="3623" y="7944"/>
                    <a:pt x="5647" y="5921"/>
                    <a:pt x="5647" y="3427"/>
                  </a:cubicBezTo>
                  <a:lnTo>
                    <a:pt x="5647" y="567"/>
                  </a:lnTo>
                  <a:cubicBezTo>
                    <a:pt x="5647" y="253"/>
                    <a:pt x="5394" y="0"/>
                    <a:pt x="50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6" name="Google Shape;7896;p77"/>
            <p:cNvSpPr/>
            <p:nvPr/>
          </p:nvSpPr>
          <p:spPr>
            <a:xfrm>
              <a:off x="1253675" y="3806450"/>
              <a:ext cx="112925" cy="90350"/>
            </a:xfrm>
            <a:custGeom>
              <a:avLst/>
              <a:gdLst/>
              <a:ahLst/>
              <a:cxnLst/>
              <a:rect l="l" t="t" r="r" b="b"/>
              <a:pathLst>
                <a:path w="4517" h="3614" extrusionOk="0">
                  <a:moveTo>
                    <a:pt x="0" y="0"/>
                  </a:moveTo>
                  <a:lnTo>
                    <a:pt x="0" y="1696"/>
                  </a:lnTo>
                  <a:cubicBezTo>
                    <a:pt x="142" y="1685"/>
                    <a:pt x="428" y="1669"/>
                    <a:pt x="771" y="1669"/>
                  </a:cubicBezTo>
                  <a:cubicBezTo>
                    <a:pt x="1415" y="1669"/>
                    <a:pt x="2264" y="1726"/>
                    <a:pt x="2749" y="1988"/>
                  </a:cubicBezTo>
                  <a:cubicBezTo>
                    <a:pt x="3355" y="2313"/>
                    <a:pt x="4062" y="3078"/>
                    <a:pt x="4517" y="3614"/>
                  </a:cubicBezTo>
                  <a:lnTo>
                    <a:pt x="4517" y="2259"/>
                  </a:lnTo>
                  <a:cubicBezTo>
                    <a:pt x="4517" y="1012"/>
                    <a:pt x="3505" y="0"/>
                    <a:pt x="22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897" name="Google Shape;7897;p77"/>
            <p:cNvSpPr/>
            <p:nvPr/>
          </p:nvSpPr>
          <p:spPr>
            <a:xfrm>
              <a:off x="1253600" y="3876425"/>
              <a:ext cx="95025" cy="42975"/>
            </a:xfrm>
            <a:custGeom>
              <a:avLst/>
              <a:gdLst/>
              <a:ahLst/>
              <a:cxnLst/>
              <a:rect l="l" t="t" r="r" b="b"/>
              <a:pathLst>
                <a:path w="3801" h="1719" extrusionOk="0">
                  <a:moveTo>
                    <a:pt x="726" y="0"/>
                  </a:moveTo>
                  <a:cubicBezTo>
                    <a:pt x="478" y="0"/>
                    <a:pt x="239" y="9"/>
                    <a:pt x="42" y="23"/>
                  </a:cubicBezTo>
                  <a:lnTo>
                    <a:pt x="0" y="23"/>
                  </a:lnTo>
                  <a:lnTo>
                    <a:pt x="3" y="1718"/>
                  </a:lnTo>
                  <a:lnTo>
                    <a:pt x="3800" y="1718"/>
                  </a:lnTo>
                  <a:cubicBezTo>
                    <a:pt x="3379" y="1203"/>
                    <a:pt x="2692" y="438"/>
                    <a:pt x="2219" y="182"/>
                  </a:cubicBezTo>
                  <a:cubicBezTo>
                    <a:pt x="1969" y="49"/>
                    <a:pt x="1321" y="0"/>
                    <a:pt x="7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898" name="Google Shape;7898;p77"/>
          <p:cNvGrpSpPr/>
          <p:nvPr/>
        </p:nvGrpSpPr>
        <p:grpSpPr>
          <a:xfrm>
            <a:off x="5470028" y="3125785"/>
            <a:ext cx="346347" cy="339623"/>
            <a:chOff x="1490050" y="3805975"/>
            <a:chExt cx="491900" cy="482350"/>
          </a:xfrm>
        </p:grpSpPr>
        <p:sp>
          <p:nvSpPr>
            <p:cNvPr id="7899" name="Google Shape;7899;p77"/>
            <p:cNvSpPr/>
            <p:nvPr/>
          </p:nvSpPr>
          <p:spPr>
            <a:xfrm>
              <a:off x="1541775" y="3877050"/>
              <a:ext cx="302500" cy="277225"/>
            </a:xfrm>
            <a:custGeom>
              <a:avLst/>
              <a:gdLst/>
              <a:ahLst/>
              <a:cxnLst/>
              <a:rect l="l" t="t" r="r" b="b"/>
              <a:pathLst>
                <a:path w="12100" h="11089" extrusionOk="0">
                  <a:moveTo>
                    <a:pt x="10512" y="1"/>
                  </a:moveTo>
                  <a:lnTo>
                    <a:pt x="0" y="10513"/>
                  </a:lnTo>
                  <a:cubicBezTo>
                    <a:pt x="207" y="10475"/>
                    <a:pt x="415" y="10456"/>
                    <a:pt x="622" y="10456"/>
                  </a:cubicBezTo>
                  <a:cubicBezTo>
                    <a:pt x="1327" y="10456"/>
                    <a:pt x="2020" y="10674"/>
                    <a:pt x="2602" y="11088"/>
                  </a:cubicBezTo>
                  <a:lnTo>
                    <a:pt x="12099" y="1588"/>
                  </a:lnTo>
                  <a:lnTo>
                    <a:pt x="1051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00" name="Google Shape;7900;p77"/>
            <p:cNvSpPr/>
            <p:nvPr/>
          </p:nvSpPr>
          <p:spPr>
            <a:xfrm>
              <a:off x="1824450" y="3805975"/>
              <a:ext cx="157500" cy="150525"/>
            </a:xfrm>
            <a:custGeom>
              <a:avLst/>
              <a:gdLst/>
              <a:ahLst/>
              <a:cxnLst/>
              <a:rect l="l" t="t" r="r" b="b"/>
              <a:pathLst>
                <a:path w="6300" h="6021" extrusionOk="0">
                  <a:moveTo>
                    <a:pt x="3211" y="0"/>
                  </a:moveTo>
                  <a:cubicBezTo>
                    <a:pt x="2484" y="0"/>
                    <a:pt x="1758" y="281"/>
                    <a:pt x="1208" y="841"/>
                  </a:cubicBezTo>
                  <a:lnTo>
                    <a:pt x="0" y="2049"/>
                  </a:lnTo>
                  <a:lnTo>
                    <a:pt x="3972" y="6021"/>
                  </a:lnTo>
                  <a:lnTo>
                    <a:pt x="5180" y="4813"/>
                  </a:lnTo>
                  <a:cubicBezTo>
                    <a:pt x="6294" y="3717"/>
                    <a:pt x="6300" y="1925"/>
                    <a:pt x="5198" y="823"/>
                  </a:cubicBezTo>
                  <a:cubicBezTo>
                    <a:pt x="4649" y="274"/>
                    <a:pt x="3930" y="0"/>
                    <a:pt x="321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01" name="Google Shape;7901;p77"/>
            <p:cNvSpPr/>
            <p:nvPr/>
          </p:nvSpPr>
          <p:spPr>
            <a:xfrm>
              <a:off x="1626675" y="3936600"/>
              <a:ext cx="277225" cy="302600"/>
            </a:xfrm>
            <a:custGeom>
              <a:avLst/>
              <a:gdLst/>
              <a:ahLst/>
              <a:cxnLst/>
              <a:rect l="l" t="t" r="r" b="b"/>
              <a:pathLst>
                <a:path w="11089" h="12104" extrusionOk="0">
                  <a:moveTo>
                    <a:pt x="9501" y="1"/>
                  </a:moveTo>
                  <a:lnTo>
                    <a:pt x="1" y="9501"/>
                  </a:lnTo>
                  <a:cubicBezTo>
                    <a:pt x="537" y="10254"/>
                    <a:pt x="745" y="11194"/>
                    <a:pt x="576" y="12103"/>
                  </a:cubicBezTo>
                  <a:lnTo>
                    <a:pt x="11088" y="1591"/>
                  </a:lnTo>
                  <a:lnTo>
                    <a:pt x="950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02" name="Google Shape;7902;p77"/>
            <p:cNvSpPr/>
            <p:nvPr/>
          </p:nvSpPr>
          <p:spPr>
            <a:xfrm>
              <a:off x="1490050" y="4166500"/>
              <a:ext cx="129950" cy="121825"/>
            </a:xfrm>
            <a:custGeom>
              <a:avLst/>
              <a:gdLst/>
              <a:ahLst/>
              <a:cxnLst/>
              <a:rect l="l" t="t" r="r" b="b"/>
              <a:pathLst>
                <a:path w="5198" h="4873" extrusionOk="0">
                  <a:moveTo>
                    <a:pt x="2693" y="0"/>
                  </a:moveTo>
                  <a:cubicBezTo>
                    <a:pt x="2243" y="0"/>
                    <a:pt x="1790" y="133"/>
                    <a:pt x="1398" y="405"/>
                  </a:cubicBezTo>
                  <a:lnTo>
                    <a:pt x="1398" y="402"/>
                  </a:lnTo>
                  <a:lnTo>
                    <a:pt x="741" y="2446"/>
                  </a:lnTo>
                  <a:lnTo>
                    <a:pt x="139" y="4118"/>
                  </a:lnTo>
                  <a:cubicBezTo>
                    <a:pt x="0" y="4500"/>
                    <a:pt x="295" y="4872"/>
                    <a:pt x="664" y="4872"/>
                  </a:cubicBezTo>
                  <a:cubicBezTo>
                    <a:pt x="727" y="4872"/>
                    <a:pt x="793" y="4861"/>
                    <a:pt x="859" y="4837"/>
                  </a:cubicBezTo>
                  <a:lnTo>
                    <a:pt x="2530" y="4235"/>
                  </a:lnTo>
                  <a:lnTo>
                    <a:pt x="4574" y="3579"/>
                  </a:lnTo>
                  <a:cubicBezTo>
                    <a:pt x="5198" y="2672"/>
                    <a:pt x="5086" y="1450"/>
                    <a:pt x="4306" y="670"/>
                  </a:cubicBezTo>
                  <a:cubicBezTo>
                    <a:pt x="3866" y="228"/>
                    <a:pt x="3282" y="0"/>
                    <a:pt x="269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03" name="Google Shape;7903;p77"/>
          <p:cNvGrpSpPr/>
          <p:nvPr/>
        </p:nvGrpSpPr>
        <p:grpSpPr>
          <a:xfrm>
            <a:off x="5893896" y="3125970"/>
            <a:ext cx="311899" cy="339253"/>
            <a:chOff x="2104275" y="3806450"/>
            <a:chExt cx="442975" cy="481825"/>
          </a:xfrm>
        </p:grpSpPr>
        <p:sp>
          <p:nvSpPr>
            <p:cNvPr id="7904" name="Google Shape;7904;p77"/>
            <p:cNvSpPr/>
            <p:nvPr/>
          </p:nvSpPr>
          <p:spPr>
            <a:xfrm>
              <a:off x="2104275" y="3806450"/>
              <a:ext cx="442975" cy="481825"/>
            </a:xfrm>
            <a:custGeom>
              <a:avLst/>
              <a:gdLst/>
              <a:ahLst/>
              <a:cxnLst/>
              <a:rect l="l" t="t" r="r" b="b"/>
              <a:pathLst>
                <a:path w="17719" h="19273" extrusionOk="0">
                  <a:moveTo>
                    <a:pt x="8889" y="1130"/>
                  </a:moveTo>
                  <a:cubicBezTo>
                    <a:pt x="9660" y="1130"/>
                    <a:pt x="10482" y="2382"/>
                    <a:pt x="11039" y="4343"/>
                  </a:cubicBezTo>
                  <a:cubicBezTo>
                    <a:pt x="10308" y="4586"/>
                    <a:pt x="9594" y="4870"/>
                    <a:pt x="8895" y="5192"/>
                  </a:cubicBezTo>
                  <a:cubicBezTo>
                    <a:pt x="8194" y="4864"/>
                    <a:pt x="7474" y="4577"/>
                    <a:pt x="6742" y="4331"/>
                  </a:cubicBezTo>
                  <a:cubicBezTo>
                    <a:pt x="7302" y="2379"/>
                    <a:pt x="8121" y="1130"/>
                    <a:pt x="8889" y="1130"/>
                  </a:cubicBezTo>
                  <a:close/>
                  <a:moveTo>
                    <a:pt x="6471" y="5445"/>
                  </a:moveTo>
                  <a:cubicBezTo>
                    <a:pt x="6830" y="5565"/>
                    <a:pt x="7200" y="5704"/>
                    <a:pt x="7570" y="5854"/>
                  </a:cubicBezTo>
                  <a:cubicBezTo>
                    <a:pt x="6571" y="6393"/>
                    <a:pt x="6878" y="6243"/>
                    <a:pt x="6273" y="6616"/>
                  </a:cubicBezTo>
                  <a:cubicBezTo>
                    <a:pt x="6330" y="6210"/>
                    <a:pt x="6396" y="5815"/>
                    <a:pt x="6471" y="5445"/>
                  </a:cubicBezTo>
                  <a:close/>
                  <a:moveTo>
                    <a:pt x="11307" y="5445"/>
                  </a:moveTo>
                  <a:cubicBezTo>
                    <a:pt x="11386" y="5815"/>
                    <a:pt x="11449" y="6210"/>
                    <a:pt x="11506" y="6616"/>
                  </a:cubicBezTo>
                  <a:cubicBezTo>
                    <a:pt x="10895" y="6240"/>
                    <a:pt x="11220" y="6399"/>
                    <a:pt x="10208" y="5854"/>
                  </a:cubicBezTo>
                  <a:cubicBezTo>
                    <a:pt x="10582" y="5704"/>
                    <a:pt x="10949" y="5565"/>
                    <a:pt x="11307" y="5445"/>
                  </a:cubicBezTo>
                  <a:close/>
                  <a:moveTo>
                    <a:pt x="13999" y="4845"/>
                  </a:moveTo>
                  <a:cubicBezTo>
                    <a:pt x="14142" y="5686"/>
                    <a:pt x="14870" y="6249"/>
                    <a:pt x="15661" y="6249"/>
                  </a:cubicBezTo>
                  <a:cubicBezTo>
                    <a:pt x="15873" y="6249"/>
                    <a:pt x="16089" y="6209"/>
                    <a:pt x="16300" y="6122"/>
                  </a:cubicBezTo>
                  <a:lnTo>
                    <a:pt x="16300" y="6122"/>
                  </a:lnTo>
                  <a:cubicBezTo>
                    <a:pt x="16201" y="6676"/>
                    <a:pt x="15821" y="7384"/>
                    <a:pt x="15183" y="8158"/>
                  </a:cubicBezTo>
                  <a:cubicBezTo>
                    <a:pt x="14993" y="8390"/>
                    <a:pt x="14761" y="8625"/>
                    <a:pt x="14535" y="8856"/>
                  </a:cubicBezTo>
                  <a:cubicBezTo>
                    <a:pt x="13963" y="8345"/>
                    <a:pt x="13361" y="7866"/>
                    <a:pt x="12735" y="7423"/>
                  </a:cubicBezTo>
                  <a:cubicBezTo>
                    <a:pt x="12662" y="6652"/>
                    <a:pt x="12551" y="5884"/>
                    <a:pt x="12394" y="5125"/>
                  </a:cubicBezTo>
                  <a:cubicBezTo>
                    <a:pt x="12921" y="4990"/>
                    <a:pt x="13457" y="4897"/>
                    <a:pt x="13999" y="4845"/>
                  </a:cubicBezTo>
                  <a:close/>
                  <a:moveTo>
                    <a:pt x="3779" y="4845"/>
                  </a:moveTo>
                  <a:cubicBezTo>
                    <a:pt x="4321" y="4897"/>
                    <a:pt x="4857" y="4990"/>
                    <a:pt x="5384" y="5129"/>
                  </a:cubicBezTo>
                  <a:cubicBezTo>
                    <a:pt x="5231" y="5887"/>
                    <a:pt x="5116" y="6652"/>
                    <a:pt x="5047" y="7423"/>
                  </a:cubicBezTo>
                  <a:cubicBezTo>
                    <a:pt x="4421" y="7869"/>
                    <a:pt x="3818" y="8348"/>
                    <a:pt x="3246" y="8859"/>
                  </a:cubicBezTo>
                  <a:cubicBezTo>
                    <a:pt x="3020" y="8625"/>
                    <a:pt x="2789" y="8393"/>
                    <a:pt x="2599" y="8161"/>
                  </a:cubicBezTo>
                  <a:cubicBezTo>
                    <a:pt x="1963" y="7387"/>
                    <a:pt x="1584" y="6685"/>
                    <a:pt x="1485" y="6125"/>
                  </a:cubicBezTo>
                  <a:lnTo>
                    <a:pt x="1485" y="6125"/>
                  </a:lnTo>
                  <a:cubicBezTo>
                    <a:pt x="1683" y="6207"/>
                    <a:pt x="1897" y="6249"/>
                    <a:pt x="2114" y="6249"/>
                  </a:cubicBezTo>
                  <a:cubicBezTo>
                    <a:pt x="2936" y="6246"/>
                    <a:pt x="3638" y="5655"/>
                    <a:pt x="3779" y="4845"/>
                  </a:cubicBezTo>
                  <a:close/>
                  <a:moveTo>
                    <a:pt x="4951" y="8893"/>
                  </a:moveTo>
                  <a:lnTo>
                    <a:pt x="4951" y="8893"/>
                  </a:lnTo>
                  <a:cubicBezTo>
                    <a:pt x="4945" y="9143"/>
                    <a:pt x="4939" y="9389"/>
                    <a:pt x="4939" y="9636"/>
                  </a:cubicBezTo>
                  <a:cubicBezTo>
                    <a:pt x="4939" y="9882"/>
                    <a:pt x="4945" y="10128"/>
                    <a:pt x="4951" y="10377"/>
                  </a:cubicBezTo>
                  <a:lnTo>
                    <a:pt x="4951" y="10377"/>
                  </a:lnTo>
                  <a:cubicBezTo>
                    <a:pt x="4637" y="10133"/>
                    <a:pt x="4348" y="9886"/>
                    <a:pt x="4065" y="9636"/>
                  </a:cubicBezTo>
                  <a:cubicBezTo>
                    <a:pt x="4348" y="9386"/>
                    <a:pt x="4637" y="9139"/>
                    <a:pt x="4951" y="8893"/>
                  </a:cubicBezTo>
                  <a:close/>
                  <a:moveTo>
                    <a:pt x="12828" y="8896"/>
                  </a:moveTo>
                  <a:lnTo>
                    <a:pt x="12828" y="8896"/>
                  </a:lnTo>
                  <a:cubicBezTo>
                    <a:pt x="13144" y="9139"/>
                    <a:pt x="13430" y="9386"/>
                    <a:pt x="13713" y="9636"/>
                  </a:cubicBezTo>
                  <a:cubicBezTo>
                    <a:pt x="13433" y="9886"/>
                    <a:pt x="13144" y="10133"/>
                    <a:pt x="12828" y="10380"/>
                  </a:cubicBezTo>
                  <a:cubicBezTo>
                    <a:pt x="12837" y="10130"/>
                    <a:pt x="12843" y="9883"/>
                    <a:pt x="12843" y="9636"/>
                  </a:cubicBezTo>
                  <a:cubicBezTo>
                    <a:pt x="12843" y="9389"/>
                    <a:pt x="12837" y="9143"/>
                    <a:pt x="12828" y="8896"/>
                  </a:cubicBezTo>
                  <a:close/>
                  <a:moveTo>
                    <a:pt x="8889" y="6447"/>
                  </a:moveTo>
                  <a:cubicBezTo>
                    <a:pt x="9850" y="6908"/>
                    <a:pt x="10774" y="7441"/>
                    <a:pt x="11657" y="8040"/>
                  </a:cubicBezTo>
                  <a:cubicBezTo>
                    <a:pt x="11693" y="8555"/>
                    <a:pt x="11714" y="9088"/>
                    <a:pt x="11714" y="9636"/>
                  </a:cubicBezTo>
                  <a:cubicBezTo>
                    <a:pt x="11714" y="10187"/>
                    <a:pt x="11693" y="10717"/>
                    <a:pt x="11657" y="11232"/>
                  </a:cubicBezTo>
                  <a:cubicBezTo>
                    <a:pt x="10774" y="11832"/>
                    <a:pt x="9853" y="12365"/>
                    <a:pt x="8895" y="12828"/>
                  </a:cubicBezTo>
                  <a:cubicBezTo>
                    <a:pt x="7932" y="12368"/>
                    <a:pt x="7007" y="11832"/>
                    <a:pt x="6125" y="11232"/>
                  </a:cubicBezTo>
                  <a:cubicBezTo>
                    <a:pt x="6086" y="10717"/>
                    <a:pt x="6068" y="10187"/>
                    <a:pt x="6068" y="9636"/>
                  </a:cubicBezTo>
                  <a:cubicBezTo>
                    <a:pt x="6068" y="9088"/>
                    <a:pt x="6089" y="8555"/>
                    <a:pt x="6125" y="8040"/>
                  </a:cubicBezTo>
                  <a:cubicBezTo>
                    <a:pt x="7004" y="7441"/>
                    <a:pt x="7929" y="6908"/>
                    <a:pt x="8889" y="6447"/>
                  </a:cubicBezTo>
                  <a:close/>
                  <a:moveTo>
                    <a:pt x="6273" y="12657"/>
                  </a:moveTo>
                  <a:lnTo>
                    <a:pt x="6273" y="12657"/>
                  </a:lnTo>
                  <a:cubicBezTo>
                    <a:pt x="6878" y="13033"/>
                    <a:pt x="6571" y="12879"/>
                    <a:pt x="7570" y="13418"/>
                  </a:cubicBezTo>
                  <a:cubicBezTo>
                    <a:pt x="7194" y="13569"/>
                    <a:pt x="6827" y="13708"/>
                    <a:pt x="6471" y="13828"/>
                  </a:cubicBezTo>
                  <a:cubicBezTo>
                    <a:pt x="6393" y="13455"/>
                    <a:pt x="6330" y="13063"/>
                    <a:pt x="6273" y="12657"/>
                  </a:cubicBezTo>
                  <a:close/>
                  <a:moveTo>
                    <a:pt x="11506" y="12657"/>
                  </a:moveTo>
                  <a:cubicBezTo>
                    <a:pt x="11449" y="13063"/>
                    <a:pt x="11386" y="13458"/>
                    <a:pt x="11307" y="13828"/>
                  </a:cubicBezTo>
                  <a:cubicBezTo>
                    <a:pt x="10949" y="13711"/>
                    <a:pt x="10582" y="13569"/>
                    <a:pt x="10208" y="13418"/>
                  </a:cubicBezTo>
                  <a:cubicBezTo>
                    <a:pt x="11181" y="12898"/>
                    <a:pt x="10937" y="13009"/>
                    <a:pt x="11506" y="12657"/>
                  </a:cubicBezTo>
                  <a:close/>
                  <a:moveTo>
                    <a:pt x="14535" y="10416"/>
                  </a:moveTo>
                  <a:cubicBezTo>
                    <a:pt x="14761" y="10648"/>
                    <a:pt x="14993" y="10883"/>
                    <a:pt x="15183" y="11115"/>
                  </a:cubicBezTo>
                  <a:cubicBezTo>
                    <a:pt x="15818" y="11886"/>
                    <a:pt x="16198" y="12590"/>
                    <a:pt x="16294" y="13147"/>
                  </a:cubicBezTo>
                  <a:cubicBezTo>
                    <a:pt x="16095" y="13066"/>
                    <a:pt x="15881" y="13024"/>
                    <a:pt x="15665" y="13024"/>
                  </a:cubicBezTo>
                  <a:cubicBezTo>
                    <a:pt x="14843" y="13024"/>
                    <a:pt x="14141" y="13617"/>
                    <a:pt x="13999" y="14424"/>
                  </a:cubicBezTo>
                  <a:cubicBezTo>
                    <a:pt x="13457" y="14376"/>
                    <a:pt x="12921" y="14280"/>
                    <a:pt x="12394" y="14144"/>
                  </a:cubicBezTo>
                  <a:cubicBezTo>
                    <a:pt x="12551" y="13385"/>
                    <a:pt x="12662" y="12620"/>
                    <a:pt x="12735" y="11850"/>
                  </a:cubicBezTo>
                  <a:cubicBezTo>
                    <a:pt x="13361" y="11407"/>
                    <a:pt x="13963" y="10928"/>
                    <a:pt x="14535" y="10416"/>
                  </a:cubicBezTo>
                  <a:close/>
                  <a:moveTo>
                    <a:pt x="3243" y="10416"/>
                  </a:moveTo>
                  <a:cubicBezTo>
                    <a:pt x="3815" y="10928"/>
                    <a:pt x="4418" y="11407"/>
                    <a:pt x="5044" y="11850"/>
                  </a:cubicBezTo>
                  <a:cubicBezTo>
                    <a:pt x="5116" y="12620"/>
                    <a:pt x="5228" y="13385"/>
                    <a:pt x="5384" y="14144"/>
                  </a:cubicBezTo>
                  <a:cubicBezTo>
                    <a:pt x="4554" y="14353"/>
                    <a:pt x="3815" y="14456"/>
                    <a:pt x="3207" y="14456"/>
                  </a:cubicBezTo>
                  <a:cubicBezTo>
                    <a:pt x="2366" y="14456"/>
                    <a:pt x="1778" y="14258"/>
                    <a:pt x="1554" y="13870"/>
                  </a:cubicBezTo>
                  <a:cubicBezTo>
                    <a:pt x="1238" y="13322"/>
                    <a:pt x="1626" y="12292"/>
                    <a:pt x="2596" y="11115"/>
                  </a:cubicBezTo>
                  <a:cubicBezTo>
                    <a:pt x="2786" y="10883"/>
                    <a:pt x="3020" y="10648"/>
                    <a:pt x="3243" y="10416"/>
                  </a:cubicBezTo>
                  <a:close/>
                  <a:moveTo>
                    <a:pt x="8889" y="14081"/>
                  </a:moveTo>
                  <a:cubicBezTo>
                    <a:pt x="9588" y="14403"/>
                    <a:pt x="10308" y="14689"/>
                    <a:pt x="11039" y="14933"/>
                  </a:cubicBezTo>
                  <a:cubicBezTo>
                    <a:pt x="10482" y="16890"/>
                    <a:pt x="9660" y="18143"/>
                    <a:pt x="8889" y="18143"/>
                  </a:cubicBezTo>
                  <a:cubicBezTo>
                    <a:pt x="8118" y="18143"/>
                    <a:pt x="7296" y="16887"/>
                    <a:pt x="6739" y="14924"/>
                  </a:cubicBezTo>
                  <a:cubicBezTo>
                    <a:pt x="7471" y="14683"/>
                    <a:pt x="8188" y="14400"/>
                    <a:pt x="8889" y="14081"/>
                  </a:cubicBezTo>
                  <a:close/>
                  <a:moveTo>
                    <a:pt x="8889" y="0"/>
                  </a:moveTo>
                  <a:cubicBezTo>
                    <a:pt x="7396" y="0"/>
                    <a:pt x="6312" y="1708"/>
                    <a:pt x="5658" y="4014"/>
                  </a:cubicBezTo>
                  <a:cubicBezTo>
                    <a:pt x="4902" y="3825"/>
                    <a:pt x="4201" y="3719"/>
                    <a:pt x="3568" y="3698"/>
                  </a:cubicBezTo>
                  <a:cubicBezTo>
                    <a:pt x="3260" y="3171"/>
                    <a:pt x="2700" y="2861"/>
                    <a:pt x="2111" y="2861"/>
                  </a:cubicBezTo>
                  <a:cubicBezTo>
                    <a:pt x="1963" y="2861"/>
                    <a:pt x="1813" y="2881"/>
                    <a:pt x="1665" y="2921"/>
                  </a:cubicBezTo>
                  <a:cubicBezTo>
                    <a:pt x="928" y="3123"/>
                    <a:pt x="419" y="3792"/>
                    <a:pt x="422" y="4556"/>
                  </a:cubicBezTo>
                  <a:cubicBezTo>
                    <a:pt x="422" y="4716"/>
                    <a:pt x="449" y="4876"/>
                    <a:pt x="497" y="5026"/>
                  </a:cubicBezTo>
                  <a:cubicBezTo>
                    <a:pt x="63" y="6017"/>
                    <a:pt x="485" y="7372"/>
                    <a:pt x="1726" y="8878"/>
                  </a:cubicBezTo>
                  <a:cubicBezTo>
                    <a:pt x="1933" y="9130"/>
                    <a:pt x="2183" y="9383"/>
                    <a:pt x="2430" y="9636"/>
                  </a:cubicBezTo>
                  <a:cubicBezTo>
                    <a:pt x="2183" y="9892"/>
                    <a:pt x="1933" y="10145"/>
                    <a:pt x="1726" y="10398"/>
                  </a:cubicBezTo>
                  <a:cubicBezTo>
                    <a:pt x="407" y="12000"/>
                    <a:pt x="0" y="13434"/>
                    <a:pt x="578" y="14436"/>
                  </a:cubicBezTo>
                  <a:cubicBezTo>
                    <a:pt x="1045" y="15246"/>
                    <a:pt x="2003" y="15593"/>
                    <a:pt x="3225" y="15593"/>
                  </a:cubicBezTo>
                  <a:cubicBezTo>
                    <a:pt x="3954" y="15593"/>
                    <a:pt x="4782" y="15460"/>
                    <a:pt x="5652" y="15240"/>
                  </a:cubicBezTo>
                  <a:cubicBezTo>
                    <a:pt x="6306" y="17556"/>
                    <a:pt x="7396" y="19272"/>
                    <a:pt x="8889" y="19272"/>
                  </a:cubicBezTo>
                  <a:cubicBezTo>
                    <a:pt x="10383" y="19272"/>
                    <a:pt x="11473" y="17559"/>
                    <a:pt x="12126" y="15246"/>
                  </a:cubicBezTo>
                  <a:cubicBezTo>
                    <a:pt x="12810" y="15424"/>
                    <a:pt x="13509" y="15532"/>
                    <a:pt x="14210" y="15572"/>
                  </a:cubicBezTo>
                  <a:cubicBezTo>
                    <a:pt x="14519" y="16101"/>
                    <a:pt x="15083" y="16413"/>
                    <a:pt x="15674" y="16413"/>
                  </a:cubicBezTo>
                  <a:cubicBezTo>
                    <a:pt x="15820" y="16413"/>
                    <a:pt x="15968" y="16394"/>
                    <a:pt x="16113" y="16354"/>
                  </a:cubicBezTo>
                  <a:cubicBezTo>
                    <a:pt x="16851" y="16153"/>
                    <a:pt x="17363" y="15484"/>
                    <a:pt x="17360" y="14719"/>
                  </a:cubicBezTo>
                  <a:cubicBezTo>
                    <a:pt x="17357" y="14560"/>
                    <a:pt x="17333" y="14400"/>
                    <a:pt x="17285" y="14247"/>
                  </a:cubicBezTo>
                  <a:cubicBezTo>
                    <a:pt x="17718" y="13256"/>
                    <a:pt x="17297" y="11904"/>
                    <a:pt x="16056" y="10398"/>
                  </a:cubicBezTo>
                  <a:cubicBezTo>
                    <a:pt x="15848" y="10142"/>
                    <a:pt x="15595" y="9889"/>
                    <a:pt x="15351" y="9636"/>
                  </a:cubicBezTo>
                  <a:cubicBezTo>
                    <a:pt x="15595" y="9383"/>
                    <a:pt x="15848" y="9130"/>
                    <a:pt x="16056" y="8878"/>
                  </a:cubicBezTo>
                  <a:cubicBezTo>
                    <a:pt x="17261" y="7414"/>
                    <a:pt x="17694" y="6095"/>
                    <a:pt x="17279" y="5044"/>
                  </a:cubicBezTo>
                  <a:cubicBezTo>
                    <a:pt x="17330" y="4885"/>
                    <a:pt x="17357" y="4722"/>
                    <a:pt x="17360" y="4556"/>
                  </a:cubicBezTo>
                  <a:cubicBezTo>
                    <a:pt x="17363" y="3792"/>
                    <a:pt x="16851" y="3120"/>
                    <a:pt x="16113" y="2918"/>
                  </a:cubicBezTo>
                  <a:cubicBezTo>
                    <a:pt x="15967" y="2879"/>
                    <a:pt x="15819" y="2860"/>
                    <a:pt x="15673" y="2860"/>
                  </a:cubicBezTo>
                  <a:cubicBezTo>
                    <a:pt x="15080" y="2860"/>
                    <a:pt x="14517" y="3173"/>
                    <a:pt x="14210" y="3704"/>
                  </a:cubicBezTo>
                  <a:cubicBezTo>
                    <a:pt x="13506" y="3743"/>
                    <a:pt x="12810" y="3852"/>
                    <a:pt x="12126" y="4029"/>
                  </a:cubicBezTo>
                  <a:cubicBezTo>
                    <a:pt x="11473" y="1714"/>
                    <a:pt x="10383" y="0"/>
                    <a:pt x="888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05" name="Google Shape;7905;p77"/>
            <p:cNvSpPr/>
            <p:nvPr/>
          </p:nvSpPr>
          <p:spPr>
            <a:xfrm>
              <a:off x="2284200" y="4005050"/>
              <a:ext cx="84700" cy="84700"/>
            </a:xfrm>
            <a:custGeom>
              <a:avLst/>
              <a:gdLst/>
              <a:ahLst/>
              <a:cxnLst/>
              <a:rect l="l" t="t" r="r" b="b"/>
              <a:pathLst>
                <a:path w="3388" h="3388" extrusionOk="0">
                  <a:moveTo>
                    <a:pt x="1692" y="0"/>
                  </a:moveTo>
                  <a:cubicBezTo>
                    <a:pt x="756" y="0"/>
                    <a:pt x="0" y="756"/>
                    <a:pt x="0" y="1692"/>
                  </a:cubicBezTo>
                  <a:cubicBezTo>
                    <a:pt x="0" y="2629"/>
                    <a:pt x="756" y="3388"/>
                    <a:pt x="1692" y="3388"/>
                  </a:cubicBezTo>
                  <a:cubicBezTo>
                    <a:pt x="2629" y="3388"/>
                    <a:pt x="3388" y="2629"/>
                    <a:pt x="3388" y="1692"/>
                  </a:cubicBezTo>
                  <a:cubicBezTo>
                    <a:pt x="3388" y="756"/>
                    <a:pt x="2629" y="0"/>
                    <a:pt x="169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06" name="Google Shape;7906;p77"/>
          <p:cNvGrpSpPr/>
          <p:nvPr/>
        </p:nvGrpSpPr>
        <p:grpSpPr>
          <a:xfrm>
            <a:off x="6317413" y="3125970"/>
            <a:ext cx="293416" cy="339253"/>
            <a:chOff x="2710875" y="3806450"/>
            <a:chExt cx="416725" cy="481825"/>
          </a:xfrm>
        </p:grpSpPr>
        <p:sp>
          <p:nvSpPr>
            <p:cNvPr id="7907" name="Google Shape;7907;p77"/>
            <p:cNvSpPr/>
            <p:nvPr/>
          </p:nvSpPr>
          <p:spPr>
            <a:xfrm>
              <a:off x="2710875" y="4144450"/>
              <a:ext cx="416725" cy="143825"/>
            </a:xfrm>
            <a:custGeom>
              <a:avLst/>
              <a:gdLst/>
              <a:ahLst/>
              <a:cxnLst/>
              <a:rect l="l" t="t" r="r" b="b"/>
              <a:pathLst>
                <a:path w="16669" h="5753" extrusionOk="0">
                  <a:moveTo>
                    <a:pt x="2313" y="1"/>
                  </a:moveTo>
                  <a:lnTo>
                    <a:pt x="260" y="3590"/>
                  </a:lnTo>
                  <a:cubicBezTo>
                    <a:pt x="1" y="4039"/>
                    <a:pt x="1" y="4590"/>
                    <a:pt x="266" y="5036"/>
                  </a:cubicBezTo>
                  <a:cubicBezTo>
                    <a:pt x="517" y="5479"/>
                    <a:pt x="986" y="5752"/>
                    <a:pt x="1495" y="5752"/>
                  </a:cubicBezTo>
                  <a:cubicBezTo>
                    <a:pt x="1498" y="5752"/>
                    <a:pt x="1501" y="5752"/>
                    <a:pt x="1503" y="5752"/>
                  </a:cubicBezTo>
                  <a:lnTo>
                    <a:pt x="15165" y="5752"/>
                  </a:lnTo>
                  <a:cubicBezTo>
                    <a:pt x="15168" y="5752"/>
                    <a:pt x="15171" y="5752"/>
                    <a:pt x="15174" y="5752"/>
                  </a:cubicBezTo>
                  <a:cubicBezTo>
                    <a:pt x="15682" y="5752"/>
                    <a:pt x="16151" y="5479"/>
                    <a:pt x="16403" y="5036"/>
                  </a:cubicBezTo>
                  <a:cubicBezTo>
                    <a:pt x="16668" y="4590"/>
                    <a:pt x="16668" y="4039"/>
                    <a:pt x="16409" y="3590"/>
                  </a:cubicBezTo>
                  <a:lnTo>
                    <a:pt x="1435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08" name="Google Shape;7908;p77"/>
            <p:cNvSpPr/>
            <p:nvPr/>
          </p:nvSpPr>
          <p:spPr>
            <a:xfrm>
              <a:off x="2784800" y="3806450"/>
              <a:ext cx="268850" cy="309800"/>
            </a:xfrm>
            <a:custGeom>
              <a:avLst/>
              <a:gdLst/>
              <a:ahLst/>
              <a:cxnLst/>
              <a:rect l="l" t="t" r="r" b="b"/>
              <a:pathLst>
                <a:path w="10754" h="12392" extrusionOk="0">
                  <a:moveTo>
                    <a:pt x="5379" y="8113"/>
                  </a:moveTo>
                  <a:cubicBezTo>
                    <a:pt x="5882" y="8113"/>
                    <a:pt x="6132" y="8721"/>
                    <a:pt x="5776" y="9076"/>
                  </a:cubicBezTo>
                  <a:cubicBezTo>
                    <a:pt x="5661" y="9192"/>
                    <a:pt x="5519" y="9244"/>
                    <a:pt x="5380" y="9244"/>
                  </a:cubicBezTo>
                  <a:cubicBezTo>
                    <a:pt x="5091" y="9244"/>
                    <a:pt x="4813" y="9019"/>
                    <a:pt x="4813" y="8679"/>
                  </a:cubicBezTo>
                  <a:cubicBezTo>
                    <a:pt x="4813" y="8366"/>
                    <a:pt x="5066" y="8113"/>
                    <a:pt x="5379" y="8113"/>
                  </a:cubicBezTo>
                  <a:close/>
                  <a:moveTo>
                    <a:pt x="4280" y="9989"/>
                  </a:moveTo>
                  <a:cubicBezTo>
                    <a:pt x="4783" y="9989"/>
                    <a:pt x="5036" y="10597"/>
                    <a:pt x="4680" y="10952"/>
                  </a:cubicBezTo>
                  <a:cubicBezTo>
                    <a:pt x="4566" y="11067"/>
                    <a:pt x="4425" y="11118"/>
                    <a:pt x="4286" y="11118"/>
                  </a:cubicBezTo>
                  <a:cubicBezTo>
                    <a:pt x="3996" y="11118"/>
                    <a:pt x="3717" y="10892"/>
                    <a:pt x="3717" y="10552"/>
                  </a:cubicBezTo>
                  <a:cubicBezTo>
                    <a:pt x="3717" y="10242"/>
                    <a:pt x="3970" y="9989"/>
                    <a:pt x="4280" y="9989"/>
                  </a:cubicBezTo>
                  <a:close/>
                  <a:moveTo>
                    <a:pt x="6475" y="9989"/>
                  </a:moveTo>
                  <a:cubicBezTo>
                    <a:pt x="6978" y="9989"/>
                    <a:pt x="7231" y="10597"/>
                    <a:pt x="6875" y="10952"/>
                  </a:cubicBezTo>
                  <a:cubicBezTo>
                    <a:pt x="6761" y="11067"/>
                    <a:pt x="6620" y="11118"/>
                    <a:pt x="6481" y="11118"/>
                  </a:cubicBezTo>
                  <a:cubicBezTo>
                    <a:pt x="6191" y="11118"/>
                    <a:pt x="5912" y="10892"/>
                    <a:pt x="5912" y="10552"/>
                  </a:cubicBezTo>
                  <a:cubicBezTo>
                    <a:pt x="5912" y="10242"/>
                    <a:pt x="6162" y="9989"/>
                    <a:pt x="6475" y="9989"/>
                  </a:cubicBezTo>
                  <a:close/>
                  <a:moveTo>
                    <a:pt x="1744" y="0"/>
                  </a:moveTo>
                  <a:cubicBezTo>
                    <a:pt x="1434" y="0"/>
                    <a:pt x="1181" y="253"/>
                    <a:pt x="1181" y="566"/>
                  </a:cubicBezTo>
                  <a:cubicBezTo>
                    <a:pt x="1181" y="877"/>
                    <a:pt x="1434" y="1130"/>
                    <a:pt x="1744" y="1130"/>
                  </a:cubicBezTo>
                  <a:lnTo>
                    <a:pt x="2259" y="1130"/>
                  </a:lnTo>
                  <a:lnTo>
                    <a:pt x="2259" y="8444"/>
                  </a:lnTo>
                  <a:lnTo>
                    <a:pt x="1" y="12392"/>
                  </a:lnTo>
                  <a:lnTo>
                    <a:pt x="10754" y="12392"/>
                  </a:lnTo>
                  <a:lnTo>
                    <a:pt x="8496" y="8444"/>
                  </a:lnTo>
                  <a:lnTo>
                    <a:pt x="8496" y="1130"/>
                  </a:lnTo>
                  <a:lnTo>
                    <a:pt x="9010" y="1130"/>
                  </a:lnTo>
                  <a:cubicBezTo>
                    <a:pt x="9321" y="1130"/>
                    <a:pt x="9574" y="877"/>
                    <a:pt x="9574" y="566"/>
                  </a:cubicBezTo>
                  <a:cubicBezTo>
                    <a:pt x="9574" y="253"/>
                    <a:pt x="9321" y="0"/>
                    <a:pt x="901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09" name="Google Shape;7909;p77"/>
          <p:cNvGrpSpPr/>
          <p:nvPr/>
        </p:nvGrpSpPr>
        <p:grpSpPr>
          <a:xfrm>
            <a:off x="6712457" y="3166412"/>
            <a:ext cx="339253" cy="258369"/>
            <a:chOff x="3271200" y="3863875"/>
            <a:chExt cx="481825" cy="366950"/>
          </a:xfrm>
        </p:grpSpPr>
        <p:sp>
          <p:nvSpPr>
            <p:cNvPr id="7910" name="Google Shape;7910;p77"/>
            <p:cNvSpPr/>
            <p:nvPr/>
          </p:nvSpPr>
          <p:spPr>
            <a:xfrm>
              <a:off x="3271200" y="3920350"/>
              <a:ext cx="283225" cy="310475"/>
            </a:xfrm>
            <a:custGeom>
              <a:avLst/>
              <a:gdLst/>
              <a:ahLst/>
              <a:cxnLst/>
              <a:rect l="l" t="t" r="r" b="b"/>
              <a:pathLst>
                <a:path w="11329" h="12419" extrusionOk="0">
                  <a:moveTo>
                    <a:pt x="1693" y="0"/>
                  </a:moveTo>
                  <a:cubicBezTo>
                    <a:pt x="756" y="0"/>
                    <a:pt x="0" y="756"/>
                    <a:pt x="0" y="1693"/>
                  </a:cubicBezTo>
                  <a:lnTo>
                    <a:pt x="0" y="8468"/>
                  </a:lnTo>
                  <a:cubicBezTo>
                    <a:pt x="0" y="9405"/>
                    <a:pt x="756" y="10160"/>
                    <a:pt x="1693" y="10163"/>
                  </a:cubicBezTo>
                  <a:lnTo>
                    <a:pt x="2861" y="10163"/>
                  </a:lnTo>
                  <a:cubicBezTo>
                    <a:pt x="2861" y="11410"/>
                    <a:pt x="3870" y="12419"/>
                    <a:pt x="5120" y="12419"/>
                  </a:cubicBezTo>
                  <a:cubicBezTo>
                    <a:pt x="6366" y="12419"/>
                    <a:pt x="7378" y="11410"/>
                    <a:pt x="7378" y="10163"/>
                  </a:cubicBezTo>
                  <a:lnTo>
                    <a:pt x="9070" y="10163"/>
                  </a:lnTo>
                  <a:lnTo>
                    <a:pt x="9070" y="6679"/>
                  </a:lnTo>
                  <a:cubicBezTo>
                    <a:pt x="9070" y="6356"/>
                    <a:pt x="9350" y="6116"/>
                    <a:pt x="9645" y="6116"/>
                  </a:cubicBezTo>
                  <a:cubicBezTo>
                    <a:pt x="9705" y="6116"/>
                    <a:pt x="9765" y="6126"/>
                    <a:pt x="9823" y="6146"/>
                  </a:cubicBezTo>
                  <a:cubicBezTo>
                    <a:pt x="9938" y="6187"/>
                    <a:pt x="10055" y="6206"/>
                    <a:pt x="10172" y="6206"/>
                  </a:cubicBezTo>
                  <a:cubicBezTo>
                    <a:pt x="10766" y="6206"/>
                    <a:pt x="11329" y="5708"/>
                    <a:pt x="11329" y="5080"/>
                  </a:cubicBezTo>
                  <a:cubicBezTo>
                    <a:pt x="11329" y="4453"/>
                    <a:pt x="10766" y="3954"/>
                    <a:pt x="10172" y="3954"/>
                  </a:cubicBezTo>
                  <a:cubicBezTo>
                    <a:pt x="10055" y="3954"/>
                    <a:pt x="9938" y="3974"/>
                    <a:pt x="9823" y="4014"/>
                  </a:cubicBezTo>
                  <a:cubicBezTo>
                    <a:pt x="9759" y="4037"/>
                    <a:pt x="9695" y="4048"/>
                    <a:pt x="9632" y="4048"/>
                  </a:cubicBezTo>
                  <a:cubicBezTo>
                    <a:pt x="9333" y="4048"/>
                    <a:pt x="9070" y="3805"/>
                    <a:pt x="9070" y="3484"/>
                  </a:cubicBezTo>
                  <a:lnTo>
                    <a:pt x="9070" y="0"/>
                  </a:lnTo>
                  <a:lnTo>
                    <a:pt x="6381" y="0"/>
                  </a:lnTo>
                  <a:cubicBezTo>
                    <a:pt x="5894" y="0"/>
                    <a:pt x="5635" y="576"/>
                    <a:pt x="5960" y="940"/>
                  </a:cubicBezTo>
                  <a:cubicBezTo>
                    <a:pt x="6610" y="1669"/>
                    <a:pt x="6095" y="2822"/>
                    <a:pt x="5120" y="2822"/>
                  </a:cubicBezTo>
                  <a:cubicBezTo>
                    <a:pt x="4141" y="2822"/>
                    <a:pt x="3626" y="1669"/>
                    <a:pt x="4276" y="940"/>
                  </a:cubicBezTo>
                  <a:cubicBezTo>
                    <a:pt x="4602" y="576"/>
                    <a:pt x="4343" y="0"/>
                    <a:pt x="38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11" name="Google Shape;7911;p77"/>
            <p:cNvSpPr/>
            <p:nvPr/>
          </p:nvSpPr>
          <p:spPr>
            <a:xfrm>
              <a:off x="3526175" y="3863875"/>
              <a:ext cx="226850" cy="310575"/>
            </a:xfrm>
            <a:custGeom>
              <a:avLst/>
              <a:gdLst/>
              <a:ahLst/>
              <a:cxnLst/>
              <a:rect l="l" t="t" r="r" b="b"/>
              <a:pathLst>
                <a:path w="9074" h="12423" extrusionOk="0">
                  <a:moveTo>
                    <a:pt x="3954" y="1"/>
                  </a:moveTo>
                  <a:cubicBezTo>
                    <a:pt x="2705" y="1"/>
                    <a:pt x="1696" y="1010"/>
                    <a:pt x="1696" y="2259"/>
                  </a:cubicBezTo>
                  <a:lnTo>
                    <a:pt x="1" y="2259"/>
                  </a:lnTo>
                  <a:lnTo>
                    <a:pt x="1" y="5081"/>
                  </a:lnTo>
                  <a:cubicBezTo>
                    <a:pt x="1247" y="5081"/>
                    <a:pt x="2259" y="6093"/>
                    <a:pt x="2259" y="7339"/>
                  </a:cubicBezTo>
                  <a:cubicBezTo>
                    <a:pt x="2259" y="8586"/>
                    <a:pt x="1247" y="9598"/>
                    <a:pt x="1" y="9598"/>
                  </a:cubicBezTo>
                  <a:lnTo>
                    <a:pt x="1" y="12422"/>
                  </a:lnTo>
                  <a:lnTo>
                    <a:pt x="7378" y="12422"/>
                  </a:lnTo>
                  <a:cubicBezTo>
                    <a:pt x="8315" y="12419"/>
                    <a:pt x="9070" y="11664"/>
                    <a:pt x="9073" y="10727"/>
                  </a:cubicBezTo>
                  <a:lnTo>
                    <a:pt x="9073" y="3952"/>
                  </a:lnTo>
                  <a:cubicBezTo>
                    <a:pt x="9070" y="3015"/>
                    <a:pt x="8315" y="2259"/>
                    <a:pt x="7378" y="2259"/>
                  </a:cubicBezTo>
                  <a:lnTo>
                    <a:pt x="6213" y="2259"/>
                  </a:lnTo>
                  <a:cubicBezTo>
                    <a:pt x="6213" y="1010"/>
                    <a:pt x="5201" y="1"/>
                    <a:pt x="395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12" name="Google Shape;7912;p77"/>
          <p:cNvGrpSpPr/>
          <p:nvPr/>
        </p:nvGrpSpPr>
        <p:grpSpPr>
          <a:xfrm>
            <a:off x="7147952" y="3126199"/>
            <a:ext cx="295528" cy="338795"/>
            <a:chOff x="3895050" y="3806775"/>
            <a:chExt cx="419725" cy="481175"/>
          </a:xfrm>
        </p:grpSpPr>
        <p:sp>
          <p:nvSpPr>
            <p:cNvPr id="7913" name="Google Shape;7913;p77"/>
            <p:cNvSpPr/>
            <p:nvPr/>
          </p:nvSpPr>
          <p:spPr>
            <a:xfrm>
              <a:off x="3895050" y="3942650"/>
              <a:ext cx="419725" cy="345300"/>
            </a:xfrm>
            <a:custGeom>
              <a:avLst/>
              <a:gdLst/>
              <a:ahLst/>
              <a:cxnLst/>
              <a:rect l="l" t="t" r="r" b="b"/>
              <a:pathLst>
                <a:path w="16789" h="13812" extrusionOk="0">
                  <a:moveTo>
                    <a:pt x="4448" y="1"/>
                  </a:moveTo>
                  <a:cubicBezTo>
                    <a:pt x="4233" y="1"/>
                    <a:pt x="4016" y="18"/>
                    <a:pt x="3801" y="54"/>
                  </a:cubicBezTo>
                  <a:cubicBezTo>
                    <a:pt x="1545" y="418"/>
                    <a:pt x="1" y="2604"/>
                    <a:pt x="356" y="4929"/>
                  </a:cubicBezTo>
                  <a:cubicBezTo>
                    <a:pt x="994" y="9100"/>
                    <a:pt x="2205" y="11942"/>
                    <a:pt x="3858" y="13147"/>
                  </a:cubicBezTo>
                  <a:cubicBezTo>
                    <a:pt x="4470" y="13592"/>
                    <a:pt x="5129" y="13811"/>
                    <a:pt x="5863" y="13811"/>
                  </a:cubicBezTo>
                  <a:cubicBezTo>
                    <a:pt x="6071" y="13811"/>
                    <a:pt x="6286" y="13793"/>
                    <a:pt x="6508" y="13758"/>
                  </a:cubicBezTo>
                  <a:cubicBezTo>
                    <a:pt x="7125" y="13659"/>
                    <a:pt x="7610" y="13406"/>
                    <a:pt x="7999" y="12987"/>
                  </a:cubicBezTo>
                  <a:lnTo>
                    <a:pt x="8396" y="12557"/>
                  </a:lnTo>
                  <a:lnTo>
                    <a:pt x="8791" y="12987"/>
                  </a:lnTo>
                  <a:cubicBezTo>
                    <a:pt x="9179" y="13406"/>
                    <a:pt x="9667" y="13659"/>
                    <a:pt x="10281" y="13758"/>
                  </a:cubicBezTo>
                  <a:cubicBezTo>
                    <a:pt x="10503" y="13793"/>
                    <a:pt x="10718" y="13811"/>
                    <a:pt x="10927" y="13811"/>
                  </a:cubicBezTo>
                  <a:cubicBezTo>
                    <a:pt x="11660" y="13811"/>
                    <a:pt x="12319" y="13592"/>
                    <a:pt x="12931" y="13147"/>
                  </a:cubicBezTo>
                  <a:cubicBezTo>
                    <a:pt x="14587" y="11942"/>
                    <a:pt x="15795" y="9100"/>
                    <a:pt x="16433" y="4929"/>
                  </a:cubicBezTo>
                  <a:cubicBezTo>
                    <a:pt x="16788" y="2604"/>
                    <a:pt x="15244" y="418"/>
                    <a:pt x="12988" y="54"/>
                  </a:cubicBezTo>
                  <a:cubicBezTo>
                    <a:pt x="12773" y="18"/>
                    <a:pt x="12556" y="1"/>
                    <a:pt x="12341" y="1"/>
                  </a:cubicBezTo>
                  <a:cubicBezTo>
                    <a:pt x="11461" y="1"/>
                    <a:pt x="10599" y="293"/>
                    <a:pt x="9893" y="840"/>
                  </a:cubicBezTo>
                  <a:cubicBezTo>
                    <a:pt x="9601" y="1063"/>
                    <a:pt x="9263" y="1216"/>
                    <a:pt x="8905" y="1292"/>
                  </a:cubicBezTo>
                  <a:cubicBezTo>
                    <a:pt x="8736" y="1326"/>
                    <a:pt x="8567" y="1343"/>
                    <a:pt x="8397" y="1343"/>
                  </a:cubicBezTo>
                  <a:cubicBezTo>
                    <a:pt x="8296" y="1343"/>
                    <a:pt x="8196" y="1337"/>
                    <a:pt x="8095" y="1325"/>
                  </a:cubicBezTo>
                  <a:cubicBezTo>
                    <a:pt x="7658" y="1273"/>
                    <a:pt x="7246" y="1105"/>
                    <a:pt x="6896" y="840"/>
                  </a:cubicBezTo>
                  <a:cubicBezTo>
                    <a:pt x="6190" y="293"/>
                    <a:pt x="5328" y="1"/>
                    <a:pt x="444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14" name="Google Shape;7914;p77"/>
            <p:cNvSpPr/>
            <p:nvPr/>
          </p:nvSpPr>
          <p:spPr>
            <a:xfrm>
              <a:off x="4016325" y="3806775"/>
              <a:ext cx="199225" cy="142475"/>
            </a:xfrm>
            <a:custGeom>
              <a:avLst/>
              <a:gdLst/>
              <a:ahLst/>
              <a:cxnLst/>
              <a:rect l="l" t="t" r="r" b="b"/>
              <a:pathLst>
                <a:path w="7969" h="5699" extrusionOk="0">
                  <a:moveTo>
                    <a:pt x="1350" y="0"/>
                  </a:moveTo>
                  <a:cubicBezTo>
                    <a:pt x="1132" y="0"/>
                    <a:pt x="925" y="129"/>
                    <a:pt x="832" y="343"/>
                  </a:cubicBezTo>
                  <a:cubicBezTo>
                    <a:pt x="799" y="424"/>
                    <a:pt x="1" y="2330"/>
                    <a:pt x="678" y="4101"/>
                  </a:cubicBezTo>
                  <a:cubicBezTo>
                    <a:pt x="736" y="4242"/>
                    <a:pt x="796" y="4381"/>
                    <a:pt x="868" y="4516"/>
                  </a:cubicBezTo>
                  <a:cubicBezTo>
                    <a:pt x="1534" y="4691"/>
                    <a:pt x="2157" y="4995"/>
                    <a:pt x="2702" y="5414"/>
                  </a:cubicBezTo>
                  <a:cubicBezTo>
                    <a:pt x="2950" y="5603"/>
                    <a:pt x="3247" y="5698"/>
                    <a:pt x="3544" y="5698"/>
                  </a:cubicBezTo>
                  <a:cubicBezTo>
                    <a:pt x="3840" y="5698"/>
                    <a:pt x="4137" y="5603"/>
                    <a:pt x="4385" y="5414"/>
                  </a:cubicBezTo>
                  <a:cubicBezTo>
                    <a:pt x="4442" y="5368"/>
                    <a:pt x="4503" y="5326"/>
                    <a:pt x="4563" y="5284"/>
                  </a:cubicBezTo>
                  <a:cubicBezTo>
                    <a:pt x="4870" y="4592"/>
                    <a:pt x="5355" y="3968"/>
                    <a:pt x="6020" y="3417"/>
                  </a:cubicBezTo>
                  <a:cubicBezTo>
                    <a:pt x="6478" y="3035"/>
                    <a:pt x="6987" y="2722"/>
                    <a:pt x="7532" y="2484"/>
                  </a:cubicBezTo>
                  <a:cubicBezTo>
                    <a:pt x="7824" y="2372"/>
                    <a:pt x="7969" y="2044"/>
                    <a:pt x="7854" y="1752"/>
                  </a:cubicBezTo>
                  <a:cubicBezTo>
                    <a:pt x="7768" y="1529"/>
                    <a:pt x="7554" y="1392"/>
                    <a:pt x="7327" y="1392"/>
                  </a:cubicBezTo>
                  <a:cubicBezTo>
                    <a:pt x="7260" y="1392"/>
                    <a:pt x="7192" y="1404"/>
                    <a:pt x="7125" y="1430"/>
                  </a:cubicBezTo>
                  <a:lnTo>
                    <a:pt x="7125" y="1433"/>
                  </a:lnTo>
                  <a:cubicBezTo>
                    <a:pt x="7089" y="1445"/>
                    <a:pt x="6243" y="1776"/>
                    <a:pt x="5334" y="2520"/>
                  </a:cubicBezTo>
                  <a:cubicBezTo>
                    <a:pt x="4997" y="2794"/>
                    <a:pt x="4689" y="3098"/>
                    <a:pt x="4412" y="3429"/>
                  </a:cubicBezTo>
                  <a:cubicBezTo>
                    <a:pt x="4367" y="3194"/>
                    <a:pt x="4301" y="2965"/>
                    <a:pt x="4217" y="2743"/>
                  </a:cubicBezTo>
                  <a:cubicBezTo>
                    <a:pt x="3536" y="972"/>
                    <a:pt x="1669" y="90"/>
                    <a:pt x="1588" y="54"/>
                  </a:cubicBezTo>
                  <a:cubicBezTo>
                    <a:pt x="1511" y="17"/>
                    <a:pt x="1430" y="0"/>
                    <a:pt x="135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15" name="Google Shape;7915;p77"/>
          <p:cNvGrpSpPr/>
          <p:nvPr/>
        </p:nvGrpSpPr>
        <p:grpSpPr>
          <a:xfrm>
            <a:off x="7551234" y="3125979"/>
            <a:ext cx="336296" cy="339235"/>
            <a:chOff x="4464775" y="3806475"/>
            <a:chExt cx="477625" cy="481800"/>
          </a:xfrm>
        </p:grpSpPr>
        <p:sp>
          <p:nvSpPr>
            <p:cNvPr id="7916" name="Google Shape;7916;p77"/>
            <p:cNvSpPr/>
            <p:nvPr/>
          </p:nvSpPr>
          <p:spPr>
            <a:xfrm>
              <a:off x="4726375" y="3806475"/>
              <a:ext cx="56500" cy="141125"/>
            </a:xfrm>
            <a:custGeom>
              <a:avLst/>
              <a:gdLst/>
              <a:ahLst/>
              <a:cxnLst/>
              <a:rect l="l" t="t" r="r" b="b"/>
              <a:pathLst>
                <a:path w="2260" h="5645" extrusionOk="0">
                  <a:moveTo>
                    <a:pt x="1133" y="1"/>
                  </a:moveTo>
                  <a:cubicBezTo>
                    <a:pt x="978" y="1"/>
                    <a:pt x="823" y="64"/>
                    <a:pt x="712" y="189"/>
                  </a:cubicBezTo>
                  <a:cubicBezTo>
                    <a:pt x="504" y="421"/>
                    <a:pt x="522" y="776"/>
                    <a:pt x="754" y="984"/>
                  </a:cubicBezTo>
                  <a:cubicBezTo>
                    <a:pt x="832" y="1056"/>
                    <a:pt x="1130" y="1385"/>
                    <a:pt x="1130" y="1695"/>
                  </a:cubicBezTo>
                  <a:cubicBezTo>
                    <a:pt x="1130" y="1990"/>
                    <a:pt x="850" y="2315"/>
                    <a:pt x="754" y="2402"/>
                  </a:cubicBezTo>
                  <a:cubicBezTo>
                    <a:pt x="678" y="2472"/>
                    <a:pt x="1" y="3101"/>
                    <a:pt x="1" y="3953"/>
                  </a:cubicBezTo>
                  <a:cubicBezTo>
                    <a:pt x="1" y="4802"/>
                    <a:pt x="675" y="5432"/>
                    <a:pt x="754" y="5501"/>
                  </a:cubicBezTo>
                  <a:cubicBezTo>
                    <a:pt x="861" y="5597"/>
                    <a:pt x="995" y="5644"/>
                    <a:pt x="1128" y="5644"/>
                  </a:cubicBezTo>
                  <a:cubicBezTo>
                    <a:pt x="1283" y="5644"/>
                    <a:pt x="1437" y="5580"/>
                    <a:pt x="1549" y="5456"/>
                  </a:cubicBezTo>
                  <a:cubicBezTo>
                    <a:pt x="1757" y="5224"/>
                    <a:pt x="1735" y="4869"/>
                    <a:pt x="1507" y="4661"/>
                  </a:cubicBezTo>
                  <a:cubicBezTo>
                    <a:pt x="1428" y="4588"/>
                    <a:pt x="1130" y="4260"/>
                    <a:pt x="1130" y="3950"/>
                  </a:cubicBezTo>
                  <a:cubicBezTo>
                    <a:pt x="1130" y="3655"/>
                    <a:pt x="1410" y="3330"/>
                    <a:pt x="1507" y="3242"/>
                  </a:cubicBezTo>
                  <a:cubicBezTo>
                    <a:pt x="1585" y="3173"/>
                    <a:pt x="2259" y="2544"/>
                    <a:pt x="2259" y="1692"/>
                  </a:cubicBezTo>
                  <a:cubicBezTo>
                    <a:pt x="2259" y="842"/>
                    <a:pt x="1585" y="213"/>
                    <a:pt x="1507" y="144"/>
                  </a:cubicBezTo>
                  <a:cubicBezTo>
                    <a:pt x="1399" y="48"/>
                    <a:pt x="1266" y="1"/>
                    <a:pt x="11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17" name="Google Shape;7917;p77"/>
            <p:cNvSpPr/>
            <p:nvPr/>
          </p:nvSpPr>
          <p:spPr>
            <a:xfrm>
              <a:off x="4641700" y="3806475"/>
              <a:ext cx="56475" cy="141125"/>
            </a:xfrm>
            <a:custGeom>
              <a:avLst/>
              <a:gdLst/>
              <a:ahLst/>
              <a:cxnLst/>
              <a:rect l="l" t="t" r="r" b="b"/>
              <a:pathLst>
                <a:path w="2259" h="5645" extrusionOk="0">
                  <a:moveTo>
                    <a:pt x="1132" y="1"/>
                  </a:moveTo>
                  <a:cubicBezTo>
                    <a:pt x="977" y="1"/>
                    <a:pt x="823" y="64"/>
                    <a:pt x="711" y="189"/>
                  </a:cubicBezTo>
                  <a:cubicBezTo>
                    <a:pt x="503" y="421"/>
                    <a:pt x="521" y="776"/>
                    <a:pt x="753" y="984"/>
                  </a:cubicBezTo>
                  <a:cubicBezTo>
                    <a:pt x="831" y="1056"/>
                    <a:pt x="1130" y="1385"/>
                    <a:pt x="1130" y="1695"/>
                  </a:cubicBezTo>
                  <a:cubicBezTo>
                    <a:pt x="1130" y="1990"/>
                    <a:pt x="849" y="2315"/>
                    <a:pt x="753" y="2402"/>
                  </a:cubicBezTo>
                  <a:cubicBezTo>
                    <a:pt x="678" y="2472"/>
                    <a:pt x="0" y="3101"/>
                    <a:pt x="0" y="3953"/>
                  </a:cubicBezTo>
                  <a:cubicBezTo>
                    <a:pt x="0" y="4802"/>
                    <a:pt x="675" y="5432"/>
                    <a:pt x="753" y="5501"/>
                  </a:cubicBezTo>
                  <a:cubicBezTo>
                    <a:pt x="860" y="5597"/>
                    <a:pt x="994" y="5644"/>
                    <a:pt x="1127" y="5644"/>
                  </a:cubicBezTo>
                  <a:cubicBezTo>
                    <a:pt x="1282" y="5644"/>
                    <a:pt x="1436" y="5580"/>
                    <a:pt x="1548" y="5456"/>
                  </a:cubicBezTo>
                  <a:cubicBezTo>
                    <a:pt x="1756" y="5224"/>
                    <a:pt x="1735" y="4869"/>
                    <a:pt x="1506" y="4661"/>
                  </a:cubicBezTo>
                  <a:cubicBezTo>
                    <a:pt x="1428" y="4588"/>
                    <a:pt x="1130" y="4260"/>
                    <a:pt x="1130" y="3950"/>
                  </a:cubicBezTo>
                  <a:cubicBezTo>
                    <a:pt x="1130" y="3655"/>
                    <a:pt x="1410" y="3330"/>
                    <a:pt x="1506" y="3242"/>
                  </a:cubicBezTo>
                  <a:cubicBezTo>
                    <a:pt x="1581" y="3173"/>
                    <a:pt x="2259" y="2544"/>
                    <a:pt x="2259" y="1692"/>
                  </a:cubicBezTo>
                  <a:cubicBezTo>
                    <a:pt x="2259" y="842"/>
                    <a:pt x="1581" y="213"/>
                    <a:pt x="1506" y="144"/>
                  </a:cubicBezTo>
                  <a:cubicBezTo>
                    <a:pt x="1399" y="48"/>
                    <a:pt x="1265" y="1"/>
                    <a:pt x="11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18" name="Google Shape;7918;p77"/>
            <p:cNvSpPr/>
            <p:nvPr/>
          </p:nvSpPr>
          <p:spPr>
            <a:xfrm>
              <a:off x="4557000" y="3806475"/>
              <a:ext cx="56500" cy="141125"/>
            </a:xfrm>
            <a:custGeom>
              <a:avLst/>
              <a:gdLst/>
              <a:ahLst/>
              <a:cxnLst/>
              <a:rect l="l" t="t" r="r" b="b"/>
              <a:pathLst>
                <a:path w="2260" h="5645" extrusionOk="0">
                  <a:moveTo>
                    <a:pt x="1132" y="1"/>
                  </a:moveTo>
                  <a:cubicBezTo>
                    <a:pt x="977" y="1"/>
                    <a:pt x="823" y="64"/>
                    <a:pt x="711" y="189"/>
                  </a:cubicBezTo>
                  <a:cubicBezTo>
                    <a:pt x="504" y="421"/>
                    <a:pt x="522" y="776"/>
                    <a:pt x="753" y="984"/>
                  </a:cubicBezTo>
                  <a:cubicBezTo>
                    <a:pt x="832" y="1056"/>
                    <a:pt x="1130" y="1385"/>
                    <a:pt x="1130" y="1695"/>
                  </a:cubicBezTo>
                  <a:cubicBezTo>
                    <a:pt x="1130" y="1990"/>
                    <a:pt x="850" y="2315"/>
                    <a:pt x="753" y="2402"/>
                  </a:cubicBezTo>
                  <a:cubicBezTo>
                    <a:pt x="678" y="2472"/>
                    <a:pt x="1" y="3101"/>
                    <a:pt x="1" y="3953"/>
                  </a:cubicBezTo>
                  <a:cubicBezTo>
                    <a:pt x="1" y="4802"/>
                    <a:pt x="675" y="5432"/>
                    <a:pt x="753" y="5501"/>
                  </a:cubicBezTo>
                  <a:cubicBezTo>
                    <a:pt x="861" y="5597"/>
                    <a:pt x="994" y="5644"/>
                    <a:pt x="1127" y="5644"/>
                  </a:cubicBezTo>
                  <a:cubicBezTo>
                    <a:pt x="1282" y="5644"/>
                    <a:pt x="1437" y="5580"/>
                    <a:pt x="1548" y="5456"/>
                  </a:cubicBezTo>
                  <a:cubicBezTo>
                    <a:pt x="1756" y="5224"/>
                    <a:pt x="1735" y="4869"/>
                    <a:pt x="1506" y="4661"/>
                  </a:cubicBezTo>
                  <a:cubicBezTo>
                    <a:pt x="1428" y="4588"/>
                    <a:pt x="1130" y="4260"/>
                    <a:pt x="1130" y="3950"/>
                  </a:cubicBezTo>
                  <a:cubicBezTo>
                    <a:pt x="1130" y="3655"/>
                    <a:pt x="1410" y="3330"/>
                    <a:pt x="1506" y="3242"/>
                  </a:cubicBezTo>
                  <a:cubicBezTo>
                    <a:pt x="1582" y="3173"/>
                    <a:pt x="2259" y="2544"/>
                    <a:pt x="2259" y="1692"/>
                  </a:cubicBezTo>
                  <a:cubicBezTo>
                    <a:pt x="2259" y="842"/>
                    <a:pt x="1582" y="213"/>
                    <a:pt x="1506" y="144"/>
                  </a:cubicBezTo>
                  <a:cubicBezTo>
                    <a:pt x="1399" y="48"/>
                    <a:pt x="1265" y="1"/>
                    <a:pt x="11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19" name="Google Shape;7919;p77"/>
            <p:cNvSpPr/>
            <p:nvPr/>
          </p:nvSpPr>
          <p:spPr>
            <a:xfrm>
              <a:off x="4464775" y="4230875"/>
              <a:ext cx="395250" cy="57400"/>
            </a:xfrm>
            <a:custGeom>
              <a:avLst/>
              <a:gdLst/>
              <a:ahLst/>
              <a:cxnLst/>
              <a:rect l="l" t="t" r="r" b="b"/>
              <a:pathLst>
                <a:path w="15810" h="2296" extrusionOk="0">
                  <a:moveTo>
                    <a:pt x="567" y="1"/>
                  </a:moveTo>
                  <a:cubicBezTo>
                    <a:pt x="254" y="1"/>
                    <a:pt x="1" y="251"/>
                    <a:pt x="1" y="564"/>
                  </a:cubicBezTo>
                  <a:cubicBezTo>
                    <a:pt x="1" y="877"/>
                    <a:pt x="254" y="1130"/>
                    <a:pt x="567" y="1130"/>
                  </a:cubicBezTo>
                  <a:lnTo>
                    <a:pt x="1910" y="1130"/>
                  </a:lnTo>
                  <a:lnTo>
                    <a:pt x="2006" y="1359"/>
                  </a:lnTo>
                  <a:cubicBezTo>
                    <a:pt x="2291" y="1932"/>
                    <a:pt x="2875" y="2295"/>
                    <a:pt x="3516" y="2295"/>
                  </a:cubicBezTo>
                  <a:cubicBezTo>
                    <a:pt x="3519" y="2295"/>
                    <a:pt x="3521" y="2295"/>
                    <a:pt x="3524" y="2295"/>
                  </a:cubicBezTo>
                  <a:lnTo>
                    <a:pt x="12290" y="2295"/>
                  </a:lnTo>
                  <a:cubicBezTo>
                    <a:pt x="12292" y="2295"/>
                    <a:pt x="12295" y="2295"/>
                    <a:pt x="12298" y="2295"/>
                  </a:cubicBezTo>
                  <a:cubicBezTo>
                    <a:pt x="12936" y="2295"/>
                    <a:pt x="13520" y="1932"/>
                    <a:pt x="13804" y="1359"/>
                  </a:cubicBezTo>
                  <a:lnTo>
                    <a:pt x="13901" y="1130"/>
                  </a:lnTo>
                  <a:lnTo>
                    <a:pt x="15247" y="1130"/>
                  </a:lnTo>
                  <a:cubicBezTo>
                    <a:pt x="15557" y="1130"/>
                    <a:pt x="15810" y="877"/>
                    <a:pt x="15810" y="564"/>
                  </a:cubicBezTo>
                  <a:cubicBezTo>
                    <a:pt x="15810" y="251"/>
                    <a:pt x="15557" y="1"/>
                    <a:pt x="152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0" name="Google Shape;7920;p77"/>
            <p:cNvSpPr/>
            <p:nvPr/>
          </p:nvSpPr>
          <p:spPr>
            <a:xfrm>
              <a:off x="4840675" y="4007300"/>
              <a:ext cx="101725" cy="166025"/>
            </a:xfrm>
            <a:custGeom>
              <a:avLst/>
              <a:gdLst/>
              <a:ahLst/>
              <a:cxnLst/>
              <a:rect l="l" t="t" r="r" b="b"/>
              <a:pathLst>
                <a:path w="4069" h="6641" extrusionOk="0">
                  <a:moveTo>
                    <a:pt x="1870" y="0"/>
                  </a:moveTo>
                  <a:cubicBezTo>
                    <a:pt x="1852" y="380"/>
                    <a:pt x="1837" y="759"/>
                    <a:pt x="1795" y="1130"/>
                  </a:cubicBezTo>
                  <a:cubicBezTo>
                    <a:pt x="1927" y="1181"/>
                    <a:pt x="2048" y="1256"/>
                    <a:pt x="2150" y="1355"/>
                  </a:cubicBezTo>
                  <a:cubicBezTo>
                    <a:pt x="2800" y="2006"/>
                    <a:pt x="2433" y="3469"/>
                    <a:pt x="1352" y="4550"/>
                  </a:cubicBezTo>
                  <a:cubicBezTo>
                    <a:pt x="1177" y="4722"/>
                    <a:pt x="991" y="4879"/>
                    <a:pt x="792" y="5017"/>
                  </a:cubicBezTo>
                  <a:cubicBezTo>
                    <a:pt x="566" y="5577"/>
                    <a:pt x="301" y="6119"/>
                    <a:pt x="0" y="6640"/>
                  </a:cubicBezTo>
                  <a:cubicBezTo>
                    <a:pt x="747" y="6429"/>
                    <a:pt x="1506" y="5993"/>
                    <a:pt x="2150" y="5348"/>
                  </a:cubicBezTo>
                  <a:cubicBezTo>
                    <a:pt x="3716" y="3782"/>
                    <a:pt x="4068" y="1678"/>
                    <a:pt x="2948" y="557"/>
                  </a:cubicBezTo>
                  <a:cubicBezTo>
                    <a:pt x="2656" y="268"/>
                    <a:pt x="2280" y="97"/>
                    <a:pt x="18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1" name="Google Shape;7921;p77"/>
            <p:cNvSpPr/>
            <p:nvPr/>
          </p:nvSpPr>
          <p:spPr>
            <a:xfrm>
              <a:off x="4464775" y="3976800"/>
              <a:ext cx="395250" cy="225875"/>
            </a:xfrm>
            <a:custGeom>
              <a:avLst/>
              <a:gdLst/>
              <a:ahLst/>
              <a:cxnLst/>
              <a:rect l="l" t="t" r="r" b="b"/>
              <a:pathLst>
                <a:path w="15810" h="9035" extrusionOk="0">
                  <a:moveTo>
                    <a:pt x="564" y="1"/>
                  </a:moveTo>
                  <a:cubicBezTo>
                    <a:pt x="254" y="1"/>
                    <a:pt x="1" y="251"/>
                    <a:pt x="1" y="564"/>
                  </a:cubicBezTo>
                  <a:cubicBezTo>
                    <a:pt x="1" y="3930"/>
                    <a:pt x="1157" y="7026"/>
                    <a:pt x="3075" y="9035"/>
                  </a:cubicBezTo>
                  <a:lnTo>
                    <a:pt x="12735" y="9035"/>
                  </a:lnTo>
                  <a:cubicBezTo>
                    <a:pt x="14654" y="7026"/>
                    <a:pt x="15810" y="3930"/>
                    <a:pt x="15810" y="564"/>
                  </a:cubicBezTo>
                  <a:cubicBezTo>
                    <a:pt x="15810" y="251"/>
                    <a:pt x="15557" y="1"/>
                    <a:pt x="1524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22" name="Google Shape;7922;p77"/>
          <p:cNvGrpSpPr/>
          <p:nvPr/>
        </p:nvGrpSpPr>
        <p:grpSpPr>
          <a:xfrm>
            <a:off x="7974679" y="3125970"/>
            <a:ext cx="339253" cy="339253"/>
            <a:chOff x="5049725" y="3806450"/>
            <a:chExt cx="481825" cy="481825"/>
          </a:xfrm>
        </p:grpSpPr>
        <p:sp>
          <p:nvSpPr>
            <p:cNvPr id="7923" name="Google Shape;7923;p77"/>
            <p:cNvSpPr/>
            <p:nvPr/>
          </p:nvSpPr>
          <p:spPr>
            <a:xfrm>
              <a:off x="536115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4" name="Google Shape;7924;p77"/>
            <p:cNvSpPr/>
            <p:nvPr/>
          </p:nvSpPr>
          <p:spPr>
            <a:xfrm>
              <a:off x="519177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5" name="Google Shape;7925;p77"/>
            <p:cNvSpPr/>
            <p:nvPr/>
          </p:nvSpPr>
          <p:spPr>
            <a:xfrm>
              <a:off x="504972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0" y="8901"/>
                    <a:pt x="6686" y="9073"/>
                    <a:pt x="6246" y="9073"/>
                  </a:cubicBezTo>
                  <a:cubicBezTo>
                    <a:pt x="6028" y="9073"/>
                    <a:pt x="5808" y="9031"/>
                    <a:pt x="5598" y="8944"/>
                  </a:cubicBezTo>
                  <a:cubicBezTo>
                    <a:pt x="4966" y="8682"/>
                    <a:pt x="4553" y="8064"/>
                    <a:pt x="4553" y="7378"/>
                  </a:cubicBezTo>
                  <a:cubicBezTo>
                    <a:pt x="4553"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0"/>
                    <a:pt x="13024" y="9073"/>
                  </a:cubicBezTo>
                  <a:cubicBezTo>
                    <a:pt x="12337" y="9073"/>
                    <a:pt x="11720" y="8658"/>
                    <a:pt x="11458" y="8025"/>
                  </a:cubicBezTo>
                  <a:cubicBezTo>
                    <a:pt x="11196" y="7393"/>
                    <a:pt x="11341" y="6664"/>
                    <a:pt x="11825" y="6179"/>
                  </a:cubicBezTo>
                  <a:cubicBezTo>
                    <a:pt x="12150" y="5855"/>
                    <a:pt x="12583" y="5683"/>
                    <a:pt x="13024" y="5683"/>
                  </a:cubicBezTo>
                  <a:close/>
                  <a:moveTo>
                    <a:pt x="9636" y="10196"/>
                  </a:moveTo>
                  <a:cubicBezTo>
                    <a:pt x="11955" y="10196"/>
                    <a:pt x="13981" y="11765"/>
                    <a:pt x="14557" y="14012"/>
                  </a:cubicBezTo>
                  <a:cubicBezTo>
                    <a:pt x="14635" y="14316"/>
                    <a:pt x="14454" y="14623"/>
                    <a:pt x="14153" y="14701"/>
                  </a:cubicBezTo>
                  <a:cubicBezTo>
                    <a:pt x="14107" y="14713"/>
                    <a:pt x="14060" y="14718"/>
                    <a:pt x="14014" y="14718"/>
                  </a:cubicBezTo>
                  <a:cubicBezTo>
                    <a:pt x="13760" y="14718"/>
                    <a:pt x="13530" y="14550"/>
                    <a:pt x="13464" y="14295"/>
                  </a:cubicBezTo>
                  <a:cubicBezTo>
                    <a:pt x="13015" y="12548"/>
                    <a:pt x="11440" y="11326"/>
                    <a:pt x="9636" y="11326"/>
                  </a:cubicBezTo>
                  <a:cubicBezTo>
                    <a:pt x="7833" y="11326"/>
                    <a:pt x="6258" y="12548"/>
                    <a:pt x="5809" y="14295"/>
                  </a:cubicBezTo>
                  <a:cubicBezTo>
                    <a:pt x="5743" y="14550"/>
                    <a:pt x="5512" y="14718"/>
                    <a:pt x="5260" y="14718"/>
                  </a:cubicBezTo>
                  <a:cubicBezTo>
                    <a:pt x="5215" y="14718"/>
                    <a:pt x="5169" y="14713"/>
                    <a:pt x="5122" y="14701"/>
                  </a:cubicBezTo>
                  <a:cubicBezTo>
                    <a:pt x="4818" y="14623"/>
                    <a:pt x="4638" y="14316"/>
                    <a:pt x="4716" y="14012"/>
                  </a:cubicBezTo>
                  <a:cubicBezTo>
                    <a:pt x="5291" y="11765"/>
                    <a:pt x="7318" y="10196"/>
                    <a:pt x="9636" y="10196"/>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27" y="0"/>
                    <a:pt x="96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26" name="Google Shape;7926;p77"/>
          <p:cNvGrpSpPr/>
          <p:nvPr/>
        </p:nvGrpSpPr>
        <p:grpSpPr>
          <a:xfrm>
            <a:off x="1461983" y="3951798"/>
            <a:ext cx="339253" cy="339253"/>
            <a:chOff x="5651375" y="3806450"/>
            <a:chExt cx="481825" cy="481825"/>
          </a:xfrm>
        </p:grpSpPr>
        <p:sp>
          <p:nvSpPr>
            <p:cNvPr id="7927" name="Google Shape;7927;p77"/>
            <p:cNvSpPr/>
            <p:nvPr/>
          </p:nvSpPr>
          <p:spPr>
            <a:xfrm>
              <a:off x="579342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8" name="Google Shape;7928;p77"/>
            <p:cNvSpPr/>
            <p:nvPr/>
          </p:nvSpPr>
          <p:spPr>
            <a:xfrm>
              <a:off x="5794475" y="4089725"/>
              <a:ext cx="195600" cy="84725"/>
            </a:xfrm>
            <a:custGeom>
              <a:avLst/>
              <a:gdLst/>
              <a:ahLst/>
              <a:cxnLst/>
              <a:rect l="l" t="t" r="r" b="b"/>
              <a:pathLst>
                <a:path w="7824" h="3389" extrusionOk="0">
                  <a:moveTo>
                    <a:pt x="1" y="1"/>
                  </a:moveTo>
                  <a:cubicBezTo>
                    <a:pt x="284" y="1943"/>
                    <a:pt x="1949" y="3385"/>
                    <a:pt x="3912" y="3388"/>
                  </a:cubicBezTo>
                  <a:cubicBezTo>
                    <a:pt x="5875" y="3385"/>
                    <a:pt x="7541" y="1943"/>
                    <a:pt x="782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29" name="Google Shape;7929;p77"/>
            <p:cNvSpPr/>
            <p:nvPr/>
          </p:nvSpPr>
          <p:spPr>
            <a:xfrm>
              <a:off x="565137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2" y="8901"/>
                    <a:pt x="6689" y="9073"/>
                    <a:pt x="6248" y="9073"/>
                  </a:cubicBezTo>
                  <a:cubicBezTo>
                    <a:pt x="6029" y="9073"/>
                    <a:pt x="5808" y="9031"/>
                    <a:pt x="5598" y="8944"/>
                  </a:cubicBezTo>
                  <a:cubicBezTo>
                    <a:pt x="4966" y="8682"/>
                    <a:pt x="4553" y="8064"/>
                    <a:pt x="4553" y="7378"/>
                  </a:cubicBezTo>
                  <a:cubicBezTo>
                    <a:pt x="4556"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3"/>
                    <a:pt x="13024" y="9073"/>
                  </a:cubicBezTo>
                  <a:cubicBezTo>
                    <a:pt x="12337" y="9073"/>
                    <a:pt x="11720" y="8658"/>
                    <a:pt x="11458" y="8025"/>
                  </a:cubicBezTo>
                  <a:cubicBezTo>
                    <a:pt x="11196" y="7393"/>
                    <a:pt x="11341" y="6664"/>
                    <a:pt x="11825" y="6179"/>
                  </a:cubicBezTo>
                  <a:cubicBezTo>
                    <a:pt x="12150" y="5855"/>
                    <a:pt x="12583" y="5683"/>
                    <a:pt x="13024" y="5683"/>
                  </a:cubicBezTo>
                  <a:close/>
                  <a:moveTo>
                    <a:pt x="14153" y="10202"/>
                  </a:moveTo>
                  <a:cubicBezTo>
                    <a:pt x="14463" y="10202"/>
                    <a:pt x="14716" y="10452"/>
                    <a:pt x="14716" y="10766"/>
                  </a:cubicBezTo>
                  <a:cubicBezTo>
                    <a:pt x="14716" y="13566"/>
                    <a:pt x="12437" y="15849"/>
                    <a:pt x="9636" y="15849"/>
                  </a:cubicBezTo>
                  <a:cubicBezTo>
                    <a:pt x="6833" y="15849"/>
                    <a:pt x="4553" y="13566"/>
                    <a:pt x="4553" y="10766"/>
                  </a:cubicBezTo>
                  <a:cubicBezTo>
                    <a:pt x="4553" y="10452"/>
                    <a:pt x="4806" y="10202"/>
                    <a:pt x="5119" y="10202"/>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30" y="0"/>
                    <a:pt x="96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0" name="Google Shape;7930;p77"/>
            <p:cNvSpPr/>
            <p:nvPr/>
          </p:nvSpPr>
          <p:spPr>
            <a:xfrm>
              <a:off x="596280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31" name="Google Shape;7931;p77"/>
          <p:cNvGrpSpPr/>
          <p:nvPr/>
        </p:nvGrpSpPr>
        <p:grpSpPr>
          <a:xfrm>
            <a:off x="3360663" y="3953787"/>
            <a:ext cx="298503" cy="335275"/>
            <a:chOff x="6264300" y="3809300"/>
            <a:chExt cx="423950" cy="476175"/>
          </a:xfrm>
        </p:grpSpPr>
        <p:sp>
          <p:nvSpPr>
            <p:cNvPr id="7932" name="Google Shape;7932;p77"/>
            <p:cNvSpPr/>
            <p:nvPr/>
          </p:nvSpPr>
          <p:spPr>
            <a:xfrm>
              <a:off x="6346200" y="4002825"/>
              <a:ext cx="66950" cy="63225"/>
            </a:xfrm>
            <a:custGeom>
              <a:avLst/>
              <a:gdLst/>
              <a:ahLst/>
              <a:cxnLst/>
              <a:rect l="l" t="t" r="r" b="b"/>
              <a:pathLst>
                <a:path w="2678" h="2529" extrusionOk="0">
                  <a:moveTo>
                    <a:pt x="1365" y="1"/>
                  </a:moveTo>
                  <a:cubicBezTo>
                    <a:pt x="1058" y="1"/>
                    <a:pt x="751" y="118"/>
                    <a:pt x="516" y="351"/>
                  </a:cubicBezTo>
                  <a:cubicBezTo>
                    <a:pt x="272" y="598"/>
                    <a:pt x="88" y="992"/>
                    <a:pt x="46" y="1381"/>
                  </a:cubicBezTo>
                  <a:cubicBezTo>
                    <a:pt x="1" y="1757"/>
                    <a:pt x="88" y="2085"/>
                    <a:pt x="281" y="2281"/>
                  </a:cubicBezTo>
                  <a:cubicBezTo>
                    <a:pt x="454" y="2453"/>
                    <a:pt x="709" y="2528"/>
                    <a:pt x="985" y="2528"/>
                  </a:cubicBezTo>
                  <a:cubicBezTo>
                    <a:pt x="1425" y="2528"/>
                    <a:pt x="1917" y="2337"/>
                    <a:pt x="2211" y="2043"/>
                  </a:cubicBezTo>
                  <a:cubicBezTo>
                    <a:pt x="2678" y="1577"/>
                    <a:pt x="2678" y="818"/>
                    <a:pt x="2211" y="351"/>
                  </a:cubicBezTo>
                  <a:cubicBezTo>
                    <a:pt x="1978" y="118"/>
                    <a:pt x="1671" y="1"/>
                    <a:pt x="13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3" name="Google Shape;7933;p77"/>
            <p:cNvSpPr/>
            <p:nvPr/>
          </p:nvSpPr>
          <p:spPr>
            <a:xfrm>
              <a:off x="6539375" y="4002825"/>
              <a:ext cx="66950" cy="63200"/>
            </a:xfrm>
            <a:custGeom>
              <a:avLst/>
              <a:gdLst/>
              <a:ahLst/>
              <a:cxnLst/>
              <a:rect l="l" t="t" r="r" b="b"/>
              <a:pathLst>
                <a:path w="2678" h="2528" extrusionOk="0">
                  <a:moveTo>
                    <a:pt x="1314" y="1"/>
                  </a:moveTo>
                  <a:cubicBezTo>
                    <a:pt x="1007" y="1"/>
                    <a:pt x="701" y="118"/>
                    <a:pt x="468" y="351"/>
                  </a:cubicBezTo>
                  <a:cubicBezTo>
                    <a:pt x="1" y="818"/>
                    <a:pt x="1" y="1577"/>
                    <a:pt x="468" y="2043"/>
                  </a:cubicBezTo>
                  <a:cubicBezTo>
                    <a:pt x="761" y="2337"/>
                    <a:pt x="1252" y="2528"/>
                    <a:pt x="1691" y="2528"/>
                  </a:cubicBezTo>
                  <a:cubicBezTo>
                    <a:pt x="1968" y="2528"/>
                    <a:pt x="2224" y="2452"/>
                    <a:pt x="2398" y="2278"/>
                  </a:cubicBezTo>
                  <a:cubicBezTo>
                    <a:pt x="2591" y="2085"/>
                    <a:pt x="2678" y="1757"/>
                    <a:pt x="2633" y="1381"/>
                  </a:cubicBezTo>
                  <a:cubicBezTo>
                    <a:pt x="2588" y="992"/>
                    <a:pt x="2407" y="598"/>
                    <a:pt x="2160" y="351"/>
                  </a:cubicBezTo>
                  <a:cubicBezTo>
                    <a:pt x="1927" y="118"/>
                    <a:pt x="1620" y="1"/>
                    <a:pt x="13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4" name="Google Shape;7934;p77"/>
            <p:cNvSpPr/>
            <p:nvPr/>
          </p:nvSpPr>
          <p:spPr>
            <a:xfrm>
              <a:off x="6264300" y="3809300"/>
              <a:ext cx="423950" cy="476175"/>
            </a:xfrm>
            <a:custGeom>
              <a:avLst/>
              <a:gdLst/>
              <a:ahLst/>
              <a:cxnLst/>
              <a:rect l="l" t="t" r="r" b="b"/>
              <a:pathLst>
                <a:path w="16958" h="19047" extrusionOk="0">
                  <a:moveTo>
                    <a:pt x="4662" y="6571"/>
                  </a:moveTo>
                  <a:cubicBezTo>
                    <a:pt x="5263" y="6571"/>
                    <a:pt x="5864" y="6799"/>
                    <a:pt x="6324" y="7258"/>
                  </a:cubicBezTo>
                  <a:cubicBezTo>
                    <a:pt x="7249" y="8182"/>
                    <a:pt x="7240" y="9685"/>
                    <a:pt x="6303" y="10600"/>
                  </a:cubicBezTo>
                  <a:lnTo>
                    <a:pt x="6300" y="10600"/>
                  </a:lnTo>
                  <a:cubicBezTo>
                    <a:pt x="5791" y="11109"/>
                    <a:pt x="5014" y="11422"/>
                    <a:pt x="4268" y="11422"/>
                  </a:cubicBezTo>
                  <a:cubicBezTo>
                    <a:pt x="3705" y="11422"/>
                    <a:pt x="3154" y="11245"/>
                    <a:pt x="2744" y="10835"/>
                  </a:cubicBezTo>
                  <a:cubicBezTo>
                    <a:pt x="2301" y="10393"/>
                    <a:pt x="2094" y="9718"/>
                    <a:pt x="2181" y="8992"/>
                  </a:cubicBezTo>
                  <a:cubicBezTo>
                    <a:pt x="2256" y="8336"/>
                    <a:pt x="2548" y="7713"/>
                    <a:pt x="2982" y="7279"/>
                  </a:cubicBezTo>
                  <a:cubicBezTo>
                    <a:pt x="3442" y="6807"/>
                    <a:pt x="4052" y="6571"/>
                    <a:pt x="4662" y="6571"/>
                  </a:cubicBezTo>
                  <a:close/>
                  <a:moveTo>
                    <a:pt x="12317" y="6589"/>
                  </a:moveTo>
                  <a:cubicBezTo>
                    <a:pt x="12918" y="6589"/>
                    <a:pt x="13520" y="6818"/>
                    <a:pt x="13979" y="7276"/>
                  </a:cubicBezTo>
                  <a:cubicBezTo>
                    <a:pt x="14873" y="8173"/>
                    <a:pt x="15165" y="9884"/>
                    <a:pt x="14214" y="10835"/>
                  </a:cubicBezTo>
                  <a:cubicBezTo>
                    <a:pt x="13804" y="11245"/>
                    <a:pt x="13256" y="11422"/>
                    <a:pt x="12690" y="11422"/>
                  </a:cubicBezTo>
                  <a:cubicBezTo>
                    <a:pt x="11943" y="11422"/>
                    <a:pt x="11166" y="11109"/>
                    <a:pt x="10658" y="10600"/>
                  </a:cubicBezTo>
                  <a:cubicBezTo>
                    <a:pt x="9739" y="9682"/>
                    <a:pt x="9739" y="8194"/>
                    <a:pt x="10658" y="7276"/>
                  </a:cubicBezTo>
                  <a:cubicBezTo>
                    <a:pt x="11115" y="6818"/>
                    <a:pt x="11716" y="6589"/>
                    <a:pt x="12317" y="6589"/>
                  </a:cubicBezTo>
                  <a:close/>
                  <a:moveTo>
                    <a:pt x="8479" y="10841"/>
                  </a:moveTo>
                  <a:cubicBezTo>
                    <a:pt x="8669" y="10841"/>
                    <a:pt x="8858" y="10933"/>
                    <a:pt x="8971" y="11118"/>
                  </a:cubicBezTo>
                  <a:lnTo>
                    <a:pt x="10266" y="13238"/>
                  </a:lnTo>
                  <a:cubicBezTo>
                    <a:pt x="10435" y="13509"/>
                    <a:pt x="10347" y="13865"/>
                    <a:pt x="10076" y="14030"/>
                  </a:cubicBezTo>
                  <a:lnTo>
                    <a:pt x="10073" y="14030"/>
                  </a:lnTo>
                  <a:cubicBezTo>
                    <a:pt x="9980" y="14087"/>
                    <a:pt x="9877" y="14114"/>
                    <a:pt x="9775" y="14114"/>
                  </a:cubicBezTo>
                  <a:cubicBezTo>
                    <a:pt x="9582" y="14114"/>
                    <a:pt x="9393" y="14016"/>
                    <a:pt x="9284" y="13840"/>
                  </a:cubicBezTo>
                  <a:lnTo>
                    <a:pt x="8480" y="12522"/>
                  </a:lnTo>
                  <a:lnTo>
                    <a:pt x="7673" y="13840"/>
                  </a:lnTo>
                  <a:cubicBezTo>
                    <a:pt x="7565" y="14018"/>
                    <a:pt x="7376" y="14115"/>
                    <a:pt x="7182" y="14115"/>
                  </a:cubicBezTo>
                  <a:cubicBezTo>
                    <a:pt x="7079" y="14115"/>
                    <a:pt x="6975" y="14088"/>
                    <a:pt x="6881" y="14030"/>
                  </a:cubicBezTo>
                  <a:cubicBezTo>
                    <a:pt x="6610" y="13862"/>
                    <a:pt x="6526" y="13509"/>
                    <a:pt x="6692" y="13238"/>
                  </a:cubicBezTo>
                  <a:lnTo>
                    <a:pt x="7987" y="11118"/>
                  </a:lnTo>
                  <a:cubicBezTo>
                    <a:pt x="8100" y="10933"/>
                    <a:pt x="8289" y="10841"/>
                    <a:pt x="8479" y="10841"/>
                  </a:cubicBezTo>
                  <a:close/>
                  <a:moveTo>
                    <a:pt x="8474" y="1"/>
                  </a:moveTo>
                  <a:cubicBezTo>
                    <a:pt x="3801" y="1"/>
                    <a:pt x="1" y="3840"/>
                    <a:pt x="1" y="8553"/>
                  </a:cubicBezTo>
                  <a:lnTo>
                    <a:pt x="1" y="11856"/>
                  </a:lnTo>
                  <a:cubicBezTo>
                    <a:pt x="1" y="12883"/>
                    <a:pt x="449" y="13862"/>
                    <a:pt x="1229" y="14530"/>
                  </a:cubicBezTo>
                  <a:lnTo>
                    <a:pt x="2934" y="16000"/>
                  </a:lnTo>
                  <a:lnTo>
                    <a:pt x="2934" y="18472"/>
                  </a:lnTo>
                  <a:cubicBezTo>
                    <a:pt x="2934" y="18788"/>
                    <a:pt x="3193" y="19047"/>
                    <a:pt x="3512" y="19047"/>
                  </a:cubicBezTo>
                  <a:lnTo>
                    <a:pt x="5183" y="19047"/>
                  </a:lnTo>
                  <a:lnTo>
                    <a:pt x="5183" y="16536"/>
                  </a:lnTo>
                  <a:cubicBezTo>
                    <a:pt x="5192" y="16222"/>
                    <a:pt x="5448" y="15975"/>
                    <a:pt x="5761" y="15975"/>
                  </a:cubicBezTo>
                  <a:cubicBezTo>
                    <a:pt x="6071" y="15975"/>
                    <a:pt x="6327" y="16222"/>
                    <a:pt x="6336" y="16536"/>
                  </a:cubicBezTo>
                  <a:lnTo>
                    <a:pt x="6336" y="19047"/>
                  </a:lnTo>
                  <a:lnTo>
                    <a:pt x="7905" y="19047"/>
                  </a:lnTo>
                  <a:lnTo>
                    <a:pt x="7905" y="16536"/>
                  </a:lnTo>
                  <a:cubicBezTo>
                    <a:pt x="7905" y="16219"/>
                    <a:pt x="8161" y="15960"/>
                    <a:pt x="8480" y="15960"/>
                  </a:cubicBezTo>
                  <a:cubicBezTo>
                    <a:pt x="8797" y="15960"/>
                    <a:pt x="9056" y="16219"/>
                    <a:pt x="9056" y="16536"/>
                  </a:cubicBezTo>
                  <a:lnTo>
                    <a:pt x="9056" y="19047"/>
                  </a:lnTo>
                  <a:lnTo>
                    <a:pt x="10624" y="19047"/>
                  </a:lnTo>
                  <a:lnTo>
                    <a:pt x="10624" y="16536"/>
                  </a:lnTo>
                  <a:cubicBezTo>
                    <a:pt x="10630" y="16222"/>
                    <a:pt x="10886" y="15975"/>
                    <a:pt x="11200" y="15975"/>
                  </a:cubicBezTo>
                  <a:cubicBezTo>
                    <a:pt x="11513" y="15975"/>
                    <a:pt x="11766" y="16222"/>
                    <a:pt x="11775" y="16536"/>
                  </a:cubicBezTo>
                  <a:lnTo>
                    <a:pt x="11775" y="19047"/>
                  </a:lnTo>
                  <a:lnTo>
                    <a:pt x="13449" y="19047"/>
                  </a:lnTo>
                  <a:cubicBezTo>
                    <a:pt x="13765" y="19044"/>
                    <a:pt x="14024" y="18788"/>
                    <a:pt x="14024" y="18469"/>
                  </a:cubicBezTo>
                  <a:lnTo>
                    <a:pt x="14024" y="15997"/>
                  </a:lnTo>
                  <a:lnTo>
                    <a:pt x="15729" y="14530"/>
                  </a:lnTo>
                  <a:cubicBezTo>
                    <a:pt x="16508" y="13859"/>
                    <a:pt x="16957" y="12883"/>
                    <a:pt x="16957" y="11853"/>
                  </a:cubicBezTo>
                  <a:lnTo>
                    <a:pt x="16957" y="8462"/>
                  </a:lnTo>
                  <a:cubicBezTo>
                    <a:pt x="16948" y="3786"/>
                    <a:pt x="13154" y="1"/>
                    <a:pt x="848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35" name="Google Shape;7935;p77"/>
          <p:cNvGrpSpPr/>
          <p:nvPr/>
        </p:nvGrpSpPr>
        <p:grpSpPr>
          <a:xfrm>
            <a:off x="5039841" y="3538881"/>
            <a:ext cx="340573" cy="339271"/>
            <a:chOff x="898875" y="4399275"/>
            <a:chExt cx="483700" cy="481850"/>
          </a:xfrm>
        </p:grpSpPr>
        <p:sp>
          <p:nvSpPr>
            <p:cNvPr id="7936" name="Google Shape;7936;p77"/>
            <p:cNvSpPr/>
            <p:nvPr/>
          </p:nvSpPr>
          <p:spPr>
            <a:xfrm>
              <a:off x="992750" y="4642900"/>
              <a:ext cx="145300" cy="144100"/>
            </a:xfrm>
            <a:custGeom>
              <a:avLst/>
              <a:gdLst/>
              <a:ahLst/>
              <a:cxnLst/>
              <a:rect l="l" t="t" r="r" b="b"/>
              <a:pathLst>
                <a:path w="5812" h="5764" extrusionOk="0">
                  <a:moveTo>
                    <a:pt x="994" y="0"/>
                  </a:moveTo>
                  <a:lnTo>
                    <a:pt x="988" y="12"/>
                  </a:lnTo>
                  <a:cubicBezTo>
                    <a:pt x="988" y="9"/>
                    <a:pt x="991" y="6"/>
                    <a:pt x="991" y="3"/>
                  </a:cubicBezTo>
                  <a:lnTo>
                    <a:pt x="991" y="3"/>
                  </a:lnTo>
                  <a:lnTo>
                    <a:pt x="979" y="27"/>
                  </a:lnTo>
                  <a:lnTo>
                    <a:pt x="108" y="1759"/>
                  </a:lnTo>
                  <a:cubicBezTo>
                    <a:pt x="0" y="1976"/>
                    <a:pt x="42" y="2241"/>
                    <a:pt x="214" y="2415"/>
                  </a:cubicBezTo>
                  <a:lnTo>
                    <a:pt x="3397" y="5598"/>
                  </a:lnTo>
                  <a:cubicBezTo>
                    <a:pt x="3506" y="5707"/>
                    <a:pt x="3649" y="5763"/>
                    <a:pt x="3795" y="5763"/>
                  </a:cubicBezTo>
                  <a:cubicBezTo>
                    <a:pt x="3883" y="5763"/>
                    <a:pt x="3971" y="5743"/>
                    <a:pt x="4053" y="5701"/>
                  </a:cubicBezTo>
                  <a:lnTo>
                    <a:pt x="5797" y="4827"/>
                  </a:lnTo>
                  <a:lnTo>
                    <a:pt x="5800" y="4824"/>
                  </a:lnTo>
                  <a:lnTo>
                    <a:pt x="5812" y="4818"/>
                  </a:lnTo>
                  <a:lnTo>
                    <a:pt x="9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7" name="Google Shape;7937;p77"/>
            <p:cNvSpPr/>
            <p:nvPr/>
          </p:nvSpPr>
          <p:spPr>
            <a:xfrm>
              <a:off x="1138025" y="4763350"/>
              <a:ext cx="25" cy="25"/>
            </a:xfrm>
            <a:custGeom>
              <a:avLst/>
              <a:gdLst/>
              <a:ahLst/>
              <a:cxnLst/>
              <a:rect l="l" t="t" r="r" b="b"/>
              <a:pathLst>
                <a:path w="1" h="1" extrusionOk="0">
                  <a:moveTo>
                    <a:pt x="1" y="0"/>
                  </a:move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8" name="Google Shape;7938;p77"/>
            <p:cNvSpPr/>
            <p:nvPr/>
          </p:nvSpPr>
          <p:spPr>
            <a:xfrm>
              <a:off x="1269550" y="4399275"/>
              <a:ext cx="113025" cy="112125"/>
            </a:xfrm>
            <a:custGeom>
              <a:avLst/>
              <a:gdLst/>
              <a:ahLst/>
              <a:cxnLst/>
              <a:rect l="l" t="t" r="r" b="b"/>
              <a:pathLst>
                <a:path w="4521" h="4485" extrusionOk="0">
                  <a:moveTo>
                    <a:pt x="3066" y="1"/>
                  </a:moveTo>
                  <a:cubicBezTo>
                    <a:pt x="1947" y="1"/>
                    <a:pt x="938" y="82"/>
                    <a:pt x="0" y="239"/>
                  </a:cubicBezTo>
                  <a:lnTo>
                    <a:pt x="9" y="895"/>
                  </a:lnTo>
                  <a:cubicBezTo>
                    <a:pt x="34" y="2862"/>
                    <a:pt x="1623" y="4452"/>
                    <a:pt x="3590" y="4476"/>
                  </a:cubicBezTo>
                  <a:lnTo>
                    <a:pt x="4243" y="4485"/>
                  </a:lnTo>
                  <a:cubicBezTo>
                    <a:pt x="4439" y="3313"/>
                    <a:pt x="4520" y="2028"/>
                    <a:pt x="4469" y="561"/>
                  </a:cubicBezTo>
                  <a:cubicBezTo>
                    <a:pt x="4457" y="266"/>
                    <a:pt x="4219" y="28"/>
                    <a:pt x="3924" y="16"/>
                  </a:cubicBezTo>
                  <a:cubicBezTo>
                    <a:pt x="3631" y="6"/>
                    <a:pt x="3345" y="1"/>
                    <a:pt x="30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39" name="Google Shape;7939;p77"/>
            <p:cNvSpPr/>
            <p:nvPr/>
          </p:nvSpPr>
          <p:spPr>
            <a:xfrm>
              <a:off x="1161975" y="4531175"/>
              <a:ext cx="91400" cy="84350"/>
            </a:xfrm>
            <a:custGeom>
              <a:avLst/>
              <a:gdLst/>
              <a:ahLst/>
              <a:cxnLst/>
              <a:rect l="l" t="t" r="r" b="b"/>
              <a:pathLst>
                <a:path w="3656" h="3374" extrusionOk="0">
                  <a:moveTo>
                    <a:pt x="1821" y="1"/>
                  </a:moveTo>
                  <a:cubicBezTo>
                    <a:pt x="1137" y="1"/>
                    <a:pt x="523" y="415"/>
                    <a:pt x="262" y="1046"/>
                  </a:cubicBezTo>
                  <a:cubicBezTo>
                    <a:pt x="0" y="1678"/>
                    <a:pt x="145" y="2410"/>
                    <a:pt x="633" y="2894"/>
                  </a:cubicBezTo>
                  <a:cubicBezTo>
                    <a:pt x="952" y="3214"/>
                    <a:pt x="1391" y="3373"/>
                    <a:pt x="1830" y="3373"/>
                  </a:cubicBezTo>
                  <a:cubicBezTo>
                    <a:pt x="2269" y="3373"/>
                    <a:pt x="2707" y="3214"/>
                    <a:pt x="3027" y="2894"/>
                  </a:cubicBezTo>
                  <a:cubicBezTo>
                    <a:pt x="3511" y="2410"/>
                    <a:pt x="3656" y="1681"/>
                    <a:pt x="3394" y="1046"/>
                  </a:cubicBezTo>
                  <a:cubicBezTo>
                    <a:pt x="3132" y="413"/>
                    <a:pt x="2515" y="1"/>
                    <a:pt x="1828" y="1"/>
                  </a:cubicBezTo>
                  <a:cubicBezTo>
                    <a:pt x="1826" y="1"/>
                    <a:pt x="1823" y="1"/>
                    <a:pt x="182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0" name="Google Shape;7940;p77"/>
            <p:cNvSpPr/>
            <p:nvPr/>
          </p:nvSpPr>
          <p:spPr>
            <a:xfrm>
              <a:off x="1031050" y="4411100"/>
              <a:ext cx="338650" cy="338725"/>
            </a:xfrm>
            <a:custGeom>
              <a:avLst/>
              <a:gdLst/>
              <a:ahLst/>
              <a:cxnLst/>
              <a:rect l="l" t="t" r="r" b="b"/>
              <a:pathLst>
                <a:path w="13546" h="13549" extrusionOk="0">
                  <a:moveTo>
                    <a:pt x="7066" y="3673"/>
                  </a:moveTo>
                  <a:cubicBezTo>
                    <a:pt x="7800" y="3673"/>
                    <a:pt x="8522" y="3960"/>
                    <a:pt x="9062" y="4500"/>
                  </a:cubicBezTo>
                  <a:cubicBezTo>
                    <a:pt x="10170" y="5602"/>
                    <a:pt x="10170" y="7393"/>
                    <a:pt x="9062" y="8492"/>
                  </a:cubicBezTo>
                  <a:cubicBezTo>
                    <a:pt x="8522" y="9032"/>
                    <a:pt x="7800" y="9319"/>
                    <a:pt x="7066" y="9319"/>
                  </a:cubicBezTo>
                  <a:cubicBezTo>
                    <a:pt x="6702" y="9319"/>
                    <a:pt x="6334" y="9248"/>
                    <a:pt x="5984" y="9104"/>
                  </a:cubicBezTo>
                  <a:cubicBezTo>
                    <a:pt x="4930" y="8667"/>
                    <a:pt x="4244" y="7637"/>
                    <a:pt x="4244" y="6496"/>
                  </a:cubicBezTo>
                  <a:cubicBezTo>
                    <a:pt x="4244" y="5355"/>
                    <a:pt x="4930" y="4325"/>
                    <a:pt x="5984" y="3888"/>
                  </a:cubicBezTo>
                  <a:cubicBezTo>
                    <a:pt x="6334" y="3744"/>
                    <a:pt x="6702" y="3673"/>
                    <a:pt x="7066" y="3673"/>
                  </a:cubicBezTo>
                  <a:close/>
                  <a:moveTo>
                    <a:pt x="3868" y="9124"/>
                  </a:moveTo>
                  <a:cubicBezTo>
                    <a:pt x="4006" y="9124"/>
                    <a:pt x="4147" y="9176"/>
                    <a:pt x="4262" y="9290"/>
                  </a:cubicBezTo>
                  <a:cubicBezTo>
                    <a:pt x="4481" y="9510"/>
                    <a:pt x="4481" y="9869"/>
                    <a:pt x="4262" y="10088"/>
                  </a:cubicBezTo>
                  <a:cubicBezTo>
                    <a:pt x="4147" y="10204"/>
                    <a:pt x="4005" y="10255"/>
                    <a:pt x="3866" y="10255"/>
                  </a:cubicBezTo>
                  <a:cubicBezTo>
                    <a:pt x="3576" y="10255"/>
                    <a:pt x="3298" y="10031"/>
                    <a:pt x="3298" y="9691"/>
                  </a:cubicBezTo>
                  <a:cubicBezTo>
                    <a:pt x="3298" y="9350"/>
                    <a:pt x="3577" y="9124"/>
                    <a:pt x="3868" y="9124"/>
                  </a:cubicBezTo>
                  <a:close/>
                  <a:moveTo>
                    <a:pt x="8414" y="1"/>
                  </a:moveTo>
                  <a:cubicBezTo>
                    <a:pt x="6466" y="507"/>
                    <a:pt x="4888" y="1425"/>
                    <a:pt x="3518" y="2846"/>
                  </a:cubicBezTo>
                  <a:cubicBezTo>
                    <a:pt x="2169" y="4244"/>
                    <a:pt x="1000" y="6282"/>
                    <a:pt x="1" y="8212"/>
                  </a:cubicBezTo>
                  <a:lnTo>
                    <a:pt x="5337" y="13548"/>
                  </a:lnTo>
                  <a:cubicBezTo>
                    <a:pt x="7267" y="12549"/>
                    <a:pt x="9309" y="11380"/>
                    <a:pt x="10706" y="10031"/>
                  </a:cubicBezTo>
                  <a:cubicBezTo>
                    <a:pt x="12124" y="8664"/>
                    <a:pt x="13039" y="7086"/>
                    <a:pt x="13545" y="5138"/>
                  </a:cubicBezTo>
                  <a:lnTo>
                    <a:pt x="13112" y="5129"/>
                  </a:lnTo>
                  <a:cubicBezTo>
                    <a:pt x="10534" y="5099"/>
                    <a:pt x="8453" y="3015"/>
                    <a:pt x="8420" y="440"/>
                  </a:cubicBezTo>
                  <a:lnTo>
                    <a:pt x="841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1" name="Google Shape;7941;p77"/>
            <p:cNvSpPr/>
            <p:nvPr/>
          </p:nvSpPr>
          <p:spPr>
            <a:xfrm>
              <a:off x="1130500" y="4740450"/>
              <a:ext cx="108950" cy="111250"/>
            </a:xfrm>
            <a:custGeom>
              <a:avLst/>
              <a:gdLst/>
              <a:ahLst/>
              <a:cxnLst/>
              <a:rect l="l" t="t" r="r" b="b"/>
              <a:pathLst>
                <a:path w="4358" h="4450" extrusionOk="0">
                  <a:moveTo>
                    <a:pt x="4358" y="1"/>
                  </a:moveTo>
                  <a:lnTo>
                    <a:pt x="4358" y="1"/>
                  </a:lnTo>
                  <a:cubicBezTo>
                    <a:pt x="2906" y="877"/>
                    <a:pt x="1437" y="1609"/>
                    <a:pt x="1" y="2332"/>
                  </a:cubicBezTo>
                  <a:cubicBezTo>
                    <a:pt x="58" y="3090"/>
                    <a:pt x="112" y="3789"/>
                    <a:pt x="118" y="3882"/>
                  </a:cubicBezTo>
                  <a:cubicBezTo>
                    <a:pt x="118" y="4211"/>
                    <a:pt x="387" y="4450"/>
                    <a:pt x="683" y="4450"/>
                  </a:cubicBezTo>
                  <a:cubicBezTo>
                    <a:pt x="767" y="4450"/>
                    <a:pt x="854" y="4430"/>
                    <a:pt x="937" y="4388"/>
                  </a:cubicBezTo>
                  <a:cubicBezTo>
                    <a:pt x="1039" y="4295"/>
                    <a:pt x="3858" y="3208"/>
                    <a:pt x="435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2" name="Google Shape;7942;p77"/>
            <p:cNvSpPr/>
            <p:nvPr/>
          </p:nvSpPr>
          <p:spPr>
            <a:xfrm>
              <a:off x="927325" y="4539825"/>
              <a:ext cx="114150" cy="109800"/>
            </a:xfrm>
            <a:custGeom>
              <a:avLst/>
              <a:gdLst/>
              <a:ahLst/>
              <a:cxnLst/>
              <a:rect l="l" t="t" r="r" b="b"/>
              <a:pathLst>
                <a:path w="4566" h="4392" extrusionOk="0">
                  <a:moveTo>
                    <a:pt x="4565" y="1"/>
                  </a:moveTo>
                  <a:lnTo>
                    <a:pt x="4565" y="1"/>
                  </a:lnTo>
                  <a:cubicBezTo>
                    <a:pt x="1268" y="459"/>
                    <a:pt x="184" y="3334"/>
                    <a:pt x="91" y="3437"/>
                  </a:cubicBezTo>
                  <a:cubicBezTo>
                    <a:pt x="0" y="3611"/>
                    <a:pt x="9" y="3822"/>
                    <a:pt x="112" y="3988"/>
                  </a:cubicBezTo>
                  <a:cubicBezTo>
                    <a:pt x="295" y="4286"/>
                    <a:pt x="606" y="4232"/>
                    <a:pt x="723" y="4256"/>
                  </a:cubicBezTo>
                  <a:lnTo>
                    <a:pt x="2214" y="4391"/>
                  </a:lnTo>
                  <a:cubicBezTo>
                    <a:pt x="2945" y="2928"/>
                    <a:pt x="3680" y="1458"/>
                    <a:pt x="45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3" name="Google Shape;7943;p77"/>
            <p:cNvSpPr/>
            <p:nvPr/>
          </p:nvSpPr>
          <p:spPr>
            <a:xfrm>
              <a:off x="898875" y="4711550"/>
              <a:ext cx="170825" cy="169575"/>
            </a:xfrm>
            <a:custGeom>
              <a:avLst/>
              <a:gdLst/>
              <a:ahLst/>
              <a:cxnLst/>
              <a:rect l="l" t="t" r="r" b="b"/>
              <a:pathLst>
                <a:path w="6833" h="6783" extrusionOk="0">
                  <a:moveTo>
                    <a:pt x="2846" y="1"/>
                  </a:moveTo>
                  <a:cubicBezTo>
                    <a:pt x="1747" y="1052"/>
                    <a:pt x="503" y="4602"/>
                    <a:pt x="63" y="6050"/>
                  </a:cubicBezTo>
                  <a:cubicBezTo>
                    <a:pt x="0" y="6252"/>
                    <a:pt x="54" y="6469"/>
                    <a:pt x="202" y="6616"/>
                  </a:cubicBezTo>
                  <a:cubicBezTo>
                    <a:pt x="309" y="6724"/>
                    <a:pt x="454" y="6782"/>
                    <a:pt x="602" y="6782"/>
                  </a:cubicBezTo>
                  <a:cubicBezTo>
                    <a:pt x="656" y="6782"/>
                    <a:pt x="711" y="6774"/>
                    <a:pt x="765" y="6758"/>
                  </a:cubicBezTo>
                  <a:cubicBezTo>
                    <a:pt x="2225" y="6318"/>
                    <a:pt x="5782" y="5084"/>
                    <a:pt x="6833" y="3981"/>
                  </a:cubicBezTo>
                  <a:cubicBezTo>
                    <a:pt x="6655" y="3900"/>
                    <a:pt x="6492" y="3789"/>
                    <a:pt x="6354" y="3650"/>
                  </a:cubicBezTo>
                  <a:lnTo>
                    <a:pt x="5167" y="2464"/>
                  </a:lnTo>
                  <a:lnTo>
                    <a:pt x="4767" y="2861"/>
                  </a:lnTo>
                  <a:cubicBezTo>
                    <a:pt x="4658" y="2967"/>
                    <a:pt x="4517" y="3020"/>
                    <a:pt x="4375" y="3020"/>
                  </a:cubicBezTo>
                  <a:cubicBezTo>
                    <a:pt x="4231" y="3020"/>
                    <a:pt x="4086" y="2965"/>
                    <a:pt x="3975" y="2855"/>
                  </a:cubicBezTo>
                  <a:cubicBezTo>
                    <a:pt x="3758" y="2638"/>
                    <a:pt x="3755" y="2286"/>
                    <a:pt x="3969" y="2063"/>
                  </a:cubicBezTo>
                  <a:lnTo>
                    <a:pt x="4369" y="1663"/>
                  </a:lnTo>
                  <a:lnTo>
                    <a:pt x="3171" y="464"/>
                  </a:lnTo>
                  <a:cubicBezTo>
                    <a:pt x="3035" y="329"/>
                    <a:pt x="2927" y="172"/>
                    <a:pt x="284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44" name="Google Shape;7944;p77"/>
          <p:cNvGrpSpPr/>
          <p:nvPr/>
        </p:nvGrpSpPr>
        <p:grpSpPr>
          <a:xfrm>
            <a:off x="5473575" y="3554133"/>
            <a:ext cx="339253" cy="308765"/>
            <a:chOff x="1492675" y="4420975"/>
            <a:chExt cx="481825" cy="438525"/>
          </a:xfrm>
        </p:grpSpPr>
        <p:sp>
          <p:nvSpPr>
            <p:cNvPr id="7945" name="Google Shape;7945;p77"/>
            <p:cNvSpPr/>
            <p:nvPr/>
          </p:nvSpPr>
          <p:spPr>
            <a:xfrm>
              <a:off x="1841375" y="4649825"/>
              <a:ext cx="43325" cy="43300"/>
            </a:xfrm>
            <a:custGeom>
              <a:avLst/>
              <a:gdLst/>
              <a:ahLst/>
              <a:cxnLst/>
              <a:rect l="l" t="t" r="r" b="b"/>
              <a:pathLst>
                <a:path w="1733" h="1732" extrusionOk="0">
                  <a:moveTo>
                    <a:pt x="868" y="0"/>
                  </a:moveTo>
                  <a:cubicBezTo>
                    <a:pt x="389" y="0"/>
                    <a:pt x="1" y="386"/>
                    <a:pt x="1" y="865"/>
                  </a:cubicBezTo>
                  <a:cubicBezTo>
                    <a:pt x="1" y="1343"/>
                    <a:pt x="389" y="1732"/>
                    <a:pt x="868" y="1732"/>
                  </a:cubicBezTo>
                  <a:cubicBezTo>
                    <a:pt x="1347" y="1732"/>
                    <a:pt x="1732" y="1343"/>
                    <a:pt x="1732" y="865"/>
                  </a:cubicBezTo>
                  <a:cubicBezTo>
                    <a:pt x="1732" y="386"/>
                    <a:pt x="1347" y="0"/>
                    <a:pt x="86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6" name="Google Shape;7946;p77"/>
            <p:cNvSpPr/>
            <p:nvPr/>
          </p:nvSpPr>
          <p:spPr>
            <a:xfrm>
              <a:off x="1582425" y="4649825"/>
              <a:ext cx="43300" cy="43300"/>
            </a:xfrm>
            <a:custGeom>
              <a:avLst/>
              <a:gdLst/>
              <a:ahLst/>
              <a:cxnLst/>
              <a:rect l="l" t="t" r="r" b="b"/>
              <a:pathLst>
                <a:path w="1732" h="1732" extrusionOk="0">
                  <a:moveTo>
                    <a:pt x="864" y="0"/>
                  </a:moveTo>
                  <a:cubicBezTo>
                    <a:pt x="386" y="0"/>
                    <a:pt x="0" y="386"/>
                    <a:pt x="0" y="865"/>
                  </a:cubicBezTo>
                  <a:cubicBezTo>
                    <a:pt x="0" y="1343"/>
                    <a:pt x="386" y="1732"/>
                    <a:pt x="864" y="1732"/>
                  </a:cubicBezTo>
                  <a:cubicBezTo>
                    <a:pt x="1343" y="1732"/>
                    <a:pt x="1732" y="1343"/>
                    <a:pt x="1732" y="865"/>
                  </a:cubicBezTo>
                  <a:cubicBezTo>
                    <a:pt x="1732" y="386"/>
                    <a:pt x="1343" y="0"/>
                    <a:pt x="8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7" name="Google Shape;7947;p77"/>
            <p:cNvSpPr/>
            <p:nvPr/>
          </p:nvSpPr>
          <p:spPr>
            <a:xfrm>
              <a:off x="1492675" y="4420975"/>
              <a:ext cx="481825" cy="356475"/>
            </a:xfrm>
            <a:custGeom>
              <a:avLst/>
              <a:gdLst/>
              <a:ahLst/>
              <a:cxnLst/>
              <a:rect l="l" t="t" r="r" b="b"/>
              <a:pathLst>
                <a:path w="19273" h="14259" extrusionOk="0">
                  <a:moveTo>
                    <a:pt x="12783" y="1126"/>
                  </a:moveTo>
                  <a:cubicBezTo>
                    <a:pt x="14322" y="1126"/>
                    <a:pt x="15629" y="2382"/>
                    <a:pt x="15822" y="4047"/>
                  </a:cubicBezTo>
                  <a:cubicBezTo>
                    <a:pt x="15825" y="4065"/>
                    <a:pt x="15828" y="4083"/>
                    <a:pt x="15831" y="4099"/>
                  </a:cubicBezTo>
                  <a:lnTo>
                    <a:pt x="16198" y="5854"/>
                  </a:lnTo>
                  <a:lnTo>
                    <a:pt x="9381" y="5854"/>
                  </a:lnTo>
                  <a:lnTo>
                    <a:pt x="11672" y="4099"/>
                  </a:lnTo>
                  <a:cubicBezTo>
                    <a:pt x="11925" y="3909"/>
                    <a:pt x="11973" y="3550"/>
                    <a:pt x="11784" y="3301"/>
                  </a:cubicBezTo>
                  <a:cubicBezTo>
                    <a:pt x="11672" y="3157"/>
                    <a:pt x="11504" y="3082"/>
                    <a:pt x="11334" y="3082"/>
                  </a:cubicBezTo>
                  <a:cubicBezTo>
                    <a:pt x="11212" y="3082"/>
                    <a:pt x="11089" y="3121"/>
                    <a:pt x="10986" y="3201"/>
                  </a:cubicBezTo>
                  <a:lnTo>
                    <a:pt x="7598" y="5800"/>
                  </a:lnTo>
                  <a:cubicBezTo>
                    <a:pt x="7577" y="5818"/>
                    <a:pt x="7556" y="5836"/>
                    <a:pt x="7535" y="5854"/>
                  </a:cubicBezTo>
                  <a:lnTo>
                    <a:pt x="3072" y="5854"/>
                  </a:lnTo>
                  <a:lnTo>
                    <a:pt x="3440" y="4099"/>
                  </a:lnTo>
                  <a:cubicBezTo>
                    <a:pt x="3446" y="4083"/>
                    <a:pt x="3446" y="4065"/>
                    <a:pt x="3449" y="4047"/>
                  </a:cubicBezTo>
                  <a:cubicBezTo>
                    <a:pt x="3641" y="2382"/>
                    <a:pt x="4948" y="1126"/>
                    <a:pt x="6490" y="1126"/>
                  </a:cubicBezTo>
                  <a:close/>
                  <a:moveTo>
                    <a:pt x="11404" y="9606"/>
                  </a:moveTo>
                  <a:cubicBezTo>
                    <a:pt x="11718" y="9606"/>
                    <a:pt x="11967" y="9856"/>
                    <a:pt x="11967" y="10169"/>
                  </a:cubicBezTo>
                  <a:cubicBezTo>
                    <a:pt x="11967" y="10482"/>
                    <a:pt x="11718" y="10735"/>
                    <a:pt x="11404" y="10735"/>
                  </a:cubicBezTo>
                  <a:lnTo>
                    <a:pt x="7755" y="10735"/>
                  </a:lnTo>
                  <a:cubicBezTo>
                    <a:pt x="7442" y="10735"/>
                    <a:pt x="7189" y="10482"/>
                    <a:pt x="7189" y="10169"/>
                  </a:cubicBezTo>
                  <a:cubicBezTo>
                    <a:pt x="7189" y="9856"/>
                    <a:pt x="7442" y="9606"/>
                    <a:pt x="7755" y="9606"/>
                  </a:cubicBezTo>
                  <a:close/>
                  <a:moveTo>
                    <a:pt x="4457" y="8025"/>
                  </a:moveTo>
                  <a:cubicBezTo>
                    <a:pt x="5264" y="8025"/>
                    <a:pt x="5990" y="8510"/>
                    <a:pt x="6300" y="9254"/>
                  </a:cubicBezTo>
                  <a:cubicBezTo>
                    <a:pt x="6607" y="10001"/>
                    <a:pt x="6439" y="10859"/>
                    <a:pt x="5867" y="11428"/>
                  </a:cubicBezTo>
                  <a:cubicBezTo>
                    <a:pt x="5486" y="11811"/>
                    <a:pt x="4976" y="12014"/>
                    <a:pt x="4456" y="12014"/>
                  </a:cubicBezTo>
                  <a:cubicBezTo>
                    <a:pt x="4199" y="12014"/>
                    <a:pt x="3940" y="11964"/>
                    <a:pt x="3693" y="11862"/>
                  </a:cubicBezTo>
                  <a:cubicBezTo>
                    <a:pt x="2949" y="11554"/>
                    <a:pt x="2461" y="10826"/>
                    <a:pt x="2461" y="10019"/>
                  </a:cubicBezTo>
                  <a:cubicBezTo>
                    <a:pt x="2464" y="8920"/>
                    <a:pt x="3355" y="8025"/>
                    <a:pt x="4454" y="8025"/>
                  </a:cubicBezTo>
                  <a:close/>
                  <a:moveTo>
                    <a:pt x="14816" y="8025"/>
                  </a:moveTo>
                  <a:cubicBezTo>
                    <a:pt x="15915" y="8025"/>
                    <a:pt x="16810" y="8917"/>
                    <a:pt x="16810" y="10019"/>
                  </a:cubicBezTo>
                  <a:cubicBezTo>
                    <a:pt x="16810" y="10826"/>
                    <a:pt x="16325" y="11554"/>
                    <a:pt x="15578" y="11862"/>
                  </a:cubicBezTo>
                  <a:cubicBezTo>
                    <a:pt x="15332" y="11964"/>
                    <a:pt x="15073" y="12014"/>
                    <a:pt x="14816" y="12014"/>
                  </a:cubicBezTo>
                  <a:cubicBezTo>
                    <a:pt x="14297" y="12014"/>
                    <a:pt x="13786" y="11811"/>
                    <a:pt x="13404" y="11428"/>
                  </a:cubicBezTo>
                  <a:cubicBezTo>
                    <a:pt x="12835" y="10859"/>
                    <a:pt x="12663" y="10001"/>
                    <a:pt x="12973" y="9254"/>
                  </a:cubicBezTo>
                  <a:cubicBezTo>
                    <a:pt x="13280" y="8510"/>
                    <a:pt x="14009" y="8025"/>
                    <a:pt x="14816" y="8025"/>
                  </a:cubicBezTo>
                  <a:close/>
                  <a:moveTo>
                    <a:pt x="6490" y="0"/>
                  </a:moveTo>
                  <a:cubicBezTo>
                    <a:pt x="4385" y="0"/>
                    <a:pt x="2599" y="1671"/>
                    <a:pt x="2331" y="3894"/>
                  </a:cubicBezTo>
                  <a:lnTo>
                    <a:pt x="1907" y="5917"/>
                  </a:lnTo>
                  <a:cubicBezTo>
                    <a:pt x="799" y="6143"/>
                    <a:pt x="1" y="7119"/>
                    <a:pt x="1" y="8251"/>
                  </a:cubicBezTo>
                  <a:lnTo>
                    <a:pt x="1" y="11877"/>
                  </a:lnTo>
                  <a:cubicBezTo>
                    <a:pt x="1" y="13192"/>
                    <a:pt x="1064" y="14255"/>
                    <a:pt x="2380" y="14258"/>
                  </a:cubicBezTo>
                  <a:lnTo>
                    <a:pt x="16894" y="14258"/>
                  </a:lnTo>
                  <a:cubicBezTo>
                    <a:pt x="18207" y="14255"/>
                    <a:pt x="19270" y="13192"/>
                    <a:pt x="19273" y="11880"/>
                  </a:cubicBezTo>
                  <a:lnTo>
                    <a:pt x="19273" y="8251"/>
                  </a:lnTo>
                  <a:cubicBezTo>
                    <a:pt x="19270" y="7119"/>
                    <a:pt x="18472" y="6143"/>
                    <a:pt x="17364" y="5917"/>
                  </a:cubicBezTo>
                  <a:lnTo>
                    <a:pt x="16939" y="3894"/>
                  </a:lnTo>
                  <a:cubicBezTo>
                    <a:pt x="16671" y="1671"/>
                    <a:pt x="14885" y="0"/>
                    <a:pt x="1278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8" name="Google Shape;7948;p77"/>
            <p:cNvSpPr/>
            <p:nvPr/>
          </p:nvSpPr>
          <p:spPr>
            <a:xfrm>
              <a:off x="154687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49" name="Google Shape;7949;p77"/>
            <p:cNvSpPr/>
            <p:nvPr/>
          </p:nvSpPr>
          <p:spPr>
            <a:xfrm>
              <a:off x="1801325" y="4805650"/>
              <a:ext cx="118975" cy="53850"/>
            </a:xfrm>
            <a:custGeom>
              <a:avLst/>
              <a:gdLst/>
              <a:ahLst/>
              <a:cxnLst/>
              <a:rect l="l" t="t" r="r" b="b"/>
              <a:pathLst>
                <a:path w="4759" h="2154" extrusionOk="0">
                  <a:moveTo>
                    <a:pt x="1" y="1"/>
                  </a:moveTo>
                  <a:lnTo>
                    <a:pt x="1" y="458"/>
                  </a:lnTo>
                  <a:cubicBezTo>
                    <a:pt x="1" y="1395"/>
                    <a:pt x="757" y="2151"/>
                    <a:pt x="1693" y="2154"/>
                  </a:cubicBezTo>
                  <a:lnTo>
                    <a:pt x="3063" y="2154"/>
                  </a:lnTo>
                  <a:cubicBezTo>
                    <a:pt x="4000" y="2151"/>
                    <a:pt x="4756" y="1395"/>
                    <a:pt x="4759" y="458"/>
                  </a:cubicBezTo>
                  <a:lnTo>
                    <a:pt x="475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50" name="Google Shape;7950;p77"/>
          <p:cNvGrpSpPr/>
          <p:nvPr/>
        </p:nvGrpSpPr>
        <p:grpSpPr>
          <a:xfrm>
            <a:off x="5878556" y="3539558"/>
            <a:ext cx="342580" cy="337915"/>
            <a:chOff x="2084100" y="4400250"/>
            <a:chExt cx="486550" cy="479925"/>
          </a:xfrm>
        </p:grpSpPr>
        <p:sp>
          <p:nvSpPr>
            <p:cNvPr id="7951" name="Google Shape;7951;p77"/>
            <p:cNvSpPr/>
            <p:nvPr/>
          </p:nvSpPr>
          <p:spPr>
            <a:xfrm>
              <a:off x="2084100" y="4652250"/>
              <a:ext cx="105325" cy="90050"/>
            </a:xfrm>
            <a:custGeom>
              <a:avLst/>
              <a:gdLst/>
              <a:ahLst/>
              <a:cxnLst/>
              <a:rect l="l" t="t" r="r" b="b"/>
              <a:pathLst>
                <a:path w="4213" h="3602" extrusionOk="0">
                  <a:moveTo>
                    <a:pt x="2260" y="1"/>
                  </a:moveTo>
                  <a:cubicBezTo>
                    <a:pt x="2109" y="1"/>
                    <a:pt x="1966" y="60"/>
                    <a:pt x="1858" y="168"/>
                  </a:cubicBezTo>
                  <a:lnTo>
                    <a:pt x="259" y="1764"/>
                  </a:lnTo>
                  <a:cubicBezTo>
                    <a:pt x="0" y="2023"/>
                    <a:pt x="54" y="2457"/>
                    <a:pt x="367" y="2647"/>
                  </a:cubicBezTo>
                  <a:lnTo>
                    <a:pt x="1957" y="3601"/>
                  </a:lnTo>
                  <a:cubicBezTo>
                    <a:pt x="2078" y="3228"/>
                    <a:pt x="2274" y="2885"/>
                    <a:pt x="2533" y="2592"/>
                  </a:cubicBezTo>
                  <a:lnTo>
                    <a:pt x="4213" y="274"/>
                  </a:lnTo>
                  <a:lnTo>
                    <a:pt x="2337" y="6"/>
                  </a:lnTo>
                  <a:cubicBezTo>
                    <a:pt x="2311" y="2"/>
                    <a:pt x="2285" y="1"/>
                    <a:pt x="22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2" name="Google Shape;7952;p77"/>
            <p:cNvSpPr/>
            <p:nvPr/>
          </p:nvSpPr>
          <p:spPr>
            <a:xfrm>
              <a:off x="2372575" y="4644175"/>
              <a:ext cx="175875" cy="226275"/>
            </a:xfrm>
            <a:custGeom>
              <a:avLst/>
              <a:gdLst/>
              <a:ahLst/>
              <a:cxnLst/>
              <a:rect l="l" t="t" r="r" b="b"/>
              <a:pathLst>
                <a:path w="7035" h="9051" extrusionOk="0">
                  <a:moveTo>
                    <a:pt x="4469" y="1"/>
                  </a:moveTo>
                  <a:cubicBezTo>
                    <a:pt x="3981" y="467"/>
                    <a:pt x="3466" y="901"/>
                    <a:pt x="2927" y="1304"/>
                  </a:cubicBezTo>
                  <a:lnTo>
                    <a:pt x="0" y="3436"/>
                  </a:lnTo>
                  <a:lnTo>
                    <a:pt x="3406" y="8787"/>
                  </a:lnTo>
                  <a:cubicBezTo>
                    <a:pt x="3514" y="8960"/>
                    <a:pt x="3697" y="9050"/>
                    <a:pt x="3882" y="9050"/>
                  </a:cubicBezTo>
                  <a:cubicBezTo>
                    <a:pt x="4025" y="9050"/>
                    <a:pt x="4170" y="8996"/>
                    <a:pt x="4282" y="8884"/>
                  </a:cubicBezTo>
                  <a:cubicBezTo>
                    <a:pt x="5818" y="7348"/>
                    <a:pt x="5990" y="7173"/>
                    <a:pt x="6821" y="6345"/>
                  </a:cubicBezTo>
                  <a:cubicBezTo>
                    <a:pt x="7034" y="6125"/>
                    <a:pt x="7031" y="5773"/>
                    <a:pt x="6812" y="5553"/>
                  </a:cubicBezTo>
                  <a:cubicBezTo>
                    <a:pt x="6702" y="5444"/>
                    <a:pt x="6558" y="5389"/>
                    <a:pt x="6413" y="5389"/>
                  </a:cubicBezTo>
                  <a:cubicBezTo>
                    <a:pt x="6272" y="5389"/>
                    <a:pt x="6130" y="5441"/>
                    <a:pt x="6020" y="5547"/>
                  </a:cubicBezTo>
                  <a:lnTo>
                    <a:pt x="5800" y="5767"/>
                  </a:lnTo>
                  <a:lnTo>
                    <a:pt x="5201" y="3174"/>
                  </a:lnTo>
                  <a:lnTo>
                    <a:pt x="5920" y="2455"/>
                  </a:lnTo>
                  <a:cubicBezTo>
                    <a:pt x="6134" y="2232"/>
                    <a:pt x="6131" y="1880"/>
                    <a:pt x="5914" y="1663"/>
                  </a:cubicBezTo>
                  <a:cubicBezTo>
                    <a:pt x="5804" y="1551"/>
                    <a:pt x="5660" y="1496"/>
                    <a:pt x="5515" y="1496"/>
                  </a:cubicBezTo>
                  <a:cubicBezTo>
                    <a:pt x="5374" y="1496"/>
                    <a:pt x="5232" y="1548"/>
                    <a:pt x="5122" y="1654"/>
                  </a:cubicBezTo>
                  <a:lnTo>
                    <a:pt x="4903" y="1877"/>
                  </a:lnTo>
                  <a:lnTo>
                    <a:pt x="446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3" name="Google Shape;7953;p77"/>
            <p:cNvSpPr/>
            <p:nvPr/>
          </p:nvSpPr>
          <p:spPr>
            <a:xfrm>
              <a:off x="2093950" y="4419400"/>
              <a:ext cx="228500" cy="174750"/>
            </a:xfrm>
            <a:custGeom>
              <a:avLst/>
              <a:gdLst/>
              <a:ahLst/>
              <a:cxnLst/>
              <a:rect l="l" t="t" r="r" b="b"/>
              <a:pathLst>
                <a:path w="9140" h="6990" extrusionOk="0">
                  <a:moveTo>
                    <a:pt x="3194" y="1"/>
                  </a:moveTo>
                  <a:cubicBezTo>
                    <a:pt x="3049" y="1"/>
                    <a:pt x="2905" y="56"/>
                    <a:pt x="2795" y="166"/>
                  </a:cubicBezTo>
                  <a:lnTo>
                    <a:pt x="257" y="2704"/>
                  </a:lnTo>
                  <a:cubicBezTo>
                    <a:pt x="1" y="2960"/>
                    <a:pt x="46" y="3385"/>
                    <a:pt x="350" y="3580"/>
                  </a:cubicBezTo>
                  <a:lnTo>
                    <a:pt x="5707" y="6989"/>
                  </a:lnTo>
                  <a:lnTo>
                    <a:pt x="7824" y="4071"/>
                  </a:lnTo>
                  <a:cubicBezTo>
                    <a:pt x="8230" y="3526"/>
                    <a:pt x="8670" y="3008"/>
                    <a:pt x="9140" y="2517"/>
                  </a:cubicBezTo>
                  <a:lnTo>
                    <a:pt x="7264" y="2084"/>
                  </a:lnTo>
                  <a:lnTo>
                    <a:pt x="7484" y="1864"/>
                  </a:lnTo>
                  <a:cubicBezTo>
                    <a:pt x="7697" y="1641"/>
                    <a:pt x="7694" y="1289"/>
                    <a:pt x="7478" y="1072"/>
                  </a:cubicBezTo>
                  <a:cubicBezTo>
                    <a:pt x="7368" y="961"/>
                    <a:pt x="7223" y="905"/>
                    <a:pt x="7078" y="905"/>
                  </a:cubicBezTo>
                  <a:cubicBezTo>
                    <a:pt x="6937" y="905"/>
                    <a:pt x="6795" y="958"/>
                    <a:pt x="6686" y="1063"/>
                  </a:cubicBezTo>
                  <a:lnTo>
                    <a:pt x="5966" y="1786"/>
                  </a:lnTo>
                  <a:lnTo>
                    <a:pt x="3370" y="1186"/>
                  </a:lnTo>
                  <a:lnTo>
                    <a:pt x="3593" y="964"/>
                  </a:lnTo>
                  <a:cubicBezTo>
                    <a:pt x="3813" y="744"/>
                    <a:pt x="3813" y="385"/>
                    <a:pt x="3593" y="166"/>
                  </a:cubicBezTo>
                  <a:cubicBezTo>
                    <a:pt x="3483" y="56"/>
                    <a:pt x="3339" y="1"/>
                    <a:pt x="319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4" name="Google Shape;7954;p77"/>
            <p:cNvSpPr/>
            <p:nvPr/>
          </p:nvSpPr>
          <p:spPr>
            <a:xfrm>
              <a:off x="2224425" y="4777500"/>
              <a:ext cx="90425" cy="102675"/>
            </a:xfrm>
            <a:custGeom>
              <a:avLst/>
              <a:gdLst/>
              <a:ahLst/>
              <a:cxnLst/>
              <a:rect l="l" t="t" r="r" b="b"/>
              <a:pathLst>
                <a:path w="3617" h="4107" extrusionOk="0">
                  <a:moveTo>
                    <a:pt x="3324" y="0"/>
                  </a:moveTo>
                  <a:lnTo>
                    <a:pt x="846" y="1804"/>
                  </a:lnTo>
                  <a:cubicBezTo>
                    <a:pt x="638" y="1994"/>
                    <a:pt x="340" y="2144"/>
                    <a:pt x="0" y="2250"/>
                  </a:cubicBezTo>
                  <a:lnTo>
                    <a:pt x="949" y="3831"/>
                  </a:lnTo>
                  <a:cubicBezTo>
                    <a:pt x="1057" y="4011"/>
                    <a:pt x="1245" y="4106"/>
                    <a:pt x="1435" y="4106"/>
                  </a:cubicBezTo>
                  <a:cubicBezTo>
                    <a:pt x="1578" y="4106"/>
                    <a:pt x="1723" y="4052"/>
                    <a:pt x="1834" y="3939"/>
                  </a:cubicBezTo>
                  <a:lnTo>
                    <a:pt x="3430" y="2343"/>
                  </a:lnTo>
                  <a:cubicBezTo>
                    <a:pt x="3556" y="2217"/>
                    <a:pt x="3617" y="2039"/>
                    <a:pt x="3589" y="1864"/>
                  </a:cubicBezTo>
                  <a:lnTo>
                    <a:pt x="332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5" name="Google Shape;7955;p77"/>
            <p:cNvSpPr/>
            <p:nvPr/>
          </p:nvSpPr>
          <p:spPr>
            <a:xfrm>
              <a:off x="2454100" y="4400250"/>
              <a:ext cx="116550" cy="107300"/>
            </a:xfrm>
            <a:custGeom>
              <a:avLst/>
              <a:gdLst/>
              <a:ahLst/>
              <a:cxnLst/>
              <a:rect l="l" t="t" r="r" b="b"/>
              <a:pathLst>
                <a:path w="4662" h="4292" extrusionOk="0">
                  <a:moveTo>
                    <a:pt x="2188" y="0"/>
                  </a:moveTo>
                  <a:cubicBezTo>
                    <a:pt x="1911" y="0"/>
                    <a:pt x="1630" y="51"/>
                    <a:pt x="1361" y="155"/>
                  </a:cubicBezTo>
                  <a:cubicBezTo>
                    <a:pt x="1015" y="287"/>
                    <a:pt x="675" y="432"/>
                    <a:pt x="341" y="588"/>
                  </a:cubicBezTo>
                  <a:cubicBezTo>
                    <a:pt x="0" y="1600"/>
                    <a:pt x="265" y="2717"/>
                    <a:pt x="1021" y="3470"/>
                  </a:cubicBezTo>
                  <a:cubicBezTo>
                    <a:pt x="1558" y="4004"/>
                    <a:pt x="2275" y="4291"/>
                    <a:pt x="3007" y="4291"/>
                  </a:cubicBezTo>
                  <a:cubicBezTo>
                    <a:pt x="3307" y="4291"/>
                    <a:pt x="3609" y="4243"/>
                    <a:pt x="3903" y="4145"/>
                  </a:cubicBezTo>
                  <a:cubicBezTo>
                    <a:pt x="4060" y="3813"/>
                    <a:pt x="4204" y="3473"/>
                    <a:pt x="4337" y="3130"/>
                  </a:cubicBezTo>
                  <a:cubicBezTo>
                    <a:pt x="4662" y="2281"/>
                    <a:pt x="4457" y="1320"/>
                    <a:pt x="3816" y="676"/>
                  </a:cubicBezTo>
                  <a:cubicBezTo>
                    <a:pt x="3375" y="235"/>
                    <a:pt x="2787" y="0"/>
                    <a:pt x="21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6" name="Google Shape;7956;p77"/>
            <p:cNvSpPr/>
            <p:nvPr/>
          </p:nvSpPr>
          <p:spPr>
            <a:xfrm>
              <a:off x="2152975" y="4431500"/>
              <a:ext cx="381925" cy="377725"/>
            </a:xfrm>
            <a:custGeom>
              <a:avLst/>
              <a:gdLst/>
              <a:ahLst/>
              <a:cxnLst/>
              <a:rect l="l" t="t" r="r" b="b"/>
              <a:pathLst>
                <a:path w="15277" h="15109" extrusionOk="0">
                  <a:moveTo>
                    <a:pt x="11062" y="3658"/>
                  </a:moveTo>
                  <a:cubicBezTo>
                    <a:pt x="11207" y="3658"/>
                    <a:pt x="11353" y="3714"/>
                    <a:pt x="11464" y="3825"/>
                  </a:cubicBezTo>
                  <a:cubicBezTo>
                    <a:pt x="11681" y="4042"/>
                    <a:pt x="11684" y="4394"/>
                    <a:pt x="11470" y="4617"/>
                  </a:cubicBezTo>
                  <a:lnTo>
                    <a:pt x="9076" y="7011"/>
                  </a:lnTo>
                  <a:cubicBezTo>
                    <a:pt x="8965" y="7122"/>
                    <a:pt x="8820" y="7178"/>
                    <a:pt x="8675" y="7178"/>
                  </a:cubicBezTo>
                  <a:cubicBezTo>
                    <a:pt x="8530" y="7178"/>
                    <a:pt x="8385" y="7122"/>
                    <a:pt x="8275" y="7011"/>
                  </a:cubicBezTo>
                  <a:cubicBezTo>
                    <a:pt x="8055" y="6791"/>
                    <a:pt x="8055" y="6433"/>
                    <a:pt x="8275" y="6213"/>
                  </a:cubicBezTo>
                  <a:lnTo>
                    <a:pt x="10672" y="3816"/>
                  </a:lnTo>
                  <a:cubicBezTo>
                    <a:pt x="10781" y="3711"/>
                    <a:pt x="10921" y="3658"/>
                    <a:pt x="11062" y="3658"/>
                  </a:cubicBezTo>
                  <a:close/>
                  <a:moveTo>
                    <a:pt x="11136" y="1"/>
                  </a:moveTo>
                  <a:lnTo>
                    <a:pt x="11136" y="1"/>
                  </a:lnTo>
                  <a:cubicBezTo>
                    <a:pt x="9278" y="1079"/>
                    <a:pt x="7658" y="2524"/>
                    <a:pt x="6378" y="4253"/>
                  </a:cubicBezTo>
                  <a:lnTo>
                    <a:pt x="624" y="12169"/>
                  </a:lnTo>
                  <a:cubicBezTo>
                    <a:pt x="0" y="12877"/>
                    <a:pt x="15" y="13979"/>
                    <a:pt x="660" y="14623"/>
                  </a:cubicBezTo>
                  <a:cubicBezTo>
                    <a:pt x="992" y="14957"/>
                    <a:pt x="1464" y="15108"/>
                    <a:pt x="1921" y="15108"/>
                  </a:cubicBezTo>
                  <a:cubicBezTo>
                    <a:pt x="2351" y="15108"/>
                    <a:pt x="2767" y="14974"/>
                    <a:pt x="3039" y="14732"/>
                  </a:cubicBezTo>
                  <a:lnTo>
                    <a:pt x="11037" y="8905"/>
                  </a:lnTo>
                  <a:cubicBezTo>
                    <a:pt x="12759" y="7628"/>
                    <a:pt x="14201" y="6014"/>
                    <a:pt x="15276" y="4162"/>
                  </a:cubicBezTo>
                  <a:lnTo>
                    <a:pt x="15276" y="4162"/>
                  </a:lnTo>
                  <a:cubicBezTo>
                    <a:pt x="15201" y="4166"/>
                    <a:pt x="15126" y="4168"/>
                    <a:pt x="15052" y="4168"/>
                  </a:cubicBezTo>
                  <a:cubicBezTo>
                    <a:pt x="13942" y="4168"/>
                    <a:pt x="12979" y="3729"/>
                    <a:pt x="12265" y="3018"/>
                  </a:cubicBezTo>
                  <a:cubicBezTo>
                    <a:pt x="11446" y="2199"/>
                    <a:pt x="11076" y="1091"/>
                    <a:pt x="111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57" name="Google Shape;7957;p77"/>
          <p:cNvGrpSpPr/>
          <p:nvPr/>
        </p:nvGrpSpPr>
        <p:grpSpPr>
          <a:xfrm>
            <a:off x="6315036" y="3538907"/>
            <a:ext cx="298169" cy="339218"/>
            <a:chOff x="2707950" y="4399325"/>
            <a:chExt cx="423475" cy="481775"/>
          </a:xfrm>
        </p:grpSpPr>
        <p:sp>
          <p:nvSpPr>
            <p:cNvPr id="7958" name="Google Shape;7958;p77"/>
            <p:cNvSpPr/>
            <p:nvPr/>
          </p:nvSpPr>
          <p:spPr>
            <a:xfrm>
              <a:off x="2905550" y="4515000"/>
              <a:ext cx="28275" cy="366100"/>
            </a:xfrm>
            <a:custGeom>
              <a:avLst/>
              <a:gdLst/>
              <a:ahLst/>
              <a:cxnLst/>
              <a:rect l="l" t="t" r="r" b="b"/>
              <a:pathLst>
                <a:path w="1131" h="14644" extrusionOk="0">
                  <a:moveTo>
                    <a:pt x="1" y="0"/>
                  </a:moveTo>
                  <a:lnTo>
                    <a:pt x="1" y="14644"/>
                  </a:lnTo>
                  <a:lnTo>
                    <a:pt x="1130" y="14644"/>
                  </a:lnTo>
                  <a:lnTo>
                    <a:pt x="11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59" name="Google Shape;7959;p77"/>
            <p:cNvSpPr/>
            <p:nvPr/>
          </p:nvSpPr>
          <p:spPr>
            <a:xfrm>
              <a:off x="2962025" y="4710725"/>
              <a:ext cx="141175" cy="29225"/>
            </a:xfrm>
            <a:custGeom>
              <a:avLst/>
              <a:gdLst/>
              <a:ahLst/>
              <a:cxnLst/>
              <a:rect l="l" t="t" r="r" b="b"/>
              <a:pathLst>
                <a:path w="5647" h="1169" extrusionOk="0">
                  <a:moveTo>
                    <a:pt x="0" y="0"/>
                  </a:moveTo>
                  <a:lnTo>
                    <a:pt x="0" y="1169"/>
                  </a:lnTo>
                  <a:lnTo>
                    <a:pt x="5646" y="1169"/>
                  </a:lnTo>
                  <a:lnTo>
                    <a:pt x="564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0" name="Google Shape;7960;p77"/>
            <p:cNvSpPr/>
            <p:nvPr/>
          </p:nvSpPr>
          <p:spPr>
            <a:xfrm>
              <a:off x="2962025" y="4768175"/>
              <a:ext cx="141175" cy="112925"/>
            </a:xfrm>
            <a:custGeom>
              <a:avLst/>
              <a:gdLst/>
              <a:ahLst/>
              <a:cxnLst/>
              <a:rect l="l" t="t" r="r" b="b"/>
              <a:pathLst>
                <a:path w="5647" h="4517" extrusionOk="0">
                  <a:moveTo>
                    <a:pt x="0" y="0"/>
                  </a:moveTo>
                  <a:lnTo>
                    <a:pt x="0" y="4517"/>
                  </a:lnTo>
                  <a:lnTo>
                    <a:pt x="3951" y="4517"/>
                  </a:lnTo>
                  <a:cubicBezTo>
                    <a:pt x="4888" y="4517"/>
                    <a:pt x="5646" y="3758"/>
                    <a:pt x="5646" y="2825"/>
                  </a:cubicBezTo>
                  <a:lnTo>
                    <a:pt x="564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1" name="Google Shape;7961;p77"/>
            <p:cNvSpPr/>
            <p:nvPr/>
          </p:nvSpPr>
          <p:spPr>
            <a:xfrm>
              <a:off x="2736175" y="4710725"/>
              <a:ext cx="141175" cy="29225"/>
            </a:xfrm>
            <a:custGeom>
              <a:avLst/>
              <a:gdLst/>
              <a:ahLst/>
              <a:cxnLst/>
              <a:rect l="l" t="t" r="r" b="b"/>
              <a:pathLst>
                <a:path w="5647" h="1169" extrusionOk="0">
                  <a:moveTo>
                    <a:pt x="1" y="0"/>
                  </a:moveTo>
                  <a:lnTo>
                    <a:pt x="1" y="1169"/>
                  </a:lnTo>
                  <a:lnTo>
                    <a:pt x="5647" y="1169"/>
                  </a:lnTo>
                  <a:lnTo>
                    <a:pt x="564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2" name="Google Shape;7962;p77"/>
            <p:cNvSpPr/>
            <p:nvPr/>
          </p:nvSpPr>
          <p:spPr>
            <a:xfrm>
              <a:off x="2736175" y="4768175"/>
              <a:ext cx="141175" cy="112925"/>
            </a:xfrm>
            <a:custGeom>
              <a:avLst/>
              <a:gdLst/>
              <a:ahLst/>
              <a:cxnLst/>
              <a:rect l="l" t="t" r="r" b="b"/>
              <a:pathLst>
                <a:path w="5647" h="4517" extrusionOk="0">
                  <a:moveTo>
                    <a:pt x="1" y="0"/>
                  </a:moveTo>
                  <a:lnTo>
                    <a:pt x="1" y="2825"/>
                  </a:lnTo>
                  <a:cubicBezTo>
                    <a:pt x="1" y="3758"/>
                    <a:pt x="759" y="4517"/>
                    <a:pt x="1693" y="4517"/>
                  </a:cubicBezTo>
                  <a:lnTo>
                    <a:pt x="5647" y="4517"/>
                  </a:lnTo>
                  <a:lnTo>
                    <a:pt x="564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3" name="Google Shape;7963;p77"/>
            <p:cNvSpPr/>
            <p:nvPr/>
          </p:nvSpPr>
          <p:spPr>
            <a:xfrm>
              <a:off x="2707950" y="4515075"/>
              <a:ext cx="169400" cy="82825"/>
            </a:xfrm>
            <a:custGeom>
              <a:avLst/>
              <a:gdLst/>
              <a:ahLst/>
              <a:cxnLst/>
              <a:rect l="l" t="t" r="r" b="b"/>
              <a:pathLst>
                <a:path w="6776" h="3313" extrusionOk="0">
                  <a:moveTo>
                    <a:pt x="1693" y="0"/>
                  </a:moveTo>
                  <a:cubicBezTo>
                    <a:pt x="759" y="0"/>
                    <a:pt x="0" y="756"/>
                    <a:pt x="0" y="1693"/>
                  </a:cubicBezTo>
                  <a:lnTo>
                    <a:pt x="0" y="2747"/>
                  </a:lnTo>
                  <a:cubicBezTo>
                    <a:pt x="0" y="3060"/>
                    <a:pt x="253" y="3313"/>
                    <a:pt x="563" y="3313"/>
                  </a:cubicBezTo>
                  <a:lnTo>
                    <a:pt x="6776" y="3313"/>
                  </a:lnTo>
                  <a:lnTo>
                    <a:pt x="677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4" name="Google Shape;7964;p77"/>
            <p:cNvSpPr/>
            <p:nvPr/>
          </p:nvSpPr>
          <p:spPr>
            <a:xfrm>
              <a:off x="2736175" y="4626025"/>
              <a:ext cx="141175" cy="56500"/>
            </a:xfrm>
            <a:custGeom>
              <a:avLst/>
              <a:gdLst/>
              <a:ahLst/>
              <a:cxnLst/>
              <a:rect l="l" t="t" r="r" b="b"/>
              <a:pathLst>
                <a:path w="5647" h="2260" extrusionOk="0">
                  <a:moveTo>
                    <a:pt x="1" y="1"/>
                  </a:moveTo>
                  <a:lnTo>
                    <a:pt x="1" y="2259"/>
                  </a:lnTo>
                  <a:lnTo>
                    <a:pt x="5647" y="2259"/>
                  </a:lnTo>
                  <a:lnTo>
                    <a:pt x="564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5" name="Google Shape;7965;p77"/>
            <p:cNvSpPr/>
            <p:nvPr/>
          </p:nvSpPr>
          <p:spPr>
            <a:xfrm>
              <a:off x="2850525" y="4430375"/>
              <a:ext cx="138325" cy="56500"/>
            </a:xfrm>
            <a:custGeom>
              <a:avLst/>
              <a:gdLst/>
              <a:ahLst/>
              <a:cxnLst/>
              <a:rect l="l" t="t" r="r" b="b"/>
              <a:pathLst>
                <a:path w="5533" h="2260" extrusionOk="0">
                  <a:moveTo>
                    <a:pt x="2765" y="1"/>
                  </a:moveTo>
                  <a:cubicBezTo>
                    <a:pt x="1500" y="1"/>
                    <a:pt x="275" y="916"/>
                    <a:pt x="1" y="2259"/>
                  </a:cubicBezTo>
                  <a:lnTo>
                    <a:pt x="5532" y="2259"/>
                  </a:lnTo>
                  <a:cubicBezTo>
                    <a:pt x="5258" y="910"/>
                    <a:pt x="4030" y="1"/>
                    <a:pt x="27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6" name="Google Shape;7966;p77"/>
            <p:cNvSpPr/>
            <p:nvPr/>
          </p:nvSpPr>
          <p:spPr>
            <a:xfrm>
              <a:off x="2974300" y="4399350"/>
              <a:ext cx="129650" cy="87525"/>
            </a:xfrm>
            <a:custGeom>
              <a:avLst/>
              <a:gdLst/>
              <a:ahLst/>
              <a:cxnLst/>
              <a:rect l="l" t="t" r="r" b="b"/>
              <a:pathLst>
                <a:path w="5186" h="3501" extrusionOk="0">
                  <a:moveTo>
                    <a:pt x="2058" y="0"/>
                  </a:moveTo>
                  <a:cubicBezTo>
                    <a:pt x="1374" y="0"/>
                    <a:pt x="670" y="239"/>
                    <a:pt x="0" y="775"/>
                  </a:cubicBezTo>
                  <a:cubicBezTo>
                    <a:pt x="931" y="1398"/>
                    <a:pt x="1554" y="2389"/>
                    <a:pt x="1714" y="3500"/>
                  </a:cubicBezTo>
                  <a:lnTo>
                    <a:pt x="4397" y="3500"/>
                  </a:lnTo>
                  <a:cubicBezTo>
                    <a:pt x="4842" y="3497"/>
                    <a:pt x="5185" y="3109"/>
                    <a:pt x="5131" y="2666"/>
                  </a:cubicBezTo>
                  <a:cubicBezTo>
                    <a:pt x="5128" y="2639"/>
                    <a:pt x="5125" y="2609"/>
                    <a:pt x="5119" y="2579"/>
                  </a:cubicBezTo>
                  <a:cubicBezTo>
                    <a:pt x="4936" y="1482"/>
                    <a:pt x="4207" y="609"/>
                    <a:pt x="3171" y="212"/>
                  </a:cubicBezTo>
                  <a:cubicBezTo>
                    <a:pt x="2813" y="74"/>
                    <a:pt x="2438" y="0"/>
                    <a:pt x="20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7" name="Google Shape;7967;p77"/>
            <p:cNvSpPr/>
            <p:nvPr/>
          </p:nvSpPr>
          <p:spPr>
            <a:xfrm>
              <a:off x="2735425" y="4399325"/>
              <a:ext cx="129650" cy="87475"/>
            </a:xfrm>
            <a:custGeom>
              <a:avLst/>
              <a:gdLst/>
              <a:ahLst/>
              <a:cxnLst/>
              <a:rect l="l" t="t" r="r" b="b"/>
              <a:pathLst>
                <a:path w="5186" h="3499" extrusionOk="0">
                  <a:moveTo>
                    <a:pt x="3150" y="0"/>
                  </a:moveTo>
                  <a:cubicBezTo>
                    <a:pt x="2765" y="0"/>
                    <a:pt x="2385" y="77"/>
                    <a:pt x="2015" y="219"/>
                  </a:cubicBezTo>
                  <a:cubicBezTo>
                    <a:pt x="979" y="616"/>
                    <a:pt x="250" y="1483"/>
                    <a:pt x="67" y="2580"/>
                  </a:cubicBezTo>
                  <a:cubicBezTo>
                    <a:pt x="64" y="2610"/>
                    <a:pt x="58" y="2637"/>
                    <a:pt x="55" y="2667"/>
                  </a:cubicBezTo>
                  <a:cubicBezTo>
                    <a:pt x="0" y="3110"/>
                    <a:pt x="344" y="3498"/>
                    <a:pt x="789" y="3498"/>
                  </a:cubicBezTo>
                  <a:lnTo>
                    <a:pt x="3475" y="3498"/>
                  </a:lnTo>
                  <a:cubicBezTo>
                    <a:pt x="3632" y="2390"/>
                    <a:pt x="4255" y="1399"/>
                    <a:pt x="5186" y="776"/>
                  </a:cubicBezTo>
                  <a:cubicBezTo>
                    <a:pt x="4510" y="236"/>
                    <a:pt x="3823" y="0"/>
                    <a:pt x="315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8" name="Google Shape;7968;p77"/>
            <p:cNvSpPr/>
            <p:nvPr/>
          </p:nvSpPr>
          <p:spPr>
            <a:xfrm>
              <a:off x="2962025" y="4515075"/>
              <a:ext cx="169400" cy="82825"/>
            </a:xfrm>
            <a:custGeom>
              <a:avLst/>
              <a:gdLst/>
              <a:ahLst/>
              <a:cxnLst/>
              <a:rect l="l" t="t" r="r" b="b"/>
              <a:pathLst>
                <a:path w="6776" h="3313" extrusionOk="0">
                  <a:moveTo>
                    <a:pt x="0" y="0"/>
                  </a:moveTo>
                  <a:lnTo>
                    <a:pt x="0" y="3313"/>
                  </a:lnTo>
                  <a:lnTo>
                    <a:pt x="6209" y="3313"/>
                  </a:lnTo>
                  <a:cubicBezTo>
                    <a:pt x="6523" y="3313"/>
                    <a:pt x="6776" y="3060"/>
                    <a:pt x="6776" y="2747"/>
                  </a:cubicBezTo>
                  <a:lnTo>
                    <a:pt x="6776" y="1693"/>
                  </a:lnTo>
                  <a:cubicBezTo>
                    <a:pt x="6776" y="756"/>
                    <a:pt x="6017" y="0"/>
                    <a:pt x="5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69" name="Google Shape;7969;p77"/>
            <p:cNvSpPr/>
            <p:nvPr/>
          </p:nvSpPr>
          <p:spPr>
            <a:xfrm>
              <a:off x="2962025" y="4626025"/>
              <a:ext cx="141175" cy="56500"/>
            </a:xfrm>
            <a:custGeom>
              <a:avLst/>
              <a:gdLst/>
              <a:ahLst/>
              <a:cxnLst/>
              <a:rect l="l" t="t" r="r" b="b"/>
              <a:pathLst>
                <a:path w="5647" h="2260" extrusionOk="0">
                  <a:moveTo>
                    <a:pt x="0" y="1"/>
                  </a:moveTo>
                  <a:lnTo>
                    <a:pt x="0" y="2259"/>
                  </a:lnTo>
                  <a:lnTo>
                    <a:pt x="5646" y="2259"/>
                  </a:lnTo>
                  <a:lnTo>
                    <a:pt x="564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70" name="Google Shape;7970;p77"/>
          <p:cNvGrpSpPr/>
          <p:nvPr/>
        </p:nvGrpSpPr>
        <p:grpSpPr>
          <a:xfrm>
            <a:off x="6744555" y="3538881"/>
            <a:ext cx="275057" cy="339271"/>
            <a:chOff x="3330525" y="4399275"/>
            <a:chExt cx="390650" cy="481850"/>
          </a:xfrm>
        </p:grpSpPr>
        <p:sp>
          <p:nvSpPr>
            <p:cNvPr id="7971" name="Google Shape;7971;p77"/>
            <p:cNvSpPr/>
            <p:nvPr/>
          </p:nvSpPr>
          <p:spPr>
            <a:xfrm>
              <a:off x="3543950" y="4648550"/>
              <a:ext cx="78450" cy="95775"/>
            </a:xfrm>
            <a:custGeom>
              <a:avLst/>
              <a:gdLst/>
              <a:ahLst/>
              <a:cxnLst/>
              <a:rect l="l" t="t" r="r" b="b"/>
              <a:pathLst>
                <a:path w="3138" h="3831" extrusionOk="0">
                  <a:moveTo>
                    <a:pt x="2677" y="0"/>
                  </a:moveTo>
                  <a:cubicBezTo>
                    <a:pt x="2298" y="356"/>
                    <a:pt x="1861" y="648"/>
                    <a:pt x="1388" y="858"/>
                  </a:cubicBezTo>
                  <a:lnTo>
                    <a:pt x="0" y="2948"/>
                  </a:lnTo>
                  <a:lnTo>
                    <a:pt x="880" y="3831"/>
                  </a:lnTo>
                  <a:lnTo>
                    <a:pt x="3138" y="443"/>
                  </a:lnTo>
                  <a:lnTo>
                    <a:pt x="267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2" name="Google Shape;7972;p77"/>
            <p:cNvSpPr/>
            <p:nvPr/>
          </p:nvSpPr>
          <p:spPr>
            <a:xfrm>
              <a:off x="3427250" y="4456050"/>
              <a:ext cx="197650" cy="197175"/>
            </a:xfrm>
            <a:custGeom>
              <a:avLst/>
              <a:gdLst/>
              <a:ahLst/>
              <a:cxnLst/>
              <a:rect l="l" t="t" r="r" b="b"/>
              <a:pathLst>
                <a:path w="7906" h="7887" extrusionOk="0">
                  <a:moveTo>
                    <a:pt x="7520" y="0"/>
                  </a:moveTo>
                  <a:cubicBezTo>
                    <a:pt x="6863" y="1374"/>
                    <a:pt x="5475" y="2247"/>
                    <a:pt x="3952" y="2247"/>
                  </a:cubicBezTo>
                  <a:lnTo>
                    <a:pt x="1" y="2247"/>
                  </a:lnTo>
                  <a:lnTo>
                    <a:pt x="1" y="3942"/>
                  </a:lnTo>
                  <a:cubicBezTo>
                    <a:pt x="1" y="5698"/>
                    <a:pt x="1154" y="7137"/>
                    <a:pt x="2587" y="7643"/>
                  </a:cubicBezTo>
                  <a:lnTo>
                    <a:pt x="2597" y="7643"/>
                  </a:lnTo>
                  <a:cubicBezTo>
                    <a:pt x="3006" y="7806"/>
                    <a:pt x="3480" y="7887"/>
                    <a:pt x="3953" y="7887"/>
                  </a:cubicBezTo>
                  <a:cubicBezTo>
                    <a:pt x="4426" y="7887"/>
                    <a:pt x="4899" y="7806"/>
                    <a:pt x="5307" y="7643"/>
                  </a:cubicBezTo>
                  <a:lnTo>
                    <a:pt x="5319" y="7643"/>
                  </a:lnTo>
                  <a:cubicBezTo>
                    <a:pt x="6451" y="7306"/>
                    <a:pt x="7905" y="5848"/>
                    <a:pt x="7905" y="3942"/>
                  </a:cubicBezTo>
                  <a:lnTo>
                    <a:pt x="7905" y="1684"/>
                  </a:lnTo>
                  <a:cubicBezTo>
                    <a:pt x="7905" y="1100"/>
                    <a:pt x="7776" y="524"/>
                    <a:pt x="752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3" name="Google Shape;7973;p77"/>
            <p:cNvSpPr/>
            <p:nvPr/>
          </p:nvSpPr>
          <p:spPr>
            <a:xfrm>
              <a:off x="3428150" y="4399275"/>
              <a:ext cx="166925" cy="84725"/>
            </a:xfrm>
            <a:custGeom>
              <a:avLst/>
              <a:gdLst/>
              <a:ahLst/>
              <a:cxnLst/>
              <a:rect l="l" t="t" r="r" b="b"/>
              <a:pathLst>
                <a:path w="6677" h="3389" extrusionOk="0">
                  <a:moveTo>
                    <a:pt x="3921" y="1"/>
                  </a:moveTo>
                  <a:cubicBezTo>
                    <a:pt x="3917" y="1"/>
                    <a:pt x="3913" y="1"/>
                    <a:pt x="3910" y="1"/>
                  </a:cubicBezTo>
                  <a:cubicBezTo>
                    <a:pt x="1946" y="4"/>
                    <a:pt x="284" y="1446"/>
                    <a:pt x="1" y="3389"/>
                  </a:cubicBezTo>
                  <a:lnTo>
                    <a:pt x="3910" y="3389"/>
                  </a:lnTo>
                  <a:cubicBezTo>
                    <a:pt x="5247" y="3389"/>
                    <a:pt x="6403" y="2452"/>
                    <a:pt x="6677" y="1142"/>
                  </a:cubicBezTo>
                  <a:cubicBezTo>
                    <a:pt x="5945" y="410"/>
                    <a:pt x="4953" y="1"/>
                    <a:pt x="392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4" name="Google Shape;7974;p77"/>
            <p:cNvSpPr/>
            <p:nvPr/>
          </p:nvSpPr>
          <p:spPr>
            <a:xfrm>
              <a:off x="3330525" y="4674000"/>
              <a:ext cx="181225" cy="207125"/>
            </a:xfrm>
            <a:custGeom>
              <a:avLst/>
              <a:gdLst/>
              <a:ahLst/>
              <a:cxnLst/>
              <a:rect l="l" t="t" r="r" b="b"/>
              <a:pathLst>
                <a:path w="7249" h="8285" extrusionOk="0">
                  <a:moveTo>
                    <a:pt x="2972" y="0"/>
                  </a:moveTo>
                  <a:lnTo>
                    <a:pt x="1455" y="440"/>
                  </a:lnTo>
                  <a:cubicBezTo>
                    <a:pt x="542" y="744"/>
                    <a:pt x="0" y="1716"/>
                    <a:pt x="235" y="2620"/>
                  </a:cubicBezTo>
                  <a:lnTo>
                    <a:pt x="1229" y="7832"/>
                  </a:lnTo>
                  <a:cubicBezTo>
                    <a:pt x="1289" y="8091"/>
                    <a:pt x="1518" y="8278"/>
                    <a:pt x="1783" y="8284"/>
                  </a:cubicBezTo>
                  <a:cubicBezTo>
                    <a:pt x="1787" y="8284"/>
                    <a:pt x="1792" y="8285"/>
                    <a:pt x="1796" y="8285"/>
                  </a:cubicBezTo>
                  <a:cubicBezTo>
                    <a:pt x="1816" y="8285"/>
                    <a:pt x="1835" y="8279"/>
                    <a:pt x="1852" y="8272"/>
                  </a:cubicBezTo>
                  <a:cubicBezTo>
                    <a:pt x="1861" y="8284"/>
                    <a:pt x="1861" y="8284"/>
                    <a:pt x="1873" y="8284"/>
                  </a:cubicBezTo>
                  <a:lnTo>
                    <a:pt x="7248" y="8284"/>
                  </a:lnTo>
                  <a:lnTo>
                    <a:pt x="7248" y="3364"/>
                  </a:lnTo>
                  <a:lnTo>
                    <a:pt x="6514" y="4086"/>
                  </a:lnTo>
                  <a:cubicBezTo>
                    <a:pt x="6410" y="4202"/>
                    <a:pt x="6270" y="4259"/>
                    <a:pt x="6126" y="4259"/>
                  </a:cubicBezTo>
                  <a:cubicBezTo>
                    <a:pt x="5952" y="4259"/>
                    <a:pt x="5772" y="4175"/>
                    <a:pt x="5646" y="4008"/>
                  </a:cubicBezTo>
                  <a:lnTo>
                    <a:pt x="297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5" name="Google Shape;7975;p77"/>
            <p:cNvSpPr/>
            <p:nvPr/>
          </p:nvSpPr>
          <p:spPr>
            <a:xfrm>
              <a:off x="3540175" y="4674000"/>
              <a:ext cx="181000" cy="207100"/>
            </a:xfrm>
            <a:custGeom>
              <a:avLst/>
              <a:gdLst/>
              <a:ahLst/>
              <a:cxnLst/>
              <a:rect l="l" t="t" r="r" b="b"/>
              <a:pathLst>
                <a:path w="7240" h="8284" extrusionOk="0">
                  <a:moveTo>
                    <a:pt x="3951" y="4821"/>
                  </a:moveTo>
                  <a:cubicBezTo>
                    <a:pt x="4701" y="4821"/>
                    <a:pt x="4701" y="5950"/>
                    <a:pt x="3951" y="5950"/>
                  </a:cubicBezTo>
                  <a:lnTo>
                    <a:pt x="2822" y="5950"/>
                  </a:lnTo>
                  <a:cubicBezTo>
                    <a:pt x="2075" y="5950"/>
                    <a:pt x="2075" y="4821"/>
                    <a:pt x="2822" y="4821"/>
                  </a:cubicBezTo>
                  <a:close/>
                  <a:moveTo>
                    <a:pt x="4280" y="0"/>
                  </a:moveTo>
                  <a:lnTo>
                    <a:pt x="1603" y="4008"/>
                  </a:lnTo>
                  <a:cubicBezTo>
                    <a:pt x="1476" y="4178"/>
                    <a:pt x="1297" y="4257"/>
                    <a:pt x="1126" y="4257"/>
                  </a:cubicBezTo>
                  <a:cubicBezTo>
                    <a:pt x="977" y="4257"/>
                    <a:pt x="834" y="4197"/>
                    <a:pt x="735" y="4086"/>
                  </a:cubicBezTo>
                  <a:lnTo>
                    <a:pt x="1" y="3364"/>
                  </a:lnTo>
                  <a:lnTo>
                    <a:pt x="1" y="8284"/>
                  </a:lnTo>
                  <a:lnTo>
                    <a:pt x="5454" y="8284"/>
                  </a:lnTo>
                  <a:cubicBezTo>
                    <a:pt x="5722" y="8284"/>
                    <a:pt x="5954" y="8094"/>
                    <a:pt x="6008" y="7832"/>
                  </a:cubicBezTo>
                  <a:lnTo>
                    <a:pt x="7002" y="2653"/>
                  </a:lnTo>
                  <a:cubicBezTo>
                    <a:pt x="7240" y="1716"/>
                    <a:pt x="6707" y="744"/>
                    <a:pt x="5770" y="428"/>
                  </a:cubicBezTo>
                  <a:lnTo>
                    <a:pt x="42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6" name="Google Shape;7976;p77"/>
            <p:cNvSpPr/>
            <p:nvPr/>
          </p:nvSpPr>
          <p:spPr>
            <a:xfrm>
              <a:off x="3429975" y="4648850"/>
              <a:ext cx="78225" cy="95400"/>
            </a:xfrm>
            <a:custGeom>
              <a:avLst/>
              <a:gdLst/>
              <a:ahLst/>
              <a:cxnLst/>
              <a:rect l="l" t="t" r="r" b="b"/>
              <a:pathLst>
                <a:path w="3129" h="3816" extrusionOk="0">
                  <a:moveTo>
                    <a:pt x="452" y="0"/>
                  </a:moveTo>
                  <a:lnTo>
                    <a:pt x="0" y="440"/>
                  </a:lnTo>
                  <a:lnTo>
                    <a:pt x="2247" y="3816"/>
                  </a:lnTo>
                  <a:lnTo>
                    <a:pt x="3129" y="2936"/>
                  </a:lnTo>
                  <a:lnTo>
                    <a:pt x="1741" y="846"/>
                  </a:lnTo>
                  <a:cubicBezTo>
                    <a:pt x="1268" y="636"/>
                    <a:pt x="834" y="350"/>
                    <a:pt x="45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77" name="Google Shape;7977;p77"/>
            <p:cNvSpPr/>
            <p:nvPr/>
          </p:nvSpPr>
          <p:spPr>
            <a:xfrm>
              <a:off x="3514200" y="4681000"/>
              <a:ext cx="23150" cy="17550"/>
            </a:xfrm>
            <a:custGeom>
              <a:avLst/>
              <a:gdLst/>
              <a:ahLst/>
              <a:cxnLst/>
              <a:rect l="l" t="t" r="r" b="b"/>
              <a:pathLst>
                <a:path w="926" h="702" extrusionOk="0">
                  <a:moveTo>
                    <a:pt x="1" y="0"/>
                  </a:moveTo>
                  <a:lnTo>
                    <a:pt x="465" y="702"/>
                  </a:lnTo>
                  <a:lnTo>
                    <a:pt x="925" y="0"/>
                  </a:lnTo>
                  <a:lnTo>
                    <a:pt x="916" y="0"/>
                  </a:lnTo>
                  <a:cubicBezTo>
                    <a:pt x="769" y="12"/>
                    <a:pt x="609" y="24"/>
                    <a:pt x="465" y="24"/>
                  </a:cubicBezTo>
                  <a:cubicBezTo>
                    <a:pt x="317" y="24"/>
                    <a:pt x="157" y="12"/>
                    <a:pt x="1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78" name="Google Shape;7978;p77"/>
          <p:cNvGrpSpPr/>
          <p:nvPr/>
        </p:nvGrpSpPr>
        <p:grpSpPr>
          <a:xfrm>
            <a:off x="7169084" y="3538890"/>
            <a:ext cx="253265" cy="339253"/>
            <a:chOff x="3938800" y="4399275"/>
            <a:chExt cx="359700" cy="481825"/>
          </a:xfrm>
        </p:grpSpPr>
        <p:sp>
          <p:nvSpPr>
            <p:cNvPr id="7979" name="Google Shape;7979;p77"/>
            <p:cNvSpPr/>
            <p:nvPr/>
          </p:nvSpPr>
          <p:spPr>
            <a:xfrm>
              <a:off x="4022650" y="4427525"/>
              <a:ext cx="166625" cy="84700"/>
            </a:xfrm>
            <a:custGeom>
              <a:avLst/>
              <a:gdLst/>
              <a:ahLst/>
              <a:cxnLst/>
              <a:rect l="l" t="t" r="r" b="b"/>
              <a:pathLst>
                <a:path w="6665" h="3388" extrusionOk="0">
                  <a:moveTo>
                    <a:pt x="3909" y="0"/>
                  </a:moveTo>
                  <a:cubicBezTo>
                    <a:pt x="1946" y="3"/>
                    <a:pt x="284" y="1446"/>
                    <a:pt x="1" y="3388"/>
                  </a:cubicBezTo>
                  <a:lnTo>
                    <a:pt x="3909" y="3388"/>
                  </a:lnTo>
                  <a:cubicBezTo>
                    <a:pt x="4807" y="3385"/>
                    <a:pt x="5647" y="2957"/>
                    <a:pt x="6180" y="2235"/>
                  </a:cubicBezTo>
                  <a:cubicBezTo>
                    <a:pt x="6421" y="1909"/>
                    <a:pt x="6589" y="1530"/>
                    <a:pt x="6665" y="1129"/>
                  </a:cubicBezTo>
                  <a:cubicBezTo>
                    <a:pt x="6135" y="602"/>
                    <a:pt x="5463" y="241"/>
                    <a:pt x="4734" y="91"/>
                  </a:cubicBezTo>
                  <a:cubicBezTo>
                    <a:pt x="4463" y="30"/>
                    <a:pt x="4186" y="0"/>
                    <a:pt x="390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80" name="Google Shape;7980;p77"/>
            <p:cNvSpPr/>
            <p:nvPr/>
          </p:nvSpPr>
          <p:spPr>
            <a:xfrm>
              <a:off x="4021450" y="4484275"/>
              <a:ext cx="197650" cy="199225"/>
            </a:xfrm>
            <a:custGeom>
              <a:avLst/>
              <a:gdLst/>
              <a:ahLst/>
              <a:cxnLst/>
              <a:rect l="l" t="t" r="r" b="b"/>
              <a:pathLst>
                <a:path w="7906" h="7969" extrusionOk="0">
                  <a:moveTo>
                    <a:pt x="7526" y="1"/>
                  </a:moveTo>
                  <a:cubicBezTo>
                    <a:pt x="7420" y="223"/>
                    <a:pt x="7291" y="434"/>
                    <a:pt x="7140" y="633"/>
                  </a:cubicBezTo>
                  <a:cubicBezTo>
                    <a:pt x="6396" y="1648"/>
                    <a:pt x="5216" y="2247"/>
                    <a:pt x="3957" y="2247"/>
                  </a:cubicBezTo>
                  <a:lnTo>
                    <a:pt x="4" y="2247"/>
                  </a:lnTo>
                  <a:lnTo>
                    <a:pt x="4" y="4018"/>
                  </a:lnTo>
                  <a:cubicBezTo>
                    <a:pt x="1" y="4635"/>
                    <a:pt x="148" y="5243"/>
                    <a:pt x="434" y="5788"/>
                  </a:cubicBezTo>
                  <a:lnTo>
                    <a:pt x="434" y="5800"/>
                  </a:lnTo>
                  <a:cubicBezTo>
                    <a:pt x="615" y="6159"/>
                    <a:pt x="850" y="6487"/>
                    <a:pt x="1133" y="6773"/>
                  </a:cubicBezTo>
                  <a:lnTo>
                    <a:pt x="1202" y="6839"/>
                  </a:lnTo>
                  <a:cubicBezTo>
                    <a:pt x="1967" y="7592"/>
                    <a:pt x="2962" y="7968"/>
                    <a:pt x="3958" y="7968"/>
                  </a:cubicBezTo>
                  <a:cubicBezTo>
                    <a:pt x="4959" y="7968"/>
                    <a:pt x="5959" y="7588"/>
                    <a:pt x="6725" y="6827"/>
                  </a:cubicBezTo>
                  <a:lnTo>
                    <a:pt x="6758" y="6794"/>
                  </a:lnTo>
                  <a:cubicBezTo>
                    <a:pt x="6972" y="6583"/>
                    <a:pt x="7158" y="6342"/>
                    <a:pt x="7312" y="6083"/>
                  </a:cubicBezTo>
                  <a:lnTo>
                    <a:pt x="7321" y="6083"/>
                  </a:lnTo>
                  <a:cubicBezTo>
                    <a:pt x="7703" y="5463"/>
                    <a:pt x="7905" y="4746"/>
                    <a:pt x="7902" y="4018"/>
                  </a:cubicBezTo>
                  <a:lnTo>
                    <a:pt x="7902" y="1684"/>
                  </a:lnTo>
                  <a:cubicBezTo>
                    <a:pt x="7902" y="1407"/>
                    <a:pt x="7875" y="1130"/>
                    <a:pt x="7818" y="859"/>
                  </a:cubicBezTo>
                  <a:cubicBezTo>
                    <a:pt x="7764" y="561"/>
                    <a:pt x="7664" y="272"/>
                    <a:pt x="752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81" name="Google Shape;7981;p77"/>
            <p:cNvSpPr/>
            <p:nvPr/>
          </p:nvSpPr>
          <p:spPr>
            <a:xfrm>
              <a:off x="4054050" y="4692500"/>
              <a:ext cx="132975" cy="47450"/>
            </a:xfrm>
            <a:custGeom>
              <a:avLst/>
              <a:gdLst/>
              <a:ahLst/>
              <a:cxnLst/>
              <a:rect l="l" t="t" r="r" b="b"/>
              <a:pathLst>
                <a:path w="5319" h="1898" extrusionOk="0">
                  <a:moveTo>
                    <a:pt x="5318" y="1"/>
                  </a:moveTo>
                  <a:lnTo>
                    <a:pt x="5318" y="1"/>
                  </a:lnTo>
                  <a:cubicBezTo>
                    <a:pt x="4550" y="498"/>
                    <a:pt x="3635" y="769"/>
                    <a:pt x="2653" y="769"/>
                  </a:cubicBezTo>
                  <a:cubicBezTo>
                    <a:pt x="2648" y="769"/>
                    <a:pt x="2643" y="769"/>
                    <a:pt x="2637" y="769"/>
                  </a:cubicBezTo>
                  <a:cubicBezTo>
                    <a:pt x="1703" y="769"/>
                    <a:pt x="791" y="507"/>
                    <a:pt x="0" y="13"/>
                  </a:cubicBezTo>
                  <a:lnTo>
                    <a:pt x="0" y="13"/>
                  </a:lnTo>
                  <a:cubicBezTo>
                    <a:pt x="82" y="272"/>
                    <a:pt x="202" y="516"/>
                    <a:pt x="362" y="736"/>
                  </a:cubicBezTo>
                  <a:cubicBezTo>
                    <a:pt x="898" y="1464"/>
                    <a:pt x="1747" y="1895"/>
                    <a:pt x="2653" y="1898"/>
                  </a:cubicBezTo>
                  <a:cubicBezTo>
                    <a:pt x="2660" y="1898"/>
                    <a:pt x="2667" y="1898"/>
                    <a:pt x="2674" y="1898"/>
                  </a:cubicBezTo>
                  <a:cubicBezTo>
                    <a:pt x="3870" y="1898"/>
                    <a:pt x="4935" y="1135"/>
                    <a:pt x="53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82" name="Google Shape;7982;p77"/>
            <p:cNvSpPr/>
            <p:nvPr/>
          </p:nvSpPr>
          <p:spPr>
            <a:xfrm>
              <a:off x="4163275" y="4399275"/>
              <a:ext cx="84275" cy="84200"/>
            </a:xfrm>
            <a:custGeom>
              <a:avLst/>
              <a:gdLst/>
              <a:ahLst/>
              <a:cxnLst/>
              <a:rect l="l" t="t" r="r" b="b"/>
              <a:pathLst>
                <a:path w="3371" h="3368" extrusionOk="0">
                  <a:moveTo>
                    <a:pt x="1090" y="1"/>
                  </a:moveTo>
                  <a:cubicBezTo>
                    <a:pt x="707" y="1"/>
                    <a:pt x="330" y="106"/>
                    <a:pt x="1" y="305"/>
                  </a:cubicBezTo>
                  <a:cubicBezTo>
                    <a:pt x="338" y="420"/>
                    <a:pt x="660" y="573"/>
                    <a:pt x="961" y="769"/>
                  </a:cubicBezTo>
                  <a:lnTo>
                    <a:pt x="961" y="781"/>
                  </a:lnTo>
                  <a:cubicBezTo>
                    <a:pt x="1443" y="1070"/>
                    <a:pt x="1874" y="1446"/>
                    <a:pt x="2226" y="1886"/>
                  </a:cubicBezTo>
                  <a:cubicBezTo>
                    <a:pt x="2587" y="2329"/>
                    <a:pt x="2871" y="2829"/>
                    <a:pt x="3060" y="3368"/>
                  </a:cubicBezTo>
                  <a:cubicBezTo>
                    <a:pt x="3262" y="3033"/>
                    <a:pt x="3370" y="2651"/>
                    <a:pt x="3364" y="2259"/>
                  </a:cubicBezTo>
                  <a:cubicBezTo>
                    <a:pt x="3361" y="1236"/>
                    <a:pt x="2672" y="341"/>
                    <a:pt x="1684" y="79"/>
                  </a:cubicBezTo>
                  <a:cubicBezTo>
                    <a:pt x="1615" y="58"/>
                    <a:pt x="1543" y="46"/>
                    <a:pt x="1467" y="46"/>
                  </a:cubicBezTo>
                  <a:cubicBezTo>
                    <a:pt x="1344" y="34"/>
                    <a:pt x="1232" y="1"/>
                    <a:pt x="1106" y="1"/>
                  </a:cubicBezTo>
                  <a:cubicBezTo>
                    <a:pt x="1101" y="1"/>
                    <a:pt x="1095" y="1"/>
                    <a:pt x="10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83" name="Google Shape;7983;p77"/>
            <p:cNvSpPr/>
            <p:nvPr/>
          </p:nvSpPr>
          <p:spPr>
            <a:xfrm>
              <a:off x="3938800" y="4692800"/>
              <a:ext cx="359700" cy="188300"/>
            </a:xfrm>
            <a:custGeom>
              <a:avLst/>
              <a:gdLst/>
              <a:ahLst/>
              <a:cxnLst/>
              <a:rect l="l" t="t" r="r" b="b"/>
              <a:pathLst>
                <a:path w="14388" h="7532" extrusionOk="0">
                  <a:moveTo>
                    <a:pt x="11160" y="4144"/>
                  </a:moveTo>
                  <a:cubicBezTo>
                    <a:pt x="11470" y="4144"/>
                    <a:pt x="11723" y="4397"/>
                    <a:pt x="11723" y="4710"/>
                  </a:cubicBezTo>
                  <a:cubicBezTo>
                    <a:pt x="11723" y="5021"/>
                    <a:pt x="11470" y="5274"/>
                    <a:pt x="11160" y="5274"/>
                  </a:cubicBezTo>
                  <a:lnTo>
                    <a:pt x="10031" y="5274"/>
                  </a:lnTo>
                  <a:cubicBezTo>
                    <a:pt x="9718" y="5274"/>
                    <a:pt x="9465" y="5021"/>
                    <a:pt x="9465" y="4710"/>
                  </a:cubicBezTo>
                  <a:cubicBezTo>
                    <a:pt x="9465" y="4397"/>
                    <a:pt x="9718" y="4144"/>
                    <a:pt x="10031" y="4144"/>
                  </a:cubicBezTo>
                  <a:close/>
                  <a:moveTo>
                    <a:pt x="3379" y="1"/>
                  </a:moveTo>
                  <a:lnTo>
                    <a:pt x="2385" y="248"/>
                  </a:lnTo>
                  <a:cubicBezTo>
                    <a:pt x="922" y="615"/>
                    <a:pt x="0" y="2067"/>
                    <a:pt x="295" y="3545"/>
                  </a:cubicBezTo>
                  <a:lnTo>
                    <a:pt x="1006" y="7080"/>
                  </a:lnTo>
                  <a:cubicBezTo>
                    <a:pt x="1060" y="7342"/>
                    <a:pt x="1292" y="7532"/>
                    <a:pt x="1560" y="7532"/>
                  </a:cubicBezTo>
                  <a:lnTo>
                    <a:pt x="12831" y="7532"/>
                  </a:lnTo>
                  <a:cubicBezTo>
                    <a:pt x="12833" y="7532"/>
                    <a:pt x="12835" y="7532"/>
                    <a:pt x="12837" y="7532"/>
                  </a:cubicBezTo>
                  <a:cubicBezTo>
                    <a:pt x="13103" y="7532"/>
                    <a:pt x="13331" y="7343"/>
                    <a:pt x="13382" y="7080"/>
                  </a:cubicBezTo>
                  <a:lnTo>
                    <a:pt x="14096" y="3545"/>
                  </a:lnTo>
                  <a:cubicBezTo>
                    <a:pt x="14388" y="2070"/>
                    <a:pt x="13476" y="621"/>
                    <a:pt x="12018" y="248"/>
                  </a:cubicBezTo>
                  <a:lnTo>
                    <a:pt x="11046" y="13"/>
                  </a:lnTo>
                  <a:cubicBezTo>
                    <a:pt x="10678" y="1506"/>
                    <a:pt x="9474" y="2648"/>
                    <a:pt x="7965" y="2943"/>
                  </a:cubicBezTo>
                  <a:cubicBezTo>
                    <a:pt x="7714" y="2991"/>
                    <a:pt x="7463" y="3015"/>
                    <a:pt x="7214" y="3015"/>
                  </a:cubicBezTo>
                  <a:cubicBezTo>
                    <a:pt x="5960" y="3015"/>
                    <a:pt x="4762" y="2417"/>
                    <a:pt x="4011" y="1377"/>
                  </a:cubicBezTo>
                  <a:cubicBezTo>
                    <a:pt x="3707" y="967"/>
                    <a:pt x="3493" y="498"/>
                    <a:pt x="337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84" name="Google Shape;7984;p77"/>
          <p:cNvGrpSpPr/>
          <p:nvPr/>
        </p:nvGrpSpPr>
        <p:grpSpPr>
          <a:xfrm>
            <a:off x="7639862" y="3538890"/>
            <a:ext cx="159039" cy="339253"/>
            <a:chOff x="4584850" y="4399275"/>
            <a:chExt cx="225875" cy="481825"/>
          </a:xfrm>
        </p:grpSpPr>
        <p:sp>
          <p:nvSpPr>
            <p:cNvPr id="7985" name="Google Shape;7985;p77"/>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86" name="Google Shape;7986;p77"/>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987" name="Google Shape;7987;p77"/>
          <p:cNvSpPr/>
          <p:nvPr/>
        </p:nvSpPr>
        <p:spPr>
          <a:xfrm>
            <a:off x="7957998" y="3538820"/>
            <a:ext cx="372275" cy="339112"/>
          </a:xfrm>
          <a:custGeom>
            <a:avLst/>
            <a:gdLst/>
            <a:ahLst/>
            <a:cxnLst/>
            <a:rect l="l" t="t" r="r" b="b"/>
            <a:pathLst>
              <a:path w="21149" h="19265" extrusionOk="0">
                <a:moveTo>
                  <a:pt x="10580" y="3417"/>
                </a:moveTo>
                <a:cubicBezTo>
                  <a:pt x="12186" y="3417"/>
                  <a:pt x="13773" y="4040"/>
                  <a:pt x="14967" y="5236"/>
                </a:cubicBezTo>
                <a:cubicBezTo>
                  <a:pt x="16933" y="7199"/>
                  <a:pt x="17352" y="10231"/>
                  <a:pt x="15997" y="12655"/>
                </a:cubicBezTo>
                <a:lnTo>
                  <a:pt x="7550" y="4209"/>
                </a:lnTo>
                <a:cubicBezTo>
                  <a:pt x="8500" y="3676"/>
                  <a:pt x="9544" y="3417"/>
                  <a:pt x="10580" y="3417"/>
                </a:cubicBezTo>
                <a:close/>
                <a:moveTo>
                  <a:pt x="5156" y="6603"/>
                </a:moveTo>
                <a:lnTo>
                  <a:pt x="13600" y="15049"/>
                </a:lnTo>
                <a:cubicBezTo>
                  <a:pt x="12650" y="15584"/>
                  <a:pt x="11607" y="15844"/>
                  <a:pt x="10570" y="15844"/>
                </a:cubicBezTo>
                <a:cubicBezTo>
                  <a:pt x="8964" y="15844"/>
                  <a:pt x="7375" y="15218"/>
                  <a:pt x="6183" y="14019"/>
                </a:cubicBezTo>
                <a:cubicBezTo>
                  <a:pt x="4210" y="12059"/>
                  <a:pt x="3789" y="9024"/>
                  <a:pt x="5156" y="6603"/>
                </a:cubicBezTo>
                <a:close/>
                <a:moveTo>
                  <a:pt x="10574" y="0"/>
                </a:moveTo>
                <a:cubicBezTo>
                  <a:pt x="8127" y="0"/>
                  <a:pt x="5681" y="948"/>
                  <a:pt x="3789" y="2842"/>
                </a:cubicBezTo>
                <a:cubicBezTo>
                  <a:pt x="1" y="6630"/>
                  <a:pt x="1" y="12628"/>
                  <a:pt x="3789" y="16413"/>
                </a:cubicBezTo>
                <a:cubicBezTo>
                  <a:pt x="5662" y="18289"/>
                  <a:pt x="8113" y="19265"/>
                  <a:pt x="10576" y="19265"/>
                </a:cubicBezTo>
                <a:cubicBezTo>
                  <a:pt x="13036" y="19265"/>
                  <a:pt x="15488" y="18289"/>
                  <a:pt x="17361" y="16413"/>
                </a:cubicBezTo>
                <a:cubicBezTo>
                  <a:pt x="21149" y="12625"/>
                  <a:pt x="21149" y="6630"/>
                  <a:pt x="17361" y="2842"/>
                </a:cubicBezTo>
                <a:cubicBezTo>
                  <a:pt x="15467" y="948"/>
                  <a:pt x="13020" y="0"/>
                  <a:pt x="1057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988" name="Google Shape;7988;p77"/>
          <p:cNvGrpSpPr/>
          <p:nvPr/>
        </p:nvGrpSpPr>
        <p:grpSpPr>
          <a:xfrm>
            <a:off x="1049680" y="3951795"/>
            <a:ext cx="339253" cy="339253"/>
            <a:chOff x="5642550" y="4399275"/>
            <a:chExt cx="481825" cy="481825"/>
          </a:xfrm>
        </p:grpSpPr>
        <p:sp>
          <p:nvSpPr>
            <p:cNvPr id="7989" name="Google Shape;7989;p77"/>
            <p:cNvSpPr/>
            <p:nvPr/>
          </p:nvSpPr>
          <p:spPr>
            <a:xfrm>
              <a:off x="5642550" y="4399275"/>
              <a:ext cx="481825" cy="481825"/>
            </a:xfrm>
            <a:custGeom>
              <a:avLst/>
              <a:gdLst/>
              <a:ahLst/>
              <a:cxnLst/>
              <a:rect l="l" t="t" r="r" b="b"/>
              <a:pathLst>
                <a:path w="19273" h="19273" extrusionOk="0">
                  <a:moveTo>
                    <a:pt x="15283" y="7945"/>
                  </a:moveTo>
                  <a:cubicBezTo>
                    <a:pt x="15593" y="7945"/>
                    <a:pt x="15846" y="8195"/>
                    <a:pt x="15846" y="8508"/>
                  </a:cubicBezTo>
                  <a:lnTo>
                    <a:pt x="15846" y="10766"/>
                  </a:lnTo>
                  <a:cubicBezTo>
                    <a:pt x="15846" y="11079"/>
                    <a:pt x="15593" y="11332"/>
                    <a:pt x="15283" y="11332"/>
                  </a:cubicBezTo>
                  <a:lnTo>
                    <a:pt x="3991" y="11332"/>
                  </a:lnTo>
                  <a:cubicBezTo>
                    <a:pt x="3678" y="11332"/>
                    <a:pt x="3425" y="11079"/>
                    <a:pt x="3425" y="10766"/>
                  </a:cubicBezTo>
                  <a:lnTo>
                    <a:pt x="3425" y="8508"/>
                  </a:lnTo>
                  <a:cubicBezTo>
                    <a:pt x="3425" y="8195"/>
                    <a:pt x="3678" y="7945"/>
                    <a:pt x="3991" y="7945"/>
                  </a:cubicBezTo>
                  <a:close/>
                  <a:moveTo>
                    <a:pt x="9637" y="1"/>
                  </a:moveTo>
                  <a:cubicBezTo>
                    <a:pt x="4331" y="1"/>
                    <a:pt x="1" y="4331"/>
                    <a:pt x="1" y="9637"/>
                  </a:cubicBezTo>
                  <a:cubicBezTo>
                    <a:pt x="1" y="14946"/>
                    <a:pt x="4328" y="19273"/>
                    <a:pt x="9637" y="19273"/>
                  </a:cubicBezTo>
                  <a:cubicBezTo>
                    <a:pt x="14943" y="19273"/>
                    <a:pt x="19273" y="14946"/>
                    <a:pt x="19273" y="9637"/>
                  </a:cubicBezTo>
                  <a:cubicBezTo>
                    <a:pt x="19273" y="4331"/>
                    <a:pt x="14943" y="1"/>
                    <a:pt x="963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90" name="Google Shape;7990;p77"/>
            <p:cNvSpPr/>
            <p:nvPr/>
          </p:nvSpPr>
          <p:spPr>
            <a:xfrm>
              <a:off x="5756375" y="4626100"/>
              <a:ext cx="254100" cy="28275"/>
            </a:xfrm>
            <a:custGeom>
              <a:avLst/>
              <a:gdLst/>
              <a:ahLst/>
              <a:cxnLst/>
              <a:rect l="l" t="t" r="r" b="b"/>
              <a:pathLst>
                <a:path w="10164" h="1131" extrusionOk="0">
                  <a:moveTo>
                    <a:pt x="1" y="1"/>
                  </a:moveTo>
                  <a:lnTo>
                    <a:pt x="1" y="1130"/>
                  </a:lnTo>
                  <a:lnTo>
                    <a:pt x="10164" y="1130"/>
                  </a:lnTo>
                  <a:lnTo>
                    <a:pt x="1016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91" name="Google Shape;7991;p77"/>
          <p:cNvGrpSpPr/>
          <p:nvPr/>
        </p:nvGrpSpPr>
        <p:grpSpPr>
          <a:xfrm>
            <a:off x="2859815" y="3963703"/>
            <a:ext cx="363316" cy="315437"/>
            <a:chOff x="6218300" y="4416175"/>
            <a:chExt cx="516000" cy="448000"/>
          </a:xfrm>
        </p:grpSpPr>
        <p:sp>
          <p:nvSpPr>
            <p:cNvPr id="7992" name="Google Shape;7992;p77"/>
            <p:cNvSpPr/>
            <p:nvPr/>
          </p:nvSpPr>
          <p:spPr>
            <a:xfrm>
              <a:off x="6462150" y="4525375"/>
              <a:ext cx="28250" cy="141250"/>
            </a:xfrm>
            <a:custGeom>
              <a:avLst/>
              <a:gdLst/>
              <a:ahLst/>
              <a:cxnLst/>
              <a:rect l="l" t="t" r="r" b="b"/>
              <a:pathLst>
                <a:path w="1130" h="5650" extrusionOk="0">
                  <a:moveTo>
                    <a:pt x="566" y="1"/>
                  </a:moveTo>
                  <a:cubicBezTo>
                    <a:pt x="253" y="1"/>
                    <a:pt x="0" y="254"/>
                    <a:pt x="0" y="567"/>
                  </a:cubicBezTo>
                  <a:lnTo>
                    <a:pt x="0" y="5087"/>
                  </a:lnTo>
                  <a:cubicBezTo>
                    <a:pt x="0" y="5397"/>
                    <a:pt x="253" y="5650"/>
                    <a:pt x="566" y="5650"/>
                  </a:cubicBezTo>
                  <a:cubicBezTo>
                    <a:pt x="877" y="5650"/>
                    <a:pt x="1130" y="5397"/>
                    <a:pt x="1130" y="5087"/>
                  </a:cubicBezTo>
                  <a:lnTo>
                    <a:pt x="1130" y="567"/>
                  </a:lnTo>
                  <a:cubicBezTo>
                    <a:pt x="1130" y="254"/>
                    <a:pt x="877" y="1"/>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93" name="Google Shape;7993;p77"/>
            <p:cNvSpPr/>
            <p:nvPr/>
          </p:nvSpPr>
          <p:spPr>
            <a:xfrm>
              <a:off x="6218300" y="4416175"/>
              <a:ext cx="516000" cy="448000"/>
            </a:xfrm>
            <a:custGeom>
              <a:avLst/>
              <a:gdLst/>
              <a:ahLst/>
              <a:cxnLst/>
              <a:rect l="l" t="t" r="r" b="b"/>
              <a:pathLst>
                <a:path w="20640" h="17920" extrusionOk="0">
                  <a:moveTo>
                    <a:pt x="10320" y="3240"/>
                  </a:moveTo>
                  <a:cubicBezTo>
                    <a:pt x="11254" y="3240"/>
                    <a:pt x="12013" y="3998"/>
                    <a:pt x="12013" y="4935"/>
                  </a:cubicBezTo>
                  <a:lnTo>
                    <a:pt x="12013" y="9452"/>
                  </a:lnTo>
                  <a:cubicBezTo>
                    <a:pt x="12013" y="10385"/>
                    <a:pt x="11254" y="11144"/>
                    <a:pt x="10320" y="11144"/>
                  </a:cubicBezTo>
                  <a:cubicBezTo>
                    <a:pt x="9384" y="11144"/>
                    <a:pt x="8625" y="10385"/>
                    <a:pt x="8625" y="9452"/>
                  </a:cubicBezTo>
                  <a:lnTo>
                    <a:pt x="8625" y="4935"/>
                  </a:lnTo>
                  <a:cubicBezTo>
                    <a:pt x="8625" y="3998"/>
                    <a:pt x="9384" y="3240"/>
                    <a:pt x="10320" y="3240"/>
                  </a:cubicBezTo>
                  <a:close/>
                  <a:moveTo>
                    <a:pt x="10320" y="12274"/>
                  </a:moveTo>
                  <a:cubicBezTo>
                    <a:pt x="10538" y="12274"/>
                    <a:pt x="10758" y="12316"/>
                    <a:pt x="10968" y="12403"/>
                  </a:cubicBezTo>
                  <a:cubicBezTo>
                    <a:pt x="11600" y="12665"/>
                    <a:pt x="12013" y="13282"/>
                    <a:pt x="12013" y="13969"/>
                  </a:cubicBezTo>
                  <a:cubicBezTo>
                    <a:pt x="12013" y="14902"/>
                    <a:pt x="11254" y="15661"/>
                    <a:pt x="10320" y="15661"/>
                  </a:cubicBezTo>
                  <a:cubicBezTo>
                    <a:pt x="9634" y="15661"/>
                    <a:pt x="9017" y="15248"/>
                    <a:pt x="8755" y="14616"/>
                  </a:cubicBezTo>
                  <a:cubicBezTo>
                    <a:pt x="8493" y="13984"/>
                    <a:pt x="8637" y="13255"/>
                    <a:pt x="9122" y="12770"/>
                  </a:cubicBezTo>
                  <a:cubicBezTo>
                    <a:pt x="9446" y="12446"/>
                    <a:pt x="9880" y="12274"/>
                    <a:pt x="10320" y="12274"/>
                  </a:cubicBezTo>
                  <a:close/>
                  <a:moveTo>
                    <a:pt x="10319" y="1"/>
                  </a:moveTo>
                  <a:cubicBezTo>
                    <a:pt x="9352" y="1"/>
                    <a:pt x="8386" y="487"/>
                    <a:pt x="7848" y="1460"/>
                  </a:cubicBezTo>
                  <a:lnTo>
                    <a:pt x="1040" y="13731"/>
                  </a:lnTo>
                  <a:cubicBezTo>
                    <a:pt x="1" y="15613"/>
                    <a:pt x="1359" y="17919"/>
                    <a:pt x="3509" y="17919"/>
                  </a:cubicBezTo>
                  <a:lnTo>
                    <a:pt x="17129" y="17919"/>
                  </a:lnTo>
                  <a:cubicBezTo>
                    <a:pt x="19279" y="17919"/>
                    <a:pt x="20640" y="15616"/>
                    <a:pt x="19598" y="13731"/>
                  </a:cubicBezTo>
                  <a:lnTo>
                    <a:pt x="12790" y="1460"/>
                  </a:lnTo>
                  <a:cubicBezTo>
                    <a:pt x="12252" y="487"/>
                    <a:pt x="11286" y="1"/>
                    <a:pt x="103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94" name="Google Shape;7994;p77"/>
            <p:cNvSpPr/>
            <p:nvPr/>
          </p:nvSpPr>
          <p:spPr>
            <a:xfrm>
              <a:off x="6462150" y="4751225"/>
              <a:ext cx="28250" cy="28250"/>
            </a:xfrm>
            <a:custGeom>
              <a:avLst/>
              <a:gdLst/>
              <a:ahLst/>
              <a:cxnLst/>
              <a:rect l="l" t="t" r="r" b="b"/>
              <a:pathLst>
                <a:path w="1130" h="1130" extrusionOk="0">
                  <a:moveTo>
                    <a:pt x="566" y="1"/>
                  </a:moveTo>
                  <a:cubicBezTo>
                    <a:pt x="253" y="1"/>
                    <a:pt x="0" y="253"/>
                    <a:pt x="0" y="567"/>
                  </a:cubicBezTo>
                  <a:cubicBezTo>
                    <a:pt x="0" y="877"/>
                    <a:pt x="253" y="1130"/>
                    <a:pt x="566" y="1130"/>
                  </a:cubicBezTo>
                  <a:cubicBezTo>
                    <a:pt x="877" y="1130"/>
                    <a:pt x="1130" y="877"/>
                    <a:pt x="1130" y="567"/>
                  </a:cubicBezTo>
                  <a:cubicBezTo>
                    <a:pt x="1130" y="253"/>
                    <a:pt x="877" y="1"/>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95" name="Google Shape;7995;p77"/>
          <p:cNvGrpSpPr/>
          <p:nvPr/>
        </p:nvGrpSpPr>
        <p:grpSpPr>
          <a:xfrm>
            <a:off x="5918879" y="3951792"/>
            <a:ext cx="339253" cy="339253"/>
            <a:chOff x="899850" y="4992125"/>
            <a:chExt cx="481825" cy="481825"/>
          </a:xfrm>
        </p:grpSpPr>
        <p:sp>
          <p:nvSpPr>
            <p:cNvPr id="7996" name="Google Shape;7996;p77"/>
            <p:cNvSpPr/>
            <p:nvPr/>
          </p:nvSpPr>
          <p:spPr>
            <a:xfrm>
              <a:off x="1126600" y="5360100"/>
              <a:ext cx="28250" cy="28250"/>
            </a:xfrm>
            <a:custGeom>
              <a:avLst/>
              <a:gdLst/>
              <a:ahLst/>
              <a:cxnLst/>
              <a:rect l="l" t="t" r="r" b="b"/>
              <a:pathLst>
                <a:path w="1130" h="1130" extrusionOk="0">
                  <a:moveTo>
                    <a:pt x="566" y="1"/>
                  </a:moveTo>
                  <a:cubicBezTo>
                    <a:pt x="253" y="1"/>
                    <a:pt x="0" y="250"/>
                    <a:pt x="0" y="564"/>
                  </a:cubicBezTo>
                  <a:cubicBezTo>
                    <a:pt x="0" y="877"/>
                    <a:pt x="253" y="1130"/>
                    <a:pt x="566" y="1130"/>
                  </a:cubicBezTo>
                  <a:cubicBezTo>
                    <a:pt x="876" y="1130"/>
                    <a:pt x="1129" y="877"/>
                    <a:pt x="1129" y="564"/>
                  </a:cubicBezTo>
                  <a:cubicBezTo>
                    <a:pt x="1129" y="250"/>
                    <a:pt x="876" y="1"/>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97" name="Google Shape;7997;p77"/>
            <p:cNvSpPr/>
            <p:nvPr/>
          </p:nvSpPr>
          <p:spPr>
            <a:xfrm>
              <a:off x="1056050" y="5079900"/>
              <a:ext cx="169400" cy="194950"/>
            </a:xfrm>
            <a:custGeom>
              <a:avLst/>
              <a:gdLst/>
              <a:ahLst/>
              <a:cxnLst/>
              <a:rect l="l" t="t" r="r" b="b"/>
              <a:pathLst>
                <a:path w="6776" h="7798" extrusionOk="0">
                  <a:moveTo>
                    <a:pt x="3417" y="1"/>
                  </a:moveTo>
                  <a:cubicBezTo>
                    <a:pt x="1713" y="1"/>
                    <a:pt x="0" y="1115"/>
                    <a:pt x="0" y="3304"/>
                  </a:cubicBezTo>
                  <a:cubicBezTo>
                    <a:pt x="0" y="3614"/>
                    <a:pt x="250" y="3867"/>
                    <a:pt x="564" y="3867"/>
                  </a:cubicBezTo>
                  <a:cubicBezTo>
                    <a:pt x="877" y="3867"/>
                    <a:pt x="1130" y="3614"/>
                    <a:pt x="1130" y="3304"/>
                  </a:cubicBezTo>
                  <a:cubicBezTo>
                    <a:pt x="1130" y="2069"/>
                    <a:pt x="2111" y="1061"/>
                    <a:pt x="3388" y="1061"/>
                  </a:cubicBezTo>
                  <a:cubicBezTo>
                    <a:pt x="4665" y="1061"/>
                    <a:pt x="5647" y="2066"/>
                    <a:pt x="5647" y="3304"/>
                  </a:cubicBezTo>
                  <a:cubicBezTo>
                    <a:pt x="5647" y="4147"/>
                    <a:pt x="5174" y="4921"/>
                    <a:pt x="4424" y="5310"/>
                  </a:cubicBezTo>
                  <a:cubicBezTo>
                    <a:pt x="3617" y="5728"/>
                    <a:pt x="3108" y="6336"/>
                    <a:pt x="2912" y="7116"/>
                  </a:cubicBezTo>
                  <a:cubicBezTo>
                    <a:pt x="2870" y="7285"/>
                    <a:pt x="2906" y="7466"/>
                    <a:pt x="3015" y="7601"/>
                  </a:cubicBezTo>
                  <a:cubicBezTo>
                    <a:pt x="3118" y="7736"/>
                    <a:pt x="3277" y="7798"/>
                    <a:pt x="3439" y="7798"/>
                  </a:cubicBezTo>
                  <a:cubicBezTo>
                    <a:pt x="3686" y="7798"/>
                    <a:pt x="3938" y="7652"/>
                    <a:pt x="4005" y="7399"/>
                  </a:cubicBezTo>
                  <a:cubicBezTo>
                    <a:pt x="4129" y="6936"/>
                    <a:pt x="4445" y="6568"/>
                    <a:pt x="4945" y="6312"/>
                  </a:cubicBezTo>
                  <a:cubicBezTo>
                    <a:pt x="6071" y="5728"/>
                    <a:pt x="6776" y="4569"/>
                    <a:pt x="6776" y="3304"/>
                  </a:cubicBezTo>
                  <a:cubicBezTo>
                    <a:pt x="6776" y="1090"/>
                    <a:pt x="5101" y="1"/>
                    <a:pt x="341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998" name="Google Shape;7998;p77"/>
            <p:cNvSpPr/>
            <p:nvPr/>
          </p:nvSpPr>
          <p:spPr>
            <a:xfrm>
              <a:off x="899850" y="4992125"/>
              <a:ext cx="481825" cy="481825"/>
            </a:xfrm>
            <a:custGeom>
              <a:avLst/>
              <a:gdLst/>
              <a:ahLst/>
              <a:cxnLst/>
              <a:rect l="l" t="t" r="r" b="b"/>
              <a:pathLst>
                <a:path w="19273" h="19273" extrusionOk="0">
                  <a:moveTo>
                    <a:pt x="9636" y="2334"/>
                  </a:moveTo>
                  <a:cubicBezTo>
                    <a:pt x="12223" y="2334"/>
                    <a:pt x="14153" y="4367"/>
                    <a:pt x="14153" y="6815"/>
                  </a:cubicBezTo>
                  <a:cubicBezTo>
                    <a:pt x="14153" y="8501"/>
                    <a:pt x="13214" y="10049"/>
                    <a:pt x="11714" y="10826"/>
                  </a:cubicBezTo>
                  <a:cubicBezTo>
                    <a:pt x="11401" y="10986"/>
                    <a:pt x="11362" y="11142"/>
                    <a:pt x="11344" y="11202"/>
                  </a:cubicBezTo>
                  <a:cubicBezTo>
                    <a:pt x="11141" y="11958"/>
                    <a:pt x="10458" y="12455"/>
                    <a:pt x="9710" y="12455"/>
                  </a:cubicBezTo>
                  <a:cubicBezTo>
                    <a:pt x="9569" y="12455"/>
                    <a:pt x="9426" y="12438"/>
                    <a:pt x="9284" y="12401"/>
                  </a:cubicBezTo>
                  <a:cubicBezTo>
                    <a:pt x="8383" y="12169"/>
                    <a:pt x="7841" y="11254"/>
                    <a:pt x="8064" y="10353"/>
                  </a:cubicBezTo>
                  <a:cubicBezTo>
                    <a:pt x="8338" y="9260"/>
                    <a:pt x="9061" y="8384"/>
                    <a:pt x="10154" y="7818"/>
                  </a:cubicBezTo>
                  <a:cubicBezTo>
                    <a:pt x="10832" y="7465"/>
                    <a:pt x="10973" y="6556"/>
                    <a:pt x="10434" y="6017"/>
                  </a:cubicBezTo>
                  <a:cubicBezTo>
                    <a:pt x="10219" y="5801"/>
                    <a:pt x="9934" y="5700"/>
                    <a:pt x="9650" y="5700"/>
                  </a:cubicBezTo>
                  <a:cubicBezTo>
                    <a:pt x="9078" y="5700"/>
                    <a:pt x="8507" y="6109"/>
                    <a:pt x="8507" y="6815"/>
                  </a:cubicBezTo>
                  <a:cubicBezTo>
                    <a:pt x="8507" y="7749"/>
                    <a:pt x="7748" y="8507"/>
                    <a:pt x="6812" y="8507"/>
                  </a:cubicBezTo>
                  <a:cubicBezTo>
                    <a:pt x="5875" y="8507"/>
                    <a:pt x="5119" y="7749"/>
                    <a:pt x="5119" y="6815"/>
                  </a:cubicBezTo>
                  <a:cubicBezTo>
                    <a:pt x="5119" y="4388"/>
                    <a:pt x="7028" y="2334"/>
                    <a:pt x="9636" y="2334"/>
                  </a:cubicBezTo>
                  <a:close/>
                  <a:moveTo>
                    <a:pt x="9636" y="13588"/>
                  </a:moveTo>
                  <a:cubicBezTo>
                    <a:pt x="9854" y="13588"/>
                    <a:pt x="10074" y="13630"/>
                    <a:pt x="10284" y="13717"/>
                  </a:cubicBezTo>
                  <a:cubicBezTo>
                    <a:pt x="10916" y="13979"/>
                    <a:pt x="11328" y="14596"/>
                    <a:pt x="11328" y="15283"/>
                  </a:cubicBezTo>
                  <a:cubicBezTo>
                    <a:pt x="11328" y="16219"/>
                    <a:pt x="10570" y="16975"/>
                    <a:pt x="9636" y="16978"/>
                  </a:cubicBezTo>
                  <a:cubicBezTo>
                    <a:pt x="8950" y="16978"/>
                    <a:pt x="8332" y="16562"/>
                    <a:pt x="8070" y="15930"/>
                  </a:cubicBezTo>
                  <a:cubicBezTo>
                    <a:pt x="7808" y="15298"/>
                    <a:pt x="7953" y="14569"/>
                    <a:pt x="8438" y="14084"/>
                  </a:cubicBezTo>
                  <a:cubicBezTo>
                    <a:pt x="8762" y="13760"/>
                    <a:pt x="9195" y="13588"/>
                    <a:pt x="9636" y="13588"/>
                  </a:cubicBezTo>
                  <a:close/>
                  <a:moveTo>
                    <a:pt x="9636" y="1"/>
                  </a:moveTo>
                  <a:cubicBezTo>
                    <a:pt x="4330" y="1"/>
                    <a:pt x="0" y="4331"/>
                    <a:pt x="0" y="9637"/>
                  </a:cubicBezTo>
                  <a:cubicBezTo>
                    <a:pt x="0" y="14945"/>
                    <a:pt x="4330" y="19273"/>
                    <a:pt x="9636" y="19273"/>
                  </a:cubicBezTo>
                  <a:cubicBezTo>
                    <a:pt x="14939" y="19273"/>
                    <a:pt x="19272" y="14945"/>
                    <a:pt x="19272" y="9637"/>
                  </a:cubicBezTo>
                  <a:cubicBezTo>
                    <a:pt x="19272" y="4331"/>
                    <a:pt x="14942" y="1"/>
                    <a:pt x="96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7999" name="Google Shape;7999;p77"/>
          <p:cNvGrpSpPr/>
          <p:nvPr/>
        </p:nvGrpSpPr>
        <p:grpSpPr>
          <a:xfrm>
            <a:off x="5461708" y="3951792"/>
            <a:ext cx="339253" cy="339253"/>
            <a:chOff x="1492675" y="4992125"/>
            <a:chExt cx="481825" cy="481825"/>
          </a:xfrm>
        </p:grpSpPr>
        <p:sp>
          <p:nvSpPr>
            <p:cNvPr id="8000" name="Google Shape;8000;p77"/>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01" name="Google Shape;8001;p77"/>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02" name="Google Shape;8002;p77"/>
          <p:cNvGrpSpPr/>
          <p:nvPr/>
        </p:nvGrpSpPr>
        <p:grpSpPr>
          <a:xfrm>
            <a:off x="5004462" y="3951792"/>
            <a:ext cx="339253" cy="339253"/>
            <a:chOff x="2085525" y="4992125"/>
            <a:chExt cx="481825" cy="481825"/>
          </a:xfrm>
        </p:grpSpPr>
        <p:sp>
          <p:nvSpPr>
            <p:cNvPr id="8003" name="Google Shape;8003;p77"/>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04" name="Google Shape;8004;p77"/>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05" name="Google Shape;8005;p77"/>
          <p:cNvGrpSpPr/>
          <p:nvPr/>
        </p:nvGrpSpPr>
        <p:grpSpPr>
          <a:xfrm>
            <a:off x="6833221" y="3951792"/>
            <a:ext cx="339253" cy="339253"/>
            <a:chOff x="2678350" y="4992125"/>
            <a:chExt cx="481825" cy="481825"/>
          </a:xfrm>
        </p:grpSpPr>
        <p:sp>
          <p:nvSpPr>
            <p:cNvPr id="8006" name="Google Shape;8006;p77"/>
            <p:cNvSpPr/>
            <p:nvPr/>
          </p:nvSpPr>
          <p:spPr>
            <a:xfrm>
              <a:off x="2975725" y="5079150"/>
              <a:ext cx="56475" cy="309125"/>
            </a:xfrm>
            <a:custGeom>
              <a:avLst/>
              <a:gdLst/>
              <a:ahLst/>
              <a:cxnLst/>
              <a:rect l="l" t="t" r="r" b="b"/>
              <a:pathLst>
                <a:path w="2259" h="12365" extrusionOk="0">
                  <a:moveTo>
                    <a:pt x="2259" y="1"/>
                  </a:moveTo>
                  <a:cubicBezTo>
                    <a:pt x="943" y="272"/>
                    <a:pt x="0" y="1428"/>
                    <a:pt x="0" y="2768"/>
                  </a:cubicBezTo>
                  <a:lnTo>
                    <a:pt x="0" y="6722"/>
                  </a:lnTo>
                  <a:lnTo>
                    <a:pt x="563" y="6722"/>
                  </a:lnTo>
                  <a:cubicBezTo>
                    <a:pt x="877" y="6722"/>
                    <a:pt x="1130" y="6972"/>
                    <a:pt x="1130" y="7285"/>
                  </a:cubicBezTo>
                  <a:lnTo>
                    <a:pt x="1130" y="11802"/>
                  </a:lnTo>
                  <a:cubicBezTo>
                    <a:pt x="1130" y="12115"/>
                    <a:pt x="1379" y="12365"/>
                    <a:pt x="1693" y="12365"/>
                  </a:cubicBezTo>
                  <a:cubicBezTo>
                    <a:pt x="2006" y="12365"/>
                    <a:pt x="2259" y="12115"/>
                    <a:pt x="2259" y="11802"/>
                  </a:cubicBezTo>
                  <a:lnTo>
                    <a:pt x="225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07" name="Google Shape;8007;p77"/>
            <p:cNvSpPr/>
            <p:nvPr/>
          </p:nvSpPr>
          <p:spPr>
            <a:xfrm>
              <a:off x="2806350" y="5162500"/>
              <a:ext cx="84700" cy="225775"/>
            </a:xfrm>
            <a:custGeom>
              <a:avLst/>
              <a:gdLst/>
              <a:ahLst/>
              <a:cxnLst/>
              <a:rect l="l" t="t" r="r" b="b"/>
              <a:pathLst>
                <a:path w="3388" h="9031" extrusionOk="0">
                  <a:moveTo>
                    <a:pt x="0" y="0"/>
                  </a:moveTo>
                  <a:lnTo>
                    <a:pt x="0" y="563"/>
                  </a:lnTo>
                  <a:cubicBezTo>
                    <a:pt x="0" y="876"/>
                    <a:pt x="250" y="1129"/>
                    <a:pt x="563" y="1129"/>
                  </a:cubicBezTo>
                  <a:cubicBezTo>
                    <a:pt x="876" y="1129"/>
                    <a:pt x="1129" y="1379"/>
                    <a:pt x="1129" y="1692"/>
                  </a:cubicBezTo>
                  <a:lnTo>
                    <a:pt x="1129" y="8468"/>
                  </a:lnTo>
                  <a:cubicBezTo>
                    <a:pt x="1129" y="8781"/>
                    <a:pt x="1379" y="9031"/>
                    <a:pt x="1692" y="9031"/>
                  </a:cubicBezTo>
                  <a:cubicBezTo>
                    <a:pt x="2006" y="9031"/>
                    <a:pt x="2258" y="8781"/>
                    <a:pt x="2258" y="8468"/>
                  </a:cubicBezTo>
                  <a:lnTo>
                    <a:pt x="2258" y="1692"/>
                  </a:lnTo>
                  <a:cubicBezTo>
                    <a:pt x="2258" y="1379"/>
                    <a:pt x="2508" y="1129"/>
                    <a:pt x="2822" y="1129"/>
                  </a:cubicBezTo>
                  <a:cubicBezTo>
                    <a:pt x="3135" y="1129"/>
                    <a:pt x="3388" y="876"/>
                    <a:pt x="3388" y="563"/>
                  </a:cubicBezTo>
                  <a:lnTo>
                    <a:pt x="338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08" name="Google Shape;8008;p77"/>
            <p:cNvSpPr/>
            <p:nvPr/>
          </p:nvSpPr>
          <p:spPr>
            <a:xfrm>
              <a:off x="2678350" y="4992125"/>
              <a:ext cx="481825" cy="481825"/>
            </a:xfrm>
            <a:custGeom>
              <a:avLst/>
              <a:gdLst/>
              <a:ahLst/>
              <a:cxnLst/>
              <a:rect l="l" t="t" r="r" b="b"/>
              <a:pathLst>
                <a:path w="19273" h="19273" extrusionOk="0">
                  <a:moveTo>
                    <a:pt x="9071" y="2298"/>
                  </a:moveTo>
                  <a:cubicBezTo>
                    <a:pt x="9384" y="2298"/>
                    <a:pt x="9637" y="2548"/>
                    <a:pt x="9637" y="2861"/>
                  </a:cubicBezTo>
                  <a:lnTo>
                    <a:pt x="9637" y="6249"/>
                  </a:lnTo>
                  <a:lnTo>
                    <a:pt x="9637" y="7378"/>
                  </a:lnTo>
                  <a:cubicBezTo>
                    <a:pt x="9634" y="8095"/>
                    <a:pt x="9182" y="8736"/>
                    <a:pt x="8508" y="8977"/>
                  </a:cubicBezTo>
                  <a:lnTo>
                    <a:pt x="8508" y="15283"/>
                  </a:lnTo>
                  <a:cubicBezTo>
                    <a:pt x="8508" y="16219"/>
                    <a:pt x="7749" y="16975"/>
                    <a:pt x="6812" y="16975"/>
                  </a:cubicBezTo>
                  <a:cubicBezTo>
                    <a:pt x="5876" y="16975"/>
                    <a:pt x="5120" y="16219"/>
                    <a:pt x="5120" y="15283"/>
                  </a:cubicBezTo>
                  <a:lnTo>
                    <a:pt x="5120" y="8977"/>
                  </a:lnTo>
                  <a:cubicBezTo>
                    <a:pt x="4443" y="8736"/>
                    <a:pt x="3991" y="8095"/>
                    <a:pt x="3991" y="7378"/>
                  </a:cubicBezTo>
                  <a:lnTo>
                    <a:pt x="3991" y="2861"/>
                  </a:lnTo>
                  <a:cubicBezTo>
                    <a:pt x="3991" y="2548"/>
                    <a:pt x="4241" y="2298"/>
                    <a:pt x="4554" y="2298"/>
                  </a:cubicBezTo>
                  <a:cubicBezTo>
                    <a:pt x="4867" y="2298"/>
                    <a:pt x="5120" y="2548"/>
                    <a:pt x="5120" y="2861"/>
                  </a:cubicBezTo>
                  <a:lnTo>
                    <a:pt x="5120" y="5686"/>
                  </a:lnTo>
                  <a:lnTo>
                    <a:pt x="6249" y="5686"/>
                  </a:lnTo>
                  <a:lnTo>
                    <a:pt x="6249" y="2861"/>
                  </a:lnTo>
                  <a:cubicBezTo>
                    <a:pt x="6249" y="2548"/>
                    <a:pt x="6499" y="2298"/>
                    <a:pt x="6812" y="2298"/>
                  </a:cubicBezTo>
                  <a:cubicBezTo>
                    <a:pt x="7126" y="2298"/>
                    <a:pt x="7378" y="2548"/>
                    <a:pt x="7378" y="2861"/>
                  </a:cubicBezTo>
                  <a:lnTo>
                    <a:pt x="7378" y="5686"/>
                  </a:lnTo>
                  <a:lnTo>
                    <a:pt x="8508" y="5686"/>
                  </a:lnTo>
                  <a:lnTo>
                    <a:pt x="8508" y="2861"/>
                  </a:lnTo>
                  <a:cubicBezTo>
                    <a:pt x="8508" y="2548"/>
                    <a:pt x="8758" y="2298"/>
                    <a:pt x="9071" y="2298"/>
                  </a:cubicBezTo>
                  <a:close/>
                  <a:moveTo>
                    <a:pt x="14717" y="2298"/>
                  </a:moveTo>
                  <a:cubicBezTo>
                    <a:pt x="15030" y="2298"/>
                    <a:pt x="15283" y="2548"/>
                    <a:pt x="15283" y="2861"/>
                  </a:cubicBezTo>
                  <a:lnTo>
                    <a:pt x="15283" y="15283"/>
                  </a:lnTo>
                  <a:cubicBezTo>
                    <a:pt x="15283" y="16219"/>
                    <a:pt x="14524" y="16975"/>
                    <a:pt x="13588" y="16975"/>
                  </a:cubicBezTo>
                  <a:cubicBezTo>
                    <a:pt x="12651" y="16975"/>
                    <a:pt x="11895" y="16219"/>
                    <a:pt x="11895" y="15283"/>
                  </a:cubicBezTo>
                  <a:lnTo>
                    <a:pt x="11895" y="11332"/>
                  </a:lnTo>
                  <a:lnTo>
                    <a:pt x="11329" y="11332"/>
                  </a:lnTo>
                  <a:cubicBezTo>
                    <a:pt x="11016" y="11332"/>
                    <a:pt x="10766" y="11079"/>
                    <a:pt x="10766" y="10766"/>
                  </a:cubicBezTo>
                  <a:lnTo>
                    <a:pt x="10766" y="6249"/>
                  </a:lnTo>
                  <a:cubicBezTo>
                    <a:pt x="10766" y="4066"/>
                    <a:pt x="12534" y="2298"/>
                    <a:pt x="14717" y="2298"/>
                  </a:cubicBezTo>
                  <a:close/>
                  <a:moveTo>
                    <a:pt x="1693" y="1"/>
                  </a:moveTo>
                  <a:cubicBezTo>
                    <a:pt x="757" y="1"/>
                    <a:pt x="1" y="759"/>
                    <a:pt x="1" y="1696"/>
                  </a:cubicBezTo>
                  <a:lnTo>
                    <a:pt x="1" y="17580"/>
                  </a:lnTo>
                  <a:cubicBezTo>
                    <a:pt x="1" y="18514"/>
                    <a:pt x="757" y="19273"/>
                    <a:pt x="1693" y="19273"/>
                  </a:cubicBezTo>
                  <a:lnTo>
                    <a:pt x="17578" y="19273"/>
                  </a:lnTo>
                  <a:cubicBezTo>
                    <a:pt x="18514" y="19273"/>
                    <a:pt x="19270" y="18514"/>
                    <a:pt x="19273" y="17580"/>
                  </a:cubicBezTo>
                  <a:lnTo>
                    <a:pt x="19273" y="1696"/>
                  </a:lnTo>
                  <a:cubicBezTo>
                    <a:pt x="19270" y="759"/>
                    <a:pt x="18514" y="1"/>
                    <a:pt x="175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09" name="Google Shape;8009;p77"/>
          <p:cNvGrpSpPr/>
          <p:nvPr/>
        </p:nvGrpSpPr>
        <p:grpSpPr>
          <a:xfrm>
            <a:off x="4628816" y="3951792"/>
            <a:ext cx="339253" cy="339253"/>
            <a:chOff x="3271200" y="4992125"/>
            <a:chExt cx="481825" cy="481825"/>
          </a:xfrm>
        </p:grpSpPr>
        <p:sp>
          <p:nvSpPr>
            <p:cNvPr id="8010" name="Google Shape;8010;p77"/>
            <p:cNvSpPr/>
            <p:nvPr/>
          </p:nvSpPr>
          <p:spPr>
            <a:xfrm>
              <a:off x="3497950" y="5106025"/>
              <a:ext cx="28250" cy="28250"/>
            </a:xfrm>
            <a:custGeom>
              <a:avLst/>
              <a:gdLst/>
              <a:ahLst/>
              <a:cxnLst/>
              <a:rect l="l" t="t" r="r" b="b"/>
              <a:pathLst>
                <a:path w="1130" h="1130" extrusionOk="0">
                  <a:moveTo>
                    <a:pt x="566" y="1"/>
                  </a:moveTo>
                  <a:cubicBezTo>
                    <a:pt x="253" y="1"/>
                    <a:pt x="0" y="251"/>
                    <a:pt x="0" y="564"/>
                  </a:cubicBezTo>
                  <a:cubicBezTo>
                    <a:pt x="0" y="877"/>
                    <a:pt x="253" y="1130"/>
                    <a:pt x="566" y="1130"/>
                  </a:cubicBezTo>
                  <a:cubicBezTo>
                    <a:pt x="877" y="1130"/>
                    <a:pt x="1130" y="877"/>
                    <a:pt x="1130" y="564"/>
                  </a:cubicBezTo>
                  <a:cubicBezTo>
                    <a:pt x="1130" y="251"/>
                    <a:pt x="877" y="1"/>
                    <a:pt x="5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11" name="Google Shape;8011;p77"/>
            <p:cNvSpPr/>
            <p:nvPr/>
          </p:nvSpPr>
          <p:spPr>
            <a:xfrm>
              <a:off x="3497950" y="5218950"/>
              <a:ext cx="28250" cy="141175"/>
            </a:xfrm>
            <a:custGeom>
              <a:avLst/>
              <a:gdLst/>
              <a:ahLst/>
              <a:cxnLst/>
              <a:rect l="l" t="t" r="r" b="b"/>
              <a:pathLst>
                <a:path w="1130" h="5647" extrusionOk="0">
                  <a:moveTo>
                    <a:pt x="0" y="0"/>
                  </a:moveTo>
                  <a:lnTo>
                    <a:pt x="0" y="5647"/>
                  </a:lnTo>
                  <a:lnTo>
                    <a:pt x="1130" y="5647"/>
                  </a:lnTo>
                  <a:lnTo>
                    <a:pt x="11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12" name="Google Shape;8012;p77"/>
            <p:cNvSpPr/>
            <p:nvPr/>
          </p:nvSpPr>
          <p:spPr>
            <a:xfrm>
              <a:off x="3271200" y="4992125"/>
              <a:ext cx="481825" cy="481825"/>
            </a:xfrm>
            <a:custGeom>
              <a:avLst/>
              <a:gdLst/>
              <a:ahLst/>
              <a:cxnLst/>
              <a:rect l="l" t="t" r="r" b="b"/>
              <a:pathLst>
                <a:path w="19273" h="19273" extrusionOk="0">
                  <a:moveTo>
                    <a:pt x="9636" y="3427"/>
                  </a:moveTo>
                  <a:cubicBezTo>
                    <a:pt x="10320" y="3427"/>
                    <a:pt x="10937" y="3840"/>
                    <a:pt x="11199" y="4472"/>
                  </a:cubicBezTo>
                  <a:cubicBezTo>
                    <a:pt x="11461" y="5105"/>
                    <a:pt x="11317" y="5833"/>
                    <a:pt x="10832" y="6318"/>
                  </a:cubicBezTo>
                  <a:cubicBezTo>
                    <a:pt x="10508" y="6642"/>
                    <a:pt x="10074" y="6814"/>
                    <a:pt x="9634" y="6814"/>
                  </a:cubicBezTo>
                  <a:cubicBezTo>
                    <a:pt x="9415" y="6814"/>
                    <a:pt x="9195" y="6772"/>
                    <a:pt x="8986" y="6686"/>
                  </a:cubicBezTo>
                  <a:cubicBezTo>
                    <a:pt x="8354" y="6424"/>
                    <a:pt x="7941" y="5806"/>
                    <a:pt x="7941" y="5120"/>
                  </a:cubicBezTo>
                  <a:cubicBezTo>
                    <a:pt x="7941" y="4183"/>
                    <a:pt x="8700" y="3427"/>
                    <a:pt x="9636" y="3427"/>
                  </a:cubicBezTo>
                  <a:close/>
                  <a:moveTo>
                    <a:pt x="10766" y="7944"/>
                  </a:moveTo>
                  <a:cubicBezTo>
                    <a:pt x="11076" y="7944"/>
                    <a:pt x="11329" y="8194"/>
                    <a:pt x="11329" y="8507"/>
                  </a:cubicBezTo>
                  <a:lnTo>
                    <a:pt x="11329" y="14720"/>
                  </a:lnTo>
                  <a:lnTo>
                    <a:pt x="11895" y="14720"/>
                  </a:lnTo>
                  <a:cubicBezTo>
                    <a:pt x="12205" y="14720"/>
                    <a:pt x="12458" y="14969"/>
                    <a:pt x="12458" y="15283"/>
                  </a:cubicBezTo>
                  <a:cubicBezTo>
                    <a:pt x="12458" y="15596"/>
                    <a:pt x="12205" y="15849"/>
                    <a:pt x="11895" y="15849"/>
                  </a:cubicBezTo>
                  <a:lnTo>
                    <a:pt x="7378" y="15849"/>
                  </a:lnTo>
                  <a:cubicBezTo>
                    <a:pt x="7065" y="15849"/>
                    <a:pt x="6812" y="15596"/>
                    <a:pt x="6812" y="15283"/>
                  </a:cubicBezTo>
                  <a:cubicBezTo>
                    <a:pt x="6812" y="14969"/>
                    <a:pt x="7065" y="14720"/>
                    <a:pt x="7378" y="14720"/>
                  </a:cubicBezTo>
                  <a:lnTo>
                    <a:pt x="7941" y="14720"/>
                  </a:lnTo>
                  <a:lnTo>
                    <a:pt x="7941" y="9073"/>
                  </a:lnTo>
                  <a:lnTo>
                    <a:pt x="7378" y="9073"/>
                  </a:lnTo>
                  <a:cubicBezTo>
                    <a:pt x="7065" y="9073"/>
                    <a:pt x="6812" y="8821"/>
                    <a:pt x="6812" y="8507"/>
                  </a:cubicBezTo>
                  <a:cubicBezTo>
                    <a:pt x="6812" y="8194"/>
                    <a:pt x="7065" y="7944"/>
                    <a:pt x="7378" y="7944"/>
                  </a:cubicBezTo>
                  <a:close/>
                  <a:moveTo>
                    <a:pt x="1693" y="1"/>
                  </a:moveTo>
                  <a:cubicBezTo>
                    <a:pt x="756" y="1"/>
                    <a:pt x="0" y="759"/>
                    <a:pt x="0" y="1696"/>
                  </a:cubicBezTo>
                  <a:lnTo>
                    <a:pt x="0" y="17580"/>
                  </a:lnTo>
                  <a:cubicBezTo>
                    <a:pt x="0" y="18514"/>
                    <a:pt x="756" y="19273"/>
                    <a:pt x="1693" y="19273"/>
                  </a:cubicBezTo>
                  <a:lnTo>
                    <a:pt x="17577" y="19273"/>
                  </a:lnTo>
                  <a:cubicBezTo>
                    <a:pt x="18514" y="19273"/>
                    <a:pt x="19269" y="18514"/>
                    <a:pt x="19272" y="17580"/>
                  </a:cubicBezTo>
                  <a:lnTo>
                    <a:pt x="19272" y="1696"/>
                  </a:lnTo>
                  <a:cubicBezTo>
                    <a:pt x="19269" y="759"/>
                    <a:pt x="18514" y="1"/>
                    <a:pt x="17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13" name="Google Shape;8013;p77"/>
          <p:cNvGrpSpPr/>
          <p:nvPr/>
        </p:nvGrpSpPr>
        <p:grpSpPr>
          <a:xfrm>
            <a:off x="7290263" y="3952822"/>
            <a:ext cx="339411" cy="337193"/>
            <a:chOff x="3863900" y="4993625"/>
            <a:chExt cx="482050" cy="478900"/>
          </a:xfrm>
        </p:grpSpPr>
        <p:sp>
          <p:nvSpPr>
            <p:cNvPr id="8014" name="Google Shape;8014;p77"/>
            <p:cNvSpPr/>
            <p:nvPr/>
          </p:nvSpPr>
          <p:spPr>
            <a:xfrm>
              <a:off x="3877525"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15" name="Google Shape;8015;p77"/>
            <p:cNvSpPr/>
            <p:nvPr/>
          </p:nvSpPr>
          <p:spPr>
            <a:xfrm>
              <a:off x="4113750" y="5133350"/>
              <a:ext cx="232200" cy="339175"/>
            </a:xfrm>
            <a:custGeom>
              <a:avLst/>
              <a:gdLst/>
              <a:ahLst/>
              <a:cxnLst/>
              <a:rect l="l" t="t" r="r" b="b"/>
              <a:pathLst>
                <a:path w="9288" h="13567" extrusionOk="0">
                  <a:moveTo>
                    <a:pt x="9284" y="1"/>
                  </a:moveTo>
                  <a:lnTo>
                    <a:pt x="4836" y="2202"/>
                  </a:lnTo>
                  <a:lnTo>
                    <a:pt x="4836" y="4680"/>
                  </a:lnTo>
                  <a:cubicBezTo>
                    <a:pt x="4836" y="4993"/>
                    <a:pt x="4584" y="5246"/>
                    <a:pt x="4270" y="5246"/>
                  </a:cubicBezTo>
                  <a:cubicBezTo>
                    <a:pt x="3957" y="5246"/>
                    <a:pt x="3707" y="4993"/>
                    <a:pt x="3707" y="4680"/>
                  </a:cubicBezTo>
                  <a:lnTo>
                    <a:pt x="3707" y="2762"/>
                  </a:lnTo>
                  <a:lnTo>
                    <a:pt x="0" y="4593"/>
                  </a:lnTo>
                  <a:lnTo>
                    <a:pt x="0" y="13566"/>
                  </a:lnTo>
                  <a:cubicBezTo>
                    <a:pt x="12" y="13560"/>
                    <a:pt x="24" y="13557"/>
                    <a:pt x="37" y="13551"/>
                  </a:cubicBezTo>
                  <a:lnTo>
                    <a:pt x="8552" y="9236"/>
                  </a:lnTo>
                  <a:cubicBezTo>
                    <a:pt x="9004" y="9010"/>
                    <a:pt x="9287" y="8550"/>
                    <a:pt x="9287" y="8047"/>
                  </a:cubicBezTo>
                  <a:lnTo>
                    <a:pt x="9287" y="52"/>
                  </a:lnTo>
                  <a:cubicBezTo>
                    <a:pt x="9287" y="34"/>
                    <a:pt x="9287" y="19"/>
                    <a:pt x="92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16" name="Google Shape;8016;p77"/>
            <p:cNvSpPr/>
            <p:nvPr/>
          </p:nvSpPr>
          <p:spPr>
            <a:xfrm>
              <a:off x="3998800" y="4993625"/>
              <a:ext cx="334125" cy="168500"/>
            </a:xfrm>
            <a:custGeom>
              <a:avLst/>
              <a:gdLst/>
              <a:ahLst/>
              <a:cxnLst/>
              <a:rect l="l" t="t" r="r" b="b"/>
              <a:pathLst>
                <a:path w="13365" h="6740" extrusionOk="0">
                  <a:moveTo>
                    <a:pt x="4045" y="1"/>
                  </a:moveTo>
                  <a:cubicBezTo>
                    <a:pt x="3833" y="1"/>
                    <a:pt x="3623" y="51"/>
                    <a:pt x="3430" y="151"/>
                  </a:cubicBezTo>
                  <a:lnTo>
                    <a:pt x="0" y="1970"/>
                  </a:lnTo>
                  <a:lnTo>
                    <a:pt x="9013" y="6740"/>
                  </a:lnTo>
                  <a:lnTo>
                    <a:pt x="13364" y="4587"/>
                  </a:lnTo>
                  <a:cubicBezTo>
                    <a:pt x="13298" y="4536"/>
                    <a:pt x="13226" y="4491"/>
                    <a:pt x="13150" y="4454"/>
                  </a:cubicBezTo>
                  <a:lnTo>
                    <a:pt x="4638" y="139"/>
                  </a:lnTo>
                  <a:lnTo>
                    <a:pt x="4635" y="139"/>
                  </a:lnTo>
                  <a:cubicBezTo>
                    <a:pt x="4448" y="47"/>
                    <a:pt x="4246" y="1"/>
                    <a:pt x="404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17" name="Google Shape;8017;p77"/>
            <p:cNvSpPr/>
            <p:nvPr/>
          </p:nvSpPr>
          <p:spPr>
            <a:xfrm>
              <a:off x="3863900" y="5132450"/>
              <a:ext cx="221650" cy="339925"/>
            </a:xfrm>
            <a:custGeom>
              <a:avLst/>
              <a:gdLst/>
              <a:ahLst/>
              <a:cxnLst/>
              <a:rect l="l" t="t" r="r" b="b"/>
              <a:pathLst>
                <a:path w="8866" h="13597" extrusionOk="0">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18" name="Google Shape;8018;p77"/>
          <p:cNvGrpSpPr/>
          <p:nvPr/>
        </p:nvGrpSpPr>
        <p:grpSpPr>
          <a:xfrm>
            <a:off x="7747437" y="3952822"/>
            <a:ext cx="339411" cy="337193"/>
            <a:chOff x="4456725" y="4993625"/>
            <a:chExt cx="482050" cy="478900"/>
          </a:xfrm>
        </p:grpSpPr>
        <p:sp>
          <p:nvSpPr>
            <p:cNvPr id="8019" name="Google Shape;8019;p77"/>
            <p:cNvSpPr/>
            <p:nvPr/>
          </p:nvSpPr>
          <p:spPr>
            <a:xfrm>
              <a:off x="4470350" y="5058825"/>
              <a:ext cx="315450" cy="164750"/>
            </a:xfrm>
            <a:custGeom>
              <a:avLst/>
              <a:gdLst/>
              <a:ahLst/>
              <a:cxnLst/>
              <a:rect l="l" t="t" r="r" b="b"/>
              <a:pathLst>
                <a:path w="12618" h="6590" extrusionOk="0">
                  <a:moveTo>
                    <a:pt x="3647" y="1"/>
                  </a:moveTo>
                  <a:lnTo>
                    <a:pt x="169" y="1846"/>
                  </a:lnTo>
                  <a:cubicBezTo>
                    <a:pt x="109" y="1877"/>
                    <a:pt x="52" y="1913"/>
                    <a:pt x="1" y="1952"/>
                  </a:cubicBezTo>
                  <a:lnTo>
                    <a:pt x="8893" y="6589"/>
                  </a:lnTo>
                  <a:lnTo>
                    <a:pt x="12618" y="4746"/>
                  </a:lnTo>
                  <a:lnTo>
                    <a:pt x="364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0" name="Google Shape;8020;p77"/>
            <p:cNvSpPr/>
            <p:nvPr/>
          </p:nvSpPr>
          <p:spPr>
            <a:xfrm>
              <a:off x="4706575" y="5133350"/>
              <a:ext cx="232200" cy="339175"/>
            </a:xfrm>
            <a:custGeom>
              <a:avLst/>
              <a:gdLst/>
              <a:ahLst/>
              <a:cxnLst/>
              <a:rect l="l" t="t" r="r" b="b"/>
              <a:pathLst>
                <a:path w="9288" h="13567" extrusionOk="0">
                  <a:moveTo>
                    <a:pt x="9285" y="1"/>
                  </a:moveTo>
                  <a:lnTo>
                    <a:pt x="4837" y="2202"/>
                  </a:lnTo>
                  <a:lnTo>
                    <a:pt x="4837" y="4680"/>
                  </a:lnTo>
                  <a:cubicBezTo>
                    <a:pt x="4837" y="4993"/>
                    <a:pt x="4584" y="5246"/>
                    <a:pt x="4271" y="5246"/>
                  </a:cubicBezTo>
                  <a:cubicBezTo>
                    <a:pt x="3958" y="5246"/>
                    <a:pt x="3708" y="4993"/>
                    <a:pt x="3708" y="4680"/>
                  </a:cubicBezTo>
                  <a:lnTo>
                    <a:pt x="3708" y="2762"/>
                  </a:lnTo>
                  <a:lnTo>
                    <a:pt x="1" y="4593"/>
                  </a:lnTo>
                  <a:lnTo>
                    <a:pt x="1" y="13566"/>
                  </a:lnTo>
                  <a:cubicBezTo>
                    <a:pt x="13" y="13560"/>
                    <a:pt x="25" y="13557"/>
                    <a:pt x="37" y="13551"/>
                  </a:cubicBezTo>
                  <a:lnTo>
                    <a:pt x="8553" y="9236"/>
                  </a:lnTo>
                  <a:cubicBezTo>
                    <a:pt x="9005" y="9010"/>
                    <a:pt x="9288" y="8550"/>
                    <a:pt x="9288" y="8047"/>
                  </a:cubicBezTo>
                  <a:lnTo>
                    <a:pt x="9288" y="52"/>
                  </a:lnTo>
                  <a:cubicBezTo>
                    <a:pt x="9288" y="34"/>
                    <a:pt x="9288" y="19"/>
                    <a:pt x="928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1" name="Google Shape;8021;p77"/>
            <p:cNvSpPr/>
            <p:nvPr/>
          </p:nvSpPr>
          <p:spPr>
            <a:xfrm>
              <a:off x="4591625" y="4993625"/>
              <a:ext cx="334125" cy="168500"/>
            </a:xfrm>
            <a:custGeom>
              <a:avLst/>
              <a:gdLst/>
              <a:ahLst/>
              <a:cxnLst/>
              <a:rect l="l" t="t" r="r" b="b"/>
              <a:pathLst>
                <a:path w="13365" h="6740" extrusionOk="0">
                  <a:moveTo>
                    <a:pt x="4045" y="1"/>
                  </a:moveTo>
                  <a:cubicBezTo>
                    <a:pt x="3834" y="1"/>
                    <a:pt x="3623" y="51"/>
                    <a:pt x="3431" y="151"/>
                  </a:cubicBezTo>
                  <a:lnTo>
                    <a:pt x="1" y="1970"/>
                  </a:lnTo>
                  <a:lnTo>
                    <a:pt x="9013" y="6740"/>
                  </a:lnTo>
                  <a:lnTo>
                    <a:pt x="13365" y="4587"/>
                  </a:lnTo>
                  <a:cubicBezTo>
                    <a:pt x="13298" y="4536"/>
                    <a:pt x="13226" y="4491"/>
                    <a:pt x="13151" y="4454"/>
                  </a:cubicBezTo>
                  <a:lnTo>
                    <a:pt x="4638" y="139"/>
                  </a:lnTo>
                  <a:lnTo>
                    <a:pt x="4635" y="139"/>
                  </a:lnTo>
                  <a:cubicBezTo>
                    <a:pt x="4448" y="47"/>
                    <a:pt x="4247" y="1"/>
                    <a:pt x="404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2" name="Google Shape;8022;p77"/>
            <p:cNvSpPr/>
            <p:nvPr/>
          </p:nvSpPr>
          <p:spPr>
            <a:xfrm>
              <a:off x="4456725" y="5132450"/>
              <a:ext cx="221650" cy="339925"/>
            </a:xfrm>
            <a:custGeom>
              <a:avLst/>
              <a:gdLst/>
              <a:ahLst/>
              <a:cxnLst/>
              <a:rect l="l" t="t" r="r" b="b"/>
              <a:pathLst>
                <a:path w="8866" h="13597" extrusionOk="0">
                  <a:moveTo>
                    <a:pt x="3277" y="4449"/>
                  </a:moveTo>
                  <a:cubicBezTo>
                    <a:pt x="3465" y="4449"/>
                    <a:pt x="3649" y="4542"/>
                    <a:pt x="3756" y="4713"/>
                  </a:cubicBezTo>
                  <a:lnTo>
                    <a:pt x="4632" y="6104"/>
                  </a:lnTo>
                  <a:lnTo>
                    <a:pt x="5559" y="5719"/>
                  </a:lnTo>
                  <a:cubicBezTo>
                    <a:pt x="5634" y="5686"/>
                    <a:pt x="5712" y="5670"/>
                    <a:pt x="5788" y="5670"/>
                  </a:cubicBezTo>
                  <a:cubicBezTo>
                    <a:pt x="6008" y="5670"/>
                    <a:pt x="6217" y="5800"/>
                    <a:pt x="6306" y="6017"/>
                  </a:cubicBezTo>
                  <a:cubicBezTo>
                    <a:pt x="6430" y="6309"/>
                    <a:pt x="6288" y="6643"/>
                    <a:pt x="5993" y="6761"/>
                  </a:cubicBezTo>
                  <a:lnTo>
                    <a:pt x="5243" y="7074"/>
                  </a:lnTo>
                  <a:lnTo>
                    <a:pt x="6032" y="8324"/>
                  </a:lnTo>
                  <a:cubicBezTo>
                    <a:pt x="6198" y="8586"/>
                    <a:pt x="6116" y="8935"/>
                    <a:pt x="5855" y="9101"/>
                  </a:cubicBezTo>
                  <a:cubicBezTo>
                    <a:pt x="5761" y="9160"/>
                    <a:pt x="5656" y="9189"/>
                    <a:pt x="5553" y="9189"/>
                  </a:cubicBezTo>
                  <a:cubicBezTo>
                    <a:pt x="5365" y="9189"/>
                    <a:pt x="5181" y="9095"/>
                    <a:pt x="5075" y="8926"/>
                  </a:cubicBezTo>
                  <a:lnTo>
                    <a:pt x="4186" y="7514"/>
                  </a:lnTo>
                  <a:lnTo>
                    <a:pt x="3310" y="7881"/>
                  </a:lnTo>
                  <a:cubicBezTo>
                    <a:pt x="3241" y="7908"/>
                    <a:pt x="3168" y="7923"/>
                    <a:pt x="3093" y="7923"/>
                  </a:cubicBezTo>
                  <a:cubicBezTo>
                    <a:pt x="2825" y="7923"/>
                    <a:pt x="2593" y="7733"/>
                    <a:pt x="2539" y="7471"/>
                  </a:cubicBezTo>
                  <a:cubicBezTo>
                    <a:pt x="2488" y="7206"/>
                    <a:pt x="2626" y="6941"/>
                    <a:pt x="2876" y="6839"/>
                  </a:cubicBezTo>
                  <a:lnTo>
                    <a:pt x="3575" y="6547"/>
                  </a:lnTo>
                  <a:lnTo>
                    <a:pt x="2801" y="5315"/>
                  </a:lnTo>
                  <a:cubicBezTo>
                    <a:pt x="2632" y="5050"/>
                    <a:pt x="2714" y="4701"/>
                    <a:pt x="2976" y="4535"/>
                  </a:cubicBezTo>
                  <a:cubicBezTo>
                    <a:pt x="3070" y="4477"/>
                    <a:pt x="3174" y="4449"/>
                    <a:pt x="3277" y="4449"/>
                  </a:cubicBezTo>
                  <a:close/>
                  <a:moveTo>
                    <a:pt x="7" y="1"/>
                  </a:moveTo>
                  <a:cubicBezTo>
                    <a:pt x="4" y="25"/>
                    <a:pt x="1" y="52"/>
                    <a:pt x="1" y="76"/>
                  </a:cubicBezTo>
                  <a:lnTo>
                    <a:pt x="1" y="8095"/>
                  </a:lnTo>
                  <a:cubicBezTo>
                    <a:pt x="1" y="8589"/>
                    <a:pt x="275" y="9043"/>
                    <a:pt x="714" y="9269"/>
                  </a:cubicBezTo>
                  <a:lnTo>
                    <a:pt x="8821" y="13572"/>
                  </a:lnTo>
                  <a:lnTo>
                    <a:pt x="8827" y="13575"/>
                  </a:lnTo>
                  <a:lnTo>
                    <a:pt x="8866" y="13596"/>
                  </a:lnTo>
                  <a:lnTo>
                    <a:pt x="8866" y="4620"/>
                  </a:lnTo>
                  <a:lnTo>
                    <a:pt x="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023" name="Google Shape;8023;p77"/>
          <p:cNvGrpSpPr/>
          <p:nvPr/>
        </p:nvGrpSpPr>
        <p:grpSpPr>
          <a:xfrm>
            <a:off x="6376030" y="3952813"/>
            <a:ext cx="339411" cy="337211"/>
            <a:chOff x="5049575" y="4993600"/>
            <a:chExt cx="482050" cy="478925"/>
          </a:xfrm>
        </p:grpSpPr>
        <p:sp>
          <p:nvSpPr>
            <p:cNvPr id="8024" name="Google Shape;8024;p77"/>
            <p:cNvSpPr/>
            <p:nvPr/>
          </p:nvSpPr>
          <p:spPr>
            <a:xfrm>
              <a:off x="5063200" y="5058825"/>
              <a:ext cx="315450" cy="164750"/>
            </a:xfrm>
            <a:custGeom>
              <a:avLst/>
              <a:gdLst/>
              <a:ahLst/>
              <a:cxnLst/>
              <a:rect l="l" t="t" r="r" b="b"/>
              <a:pathLst>
                <a:path w="12618" h="6590" extrusionOk="0">
                  <a:moveTo>
                    <a:pt x="3647" y="1"/>
                  </a:moveTo>
                  <a:lnTo>
                    <a:pt x="169" y="1846"/>
                  </a:lnTo>
                  <a:cubicBezTo>
                    <a:pt x="109" y="1877"/>
                    <a:pt x="51" y="1913"/>
                    <a:pt x="0" y="1952"/>
                  </a:cubicBezTo>
                  <a:lnTo>
                    <a:pt x="8892" y="6589"/>
                  </a:lnTo>
                  <a:lnTo>
                    <a:pt x="12617" y="4746"/>
                  </a:lnTo>
                  <a:lnTo>
                    <a:pt x="364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5" name="Google Shape;8025;p77"/>
            <p:cNvSpPr/>
            <p:nvPr/>
          </p:nvSpPr>
          <p:spPr>
            <a:xfrm>
              <a:off x="5299425" y="5133350"/>
              <a:ext cx="232200" cy="339175"/>
            </a:xfrm>
            <a:custGeom>
              <a:avLst/>
              <a:gdLst/>
              <a:ahLst/>
              <a:cxnLst/>
              <a:rect l="l" t="t" r="r" b="b"/>
              <a:pathLst>
                <a:path w="9288" h="13567" extrusionOk="0">
                  <a:moveTo>
                    <a:pt x="9284" y="1"/>
                  </a:moveTo>
                  <a:lnTo>
                    <a:pt x="4837" y="2202"/>
                  </a:lnTo>
                  <a:lnTo>
                    <a:pt x="4837" y="4680"/>
                  </a:lnTo>
                  <a:cubicBezTo>
                    <a:pt x="4837" y="4993"/>
                    <a:pt x="4584" y="5246"/>
                    <a:pt x="4271" y="5246"/>
                  </a:cubicBezTo>
                  <a:cubicBezTo>
                    <a:pt x="3957" y="5246"/>
                    <a:pt x="3707" y="4993"/>
                    <a:pt x="3707" y="4680"/>
                  </a:cubicBezTo>
                  <a:lnTo>
                    <a:pt x="3707" y="2762"/>
                  </a:lnTo>
                  <a:lnTo>
                    <a:pt x="1" y="4593"/>
                  </a:lnTo>
                  <a:lnTo>
                    <a:pt x="1" y="13566"/>
                  </a:lnTo>
                  <a:cubicBezTo>
                    <a:pt x="13" y="13560"/>
                    <a:pt x="25" y="13557"/>
                    <a:pt x="37" y="13551"/>
                  </a:cubicBezTo>
                  <a:lnTo>
                    <a:pt x="8553" y="9236"/>
                  </a:lnTo>
                  <a:cubicBezTo>
                    <a:pt x="9004" y="9010"/>
                    <a:pt x="9287" y="8550"/>
                    <a:pt x="9287" y="8047"/>
                  </a:cubicBezTo>
                  <a:lnTo>
                    <a:pt x="9287" y="52"/>
                  </a:lnTo>
                  <a:cubicBezTo>
                    <a:pt x="9287" y="34"/>
                    <a:pt x="9287" y="19"/>
                    <a:pt x="92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6" name="Google Shape;8026;p77"/>
            <p:cNvSpPr/>
            <p:nvPr/>
          </p:nvSpPr>
          <p:spPr>
            <a:xfrm>
              <a:off x="5184475" y="4993600"/>
              <a:ext cx="334125" cy="168525"/>
            </a:xfrm>
            <a:custGeom>
              <a:avLst/>
              <a:gdLst/>
              <a:ahLst/>
              <a:cxnLst/>
              <a:rect l="l" t="t" r="r" b="b"/>
              <a:pathLst>
                <a:path w="13365" h="6741" extrusionOk="0">
                  <a:moveTo>
                    <a:pt x="4040" y="0"/>
                  </a:moveTo>
                  <a:cubicBezTo>
                    <a:pt x="3830" y="0"/>
                    <a:pt x="3621" y="50"/>
                    <a:pt x="3430" y="149"/>
                  </a:cubicBezTo>
                  <a:lnTo>
                    <a:pt x="0" y="1971"/>
                  </a:lnTo>
                  <a:lnTo>
                    <a:pt x="9013" y="6741"/>
                  </a:lnTo>
                  <a:lnTo>
                    <a:pt x="13364" y="4588"/>
                  </a:lnTo>
                  <a:cubicBezTo>
                    <a:pt x="13298" y="4537"/>
                    <a:pt x="13226" y="4492"/>
                    <a:pt x="13151" y="4455"/>
                  </a:cubicBezTo>
                  <a:lnTo>
                    <a:pt x="4638" y="140"/>
                  </a:lnTo>
                  <a:lnTo>
                    <a:pt x="4635" y="140"/>
                  </a:lnTo>
                  <a:cubicBezTo>
                    <a:pt x="4446" y="47"/>
                    <a:pt x="4243" y="0"/>
                    <a:pt x="4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027" name="Google Shape;8027;p77"/>
            <p:cNvSpPr/>
            <p:nvPr/>
          </p:nvSpPr>
          <p:spPr>
            <a:xfrm>
              <a:off x="5049575" y="5132450"/>
              <a:ext cx="221650" cy="339925"/>
            </a:xfrm>
            <a:custGeom>
              <a:avLst/>
              <a:gdLst/>
              <a:ahLst/>
              <a:cxnLst/>
              <a:rect l="l" t="t" r="r" b="b"/>
              <a:pathLst>
                <a:path w="8866" h="13597" extrusionOk="0">
                  <a:moveTo>
                    <a:pt x="5803" y="5648"/>
                  </a:moveTo>
                  <a:cubicBezTo>
                    <a:pt x="5997" y="5648"/>
                    <a:pt x="6186" y="5748"/>
                    <a:pt x="6291" y="5927"/>
                  </a:cubicBezTo>
                  <a:cubicBezTo>
                    <a:pt x="6450" y="6195"/>
                    <a:pt x="6360" y="6541"/>
                    <a:pt x="6092" y="6701"/>
                  </a:cubicBezTo>
                  <a:lnTo>
                    <a:pt x="3843" y="8016"/>
                  </a:lnTo>
                  <a:lnTo>
                    <a:pt x="3834" y="8023"/>
                  </a:lnTo>
                  <a:lnTo>
                    <a:pt x="3831" y="8026"/>
                  </a:lnTo>
                  <a:lnTo>
                    <a:pt x="3818" y="8029"/>
                  </a:lnTo>
                  <a:cubicBezTo>
                    <a:pt x="3812" y="8032"/>
                    <a:pt x="3806" y="8035"/>
                    <a:pt x="3800" y="8038"/>
                  </a:cubicBezTo>
                  <a:lnTo>
                    <a:pt x="3785" y="8047"/>
                  </a:lnTo>
                  <a:lnTo>
                    <a:pt x="3767" y="8053"/>
                  </a:lnTo>
                  <a:lnTo>
                    <a:pt x="3752" y="8059"/>
                  </a:lnTo>
                  <a:lnTo>
                    <a:pt x="3734" y="8065"/>
                  </a:lnTo>
                  <a:lnTo>
                    <a:pt x="3716" y="8071"/>
                  </a:lnTo>
                  <a:lnTo>
                    <a:pt x="3698" y="8077"/>
                  </a:lnTo>
                  <a:cubicBezTo>
                    <a:pt x="3692" y="8077"/>
                    <a:pt x="3686" y="8080"/>
                    <a:pt x="3680" y="8080"/>
                  </a:cubicBezTo>
                  <a:cubicBezTo>
                    <a:pt x="3671" y="8083"/>
                    <a:pt x="3668" y="8083"/>
                    <a:pt x="3665" y="8083"/>
                  </a:cubicBezTo>
                  <a:lnTo>
                    <a:pt x="3641" y="8089"/>
                  </a:lnTo>
                  <a:lnTo>
                    <a:pt x="3629" y="8089"/>
                  </a:lnTo>
                  <a:cubicBezTo>
                    <a:pt x="3620" y="8089"/>
                    <a:pt x="3611" y="8092"/>
                    <a:pt x="3602" y="8092"/>
                  </a:cubicBezTo>
                  <a:lnTo>
                    <a:pt x="3484" y="8092"/>
                  </a:lnTo>
                  <a:lnTo>
                    <a:pt x="3466" y="8089"/>
                  </a:lnTo>
                  <a:cubicBezTo>
                    <a:pt x="3460" y="8089"/>
                    <a:pt x="3454" y="8086"/>
                    <a:pt x="3448" y="8086"/>
                  </a:cubicBezTo>
                  <a:cubicBezTo>
                    <a:pt x="3442" y="8083"/>
                    <a:pt x="3436" y="8083"/>
                    <a:pt x="3433" y="8080"/>
                  </a:cubicBezTo>
                  <a:lnTo>
                    <a:pt x="3412" y="8077"/>
                  </a:lnTo>
                  <a:cubicBezTo>
                    <a:pt x="3406" y="8077"/>
                    <a:pt x="3403" y="8074"/>
                    <a:pt x="3397" y="8071"/>
                  </a:cubicBezTo>
                  <a:lnTo>
                    <a:pt x="3376" y="8065"/>
                  </a:lnTo>
                  <a:lnTo>
                    <a:pt x="3361" y="8062"/>
                  </a:lnTo>
                  <a:lnTo>
                    <a:pt x="3343" y="8053"/>
                  </a:lnTo>
                  <a:lnTo>
                    <a:pt x="3328" y="8047"/>
                  </a:lnTo>
                  <a:lnTo>
                    <a:pt x="3310" y="8038"/>
                  </a:lnTo>
                  <a:lnTo>
                    <a:pt x="3295" y="8032"/>
                  </a:lnTo>
                  <a:cubicBezTo>
                    <a:pt x="3289" y="8029"/>
                    <a:pt x="3282" y="8026"/>
                    <a:pt x="3276" y="8019"/>
                  </a:cubicBezTo>
                  <a:lnTo>
                    <a:pt x="3261" y="8013"/>
                  </a:lnTo>
                  <a:lnTo>
                    <a:pt x="3246" y="8001"/>
                  </a:lnTo>
                  <a:cubicBezTo>
                    <a:pt x="3240" y="7998"/>
                    <a:pt x="3237" y="7995"/>
                    <a:pt x="3231" y="7992"/>
                  </a:cubicBezTo>
                  <a:lnTo>
                    <a:pt x="3216" y="7980"/>
                  </a:lnTo>
                  <a:cubicBezTo>
                    <a:pt x="3210" y="7977"/>
                    <a:pt x="3207" y="7974"/>
                    <a:pt x="3201" y="7968"/>
                  </a:cubicBezTo>
                  <a:cubicBezTo>
                    <a:pt x="3198" y="7965"/>
                    <a:pt x="3192" y="7962"/>
                    <a:pt x="3186" y="7956"/>
                  </a:cubicBezTo>
                  <a:lnTo>
                    <a:pt x="3174" y="7944"/>
                  </a:lnTo>
                  <a:lnTo>
                    <a:pt x="3159" y="7932"/>
                  </a:lnTo>
                  <a:lnTo>
                    <a:pt x="3147" y="7917"/>
                  </a:lnTo>
                  <a:cubicBezTo>
                    <a:pt x="3141" y="7914"/>
                    <a:pt x="3138" y="7908"/>
                    <a:pt x="3135" y="7905"/>
                  </a:cubicBezTo>
                  <a:lnTo>
                    <a:pt x="3120" y="7890"/>
                  </a:lnTo>
                  <a:lnTo>
                    <a:pt x="3111" y="7875"/>
                  </a:lnTo>
                  <a:cubicBezTo>
                    <a:pt x="3105" y="7869"/>
                    <a:pt x="3102" y="7863"/>
                    <a:pt x="3096" y="7857"/>
                  </a:cubicBezTo>
                  <a:lnTo>
                    <a:pt x="3087" y="7845"/>
                  </a:lnTo>
                  <a:lnTo>
                    <a:pt x="3075" y="7827"/>
                  </a:lnTo>
                  <a:lnTo>
                    <a:pt x="3069" y="7815"/>
                  </a:lnTo>
                  <a:lnTo>
                    <a:pt x="3069" y="7812"/>
                  </a:lnTo>
                  <a:lnTo>
                    <a:pt x="3063" y="7803"/>
                  </a:lnTo>
                  <a:lnTo>
                    <a:pt x="2415" y="6631"/>
                  </a:lnTo>
                  <a:cubicBezTo>
                    <a:pt x="2265" y="6357"/>
                    <a:pt x="2367" y="6014"/>
                    <a:pt x="2641" y="5863"/>
                  </a:cubicBezTo>
                  <a:lnTo>
                    <a:pt x="2635" y="5863"/>
                  </a:lnTo>
                  <a:cubicBezTo>
                    <a:pt x="2722" y="5816"/>
                    <a:pt x="2815" y="5793"/>
                    <a:pt x="2908" y="5793"/>
                  </a:cubicBezTo>
                  <a:cubicBezTo>
                    <a:pt x="3107" y="5793"/>
                    <a:pt x="3300" y="5899"/>
                    <a:pt x="3403" y="6086"/>
                  </a:cubicBezTo>
                  <a:lnTo>
                    <a:pt x="3770" y="6752"/>
                  </a:lnTo>
                  <a:lnTo>
                    <a:pt x="5520" y="5725"/>
                  </a:lnTo>
                  <a:cubicBezTo>
                    <a:pt x="5609" y="5673"/>
                    <a:pt x="5707" y="5648"/>
                    <a:pt x="5803" y="5648"/>
                  </a:cubicBezTo>
                  <a:close/>
                  <a:moveTo>
                    <a:pt x="6" y="1"/>
                  </a:moveTo>
                  <a:cubicBezTo>
                    <a:pt x="3" y="25"/>
                    <a:pt x="0" y="52"/>
                    <a:pt x="0" y="76"/>
                  </a:cubicBezTo>
                  <a:lnTo>
                    <a:pt x="0" y="8095"/>
                  </a:lnTo>
                  <a:cubicBezTo>
                    <a:pt x="0" y="8589"/>
                    <a:pt x="274" y="9043"/>
                    <a:pt x="714" y="9269"/>
                  </a:cubicBezTo>
                  <a:lnTo>
                    <a:pt x="8820" y="13572"/>
                  </a:lnTo>
                  <a:lnTo>
                    <a:pt x="8826" y="13575"/>
                  </a:lnTo>
                  <a:lnTo>
                    <a:pt x="8865" y="13596"/>
                  </a:lnTo>
                  <a:lnTo>
                    <a:pt x="8865" y="4620"/>
                  </a:lnTo>
                  <a:lnTo>
                    <a:pt x="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8028" name="Google Shape;8028;p77"/>
          <p:cNvSpPr txBox="1"/>
          <p:nvPr/>
        </p:nvSpPr>
        <p:spPr>
          <a:xfrm>
            <a:off x="828875" y="1176707"/>
            <a:ext cx="7525800" cy="761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100">
                <a:solidFill>
                  <a:srgbClr val="FFFFFF"/>
                </a:solidFill>
              </a:rPr>
              <a:t>You can</a:t>
            </a:r>
            <a:r>
              <a:rPr lang="en" sz="1100">
                <a:solidFill>
                  <a:srgbClr val="435D74"/>
                </a:solidFill>
              </a:rPr>
              <a:t> </a:t>
            </a:r>
            <a:r>
              <a:rPr lang="en" sz="1100">
                <a:solidFill>
                  <a:srgbClr val="869FB2"/>
                </a:solidFill>
              </a:rPr>
              <a:t>resize</a:t>
            </a:r>
            <a:r>
              <a:rPr lang="en" sz="1100">
                <a:solidFill>
                  <a:srgbClr val="435D74"/>
                </a:solidFill>
              </a:rPr>
              <a:t> </a:t>
            </a:r>
            <a:r>
              <a:rPr lang="en" sz="1100">
                <a:solidFill>
                  <a:srgbClr val="FFFFFF"/>
                </a:solidFill>
              </a:rPr>
              <a:t>these icons without losing quality.</a:t>
            </a:r>
            <a:endParaRPr sz="1100">
              <a:solidFill>
                <a:srgbClr val="FFFFFF"/>
              </a:solidFill>
            </a:endParaRPr>
          </a:p>
          <a:p>
            <a:pPr marL="0" lvl="0" indent="0" algn="ctr" rtl="0">
              <a:lnSpc>
                <a:spcPct val="115000"/>
              </a:lnSpc>
              <a:spcBef>
                <a:spcPts val="0"/>
              </a:spcBef>
              <a:spcAft>
                <a:spcPts val="0"/>
              </a:spcAft>
              <a:buNone/>
            </a:pPr>
            <a:r>
              <a:rPr lang="en" sz="1100">
                <a:solidFill>
                  <a:srgbClr val="FFFFFF"/>
                </a:solidFill>
              </a:rPr>
              <a:t>You can </a:t>
            </a:r>
            <a:r>
              <a:rPr lang="en" sz="1100">
                <a:solidFill>
                  <a:srgbClr val="869FB2"/>
                </a:solidFill>
              </a:rPr>
              <a:t>change the stroke and fill color</a:t>
            </a:r>
            <a:r>
              <a:rPr lang="en" sz="1100">
                <a:solidFill>
                  <a:srgbClr val="FFFFFF"/>
                </a:solidFill>
              </a:rPr>
              <a:t>; just select the icon and click on the</a:t>
            </a:r>
            <a:r>
              <a:rPr lang="en" sz="1100">
                <a:solidFill>
                  <a:srgbClr val="435D74"/>
                </a:solidFill>
              </a:rPr>
              <a:t> </a:t>
            </a:r>
            <a:r>
              <a:rPr lang="en" sz="1100">
                <a:solidFill>
                  <a:srgbClr val="869FB2"/>
                </a:solidFill>
              </a:rPr>
              <a:t>paint bucket/pen</a:t>
            </a:r>
            <a:r>
              <a:rPr lang="en" sz="1100">
                <a:solidFill>
                  <a:srgbClr val="FFFFFF"/>
                </a:solidFill>
              </a:rPr>
              <a:t>.</a:t>
            </a:r>
            <a:endParaRPr sz="1100">
              <a:solidFill>
                <a:srgbClr val="FFFFFF"/>
              </a:solidFill>
            </a:endParaRPr>
          </a:p>
          <a:p>
            <a:pPr marL="0" lvl="0" indent="0" algn="ctr" rtl="0">
              <a:lnSpc>
                <a:spcPct val="115000"/>
              </a:lnSpc>
              <a:spcBef>
                <a:spcPts val="0"/>
              </a:spcBef>
              <a:spcAft>
                <a:spcPts val="0"/>
              </a:spcAft>
              <a:buNone/>
            </a:pPr>
            <a:r>
              <a:rPr lang="en" sz="1100">
                <a:solidFill>
                  <a:srgbClr val="FFFFFF"/>
                </a:solidFill>
              </a:rPr>
              <a:t>In Google Slides, you can also use </a:t>
            </a:r>
            <a:r>
              <a:rPr lang="en" sz="1100">
                <a:solidFill>
                  <a:srgbClr val="869FB2"/>
                </a:solidFill>
                <a:uFill>
                  <a:noFill/>
                </a:uFill>
                <a:hlinkClick r:id="rId3">
                  <a:extLst>
                    <a:ext uri="{A12FA001-AC4F-418D-AE19-62706E023703}">
                      <ahyp:hlinkClr xmlns:ahyp="http://schemas.microsoft.com/office/drawing/2018/hyperlinkcolor" xmlns="" val="tx"/>
                    </a:ext>
                  </a:extLst>
                </a:hlinkClick>
              </a:rPr>
              <a:t>Flaticon’s extension</a:t>
            </a:r>
            <a:r>
              <a:rPr lang="en" sz="1100">
                <a:solidFill>
                  <a:srgbClr val="FFFFFF"/>
                </a:solidFill>
              </a:rPr>
              <a:t>, allowing you to customize and add even more icons.</a:t>
            </a:r>
            <a:r>
              <a:rPr lang="en" sz="1100">
                <a:solidFill>
                  <a:srgbClr val="435D74"/>
                </a:solidFill>
              </a:rPr>
              <a:t/>
            </a:r>
            <a:br>
              <a:rPr lang="en" sz="1100">
                <a:solidFill>
                  <a:srgbClr val="435D74"/>
                </a:solidFill>
              </a:rPr>
            </a:br>
            <a:endParaRPr sz="1100">
              <a:solidFill>
                <a:srgbClr val="435D74"/>
              </a:solidFill>
            </a:endParaRPr>
          </a:p>
        </p:txBody>
      </p:sp>
      <p:sp>
        <p:nvSpPr>
          <p:cNvPr id="8029" name="Google Shape;8029;p77"/>
          <p:cNvSpPr txBox="1">
            <a:spLocks noGrp="1"/>
          </p:cNvSpPr>
          <p:nvPr>
            <p:ph type="title"/>
          </p:nvPr>
        </p:nvSpPr>
        <p:spPr>
          <a:xfrm>
            <a:off x="1048350" y="323850"/>
            <a:ext cx="7047300" cy="4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lt1"/>
                </a:solidFill>
              </a:rPr>
              <a:t>...and our sets of editable icons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8033"/>
        <p:cNvGrpSpPr/>
        <p:nvPr/>
      </p:nvGrpSpPr>
      <p:grpSpPr>
        <a:xfrm>
          <a:off x="0" y="0"/>
          <a:ext cx="0" cy="0"/>
          <a:chOff x="0" y="0"/>
          <a:chExt cx="0" cy="0"/>
        </a:xfrm>
      </p:grpSpPr>
      <p:grpSp>
        <p:nvGrpSpPr>
          <p:cNvPr id="8034" name="Google Shape;8034;p78"/>
          <p:cNvGrpSpPr/>
          <p:nvPr/>
        </p:nvGrpSpPr>
        <p:grpSpPr>
          <a:xfrm>
            <a:off x="876361" y="1308054"/>
            <a:ext cx="322099" cy="370529"/>
            <a:chOff x="-42971725" y="3217825"/>
            <a:chExt cx="275675" cy="317125"/>
          </a:xfrm>
        </p:grpSpPr>
        <p:sp>
          <p:nvSpPr>
            <p:cNvPr id="8035" name="Google Shape;8035;p78"/>
            <p:cNvSpPr/>
            <p:nvPr/>
          </p:nvSpPr>
          <p:spPr>
            <a:xfrm>
              <a:off x="-42951250"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6" name="Google Shape;8036;p78"/>
            <p:cNvSpPr/>
            <p:nvPr/>
          </p:nvSpPr>
          <p:spPr>
            <a:xfrm>
              <a:off x="-42971725"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7" name="Google Shape;8037;p78"/>
            <p:cNvSpPr/>
            <p:nvPr/>
          </p:nvSpPr>
          <p:spPr>
            <a:xfrm>
              <a:off x="-42866975"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38" name="Google Shape;8038;p78"/>
          <p:cNvGrpSpPr/>
          <p:nvPr/>
        </p:nvGrpSpPr>
        <p:grpSpPr>
          <a:xfrm>
            <a:off x="848276" y="1776710"/>
            <a:ext cx="378270" cy="337551"/>
            <a:chOff x="-42996150" y="3612600"/>
            <a:chExt cx="323750" cy="288900"/>
          </a:xfrm>
        </p:grpSpPr>
        <p:sp>
          <p:nvSpPr>
            <p:cNvPr id="8039" name="Google Shape;8039;p78"/>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0" name="Google Shape;8040;p78"/>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1" name="Google Shape;8041;p78"/>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42" name="Google Shape;8042;p78"/>
          <p:cNvGrpSpPr/>
          <p:nvPr/>
        </p:nvGrpSpPr>
        <p:grpSpPr>
          <a:xfrm>
            <a:off x="851036" y="2186080"/>
            <a:ext cx="372749" cy="370909"/>
            <a:chOff x="-42994575" y="3950300"/>
            <a:chExt cx="319025" cy="317450"/>
          </a:xfrm>
        </p:grpSpPr>
        <p:sp>
          <p:nvSpPr>
            <p:cNvPr id="8043" name="Google Shape;8043;p78"/>
            <p:cNvSpPr/>
            <p:nvPr/>
          </p:nvSpPr>
          <p:spPr>
            <a:xfrm>
              <a:off x="-42930775" y="4225200"/>
              <a:ext cx="191425" cy="42550"/>
            </a:xfrm>
            <a:custGeom>
              <a:avLst/>
              <a:gdLst/>
              <a:ahLst/>
              <a:cxnLst/>
              <a:rect l="l" t="t" r="r" b="b"/>
              <a:pathLst>
                <a:path w="7657" h="1702" extrusionOk="0">
                  <a:moveTo>
                    <a:pt x="442" y="0"/>
                  </a:moveTo>
                  <a:cubicBezTo>
                    <a:pt x="190" y="0"/>
                    <a:pt x="1" y="221"/>
                    <a:pt x="1" y="441"/>
                  </a:cubicBezTo>
                  <a:lnTo>
                    <a:pt x="1" y="1292"/>
                  </a:lnTo>
                  <a:cubicBezTo>
                    <a:pt x="1" y="1512"/>
                    <a:pt x="190" y="1701"/>
                    <a:pt x="442" y="1701"/>
                  </a:cubicBezTo>
                  <a:lnTo>
                    <a:pt x="7215" y="1701"/>
                  </a:lnTo>
                  <a:cubicBezTo>
                    <a:pt x="7499" y="1701"/>
                    <a:pt x="7656" y="1512"/>
                    <a:pt x="7656" y="1292"/>
                  </a:cubicBezTo>
                  <a:lnTo>
                    <a:pt x="7656" y="441"/>
                  </a:lnTo>
                  <a:cubicBezTo>
                    <a:pt x="7656" y="221"/>
                    <a:pt x="7436" y="0"/>
                    <a:pt x="721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4" name="Google Shape;8044;p78"/>
            <p:cNvSpPr/>
            <p:nvPr/>
          </p:nvSpPr>
          <p:spPr>
            <a:xfrm>
              <a:off x="-42908725" y="4163750"/>
              <a:ext cx="148900" cy="42550"/>
            </a:xfrm>
            <a:custGeom>
              <a:avLst/>
              <a:gdLst/>
              <a:ahLst/>
              <a:cxnLst/>
              <a:rect l="l" t="t" r="r" b="b"/>
              <a:pathLst>
                <a:path w="5956" h="1702" extrusionOk="0">
                  <a:moveTo>
                    <a:pt x="442" y="1"/>
                  </a:moveTo>
                  <a:cubicBezTo>
                    <a:pt x="190" y="1"/>
                    <a:pt x="1" y="190"/>
                    <a:pt x="1" y="410"/>
                  </a:cubicBezTo>
                  <a:lnTo>
                    <a:pt x="1" y="1261"/>
                  </a:lnTo>
                  <a:cubicBezTo>
                    <a:pt x="1" y="1481"/>
                    <a:pt x="190" y="1702"/>
                    <a:pt x="442" y="1702"/>
                  </a:cubicBezTo>
                  <a:lnTo>
                    <a:pt x="5514" y="1702"/>
                  </a:lnTo>
                  <a:cubicBezTo>
                    <a:pt x="5735" y="1702"/>
                    <a:pt x="5955" y="1481"/>
                    <a:pt x="5955" y="1261"/>
                  </a:cubicBezTo>
                  <a:lnTo>
                    <a:pt x="5955" y="410"/>
                  </a:lnTo>
                  <a:cubicBezTo>
                    <a:pt x="5955" y="190"/>
                    <a:pt x="5735" y="1"/>
                    <a:pt x="55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5" name="Google Shape;8045;p78"/>
            <p:cNvSpPr/>
            <p:nvPr/>
          </p:nvSpPr>
          <p:spPr>
            <a:xfrm>
              <a:off x="-42994575" y="3950300"/>
              <a:ext cx="319025" cy="211125"/>
            </a:xfrm>
            <a:custGeom>
              <a:avLst/>
              <a:gdLst/>
              <a:ahLst/>
              <a:cxnLst/>
              <a:rect l="l" t="t" r="r" b="b"/>
              <a:pathLst>
                <a:path w="12761" h="8445" extrusionOk="0">
                  <a:moveTo>
                    <a:pt x="6428" y="852"/>
                  </a:moveTo>
                  <a:cubicBezTo>
                    <a:pt x="6648" y="852"/>
                    <a:pt x="6806" y="1009"/>
                    <a:pt x="6869" y="1261"/>
                  </a:cubicBezTo>
                  <a:lnTo>
                    <a:pt x="6869" y="1324"/>
                  </a:lnTo>
                  <a:cubicBezTo>
                    <a:pt x="6806" y="1513"/>
                    <a:pt x="6648" y="1702"/>
                    <a:pt x="6428" y="1702"/>
                  </a:cubicBezTo>
                  <a:cubicBezTo>
                    <a:pt x="6176" y="1702"/>
                    <a:pt x="6018" y="1576"/>
                    <a:pt x="5987" y="1324"/>
                  </a:cubicBezTo>
                  <a:lnTo>
                    <a:pt x="5987" y="1261"/>
                  </a:lnTo>
                  <a:cubicBezTo>
                    <a:pt x="6018" y="1041"/>
                    <a:pt x="6176" y="852"/>
                    <a:pt x="6428" y="852"/>
                  </a:cubicBezTo>
                  <a:close/>
                  <a:moveTo>
                    <a:pt x="2112" y="2742"/>
                  </a:moveTo>
                  <a:lnTo>
                    <a:pt x="3340" y="6396"/>
                  </a:lnTo>
                  <a:lnTo>
                    <a:pt x="914" y="6396"/>
                  </a:lnTo>
                  <a:lnTo>
                    <a:pt x="2112" y="2742"/>
                  </a:lnTo>
                  <a:close/>
                  <a:moveTo>
                    <a:pt x="10681" y="2742"/>
                  </a:moveTo>
                  <a:lnTo>
                    <a:pt x="11878" y="6396"/>
                  </a:lnTo>
                  <a:lnTo>
                    <a:pt x="9452" y="6396"/>
                  </a:lnTo>
                  <a:lnTo>
                    <a:pt x="10681" y="2742"/>
                  </a:lnTo>
                  <a:close/>
                  <a:moveTo>
                    <a:pt x="6333" y="1"/>
                  </a:moveTo>
                  <a:cubicBezTo>
                    <a:pt x="5798" y="1"/>
                    <a:pt x="5325" y="347"/>
                    <a:pt x="5168" y="852"/>
                  </a:cubicBezTo>
                  <a:lnTo>
                    <a:pt x="1292" y="852"/>
                  </a:lnTo>
                  <a:cubicBezTo>
                    <a:pt x="1103" y="852"/>
                    <a:pt x="914" y="1009"/>
                    <a:pt x="883" y="1198"/>
                  </a:cubicBezTo>
                  <a:cubicBezTo>
                    <a:pt x="820" y="1482"/>
                    <a:pt x="1040" y="1702"/>
                    <a:pt x="1292" y="1702"/>
                  </a:cubicBezTo>
                  <a:lnTo>
                    <a:pt x="1576" y="1702"/>
                  </a:lnTo>
                  <a:cubicBezTo>
                    <a:pt x="1" y="6491"/>
                    <a:pt x="32" y="6333"/>
                    <a:pt x="32" y="6459"/>
                  </a:cubicBezTo>
                  <a:cubicBezTo>
                    <a:pt x="64" y="7562"/>
                    <a:pt x="1009" y="8444"/>
                    <a:pt x="2112" y="8444"/>
                  </a:cubicBezTo>
                  <a:cubicBezTo>
                    <a:pt x="3277" y="8444"/>
                    <a:pt x="4159" y="7562"/>
                    <a:pt x="4159" y="6459"/>
                  </a:cubicBezTo>
                  <a:cubicBezTo>
                    <a:pt x="4159" y="6333"/>
                    <a:pt x="4222" y="6491"/>
                    <a:pt x="2647" y="1702"/>
                  </a:cubicBezTo>
                  <a:lnTo>
                    <a:pt x="5105" y="1702"/>
                  </a:lnTo>
                  <a:lnTo>
                    <a:pt x="5105" y="7342"/>
                  </a:lnTo>
                  <a:cubicBezTo>
                    <a:pt x="5105" y="7594"/>
                    <a:pt x="5325" y="7783"/>
                    <a:pt x="5546" y="7783"/>
                  </a:cubicBezTo>
                  <a:lnTo>
                    <a:pt x="7247" y="7783"/>
                  </a:lnTo>
                  <a:cubicBezTo>
                    <a:pt x="7499" y="7783"/>
                    <a:pt x="7688" y="7594"/>
                    <a:pt x="7688" y="7342"/>
                  </a:cubicBezTo>
                  <a:lnTo>
                    <a:pt x="7688" y="1702"/>
                  </a:lnTo>
                  <a:lnTo>
                    <a:pt x="10177" y="1702"/>
                  </a:lnTo>
                  <a:cubicBezTo>
                    <a:pt x="8602" y="6491"/>
                    <a:pt x="8633" y="6333"/>
                    <a:pt x="8633" y="6459"/>
                  </a:cubicBezTo>
                  <a:cubicBezTo>
                    <a:pt x="8665" y="7562"/>
                    <a:pt x="9578" y="8444"/>
                    <a:pt x="10681" y="8444"/>
                  </a:cubicBezTo>
                  <a:cubicBezTo>
                    <a:pt x="11815" y="8444"/>
                    <a:pt x="12729" y="7562"/>
                    <a:pt x="12729" y="6459"/>
                  </a:cubicBezTo>
                  <a:cubicBezTo>
                    <a:pt x="12729" y="6333"/>
                    <a:pt x="12760" y="6491"/>
                    <a:pt x="11185" y="1702"/>
                  </a:cubicBezTo>
                  <a:lnTo>
                    <a:pt x="11437" y="1702"/>
                  </a:lnTo>
                  <a:cubicBezTo>
                    <a:pt x="11626" y="1702"/>
                    <a:pt x="11815" y="1576"/>
                    <a:pt x="11847" y="1356"/>
                  </a:cubicBezTo>
                  <a:cubicBezTo>
                    <a:pt x="11910" y="1104"/>
                    <a:pt x="11689" y="852"/>
                    <a:pt x="11437" y="852"/>
                  </a:cubicBezTo>
                  <a:lnTo>
                    <a:pt x="7530" y="852"/>
                  </a:lnTo>
                  <a:cubicBezTo>
                    <a:pt x="7373" y="347"/>
                    <a:pt x="6900"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46" name="Google Shape;8046;p78"/>
          <p:cNvGrpSpPr/>
          <p:nvPr/>
        </p:nvGrpSpPr>
        <p:grpSpPr>
          <a:xfrm>
            <a:off x="3004431" y="1332912"/>
            <a:ext cx="371785" cy="370879"/>
            <a:chOff x="-41111350" y="3239100"/>
            <a:chExt cx="318200" cy="317425"/>
          </a:xfrm>
        </p:grpSpPr>
        <p:sp>
          <p:nvSpPr>
            <p:cNvPr id="8047" name="Google Shape;8047;p78"/>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8" name="Google Shape;8048;p78"/>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9" name="Google Shape;8049;p78"/>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0" name="Google Shape;8050;p78"/>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1" name="Google Shape;8051;p78"/>
          <p:cNvGrpSpPr/>
          <p:nvPr/>
        </p:nvGrpSpPr>
        <p:grpSpPr>
          <a:xfrm>
            <a:off x="3000751" y="1768444"/>
            <a:ext cx="379146" cy="370967"/>
            <a:chOff x="-41117650" y="3605525"/>
            <a:chExt cx="324500" cy="317500"/>
          </a:xfrm>
        </p:grpSpPr>
        <p:sp>
          <p:nvSpPr>
            <p:cNvPr id="8052" name="Google Shape;8052;p78"/>
            <p:cNvSpPr/>
            <p:nvPr/>
          </p:nvSpPr>
          <p:spPr>
            <a:xfrm>
              <a:off x="-41016850"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3" name="Google Shape;8053;p78"/>
            <p:cNvSpPr/>
            <p:nvPr/>
          </p:nvSpPr>
          <p:spPr>
            <a:xfrm>
              <a:off x="-40900275"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4" name="Google Shape;8054;p78"/>
            <p:cNvSpPr/>
            <p:nvPr/>
          </p:nvSpPr>
          <p:spPr>
            <a:xfrm>
              <a:off x="-41117650"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55" name="Google Shape;8055;p78"/>
          <p:cNvSpPr/>
          <p:nvPr/>
        </p:nvSpPr>
        <p:spPr>
          <a:xfrm>
            <a:off x="3006881" y="2218029"/>
            <a:ext cx="372720" cy="361678"/>
          </a:xfrm>
          <a:custGeom>
            <a:avLst/>
            <a:gdLst/>
            <a:ahLst/>
            <a:cxnLst/>
            <a:rect l="l" t="t" r="r" b="b"/>
            <a:pathLst>
              <a:path w="12760" h="12382" extrusionOk="0">
                <a:moveTo>
                  <a:pt x="2080" y="1"/>
                </a:moveTo>
                <a:cubicBezTo>
                  <a:pt x="946" y="1"/>
                  <a:pt x="32" y="946"/>
                  <a:pt x="1" y="2080"/>
                </a:cubicBezTo>
                <a:lnTo>
                  <a:pt x="1" y="9515"/>
                </a:lnTo>
                <a:cubicBezTo>
                  <a:pt x="1" y="11090"/>
                  <a:pt x="1261" y="12382"/>
                  <a:pt x="2899" y="12382"/>
                </a:cubicBezTo>
                <a:cubicBezTo>
                  <a:pt x="4537" y="12382"/>
                  <a:pt x="5798" y="11090"/>
                  <a:pt x="5829" y="9515"/>
                </a:cubicBezTo>
                <a:cubicBezTo>
                  <a:pt x="5829" y="9295"/>
                  <a:pt x="6144" y="9137"/>
                  <a:pt x="6365" y="9074"/>
                </a:cubicBezTo>
                <a:cubicBezTo>
                  <a:pt x="6617" y="9074"/>
                  <a:pt x="6932" y="9295"/>
                  <a:pt x="6932" y="9515"/>
                </a:cubicBezTo>
                <a:cubicBezTo>
                  <a:pt x="6932" y="11122"/>
                  <a:pt x="8223" y="12382"/>
                  <a:pt x="9830" y="12382"/>
                </a:cubicBezTo>
                <a:cubicBezTo>
                  <a:pt x="11374" y="12382"/>
                  <a:pt x="12760" y="11216"/>
                  <a:pt x="12760" y="9452"/>
                </a:cubicBezTo>
                <a:lnTo>
                  <a:pt x="12760" y="2080"/>
                </a:lnTo>
                <a:cubicBezTo>
                  <a:pt x="12760" y="946"/>
                  <a:pt x="11815" y="32"/>
                  <a:pt x="10681" y="1"/>
                </a:cubicBezTo>
                <a:cubicBezTo>
                  <a:pt x="10114" y="1"/>
                  <a:pt x="9578" y="221"/>
                  <a:pt x="9200" y="568"/>
                </a:cubicBezTo>
                <a:cubicBezTo>
                  <a:pt x="9043" y="725"/>
                  <a:pt x="9043" y="1009"/>
                  <a:pt x="9200" y="1166"/>
                </a:cubicBezTo>
                <a:cubicBezTo>
                  <a:pt x="9279" y="1245"/>
                  <a:pt x="9389" y="1284"/>
                  <a:pt x="9499" y="1284"/>
                </a:cubicBezTo>
                <a:cubicBezTo>
                  <a:pt x="9610" y="1284"/>
                  <a:pt x="9720" y="1245"/>
                  <a:pt x="9799" y="1166"/>
                </a:cubicBezTo>
                <a:cubicBezTo>
                  <a:pt x="10051" y="946"/>
                  <a:pt x="10366" y="820"/>
                  <a:pt x="10681" y="820"/>
                </a:cubicBezTo>
                <a:cubicBezTo>
                  <a:pt x="11342" y="820"/>
                  <a:pt x="11878" y="1355"/>
                  <a:pt x="11878" y="2080"/>
                </a:cubicBezTo>
                <a:lnTo>
                  <a:pt x="11878" y="7499"/>
                </a:lnTo>
                <a:cubicBezTo>
                  <a:pt x="11374" y="6963"/>
                  <a:pt x="10618" y="6648"/>
                  <a:pt x="9799" y="6648"/>
                </a:cubicBezTo>
                <a:cubicBezTo>
                  <a:pt x="8570" y="6648"/>
                  <a:pt x="7562" y="7404"/>
                  <a:pt x="7121" y="8444"/>
                </a:cubicBezTo>
                <a:cubicBezTo>
                  <a:pt x="6932" y="8349"/>
                  <a:pt x="6585" y="8286"/>
                  <a:pt x="6365" y="8286"/>
                </a:cubicBezTo>
                <a:cubicBezTo>
                  <a:pt x="6144" y="8286"/>
                  <a:pt x="5798" y="8381"/>
                  <a:pt x="5640" y="8444"/>
                </a:cubicBezTo>
                <a:cubicBezTo>
                  <a:pt x="5199" y="7404"/>
                  <a:pt x="4191" y="6648"/>
                  <a:pt x="2962" y="6648"/>
                </a:cubicBezTo>
                <a:cubicBezTo>
                  <a:pt x="2111" y="6648"/>
                  <a:pt x="1418" y="6995"/>
                  <a:pt x="851" y="7499"/>
                </a:cubicBezTo>
                <a:lnTo>
                  <a:pt x="851" y="2080"/>
                </a:lnTo>
                <a:cubicBezTo>
                  <a:pt x="851" y="1418"/>
                  <a:pt x="1418" y="851"/>
                  <a:pt x="2080" y="820"/>
                </a:cubicBezTo>
                <a:cubicBezTo>
                  <a:pt x="2426" y="820"/>
                  <a:pt x="2742" y="977"/>
                  <a:pt x="2962" y="1166"/>
                </a:cubicBezTo>
                <a:cubicBezTo>
                  <a:pt x="3041" y="1245"/>
                  <a:pt x="3151" y="1284"/>
                  <a:pt x="3257" y="1284"/>
                </a:cubicBezTo>
                <a:cubicBezTo>
                  <a:pt x="3364" y="1284"/>
                  <a:pt x="3466" y="1245"/>
                  <a:pt x="3529" y="1166"/>
                </a:cubicBezTo>
                <a:cubicBezTo>
                  <a:pt x="3687" y="1009"/>
                  <a:pt x="3687" y="725"/>
                  <a:pt x="3529" y="568"/>
                </a:cubicBezTo>
                <a:cubicBezTo>
                  <a:pt x="3183" y="221"/>
                  <a:pt x="2647" y="1"/>
                  <a:pt x="208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56" name="Google Shape;8056;p78"/>
          <p:cNvGrpSpPr/>
          <p:nvPr/>
        </p:nvGrpSpPr>
        <p:grpSpPr>
          <a:xfrm>
            <a:off x="1827005" y="2659967"/>
            <a:ext cx="216271" cy="371814"/>
            <a:chOff x="-39205300" y="3220175"/>
            <a:chExt cx="185100" cy="318225"/>
          </a:xfrm>
        </p:grpSpPr>
        <p:sp>
          <p:nvSpPr>
            <p:cNvPr id="8057" name="Google Shape;8057;p78"/>
            <p:cNvSpPr/>
            <p:nvPr/>
          </p:nvSpPr>
          <p:spPr>
            <a:xfrm>
              <a:off x="-39205300" y="3220175"/>
              <a:ext cx="185100" cy="111875"/>
            </a:xfrm>
            <a:custGeom>
              <a:avLst/>
              <a:gdLst/>
              <a:ahLst/>
              <a:cxnLst/>
              <a:rect l="l" t="t" r="r" b="b"/>
              <a:pathLst>
                <a:path w="7404" h="4475" extrusionOk="0">
                  <a:moveTo>
                    <a:pt x="1229" y="1"/>
                  </a:moveTo>
                  <a:cubicBezTo>
                    <a:pt x="567" y="1"/>
                    <a:pt x="0" y="568"/>
                    <a:pt x="0" y="1261"/>
                  </a:cubicBezTo>
                  <a:cubicBezTo>
                    <a:pt x="0" y="1797"/>
                    <a:pt x="315" y="2269"/>
                    <a:pt x="819" y="2458"/>
                  </a:cubicBezTo>
                  <a:lnTo>
                    <a:pt x="819" y="4475"/>
                  </a:lnTo>
                  <a:lnTo>
                    <a:pt x="6616" y="4475"/>
                  </a:lnTo>
                  <a:lnTo>
                    <a:pt x="6616" y="2458"/>
                  </a:lnTo>
                  <a:lnTo>
                    <a:pt x="6585" y="2458"/>
                  </a:lnTo>
                  <a:cubicBezTo>
                    <a:pt x="7057" y="2301"/>
                    <a:pt x="7404" y="1828"/>
                    <a:pt x="7404" y="1261"/>
                  </a:cubicBezTo>
                  <a:cubicBezTo>
                    <a:pt x="7404" y="600"/>
                    <a:pt x="6868" y="64"/>
                    <a:pt x="617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8" name="Google Shape;8058;p78"/>
            <p:cNvSpPr/>
            <p:nvPr/>
          </p:nvSpPr>
          <p:spPr>
            <a:xfrm>
              <a:off x="-39184825" y="3353300"/>
              <a:ext cx="144950" cy="185100"/>
            </a:xfrm>
            <a:custGeom>
              <a:avLst/>
              <a:gdLst/>
              <a:ahLst/>
              <a:cxnLst/>
              <a:rect l="l" t="t" r="r" b="b"/>
              <a:pathLst>
                <a:path w="5798" h="7404" extrusionOk="0">
                  <a:moveTo>
                    <a:pt x="0" y="0"/>
                  </a:moveTo>
                  <a:lnTo>
                    <a:pt x="0" y="819"/>
                  </a:lnTo>
                  <a:lnTo>
                    <a:pt x="2111" y="819"/>
                  </a:lnTo>
                  <a:cubicBezTo>
                    <a:pt x="2332" y="819"/>
                    <a:pt x="2489" y="1040"/>
                    <a:pt x="2489" y="1260"/>
                  </a:cubicBezTo>
                  <a:cubicBezTo>
                    <a:pt x="2489" y="1513"/>
                    <a:pt x="2300" y="1702"/>
                    <a:pt x="2111" y="1702"/>
                  </a:cubicBezTo>
                  <a:lnTo>
                    <a:pt x="0" y="1702"/>
                  </a:lnTo>
                  <a:lnTo>
                    <a:pt x="0" y="2521"/>
                  </a:lnTo>
                  <a:lnTo>
                    <a:pt x="2111" y="2521"/>
                  </a:lnTo>
                  <a:cubicBezTo>
                    <a:pt x="2332" y="2521"/>
                    <a:pt x="2489" y="2710"/>
                    <a:pt x="2489" y="2930"/>
                  </a:cubicBezTo>
                  <a:cubicBezTo>
                    <a:pt x="2489" y="3151"/>
                    <a:pt x="2300" y="3340"/>
                    <a:pt x="2111" y="3340"/>
                  </a:cubicBezTo>
                  <a:lnTo>
                    <a:pt x="0" y="3340"/>
                  </a:lnTo>
                  <a:lnTo>
                    <a:pt x="0" y="4190"/>
                  </a:lnTo>
                  <a:lnTo>
                    <a:pt x="2111" y="4190"/>
                  </a:lnTo>
                  <a:cubicBezTo>
                    <a:pt x="2332" y="4190"/>
                    <a:pt x="2489" y="4379"/>
                    <a:pt x="2489" y="4600"/>
                  </a:cubicBezTo>
                  <a:cubicBezTo>
                    <a:pt x="2458" y="4726"/>
                    <a:pt x="2300" y="4915"/>
                    <a:pt x="2048" y="4915"/>
                  </a:cubicBezTo>
                  <a:lnTo>
                    <a:pt x="63" y="4915"/>
                  </a:lnTo>
                  <a:cubicBezTo>
                    <a:pt x="252" y="6427"/>
                    <a:pt x="1512" y="7404"/>
                    <a:pt x="2899" y="7404"/>
                  </a:cubicBezTo>
                  <a:cubicBezTo>
                    <a:pt x="4474" y="7404"/>
                    <a:pt x="5797" y="6112"/>
                    <a:pt x="5797" y="4537"/>
                  </a:cubicBezTo>
                  <a:lnTo>
                    <a:pt x="579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59" name="Google Shape;8059;p78"/>
          <p:cNvGrpSpPr/>
          <p:nvPr/>
        </p:nvGrpSpPr>
        <p:grpSpPr>
          <a:xfrm>
            <a:off x="1792533" y="3120038"/>
            <a:ext cx="300016" cy="369273"/>
            <a:chOff x="-39248625" y="3588600"/>
            <a:chExt cx="256775" cy="316050"/>
          </a:xfrm>
        </p:grpSpPr>
        <p:sp>
          <p:nvSpPr>
            <p:cNvPr id="8060" name="Google Shape;8060;p78"/>
            <p:cNvSpPr/>
            <p:nvPr/>
          </p:nvSpPr>
          <p:spPr>
            <a:xfrm>
              <a:off x="-39248625" y="3588600"/>
              <a:ext cx="256775" cy="316050"/>
            </a:xfrm>
            <a:custGeom>
              <a:avLst/>
              <a:gdLst/>
              <a:ahLst/>
              <a:cxnLst/>
              <a:rect l="l" t="t" r="r" b="b"/>
              <a:pathLst>
                <a:path w="10271" h="12642" extrusionOk="0">
                  <a:moveTo>
                    <a:pt x="5364" y="0"/>
                  </a:moveTo>
                  <a:cubicBezTo>
                    <a:pt x="5041" y="0"/>
                    <a:pt x="4710" y="118"/>
                    <a:pt x="4443" y="355"/>
                  </a:cubicBezTo>
                  <a:lnTo>
                    <a:pt x="3277" y="1552"/>
                  </a:lnTo>
                  <a:cubicBezTo>
                    <a:pt x="2804" y="2025"/>
                    <a:pt x="2804" y="2812"/>
                    <a:pt x="3277" y="3316"/>
                  </a:cubicBezTo>
                  <a:lnTo>
                    <a:pt x="3938" y="3978"/>
                  </a:lnTo>
                  <a:lnTo>
                    <a:pt x="1702" y="6215"/>
                  </a:lnTo>
                  <a:cubicBezTo>
                    <a:pt x="1544" y="6152"/>
                    <a:pt x="1355" y="6057"/>
                    <a:pt x="1135" y="6057"/>
                  </a:cubicBezTo>
                  <a:cubicBezTo>
                    <a:pt x="1119" y="6056"/>
                    <a:pt x="1104" y="6056"/>
                    <a:pt x="1089" y="6056"/>
                  </a:cubicBezTo>
                  <a:cubicBezTo>
                    <a:pt x="538" y="6056"/>
                    <a:pt x="0" y="6611"/>
                    <a:pt x="0" y="7286"/>
                  </a:cubicBezTo>
                  <a:cubicBezTo>
                    <a:pt x="0" y="7947"/>
                    <a:pt x="567" y="8515"/>
                    <a:pt x="1229" y="8515"/>
                  </a:cubicBezTo>
                  <a:cubicBezTo>
                    <a:pt x="1418" y="8515"/>
                    <a:pt x="1576" y="8483"/>
                    <a:pt x="1733" y="8388"/>
                  </a:cubicBezTo>
                  <a:lnTo>
                    <a:pt x="3560" y="10216"/>
                  </a:lnTo>
                  <a:cubicBezTo>
                    <a:pt x="2993" y="10720"/>
                    <a:pt x="2615" y="11381"/>
                    <a:pt x="2521" y="12169"/>
                  </a:cubicBezTo>
                  <a:cubicBezTo>
                    <a:pt x="2489" y="12421"/>
                    <a:pt x="2678" y="12642"/>
                    <a:pt x="2930" y="12642"/>
                  </a:cubicBezTo>
                  <a:lnTo>
                    <a:pt x="8633" y="12642"/>
                  </a:lnTo>
                  <a:cubicBezTo>
                    <a:pt x="8853" y="12642"/>
                    <a:pt x="9074" y="12421"/>
                    <a:pt x="9011" y="12169"/>
                  </a:cubicBezTo>
                  <a:cubicBezTo>
                    <a:pt x="8790" y="10562"/>
                    <a:pt x="7404" y="9334"/>
                    <a:pt x="5766" y="9334"/>
                  </a:cubicBezTo>
                  <a:cubicBezTo>
                    <a:pt x="5199" y="9334"/>
                    <a:pt x="4695" y="9491"/>
                    <a:pt x="4222" y="9743"/>
                  </a:cubicBezTo>
                  <a:lnTo>
                    <a:pt x="2300" y="7853"/>
                  </a:lnTo>
                  <a:cubicBezTo>
                    <a:pt x="2363" y="7695"/>
                    <a:pt x="2395" y="7475"/>
                    <a:pt x="2395" y="7286"/>
                  </a:cubicBezTo>
                  <a:cubicBezTo>
                    <a:pt x="2395" y="7097"/>
                    <a:pt x="2363" y="6939"/>
                    <a:pt x="2300" y="6782"/>
                  </a:cubicBezTo>
                  <a:lnTo>
                    <a:pt x="4285" y="4797"/>
                  </a:lnTo>
                  <a:lnTo>
                    <a:pt x="4285" y="4797"/>
                  </a:lnTo>
                  <a:cubicBezTo>
                    <a:pt x="4253" y="5742"/>
                    <a:pt x="4537" y="6624"/>
                    <a:pt x="5073" y="7317"/>
                  </a:cubicBezTo>
                  <a:lnTo>
                    <a:pt x="10271" y="2119"/>
                  </a:lnTo>
                  <a:cubicBezTo>
                    <a:pt x="9636" y="1606"/>
                    <a:pt x="8888" y="1321"/>
                    <a:pt x="8026" y="1321"/>
                  </a:cubicBezTo>
                  <a:cubicBezTo>
                    <a:pt x="7776" y="1321"/>
                    <a:pt x="7516" y="1345"/>
                    <a:pt x="7246" y="1394"/>
                  </a:cubicBezTo>
                  <a:lnTo>
                    <a:pt x="6238" y="355"/>
                  </a:lnTo>
                  <a:cubicBezTo>
                    <a:pt x="6002" y="118"/>
                    <a:pt x="5687" y="0"/>
                    <a:pt x="53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1" name="Google Shape;8061;p78"/>
            <p:cNvSpPr/>
            <p:nvPr/>
          </p:nvSpPr>
          <p:spPr>
            <a:xfrm>
              <a:off x="-39076150" y="3684875"/>
              <a:ext cx="84300" cy="80300"/>
            </a:xfrm>
            <a:custGeom>
              <a:avLst/>
              <a:gdLst/>
              <a:ahLst/>
              <a:cxnLst/>
              <a:rect l="l" t="t" r="r" b="b"/>
              <a:pathLst>
                <a:path w="3372" h="3212" extrusionOk="0">
                  <a:moveTo>
                    <a:pt x="2868" y="1"/>
                  </a:moveTo>
                  <a:lnTo>
                    <a:pt x="1" y="2868"/>
                  </a:lnTo>
                  <a:cubicBezTo>
                    <a:pt x="353" y="3098"/>
                    <a:pt x="757" y="3212"/>
                    <a:pt x="1156" y="3212"/>
                  </a:cubicBezTo>
                  <a:cubicBezTo>
                    <a:pt x="1686" y="3212"/>
                    <a:pt x="2207" y="3011"/>
                    <a:pt x="2584" y="2616"/>
                  </a:cubicBezTo>
                  <a:cubicBezTo>
                    <a:pt x="3309" y="1891"/>
                    <a:pt x="3372" y="851"/>
                    <a:pt x="286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62" name="Google Shape;8062;p78"/>
          <p:cNvSpPr/>
          <p:nvPr/>
        </p:nvSpPr>
        <p:spPr>
          <a:xfrm>
            <a:off x="1763554" y="3575664"/>
            <a:ext cx="363548" cy="370909"/>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3" name="Google Shape;8063;p78"/>
          <p:cNvSpPr/>
          <p:nvPr/>
        </p:nvSpPr>
        <p:spPr>
          <a:xfrm>
            <a:off x="3953101" y="2647102"/>
            <a:ext cx="369974" cy="368601"/>
          </a:xfrm>
          <a:custGeom>
            <a:avLst/>
            <a:gdLst/>
            <a:ahLst/>
            <a:cxnLst/>
            <a:rect l="l" t="t" r="r" b="b"/>
            <a:pathLst>
              <a:path w="12666" h="12619" extrusionOk="0">
                <a:moveTo>
                  <a:pt x="9294" y="1"/>
                </a:moveTo>
                <a:cubicBezTo>
                  <a:pt x="9192" y="1"/>
                  <a:pt x="9089" y="40"/>
                  <a:pt x="9011" y="119"/>
                </a:cubicBezTo>
                <a:lnTo>
                  <a:pt x="7593" y="1537"/>
                </a:lnTo>
                <a:lnTo>
                  <a:pt x="9011" y="2954"/>
                </a:lnTo>
                <a:cubicBezTo>
                  <a:pt x="9168" y="3112"/>
                  <a:pt x="9168" y="3395"/>
                  <a:pt x="9011" y="3553"/>
                </a:cubicBezTo>
                <a:cubicBezTo>
                  <a:pt x="8932" y="3632"/>
                  <a:pt x="8822" y="3671"/>
                  <a:pt x="8711" y="3671"/>
                </a:cubicBezTo>
                <a:cubicBezTo>
                  <a:pt x="8601" y="3671"/>
                  <a:pt x="8491" y="3632"/>
                  <a:pt x="8412" y="3553"/>
                </a:cubicBezTo>
                <a:lnTo>
                  <a:pt x="6994" y="2135"/>
                </a:lnTo>
                <a:lnTo>
                  <a:pt x="5923" y="3206"/>
                </a:lnTo>
                <a:lnTo>
                  <a:pt x="7341" y="4624"/>
                </a:lnTo>
                <a:cubicBezTo>
                  <a:pt x="7498" y="4782"/>
                  <a:pt x="7498" y="5034"/>
                  <a:pt x="7341" y="5191"/>
                </a:cubicBezTo>
                <a:cubicBezTo>
                  <a:pt x="7262" y="5270"/>
                  <a:pt x="7160" y="5309"/>
                  <a:pt x="7053" y="5309"/>
                </a:cubicBezTo>
                <a:cubicBezTo>
                  <a:pt x="6947" y="5309"/>
                  <a:pt x="6837" y="5270"/>
                  <a:pt x="6742" y="5191"/>
                </a:cubicBezTo>
                <a:lnTo>
                  <a:pt x="5356" y="3773"/>
                </a:lnTo>
                <a:lnTo>
                  <a:pt x="4285" y="4845"/>
                </a:lnTo>
                <a:lnTo>
                  <a:pt x="5703" y="6262"/>
                </a:lnTo>
                <a:cubicBezTo>
                  <a:pt x="5860" y="6420"/>
                  <a:pt x="5860" y="6703"/>
                  <a:pt x="5703" y="6861"/>
                </a:cubicBezTo>
                <a:cubicBezTo>
                  <a:pt x="5624" y="6940"/>
                  <a:pt x="5514" y="6979"/>
                  <a:pt x="5403" y="6979"/>
                </a:cubicBezTo>
                <a:cubicBezTo>
                  <a:pt x="5293" y="6979"/>
                  <a:pt x="5183" y="6940"/>
                  <a:pt x="5104" y="6861"/>
                </a:cubicBezTo>
                <a:lnTo>
                  <a:pt x="3686" y="5443"/>
                </a:lnTo>
                <a:lnTo>
                  <a:pt x="2615" y="6514"/>
                </a:lnTo>
                <a:lnTo>
                  <a:pt x="4096" y="7932"/>
                </a:lnTo>
                <a:cubicBezTo>
                  <a:pt x="4253" y="8090"/>
                  <a:pt x="4253" y="8373"/>
                  <a:pt x="4096" y="8499"/>
                </a:cubicBezTo>
                <a:cubicBezTo>
                  <a:pt x="4017" y="8578"/>
                  <a:pt x="3907" y="8617"/>
                  <a:pt x="3797" y="8617"/>
                </a:cubicBezTo>
                <a:cubicBezTo>
                  <a:pt x="3686" y="8617"/>
                  <a:pt x="3576" y="8578"/>
                  <a:pt x="3497" y="8499"/>
                </a:cubicBezTo>
                <a:lnTo>
                  <a:pt x="2048" y="7081"/>
                </a:lnTo>
                <a:lnTo>
                  <a:pt x="158" y="8972"/>
                </a:lnTo>
                <a:cubicBezTo>
                  <a:pt x="0" y="9129"/>
                  <a:pt x="0" y="9413"/>
                  <a:pt x="158" y="9570"/>
                </a:cubicBezTo>
                <a:lnTo>
                  <a:pt x="3056" y="12500"/>
                </a:lnTo>
                <a:cubicBezTo>
                  <a:pt x="3135" y="12579"/>
                  <a:pt x="3245" y="12618"/>
                  <a:pt x="3356" y="12618"/>
                </a:cubicBezTo>
                <a:cubicBezTo>
                  <a:pt x="3466" y="12618"/>
                  <a:pt x="3576" y="12579"/>
                  <a:pt x="3655" y="12500"/>
                </a:cubicBezTo>
                <a:lnTo>
                  <a:pt x="12508" y="3616"/>
                </a:lnTo>
                <a:cubicBezTo>
                  <a:pt x="12665" y="3458"/>
                  <a:pt x="12665" y="3206"/>
                  <a:pt x="12508" y="3049"/>
                </a:cubicBezTo>
                <a:lnTo>
                  <a:pt x="9578" y="119"/>
                </a:lnTo>
                <a:cubicBezTo>
                  <a:pt x="9499" y="40"/>
                  <a:pt x="9397" y="1"/>
                  <a:pt x="929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64" name="Google Shape;8064;p78"/>
          <p:cNvGrpSpPr/>
          <p:nvPr/>
        </p:nvGrpSpPr>
        <p:grpSpPr>
          <a:xfrm>
            <a:off x="1243246" y="1308054"/>
            <a:ext cx="429504" cy="370879"/>
            <a:chOff x="-42651700" y="3217825"/>
            <a:chExt cx="367600" cy="317425"/>
          </a:xfrm>
        </p:grpSpPr>
        <p:sp>
          <p:nvSpPr>
            <p:cNvPr id="8065" name="Google Shape;8065;p78"/>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6" name="Google Shape;8066;p78"/>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7" name="Google Shape;8067;p78"/>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8" name="Google Shape;8068;p78"/>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69" name="Google Shape;8069;p78"/>
          <p:cNvGrpSpPr/>
          <p:nvPr/>
        </p:nvGrpSpPr>
        <p:grpSpPr>
          <a:xfrm>
            <a:off x="1278678" y="1747704"/>
            <a:ext cx="358640" cy="363226"/>
            <a:chOff x="-42617300" y="3587775"/>
            <a:chExt cx="306950" cy="310875"/>
          </a:xfrm>
        </p:grpSpPr>
        <p:sp>
          <p:nvSpPr>
            <p:cNvPr id="8070" name="Google Shape;8070;p78"/>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1" name="Google Shape;8071;p78"/>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72" name="Google Shape;8072;p78"/>
          <p:cNvSpPr/>
          <p:nvPr/>
        </p:nvSpPr>
        <p:spPr>
          <a:xfrm>
            <a:off x="1275131" y="2186747"/>
            <a:ext cx="371785" cy="369974"/>
          </a:xfrm>
          <a:custGeom>
            <a:avLst/>
            <a:gdLst/>
            <a:ahLst/>
            <a:cxnLst/>
            <a:rect l="l" t="t" r="r" b="b"/>
            <a:pathLst>
              <a:path w="12728" h="12666" extrusionOk="0">
                <a:moveTo>
                  <a:pt x="1859" y="3308"/>
                </a:moveTo>
                <a:lnTo>
                  <a:pt x="1859" y="5230"/>
                </a:lnTo>
                <a:lnTo>
                  <a:pt x="882" y="5230"/>
                </a:lnTo>
                <a:lnTo>
                  <a:pt x="882" y="3308"/>
                </a:lnTo>
                <a:close/>
                <a:moveTo>
                  <a:pt x="5765" y="2458"/>
                </a:moveTo>
                <a:cubicBezTo>
                  <a:pt x="5860" y="2458"/>
                  <a:pt x="5986" y="2584"/>
                  <a:pt x="5986" y="2710"/>
                </a:cubicBezTo>
                <a:lnTo>
                  <a:pt x="5986" y="5230"/>
                </a:lnTo>
                <a:lnTo>
                  <a:pt x="2678" y="5230"/>
                </a:lnTo>
                <a:lnTo>
                  <a:pt x="2678" y="2710"/>
                </a:lnTo>
                <a:cubicBezTo>
                  <a:pt x="2678" y="2584"/>
                  <a:pt x="2772" y="2458"/>
                  <a:pt x="2930" y="2458"/>
                </a:cubicBezTo>
                <a:close/>
                <a:moveTo>
                  <a:pt x="9893" y="2458"/>
                </a:moveTo>
                <a:cubicBezTo>
                  <a:pt x="10019" y="2458"/>
                  <a:pt x="10113" y="2584"/>
                  <a:pt x="10113" y="2710"/>
                </a:cubicBezTo>
                <a:lnTo>
                  <a:pt x="10113" y="5230"/>
                </a:lnTo>
                <a:lnTo>
                  <a:pt x="6837" y="5230"/>
                </a:lnTo>
                <a:lnTo>
                  <a:pt x="6837" y="2710"/>
                </a:lnTo>
                <a:cubicBezTo>
                  <a:pt x="6805" y="2584"/>
                  <a:pt x="6900" y="2458"/>
                  <a:pt x="7057" y="2458"/>
                </a:cubicBezTo>
                <a:close/>
                <a:moveTo>
                  <a:pt x="11940" y="3308"/>
                </a:moveTo>
                <a:lnTo>
                  <a:pt x="11940" y="5230"/>
                </a:lnTo>
                <a:lnTo>
                  <a:pt x="10964" y="5230"/>
                </a:lnTo>
                <a:lnTo>
                  <a:pt x="10964" y="3308"/>
                </a:lnTo>
                <a:close/>
                <a:moveTo>
                  <a:pt x="7215" y="6900"/>
                </a:moveTo>
                <a:cubicBezTo>
                  <a:pt x="7435" y="6900"/>
                  <a:pt x="7656" y="7089"/>
                  <a:pt x="7656" y="7278"/>
                </a:cubicBezTo>
                <a:cubicBezTo>
                  <a:pt x="7656" y="7530"/>
                  <a:pt x="7435" y="7719"/>
                  <a:pt x="7215" y="7719"/>
                </a:cubicBezTo>
                <a:lnTo>
                  <a:pt x="5545" y="7719"/>
                </a:lnTo>
                <a:cubicBezTo>
                  <a:pt x="5324" y="7719"/>
                  <a:pt x="5135" y="7530"/>
                  <a:pt x="5135" y="7278"/>
                </a:cubicBezTo>
                <a:cubicBezTo>
                  <a:pt x="5135" y="7026"/>
                  <a:pt x="5324" y="6900"/>
                  <a:pt x="5545" y="6900"/>
                </a:cubicBezTo>
                <a:close/>
                <a:moveTo>
                  <a:pt x="3088" y="6900"/>
                </a:moveTo>
                <a:cubicBezTo>
                  <a:pt x="3749" y="6900"/>
                  <a:pt x="4285" y="7436"/>
                  <a:pt x="4348" y="8097"/>
                </a:cubicBezTo>
                <a:cubicBezTo>
                  <a:pt x="4348" y="8790"/>
                  <a:pt x="3781" y="9326"/>
                  <a:pt x="3088" y="9326"/>
                </a:cubicBezTo>
                <a:cubicBezTo>
                  <a:pt x="2394" y="9326"/>
                  <a:pt x="1859" y="8790"/>
                  <a:pt x="1859" y="8097"/>
                </a:cubicBezTo>
                <a:cubicBezTo>
                  <a:pt x="1859" y="7436"/>
                  <a:pt x="2394" y="6900"/>
                  <a:pt x="3088" y="6900"/>
                </a:cubicBezTo>
                <a:close/>
                <a:moveTo>
                  <a:pt x="7215" y="8570"/>
                </a:moveTo>
                <a:cubicBezTo>
                  <a:pt x="7435" y="8570"/>
                  <a:pt x="7656" y="8790"/>
                  <a:pt x="7656" y="8979"/>
                </a:cubicBezTo>
                <a:cubicBezTo>
                  <a:pt x="7656" y="9168"/>
                  <a:pt x="7435" y="9357"/>
                  <a:pt x="7215" y="9357"/>
                </a:cubicBezTo>
                <a:lnTo>
                  <a:pt x="5545" y="9357"/>
                </a:lnTo>
                <a:cubicBezTo>
                  <a:pt x="5324" y="9357"/>
                  <a:pt x="5135" y="9168"/>
                  <a:pt x="5135" y="8979"/>
                </a:cubicBezTo>
                <a:cubicBezTo>
                  <a:pt x="5135" y="8727"/>
                  <a:pt x="5324" y="8570"/>
                  <a:pt x="5545" y="8570"/>
                </a:cubicBezTo>
                <a:close/>
                <a:moveTo>
                  <a:pt x="9790" y="6930"/>
                </a:moveTo>
                <a:cubicBezTo>
                  <a:pt x="10428" y="6930"/>
                  <a:pt x="10964" y="7456"/>
                  <a:pt x="10964" y="8160"/>
                </a:cubicBezTo>
                <a:cubicBezTo>
                  <a:pt x="10964" y="8822"/>
                  <a:pt x="10397" y="9357"/>
                  <a:pt x="9735" y="9357"/>
                </a:cubicBezTo>
                <a:cubicBezTo>
                  <a:pt x="9073" y="9357"/>
                  <a:pt x="8506" y="8822"/>
                  <a:pt x="8506" y="8160"/>
                </a:cubicBezTo>
                <a:cubicBezTo>
                  <a:pt x="8506" y="7467"/>
                  <a:pt x="9073" y="6931"/>
                  <a:pt x="9735" y="6931"/>
                </a:cubicBezTo>
                <a:cubicBezTo>
                  <a:pt x="9754" y="6931"/>
                  <a:pt x="9772" y="6930"/>
                  <a:pt x="9790" y="6930"/>
                </a:cubicBezTo>
                <a:close/>
                <a:moveTo>
                  <a:pt x="3875" y="0"/>
                </a:moveTo>
                <a:cubicBezTo>
                  <a:pt x="2709" y="0"/>
                  <a:pt x="1827" y="946"/>
                  <a:pt x="1764" y="2080"/>
                </a:cubicBezTo>
                <a:lnTo>
                  <a:pt x="1764" y="2458"/>
                </a:lnTo>
                <a:lnTo>
                  <a:pt x="410" y="2458"/>
                </a:lnTo>
                <a:cubicBezTo>
                  <a:pt x="158" y="2458"/>
                  <a:pt x="0" y="2678"/>
                  <a:pt x="0" y="2899"/>
                </a:cubicBezTo>
                <a:lnTo>
                  <a:pt x="0" y="5671"/>
                </a:lnTo>
                <a:cubicBezTo>
                  <a:pt x="32" y="5860"/>
                  <a:pt x="252" y="6049"/>
                  <a:pt x="473" y="6049"/>
                </a:cubicBezTo>
                <a:lnTo>
                  <a:pt x="1449" y="6049"/>
                </a:lnTo>
                <a:cubicBezTo>
                  <a:pt x="1197" y="6427"/>
                  <a:pt x="1040" y="6837"/>
                  <a:pt x="1040" y="7278"/>
                </a:cubicBezTo>
                <a:lnTo>
                  <a:pt x="1040" y="9767"/>
                </a:lnTo>
                <a:cubicBezTo>
                  <a:pt x="1040" y="10302"/>
                  <a:pt x="1386" y="10744"/>
                  <a:pt x="1859" y="10933"/>
                </a:cubicBezTo>
                <a:lnTo>
                  <a:pt x="1859" y="12256"/>
                </a:lnTo>
                <a:cubicBezTo>
                  <a:pt x="1859" y="12476"/>
                  <a:pt x="2048" y="12665"/>
                  <a:pt x="2300" y="12665"/>
                </a:cubicBezTo>
                <a:lnTo>
                  <a:pt x="3938" y="12665"/>
                </a:lnTo>
                <a:cubicBezTo>
                  <a:pt x="4190" y="12665"/>
                  <a:pt x="4348" y="12476"/>
                  <a:pt x="4348" y="12256"/>
                </a:cubicBezTo>
                <a:lnTo>
                  <a:pt x="4348" y="10996"/>
                </a:lnTo>
                <a:lnTo>
                  <a:pt x="8475" y="10996"/>
                </a:lnTo>
                <a:lnTo>
                  <a:pt x="8475" y="12256"/>
                </a:lnTo>
                <a:cubicBezTo>
                  <a:pt x="8475" y="12476"/>
                  <a:pt x="8664" y="12665"/>
                  <a:pt x="8884" y="12665"/>
                </a:cubicBezTo>
                <a:lnTo>
                  <a:pt x="10523" y="12665"/>
                </a:lnTo>
                <a:cubicBezTo>
                  <a:pt x="10775" y="12665"/>
                  <a:pt x="10901" y="12476"/>
                  <a:pt x="10901" y="12256"/>
                </a:cubicBezTo>
                <a:lnTo>
                  <a:pt x="10901" y="10933"/>
                </a:lnTo>
                <a:cubicBezTo>
                  <a:pt x="11373" y="10775"/>
                  <a:pt x="11751" y="10302"/>
                  <a:pt x="11751" y="9767"/>
                </a:cubicBezTo>
                <a:lnTo>
                  <a:pt x="11751" y="7278"/>
                </a:lnTo>
                <a:cubicBezTo>
                  <a:pt x="11751" y="6805"/>
                  <a:pt x="11594" y="6364"/>
                  <a:pt x="11310" y="6049"/>
                </a:cubicBezTo>
                <a:lnTo>
                  <a:pt x="12287" y="6049"/>
                </a:lnTo>
                <a:cubicBezTo>
                  <a:pt x="12539" y="6049"/>
                  <a:pt x="12728" y="5860"/>
                  <a:pt x="12728" y="5671"/>
                </a:cubicBezTo>
                <a:lnTo>
                  <a:pt x="12728" y="2899"/>
                </a:lnTo>
                <a:cubicBezTo>
                  <a:pt x="12728" y="2678"/>
                  <a:pt x="12539" y="2458"/>
                  <a:pt x="12287" y="2458"/>
                </a:cubicBezTo>
                <a:lnTo>
                  <a:pt x="10901" y="2458"/>
                </a:lnTo>
                <a:lnTo>
                  <a:pt x="10901" y="2080"/>
                </a:lnTo>
                <a:cubicBezTo>
                  <a:pt x="10901" y="946"/>
                  <a:pt x="9987" y="32"/>
                  <a:pt x="88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3" name="Google Shape;8073;p78"/>
          <p:cNvGrpSpPr/>
          <p:nvPr/>
        </p:nvGrpSpPr>
        <p:grpSpPr>
          <a:xfrm>
            <a:off x="3450506" y="1332445"/>
            <a:ext cx="376926" cy="370324"/>
            <a:chOff x="-40748275" y="3238700"/>
            <a:chExt cx="322600" cy="316950"/>
          </a:xfrm>
        </p:grpSpPr>
        <p:sp>
          <p:nvSpPr>
            <p:cNvPr id="8074" name="Google Shape;8074;p78"/>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5" name="Google Shape;8075;p78"/>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6" name="Google Shape;8076;p78"/>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7" name="Google Shape;8077;p78"/>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8" name="Google Shape;8078;p78"/>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9" name="Google Shape;8079;p78"/>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0" name="Google Shape;8080;p78"/>
          <p:cNvGrpSpPr/>
          <p:nvPr/>
        </p:nvGrpSpPr>
        <p:grpSpPr>
          <a:xfrm>
            <a:off x="3453062" y="1800429"/>
            <a:ext cx="371814" cy="338690"/>
            <a:chOff x="-40745125" y="3632900"/>
            <a:chExt cx="318225" cy="289875"/>
          </a:xfrm>
        </p:grpSpPr>
        <p:sp>
          <p:nvSpPr>
            <p:cNvPr id="8081" name="Google Shape;8081;p78"/>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2" name="Google Shape;8082;p78"/>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3" name="Google Shape;8083;p78"/>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4" name="Google Shape;8084;p78"/>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5" name="Google Shape;8085;p78"/>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6" name="Google Shape;8086;p78"/>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7" name="Google Shape;8087;p78"/>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88" name="Google Shape;8088;p78"/>
          <p:cNvGrpSpPr/>
          <p:nvPr/>
        </p:nvGrpSpPr>
        <p:grpSpPr>
          <a:xfrm>
            <a:off x="3457209" y="2211639"/>
            <a:ext cx="363518" cy="370178"/>
            <a:chOff x="-40742750" y="3972175"/>
            <a:chExt cx="311125" cy="316825"/>
          </a:xfrm>
        </p:grpSpPr>
        <p:sp>
          <p:nvSpPr>
            <p:cNvPr id="8089" name="Google Shape;8089;p78"/>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0" name="Google Shape;8090;p78"/>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1" name="Google Shape;8091;p78"/>
          <p:cNvGrpSpPr/>
          <p:nvPr/>
        </p:nvGrpSpPr>
        <p:grpSpPr>
          <a:xfrm>
            <a:off x="2239871" y="2661807"/>
            <a:ext cx="266892" cy="369974"/>
            <a:chOff x="-38860325" y="3221750"/>
            <a:chExt cx="228425" cy="316650"/>
          </a:xfrm>
        </p:grpSpPr>
        <p:sp>
          <p:nvSpPr>
            <p:cNvPr id="8092" name="Google Shape;8092;p78"/>
            <p:cNvSpPr/>
            <p:nvPr/>
          </p:nvSpPr>
          <p:spPr>
            <a:xfrm>
              <a:off x="-38735875"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3" name="Google Shape;8093;p78"/>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4" name="Google Shape;8094;p78"/>
            <p:cNvSpPr/>
            <p:nvPr/>
          </p:nvSpPr>
          <p:spPr>
            <a:xfrm>
              <a:off x="-38859550"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5" name="Google Shape;8095;p78"/>
            <p:cNvSpPr/>
            <p:nvPr/>
          </p:nvSpPr>
          <p:spPr>
            <a:xfrm>
              <a:off x="-38860325"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6" name="Google Shape;8096;p78"/>
          <p:cNvGrpSpPr/>
          <p:nvPr/>
        </p:nvGrpSpPr>
        <p:grpSpPr>
          <a:xfrm>
            <a:off x="2190678" y="3123864"/>
            <a:ext cx="380081" cy="367111"/>
            <a:chOff x="-38905225" y="3591875"/>
            <a:chExt cx="325300" cy="314200"/>
          </a:xfrm>
        </p:grpSpPr>
        <p:sp>
          <p:nvSpPr>
            <p:cNvPr id="8097" name="Google Shape;8097;p78"/>
            <p:cNvSpPr/>
            <p:nvPr/>
          </p:nvSpPr>
          <p:spPr>
            <a:xfrm>
              <a:off x="-38716975" y="3591875"/>
              <a:ext cx="137050" cy="131625"/>
            </a:xfrm>
            <a:custGeom>
              <a:avLst/>
              <a:gdLst/>
              <a:ahLst/>
              <a:cxnLst/>
              <a:rect l="l" t="t" r="r" b="b"/>
              <a:pathLst>
                <a:path w="5482" h="5265" extrusionOk="0">
                  <a:moveTo>
                    <a:pt x="1543" y="1"/>
                  </a:moveTo>
                  <a:cubicBezTo>
                    <a:pt x="987" y="1"/>
                    <a:pt x="447" y="38"/>
                    <a:pt x="0" y="98"/>
                  </a:cubicBezTo>
                  <a:lnTo>
                    <a:pt x="5167" y="5265"/>
                  </a:lnTo>
                  <a:cubicBezTo>
                    <a:pt x="5482" y="3311"/>
                    <a:pt x="5198" y="1326"/>
                    <a:pt x="4568" y="696"/>
                  </a:cubicBezTo>
                  <a:cubicBezTo>
                    <a:pt x="4029" y="178"/>
                    <a:pt x="2751" y="1"/>
                    <a:pt x="154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8" name="Google Shape;8098;p78"/>
            <p:cNvSpPr/>
            <p:nvPr/>
          </p:nvSpPr>
          <p:spPr>
            <a:xfrm>
              <a:off x="-38905225" y="3774675"/>
              <a:ext cx="137075" cy="131400"/>
            </a:xfrm>
            <a:custGeom>
              <a:avLst/>
              <a:gdLst/>
              <a:ahLst/>
              <a:cxnLst/>
              <a:rect l="l" t="t" r="r" b="b"/>
              <a:pathLst>
                <a:path w="5483" h="5256" extrusionOk="0">
                  <a:moveTo>
                    <a:pt x="316" y="0"/>
                  </a:moveTo>
                  <a:lnTo>
                    <a:pt x="316" y="0"/>
                  </a:lnTo>
                  <a:cubicBezTo>
                    <a:pt x="0" y="1922"/>
                    <a:pt x="253" y="3907"/>
                    <a:pt x="914" y="4569"/>
                  </a:cubicBezTo>
                  <a:cubicBezTo>
                    <a:pt x="1376" y="5031"/>
                    <a:pt x="2601" y="5256"/>
                    <a:pt x="3967" y="5256"/>
                  </a:cubicBezTo>
                  <a:cubicBezTo>
                    <a:pt x="4464" y="5256"/>
                    <a:pt x="4979" y="5226"/>
                    <a:pt x="5482" y="5167"/>
                  </a:cubicBezTo>
                  <a:lnTo>
                    <a:pt x="31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9" name="Google Shape;8099;p78"/>
            <p:cNvSpPr/>
            <p:nvPr/>
          </p:nvSpPr>
          <p:spPr>
            <a:xfrm>
              <a:off x="-38891050" y="3599025"/>
              <a:ext cx="298525" cy="300900"/>
            </a:xfrm>
            <a:custGeom>
              <a:avLst/>
              <a:gdLst/>
              <a:ahLst/>
              <a:cxnLst/>
              <a:rect l="l" t="t" r="r" b="b"/>
              <a:pathLst>
                <a:path w="11941" h="12036" extrusionOk="0">
                  <a:moveTo>
                    <a:pt x="6349" y="2687"/>
                  </a:moveTo>
                  <a:cubicBezTo>
                    <a:pt x="6459" y="2687"/>
                    <a:pt x="6569" y="2726"/>
                    <a:pt x="6648" y="2805"/>
                  </a:cubicBezTo>
                  <a:lnTo>
                    <a:pt x="7593" y="3750"/>
                  </a:lnTo>
                  <a:lnTo>
                    <a:pt x="7719" y="3655"/>
                  </a:lnTo>
                  <a:cubicBezTo>
                    <a:pt x="7798" y="3577"/>
                    <a:pt x="7908" y="3537"/>
                    <a:pt x="8019" y="3537"/>
                  </a:cubicBezTo>
                  <a:cubicBezTo>
                    <a:pt x="8129" y="3537"/>
                    <a:pt x="8239" y="3577"/>
                    <a:pt x="8318" y="3655"/>
                  </a:cubicBezTo>
                  <a:cubicBezTo>
                    <a:pt x="8475" y="3813"/>
                    <a:pt x="8475" y="4065"/>
                    <a:pt x="8318" y="4222"/>
                  </a:cubicBezTo>
                  <a:lnTo>
                    <a:pt x="8192" y="4348"/>
                  </a:lnTo>
                  <a:lnTo>
                    <a:pt x="9137" y="5294"/>
                  </a:lnTo>
                  <a:cubicBezTo>
                    <a:pt x="9295" y="5451"/>
                    <a:pt x="9295" y="5735"/>
                    <a:pt x="9137" y="5892"/>
                  </a:cubicBezTo>
                  <a:cubicBezTo>
                    <a:pt x="9058" y="5971"/>
                    <a:pt x="8948" y="6010"/>
                    <a:pt x="8838" y="6010"/>
                  </a:cubicBezTo>
                  <a:cubicBezTo>
                    <a:pt x="8727" y="6010"/>
                    <a:pt x="8617" y="5971"/>
                    <a:pt x="8538" y="5892"/>
                  </a:cubicBezTo>
                  <a:lnTo>
                    <a:pt x="7593" y="4947"/>
                  </a:lnTo>
                  <a:lnTo>
                    <a:pt x="6522" y="6018"/>
                  </a:lnTo>
                  <a:lnTo>
                    <a:pt x="7467" y="6963"/>
                  </a:lnTo>
                  <a:cubicBezTo>
                    <a:pt x="7625" y="7089"/>
                    <a:pt x="7625" y="7373"/>
                    <a:pt x="7467" y="7530"/>
                  </a:cubicBezTo>
                  <a:cubicBezTo>
                    <a:pt x="7388" y="7609"/>
                    <a:pt x="7286" y="7649"/>
                    <a:pt x="7184" y="7649"/>
                  </a:cubicBezTo>
                  <a:cubicBezTo>
                    <a:pt x="7081" y="7649"/>
                    <a:pt x="6979" y="7609"/>
                    <a:pt x="6900" y="7530"/>
                  </a:cubicBezTo>
                  <a:lnTo>
                    <a:pt x="5955" y="6585"/>
                  </a:lnTo>
                  <a:lnTo>
                    <a:pt x="4884" y="7656"/>
                  </a:lnTo>
                  <a:lnTo>
                    <a:pt x="5829" y="8602"/>
                  </a:lnTo>
                  <a:cubicBezTo>
                    <a:pt x="5987" y="8759"/>
                    <a:pt x="5987" y="9043"/>
                    <a:pt x="5829" y="9200"/>
                  </a:cubicBezTo>
                  <a:cubicBezTo>
                    <a:pt x="5750" y="9279"/>
                    <a:pt x="5640" y="9318"/>
                    <a:pt x="5530" y="9318"/>
                  </a:cubicBezTo>
                  <a:cubicBezTo>
                    <a:pt x="5419" y="9318"/>
                    <a:pt x="5309" y="9279"/>
                    <a:pt x="5230" y="9200"/>
                  </a:cubicBezTo>
                  <a:lnTo>
                    <a:pt x="4285" y="8255"/>
                  </a:lnTo>
                  <a:lnTo>
                    <a:pt x="4159" y="8381"/>
                  </a:lnTo>
                  <a:cubicBezTo>
                    <a:pt x="4080" y="8460"/>
                    <a:pt x="3978" y="8499"/>
                    <a:pt x="3876" y="8499"/>
                  </a:cubicBezTo>
                  <a:cubicBezTo>
                    <a:pt x="3773" y="8499"/>
                    <a:pt x="3671" y="8460"/>
                    <a:pt x="3592" y="8381"/>
                  </a:cubicBezTo>
                  <a:cubicBezTo>
                    <a:pt x="3435" y="8224"/>
                    <a:pt x="3435" y="7940"/>
                    <a:pt x="3592" y="7782"/>
                  </a:cubicBezTo>
                  <a:lnTo>
                    <a:pt x="3687" y="7656"/>
                  </a:lnTo>
                  <a:lnTo>
                    <a:pt x="2742" y="6711"/>
                  </a:lnTo>
                  <a:cubicBezTo>
                    <a:pt x="2584" y="6554"/>
                    <a:pt x="2584" y="6270"/>
                    <a:pt x="2742" y="6113"/>
                  </a:cubicBezTo>
                  <a:cubicBezTo>
                    <a:pt x="2820" y="6034"/>
                    <a:pt x="2931" y="5995"/>
                    <a:pt x="3041" y="5995"/>
                  </a:cubicBezTo>
                  <a:cubicBezTo>
                    <a:pt x="3151" y="5995"/>
                    <a:pt x="3261" y="6034"/>
                    <a:pt x="3340" y="6113"/>
                  </a:cubicBezTo>
                  <a:lnTo>
                    <a:pt x="4285" y="7058"/>
                  </a:lnTo>
                  <a:lnTo>
                    <a:pt x="5356" y="6018"/>
                  </a:lnTo>
                  <a:lnTo>
                    <a:pt x="4411" y="5073"/>
                  </a:lnTo>
                  <a:cubicBezTo>
                    <a:pt x="4254" y="4916"/>
                    <a:pt x="4254" y="4632"/>
                    <a:pt x="4411" y="4474"/>
                  </a:cubicBezTo>
                  <a:cubicBezTo>
                    <a:pt x="4490" y="4396"/>
                    <a:pt x="4600" y="4356"/>
                    <a:pt x="4711" y="4356"/>
                  </a:cubicBezTo>
                  <a:cubicBezTo>
                    <a:pt x="4821" y="4356"/>
                    <a:pt x="4931" y="4396"/>
                    <a:pt x="5010" y="4474"/>
                  </a:cubicBezTo>
                  <a:lnTo>
                    <a:pt x="5955" y="5420"/>
                  </a:lnTo>
                  <a:lnTo>
                    <a:pt x="6995" y="4348"/>
                  </a:lnTo>
                  <a:lnTo>
                    <a:pt x="6050" y="3403"/>
                  </a:lnTo>
                  <a:cubicBezTo>
                    <a:pt x="5892" y="3246"/>
                    <a:pt x="5892" y="2962"/>
                    <a:pt x="6050" y="2805"/>
                  </a:cubicBezTo>
                  <a:cubicBezTo>
                    <a:pt x="6128" y="2726"/>
                    <a:pt x="6239" y="2687"/>
                    <a:pt x="6349" y="2687"/>
                  </a:cubicBezTo>
                  <a:close/>
                  <a:moveTo>
                    <a:pt x="5987" y="1"/>
                  </a:moveTo>
                  <a:cubicBezTo>
                    <a:pt x="2805" y="757"/>
                    <a:pt x="788" y="3025"/>
                    <a:pt x="1" y="6081"/>
                  </a:cubicBezTo>
                  <a:lnTo>
                    <a:pt x="5955" y="12036"/>
                  </a:lnTo>
                  <a:cubicBezTo>
                    <a:pt x="9106" y="11248"/>
                    <a:pt x="11153" y="9043"/>
                    <a:pt x="11941" y="5955"/>
                  </a:cubicBezTo>
                  <a:lnTo>
                    <a:pt x="598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00" name="Google Shape;8100;p78"/>
          <p:cNvSpPr/>
          <p:nvPr/>
        </p:nvSpPr>
        <p:spPr>
          <a:xfrm>
            <a:off x="2198491" y="3633642"/>
            <a:ext cx="369974" cy="312927"/>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01" name="Google Shape;8101;p78"/>
          <p:cNvGrpSpPr/>
          <p:nvPr/>
        </p:nvGrpSpPr>
        <p:grpSpPr>
          <a:xfrm>
            <a:off x="3997427" y="3108944"/>
            <a:ext cx="290815" cy="369740"/>
            <a:chOff x="-37370925" y="3579105"/>
            <a:chExt cx="248900" cy="316450"/>
          </a:xfrm>
        </p:grpSpPr>
        <p:sp>
          <p:nvSpPr>
            <p:cNvPr id="8102" name="Google Shape;8102;p78"/>
            <p:cNvSpPr/>
            <p:nvPr/>
          </p:nvSpPr>
          <p:spPr>
            <a:xfrm>
              <a:off x="-37268550" y="3671055"/>
              <a:ext cx="83525" cy="82525"/>
            </a:xfrm>
            <a:custGeom>
              <a:avLst/>
              <a:gdLst/>
              <a:ahLst/>
              <a:cxnLst/>
              <a:rect l="l" t="t" r="r" b="b"/>
              <a:pathLst>
                <a:path w="3341" h="3301" extrusionOk="0">
                  <a:moveTo>
                    <a:pt x="2238" y="1"/>
                  </a:moveTo>
                  <a:lnTo>
                    <a:pt x="1" y="2237"/>
                  </a:lnTo>
                  <a:lnTo>
                    <a:pt x="946" y="3183"/>
                  </a:lnTo>
                  <a:cubicBezTo>
                    <a:pt x="1040" y="3261"/>
                    <a:pt x="1151" y="3301"/>
                    <a:pt x="1257" y="3301"/>
                  </a:cubicBezTo>
                  <a:cubicBezTo>
                    <a:pt x="1363" y="3301"/>
                    <a:pt x="1466" y="3261"/>
                    <a:pt x="1545" y="3183"/>
                  </a:cubicBezTo>
                  <a:lnTo>
                    <a:pt x="3183" y="1544"/>
                  </a:lnTo>
                  <a:cubicBezTo>
                    <a:pt x="3340" y="1387"/>
                    <a:pt x="3340" y="1103"/>
                    <a:pt x="3183" y="946"/>
                  </a:cubicBezTo>
                  <a:lnTo>
                    <a:pt x="223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3" name="Google Shape;8103;p78"/>
            <p:cNvSpPr/>
            <p:nvPr/>
          </p:nvSpPr>
          <p:spPr>
            <a:xfrm>
              <a:off x="-37370925" y="3579105"/>
              <a:ext cx="248900" cy="316450"/>
            </a:xfrm>
            <a:custGeom>
              <a:avLst/>
              <a:gdLst/>
              <a:ahLst/>
              <a:cxnLst/>
              <a:rect l="l" t="t" r="r" b="b"/>
              <a:pathLst>
                <a:path w="9956" h="12658" extrusionOk="0">
                  <a:moveTo>
                    <a:pt x="4537" y="8625"/>
                  </a:moveTo>
                  <a:cubicBezTo>
                    <a:pt x="4757" y="8625"/>
                    <a:pt x="4946" y="8845"/>
                    <a:pt x="4946" y="9066"/>
                  </a:cubicBezTo>
                  <a:cubicBezTo>
                    <a:pt x="4915" y="9255"/>
                    <a:pt x="4757" y="9475"/>
                    <a:pt x="4537" y="9475"/>
                  </a:cubicBezTo>
                  <a:cubicBezTo>
                    <a:pt x="4285" y="9475"/>
                    <a:pt x="4096" y="9255"/>
                    <a:pt x="4096" y="9066"/>
                  </a:cubicBezTo>
                  <a:cubicBezTo>
                    <a:pt x="4096" y="8845"/>
                    <a:pt x="4285" y="8625"/>
                    <a:pt x="4537" y="8625"/>
                  </a:cubicBezTo>
                  <a:close/>
                  <a:moveTo>
                    <a:pt x="2615" y="0"/>
                  </a:moveTo>
                  <a:cubicBezTo>
                    <a:pt x="2513" y="0"/>
                    <a:pt x="2410" y="40"/>
                    <a:pt x="2332" y="119"/>
                  </a:cubicBezTo>
                  <a:lnTo>
                    <a:pt x="662" y="1788"/>
                  </a:lnTo>
                  <a:cubicBezTo>
                    <a:pt x="504" y="1946"/>
                    <a:pt x="504" y="2229"/>
                    <a:pt x="662" y="2355"/>
                  </a:cubicBezTo>
                  <a:lnTo>
                    <a:pt x="1764" y="3458"/>
                  </a:lnTo>
                  <a:cubicBezTo>
                    <a:pt x="1166" y="4183"/>
                    <a:pt x="819" y="5096"/>
                    <a:pt x="819" y="6073"/>
                  </a:cubicBezTo>
                  <a:cubicBezTo>
                    <a:pt x="819" y="7774"/>
                    <a:pt x="1859" y="9223"/>
                    <a:pt x="3308" y="9853"/>
                  </a:cubicBezTo>
                  <a:lnTo>
                    <a:pt x="3308" y="10200"/>
                  </a:lnTo>
                  <a:lnTo>
                    <a:pt x="1229" y="10200"/>
                  </a:lnTo>
                  <a:cubicBezTo>
                    <a:pt x="536" y="10200"/>
                    <a:pt x="0" y="10767"/>
                    <a:pt x="0" y="11429"/>
                  </a:cubicBezTo>
                  <a:lnTo>
                    <a:pt x="0" y="12248"/>
                  </a:lnTo>
                  <a:cubicBezTo>
                    <a:pt x="0" y="12500"/>
                    <a:pt x="189" y="12657"/>
                    <a:pt x="441" y="12657"/>
                  </a:cubicBezTo>
                  <a:lnTo>
                    <a:pt x="8696" y="12657"/>
                  </a:lnTo>
                  <a:cubicBezTo>
                    <a:pt x="8948" y="12657"/>
                    <a:pt x="9137" y="12468"/>
                    <a:pt x="9137" y="12248"/>
                  </a:cubicBezTo>
                  <a:lnTo>
                    <a:pt x="9137" y="11429"/>
                  </a:lnTo>
                  <a:cubicBezTo>
                    <a:pt x="9137" y="10767"/>
                    <a:pt x="8570" y="10200"/>
                    <a:pt x="7876" y="10200"/>
                  </a:cubicBezTo>
                  <a:lnTo>
                    <a:pt x="5797" y="10200"/>
                  </a:lnTo>
                  <a:lnTo>
                    <a:pt x="5797" y="10137"/>
                  </a:lnTo>
                  <a:cubicBezTo>
                    <a:pt x="7120" y="9853"/>
                    <a:pt x="8223" y="8940"/>
                    <a:pt x="8790" y="7743"/>
                  </a:cubicBezTo>
                  <a:lnTo>
                    <a:pt x="9515" y="7743"/>
                  </a:lnTo>
                  <a:cubicBezTo>
                    <a:pt x="9767" y="7743"/>
                    <a:pt x="9956" y="7522"/>
                    <a:pt x="9956" y="7333"/>
                  </a:cubicBezTo>
                  <a:cubicBezTo>
                    <a:pt x="9893" y="7176"/>
                    <a:pt x="9735" y="6987"/>
                    <a:pt x="9483" y="6987"/>
                  </a:cubicBezTo>
                  <a:lnTo>
                    <a:pt x="6994" y="6987"/>
                  </a:lnTo>
                  <a:cubicBezTo>
                    <a:pt x="6774" y="6987"/>
                    <a:pt x="6585" y="7176"/>
                    <a:pt x="6585" y="7365"/>
                  </a:cubicBezTo>
                  <a:cubicBezTo>
                    <a:pt x="6585" y="7617"/>
                    <a:pt x="6774" y="7774"/>
                    <a:pt x="6994" y="7774"/>
                  </a:cubicBezTo>
                  <a:lnTo>
                    <a:pt x="7845" y="7774"/>
                  </a:lnTo>
                  <a:cubicBezTo>
                    <a:pt x="7404" y="8530"/>
                    <a:pt x="6648" y="9097"/>
                    <a:pt x="5734" y="9318"/>
                  </a:cubicBezTo>
                  <a:lnTo>
                    <a:pt x="5734" y="8971"/>
                  </a:lnTo>
                  <a:cubicBezTo>
                    <a:pt x="5734" y="8310"/>
                    <a:pt x="5198" y="7774"/>
                    <a:pt x="4537" y="7743"/>
                  </a:cubicBezTo>
                  <a:cubicBezTo>
                    <a:pt x="3844" y="7743"/>
                    <a:pt x="3308" y="8278"/>
                    <a:pt x="3308" y="8940"/>
                  </a:cubicBezTo>
                  <a:cubicBezTo>
                    <a:pt x="2332" y="8373"/>
                    <a:pt x="1638" y="7302"/>
                    <a:pt x="1638" y="6073"/>
                  </a:cubicBezTo>
                  <a:cubicBezTo>
                    <a:pt x="1638" y="5285"/>
                    <a:pt x="1922" y="4624"/>
                    <a:pt x="2363" y="4057"/>
                  </a:cubicBezTo>
                  <a:lnTo>
                    <a:pt x="3529" y="5254"/>
                  </a:lnTo>
                  <a:lnTo>
                    <a:pt x="5797" y="3017"/>
                  </a:lnTo>
                  <a:lnTo>
                    <a:pt x="2899" y="119"/>
                  </a:lnTo>
                  <a:cubicBezTo>
                    <a:pt x="2820" y="40"/>
                    <a:pt x="2717" y="0"/>
                    <a:pt x="261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04" name="Google Shape;8104;p78"/>
          <p:cNvSpPr/>
          <p:nvPr/>
        </p:nvSpPr>
        <p:spPr>
          <a:xfrm>
            <a:off x="1697481" y="1308742"/>
            <a:ext cx="364453" cy="369419"/>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5" name="Google Shape;8105;p78"/>
          <p:cNvSpPr/>
          <p:nvPr/>
        </p:nvSpPr>
        <p:spPr>
          <a:xfrm>
            <a:off x="1722323" y="1744044"/>
            <a:ext cx="314767" cy="371814"/>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06" name="Google Shape;8106;p78"/>
          <p:cNvGrpSpPr/>
          <p:nvPr/>
        </p:nvGrpSpPr>
        <p:grpSpPr>
          <a:xfrm>
            <a:off x="1690803" y="2187015"/>
            <a:ext cx="371814" cy="369974"/>
            <a:chOff x="-42259725" y="3951100"/>
            <a:chExt cx="318225" cy="316650"/>
          </a:xfrm>
        </p:grpSpPr>
        <p:sp>
          <p:nvSpPr>
            <p:cNvPr id="8107" name="Google Shape;8107;p78"/>
            <p:cNvSpPr/>
            <p:nvPr/>
          </p:nvSpPr>
          <p:spPr>
            <a:xfrm>
              <a:off x="-42258150" y="3951100"/>
              <a:ext cx="316650" cy="123675"/>
            </a:xfrm>
            <a:custGeom>
              <a:avLst/>
              <a:gdLst/>
              <a:ahLst/>
              <a:cxnLst/>
              <a:rect l="l" t="t" r="r" b="b"/>
              <a:pathLst>
                <a:path w="12666" h="4947" extrusionOk="0">
                  <a:moveTo>
                    <a:pt x="2868" y="820"/>
                  </a:moveTo>
                  <a:cubicBezTo>
                    <a:pt x="3120" y="820"/>
                    <a:pt x="3277" y="1009"/>
                    <a:pt x="3277" y="1261"/>
                  </a:cubicBezTo>
                  <a:lnTo>
                    <a:pt x="3277" y="2899"/>
                  </a:lnTo>
                  <a:cubicBezTo>
                    <a:pt x="3277" y="3151"/>
                    <a:pt x="3057" y="3308"/>
                    <a:pt x="2868" y="3308"/>
                  </a:cubicBezTo>
                  <a:cubicBezTo>
                    <a:pt x="2647" y="3308"/>
                    <a:pt x="2490" y="3119"/>
                    <a:pt x="2427" y="2899"/>
                  </a:cubicBezTo>
                  <a:lnTo>
                    <a:pt x="2427" y="1261"/>
                  </a:lnTo>
                  <a:cubicBezTo>
                    <a:pt x="2427" y="1009"/>
                    <a:pt x="2647" y="851"/>
                    <a:pt x="2868" y="820"/>
                  </a:cubicBezTo>
                  <a:close/>
                  <a:moveTo>
                    <a:pt x="9767" y="820"/>
                  </a:moveTo>
                  <a:cubicBezTo>
                    <a:pt x="9988" y="820"/>
                    <a:pt x="10145" y="1009"/>
                    <a:pt x="10145" y="1261"/>
                  </a:cubicBezTo>
                  <a:lnTo>
                    <a:pt x="10145" y="2899"/>
                  </a:lnTo>
                  <a:cubicBezTo>
                    <a:pt x="10145" y="3151"/>
                    <a:pt x="9956" y="3308"/>
                    <a:pt x="9767" y="3308"/>
                  </a:cubicBezTo>
                  <a:cubicBezTo>
                    <a:pt x="9515" y="3308"/>
                    <a:pt x="9358" y="3119"/>
                    <a:pt x="9326" y="2899"/>
                  </a:cubicBezTo>
                  <a:lnTo>
                    <a:pt x="9326" y="1261"/>
                  </a:lnTo>
                  <a:cubicBezTo>
                    <a:pt x="9326" y="1009"/>
                    <a:pt x="9515" y="851"/>
                    <a:pt x="9767" y="820"/>
                  </a:cubicBezTo>
                  <a:close/>
                  <a:moveTo>
                    <a:pt x="2868" y="0"/>
                  </a:moveTo>
                  <a:cubicBezTo>
                    <a:pt x="2206" y="0"/>
                    <a:pt x="1639" y="536"/>
                    <a:pt x="1608" y="1229"/>
                  </a:cubicBezTo>
                  <a:lnTo>
                    <a:pt x="1608" y="1639"/>
                  </a:lnTo>
                  <a:lnTo>
                    <a:pt x="1230" y="1639"/>
                  </a:lnTo>
                  <a:cubicBezTo>
                    <a:pt x="536" y="1639"/>
                    <a:pt x="1" y="2206"/>
                    <a:pt x="1" y="2867"/>
                  </a:cubicBezTo>
                  <a:lnTo>
                    <a:pt x="1" y="4947"/>
                  </a:lnTo>
                  <a:lnTo>
                    <a:pt x="12666" y="4947"/>
                  </a:lnTo>
                  <a:lnTo>
                    <a:pt x="12666" y="2867"/>
                  </a:lnTo>
                  <a:cubicBezTo>
                    <a:pt x="12634" y="2206"/>
                    <a:pt x="12036" y="1639"/>
                    <a:pt x="11374" y="1639"/>
                  </a:cubicBezTo>
                  <a:lnTo>
                    <a:pt x="10996" y="1639"/>
                  </a:lnTo>
                  <a:lnTo>
                    <a:pt x="10996" y="1229"/>
                  </a:lnTo>
                  <a:cubicBezTo>
                    <a:pt x="10996" y="536"/>
                    <a:pt x="10429" y="0"/>
                    <a:pt x="9767" y="0"/>
                  </a:cubicBezTo>
                  <a:cubicBezTo>
                    <a:pt x="9106" y="0"/>
                    <a:pt x="8539" y="536"/>
                    <a:pt x="8507" y="1229"/>
                  </a:cubicBezTo>
                  <a:lnTo>
                    <a:pt x="8507" y="1639"/>
                  </a:lnTo>
                  <a:lnTo>
                    <a:pt x="4097" y="1639"/>
                  </a:lnTo>
                  <a:lnTo>
                    <a:pt x="4097" y="1229"/>
                  </a:lnTo>
                  <a:cubicBezTo>
                    <a:pt x="4097" y="536"/>
                    <a:pt x="3561" y="0"/>
                    <a:pt x="286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8" name="Google Shape;8108;p78"/>
            <p:cNvSpPr/>
            <p:nvPr/>
          </p:nvSpPr>
          <p:spPr>
            <a:xfrm>
              <a:off x="-42259725" y="4096800"/>
              <a:ext cx="316650" cy="170950"/>
            </a:xfrm>
            <a:custGeom>
              <a:avLst/>
              <a:gdLst/>
              <a:ahLst/>
              <a:cxnLst/>
              <a:rect l="l" t="t" r="r" b="b"/>
              <a:pathLst>
                <a:path w="12666" h="6838" extrusionOk="0">
                  <a:moveTo>
                    <a:pt x="1" y="1"/>
                  </a:moveTo>
                  <a:lnTo>
                    <a:pt x="1" y="5640"/>
                  </a:lnTo>
                  <a:lnTo>
                    <a:pt x="32" y="5640"/>
                  </a:lnTo>
                  <a:cubicBezTo>
                    <a:pt x="32" y="6302"/>
                    <a:pt x="568" y="6837"/>
                    <a:pt x="1261" y="6837"/>
                  </a:cubicBezTo>
                  <a:lnTo>
                    <a:pt x="11437" y="6837"/>
                  </a:lnTo>
                  <a:cubicBezTo>
                    <a:pt x="12099" y="6837"/>
                    <a:pt x="12666" y="6302"/>
                    <a:pt x="12666" y="5640"/>
                  </a:cubicBezTo>
                  <a:lnTo>
                    <a:pt x="1266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9" name="Google Shape;8109;p78"/>
          <p:cNvGrpSpPr/>
          <p:nvPr/>
        </p:nvGrpSpPr>
        <p:grpSpPr>
          <a:xfrm>
            <a:off x="3889164" y="1366036"/>
            <a:ext cx="370879" cy="337755"/>
            <a:chOff x="-40378075" y="3267450"/>
            <a:chExt cx="317425" cy="289075"/>
          </a:xfrm>
        </p:grpSpPr>
        <p:sp>
          <p:nvSpPr>
            <p:cNvPr id="8110" name="Google Shape;8110;p78"/>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1" name="Google Shape;8111;p78"/>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2" name="Google Shape;8112;p78"/>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3" name="Google Shape;8113;p78"/>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14" name="Google Shape;8114;p78"/>
          <p:cNvGrpSpPr/>
          <p:nvPr/>
        </p:nvGrpSpPr>
        <p:grpSpPr>
          <a:xfrm>
            <a:off x="3892830" y="1767304"/>
            <a:ext cx="363548" cy="369974"/>
            <a:chOff x="-40372575" y="3604550"/>
            <a:chExt cx="311150" cy="316650"/>
          </a:xfrm>
        </p:grpSpPr>
        <p:sp>
          <p:nvSpPr>
            <p:cNvPr id="8115" name="Google Shape;8115;p78"/>
            <p:cNvSpPr/>
            <p:nvPr/>
          </p:nvSpPr>
          <p:spPr>
            <a:xfrm>
              <a:off x="-40372575"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6" name="Google Shape;8116;p78"/>
            <p:cNvSpPr/>
            <p:nvPr/>
          </p:nvSpPr>
          <p:spPr>
            <a:xfrm>
              <a:off x="-40312700"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7" name="Google Shape;8117;p78"/>
            <p:cNvSpPr/>
            <p:nvPr/>
          </p:nvSpPr>
          <p:spPr>
            <a:xfrm>
              <a:off x="-40250475"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18" name="Google Shape;8118;p78"/>
          <p:cNvSpPr/>
          <p:nvPr/>
        </p:nvSpPr>
        <p:spPr>
          <a:xfrm>
            <a:off x="3896162" y="2210581"/>
            <a:ext cx="362613" cy="371902"/>
          </a:xfrm>
          <a:custGeom>
            <a:avLst/>
            <a:gdLst/>
            <a:ahLst/>
            <a:cxnLst/>
            <a:rect l="l" t="t" r="r" b="b"/>
            <a:pathLst>
              <a:path w="12414" h="12732" extrusionOk="0">
                <a:moveTo>
                  <a:pt x="11965" y="0"/>
                </a:moveTo>
                <a:cubicBezTo>
                  <a:pt x="11946" y="0"/>
                  <a:pt x="11928" y="1"/>
                  <a:pt x="11910" y="4"/>
                </a:cubicBezTo>
                <a:lnTo>
                  <a:pt x="4474" y="1642"/>
                </a:lnTo>
                <a:cubicBezTo>
                  <a:pt x="4254" y="1705"/>
                  <a:pt x="4128" y="1862"/>
                  <a:pt x="4128" y="2051"/>
                </a:cubicBezTo>
                <a:lnTo>
                  <a:pt x="4128" y="9108"/>
                </a:lnTo>
                <a:cubicBezTo>
                  <a:pt x="3718" y="8793"/>
                  <a:pt x="3120" y="8541"/>
                  <a:pt x="2490" y="8541"/>
                </a:cubicBezTo>
                <a:cubicBezTo>
                  <a:pt x="1103" y="8541"/>
                  <a:pt x="1" y="9486"/>
                  <a:pt x="1" y="10652"/>
                </a:cubicBezTo>
                <a:cubicBezTo>
                  <a:pt x="1" y="11786"/>
                  <a:pt x="1103" y="12731"/>
                  <a:pt x="2490" y="12731"/>
                </a:cubicBezTo>
                <a:cubicBezTo>
                  <a:pt x="3876" y="12731"/>
                  <a:pt x="4979" y="11786"/>
                  <a:pt x="4979" y="10652"/>
                </a:cubicBezTo>
                <a:lnTo>
                  <a:pt x="4979" y="4887"/>
                </a:lnTo>
                <a:lnTo>
                  <a:pt x="11595" y="3438"/>
                </a:lnTo>
                <a:lnTo>
                  <a:pt x="11595" y="7502"/>
                </a:lnTo>
                <a:cubicBezTo>
                  <a:pt x="11154" y="7187"/>
                  <a:pt x="10555" y="6935"/>
                  <a:pt x="9925" y="6935"/>
                </a:cubicBezTo>
                <a:cubicBezTo>
                  <a:pt x="8570" y="6935"/>
                  <a:pt x="7467" y="7880"/>
                  <a:pt x="7467" y="9014"/>
                </a:cubicBezTo>
                <a:cubicBezTo>
                  <a:pt x="7467" y="10180"/>
                  <a:pt x="8570" y="11125"/>
                  <a:pt x="9925" y="11125"/>
                </a:cubicBezTo>
                <a:cubicBezTo>
                  <a:pt x="11311" y="11125"/>
                  <a:pt x="12414" y="10180"/>
                  <a:pt x="12414" y="9014"/>
                </a:cubicBezTo>
                <a:lnTo>
                  <a:pt x="12414" y="445"/>
                </a:lnTo>
                <a:cubicBezTo>
                  <a:pt x="12414" y="182"/>
                  <a:pt x="12197" y="0"/>
                  <a:pt x="119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19" name="Google Shape;8119;p78"/>
          <p:cNvGrpSpPr/>
          <p:nvPr/>
        </p:nvGrpSpPr>
        <p:grpSpPr>
          <a:xfrm>
            <a:off x="2616780" y="2659967"/>
            <a:ext cx="399038" cy="372165"/>
            <a:chOff x="-38542250" y="3220175"/>
            <a:chExt cx="341525" cy="318525"/>
          </a:xfrm>
        </p:grpSpPr>
        <p:sp>
          <p:nvSpPr>
            <p:cNvPr id="8120" name="Google Shape;8120;p78"/>
            <p:cNvSpPr/>
            <p:nvPr/>
          </p:nvSpPr>
          <p:spPr>
            <a:xfrm>
              <a:off x="-38542250" y="3440725"/>
              <a:ext cx="101750" cy="97975"/>
            </a:xfrm>
            <a:custGeom>
              <a:avLst/>
              <a:gdLst/>
              <a:ahLst/>
              <a:cxnLst/>
              <a:rect l="l" t="t" r="r" b="b"/>
              <a:pathLst>
                <a:path w="4070" h="3919" extrusionOk="0">
                  <a:moveTo>
                    <a:pt x="1455" y="0"/>
                  </a:moveTo>
                  <a:lnTo>
                    <a:pt x="1013" y="2489"/>
                  </a:lnTo>
                  <a:lnTo>
                    <a:pt x="289" y="3214"/>
                  </a:lnTo>
                  <a:cubicBezTo>
                    <a:pt x="1" y="3502"/>
                    <a:pt x="280" y="3919"/>
                    <a:pt x="597" y="3919"/>
                  </a:cubicBezTo>
                  <a:cubicBezTo>
                    <a:pt x="695" y="3919"/>
                    <a:pt x="798" y="3878"/>
                    <a:pt x="887" y="3781"/>
                  </a:cubicBezTo>
                  <a:lnTo>
                    <a:pt x="1612" y="3088"/>
                  </a:lnTo>
                  <a:lnTo>
                    <a:pt x="4069" y="2647"/>
                  </a:lnTo>
                  <a:lnTo>
                    <a:pt x="14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1" name="Google Shape;8121;p78"/>
            <p:cNvSpPr/>
            <p:nvPr/>
          </p:nvSpPr>
          <p:spPr>
            <a:xfrm>
              <a:off x="-38494875" y="3354075"/>
              <a:ext cx="141800" cy="141025"/>
            </a:xfrm>
            <a:custGeom>
              <a:avLst/>
              <a:gdLst/>
              <a:ahLst/>
              <a:cxnLst/>
              <a:rect l="l" t="t" r="r" b="b"/>
              <a:pathLst>
                <a:path w="5672" h="5641" extrusionOk="0">
                  <a:moveTo>
                    <a:pt x="2742" y="1"/>
                  </a:moveTo>
                  <a:lnTo>
                    <a:pt x="1" y="2710"/>
                  </a:lnTo>
                  <a:lnTo>
                    <a:pt x="2931" y="5640"/>
                  </a:lnTo>
                  <a:lnTo>
                    <a:pt x="5671" y="2899"/>
                  </a:lnTo>
                  <a:lnTo>
                    <a:pt x="274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2" name="Google Shape;8122;p78"/>
            <p:cNvSpPr/>
            <p:nvPr/>
          </p:nvSpPr>
          <p:spPr>
            <a:xfrm>
              <a:off x="-38432050" y="3220175"/>
              <a:ext cx="231325" cy="192225"/>
            </a:xfrm>
            <a:custGeom>
              <a:avLst/>
              <a:gdLst/>
              <a:ahLst/>
              <a:cxnLst/>
              <a:rect l="l" t="t" r="r" b="b"/>
              <a:pathLst>
                <a:path w="9253" h="7689" extrusionOk="0">
                  <a:moveTo>
                    <a:pt x="3442" y="1"/>
                  </a:moveTo>
                  <a:cubicBezTo>
                    <a:pt x="3127" y="1"/>
                    <a:pt x="2812" y="127"/>
                    <a:pt x="2591" y="379"/>
                  </a:cubicBezTo>
                  <a:lnTo>
                    <a:pt x="292" y="2647"/>
                  </a:lnTo>
                  <a:cubicBezTo>
                    <a:pt x="1" y="2962"/>
                    <a:pt x="287" y="3370"/>
                    <a:pt x="607" y="3370"/>
                  </a:cubicBezTo>
                  <a:cubicBezTo>
                    <a:pt x="704" y="3370"/>
                    <a:pt x="803" y="3333"/>
                    <a:pt x="890" y="3246"/>
                  </a:cubicBezTo>
                  <a:lnTo>
                    <a:pt x="3190" y="946"/>
                  </a:lnTo>
                  <a:cubicBezTo>
                    <a:pt x="3269" y="867"/>
                    <a:pt x="3371" y="828"/>
                    <a:pt x="3474" y="828"/>
                  </a:cubicBezTo>
                  <a:cubicBezTo>
                    <a:pt x="3576" y="828"/>
                    <a:pt x="3678" y="867"/>
                    <a:pt x="3757" y="946"/>
                  </a:cubicBezTo>
                  <a:lnTo>
                    <a:pt x="4198" y="1387"/>
                  </a:lnTo>
                  <a:lnTo>
                    <a:pt x="827" y="4758"/>
                  </a:lnTo>
                  <a:lnTo>
                    <a:pt x="3726" y="7688"/>
                  </a:lnTo>
                  <a:lnTo>
                    <a:pt x="7821" y="3593"/>
                  </a:lnTo>
                  <a:cubicBezTo>
                    <a:pt x="9253" y="2161"/>
                    <a:pt x="8028" y="43"/>
                    <a:pt x="6392" y="43"/>
                  </a:cubicBezTo>
                  <a:cubicBezTo>
                    <a:pt x="5868" y="43"/>
                    <a:pt x="5301" y="261"/>
                    <a:pt x="4765" y="789"/>
                  </a:cubicBezTo>
                  <a:cubicBezTo>
                    <a:pt x="4324" y="379"/>
                    <a:pt x="4041" y="1"/>
                    <a:pt x="344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3" name="Google Shape;8123;p78"/>
          <p:cNvGrpSpPr/>
          <p:nvPr/>
        </p:nvGrpSpPr>
        <p:grpSpPr>
          <a:xfrm>
            <a:off x="2638712" y="3119337"/>
            <a:ext cx="369974" cy="369068"/>
            <a:chOff x="-38537400" y="3588000"/>
            <a:chExt cx="316650" cy="315875"/>
          </a:xfrm>
        </p:grpSpPr>
        <p:sp>
          <p:nvSpPr>
            <p:cNvPr id="8124" name="Google Shape;8124;p78"/>
            <p:cNvSpPr/>
            <p:nvPr/>
          </p:nvSpPr>
          <p:spPr>
            <a:xfrm>
              <a:off x="-38327900" y="3719550"/>
              <a:ext cx="20500" cy="41750"/>
            </a:xfrm>
            <a:custGeom>
              <a:avLst/>
              <a:gdLst/>
              <a:ahLst/>
              <a:cxnLst/>
              <a:rect l="l" t="t" r="r" b="b"/>
              <a:pathLst>
                <a:path w="820" h="1670" extrusionOk="0">
                  <a:moveTo>
                    <a:pt x="1" y="0"/>
                  </a:moveTo>
                  <a:lnTo>
                    <a:pt x="1" y="1229"/>
                  </a:lnTo>
                  <a:cubicBezTo>
                    <a:pt x="1" y="1449"/>
                    <a:pt x="190" y="1607"/>
                    <a:pt x="442" y="1670"/>
                  </a:cubicBezTo>
                  <a:cubicBezTo>
                    <a:pt x="631" y="1607"/>
                    <a:pt x="820" y="1449"/>
                    <a:pt x="820" y="1229"/>
                  </a:cubicBezTo>
                  <a:lnTo>
                    <a:pt x="82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5" name="Google Shape;8125;p78"/>
            <p:cNvSpPr/>
            <p:nvPr/>
          </p:nvSpPr>
          <p:spPr>
            <a:xfrm>
              <a:off x="-38452350" y="3719550"/>
              <a:ext cx="21300" cy="41750"/>
            </a:xfrm>
            <a:custGeom>
              <a:avLst/>
              <a:gdLst/>
              <a:ahLst/>
              <a:cxnLst/>
              <a:rect l="l" t="t" r="r" b="b"/>
              <a:pathLst>
                <a:path w="852" h="1670" extrusionOk="0">
                  <a:moveTo>
                    <a:pt x="1" y="0"/>
                  </a:moveTo>
                  <a:lnTo>
                    <a:pt x="1" y="1229"/>
                  </a:lnTo>
                  <a:cubicBezTo>
                    <a:pt x="1" y="1449"/>
                    <a:pt x="221" y="1607"/>
                    <a:pt x="410" y="1670"/>
                  </a:cubicBezTo>
                  <a:cubicBezTo>
                    <a:pt x="631" y="1607"/>
                    <a:pt x="851" y="1449"/>
                    <a:pt x="851" y="1229"/>
                  </a:cubicBezTo>
                  <a:lnTo>
                    <a:pt x="85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6" name="Google Shape;8126;p78"/>
            <p:cNvSpPr/>
            <p:nvPr/>
          </p:nvSpPr>
          <p:spPr>
            <a:xfrm>
              <a:off x="-38516925" y="3759700"/>
              <a:ext cx="275700" cy="144175"/>
            </a:xfrm>
            <a:custGeom>
              <a:avLst/>
              <a:gdLst/>
              <a:ahLst/>
              <a:cxnLst/>
              <a:rect l="l" t="t" r="r" b="b"/>
              <a:pathLst>
                <a:path w="11028" h="5767" extrusionOk="0">
                  <a:moveTo>
                    <a:pt x="7152" y="1671"/>
                  </a:moveTo>
                  <a:cubicBezTo>
                    <a:pt x="7404" y="1671"/>
                    <a:pt x="7593" y="1860"/>
                    <a:pt x="7593" y="2112"/>
                  </a:cubicBezTo>
                  <a:lnTo>
                    <a:pt x="7593" y="3750"/>
                  </a:lnTo>
                  <a:cubicBezTo>
                    <a:pt x="7593" y="4002"/>
                    <a:pt x="7404" y="4159"/>
                    <a:pt x="7152" y="4159"/>
                  </a:cubicBezTo>
                  <a:lnTo>
                    <a:pt x="3844" y="4159"/>
                  </a:lnTo>
                  <a:cubicBezTo>
                    <a:pt x="3624" y="4159"/>
                    <a:pt x="3434" y="3939"/>
                    <a:pt x="3434" y="3750"/>
                  </a:cubicBezTo>
                  <a:lnTo>
                    <a:pt x="3434" y="2112"/>
                  </a:lnTo>
                  <a:cubicBezTo>
                    <a:pt x="3434" y="1860"/>
                    <a:pt x="3624" y="1671"/>
                    <a:pt x="3844" y="1671"/>
                  </a:cubicBezTo>
                  <a:close/>
                  <a:moveTo>
                    <a:pt x="0" y="1"/>
                  </a:moveTo>
                  <a:lnTo>
                    <a:pt x="0" y="4537"/>
                  </a:lnTo>
                  <a:cubicBezTo>
                    <a:pt x="0" y="5199"/>
                    <a:pt x="568" y="5766"/>
                    <a:pt x="1261" y="5766"/>
                  </a:cubicBezTo>
                  <a:lnTo>
                    <a:pt x="9798" y="5766"/>
                  </a:lnTo>
                  <a:cubicBezTo>
                    <a:pt x="10460" y="5766"/>
                    <a:pt x="11027" y="5199"/>
                    <a:pt x="11027" y="4537"/>
                  </a:cubicBezTo>
                  <a:lnTo>
                    <a:pt x="11027" y="1"/>
                  </a:lnTo>
                  <a:lnTo>
                    <a:pt x="9168" y="1"/>
                  </a:lnTo>
                  <a:cubicBezTo>
                    <a:pt x="9011" y="473"/>
                    <a:pt x="8538" y="851"/>
                    <a:pt x="8003" y="851"/>
                  </a:cubicBezTo>
                  <a:cubicBezTo>
                    <a:pt x="7436" y="851"/>
                    <a:pt x="6995" y="473"/>
                    <a:pt x="6806" y="1"/>
                  </a:cubicBezTo>
                  <a:lnTo>
                    <a:pt x="4159" y="1"/>
                  </a:lnTo>
                  <a:cubicBezTo>
                    <a:pt x="4002" y="473"/>
                    <a:pt x="3560" y="851"/>
                    <a:pt x="2993" y="851"/>
                  </a:cubicBezTo>
                  <a:cubicBezTo>
                    <a:pt x="2489" y="851"/>
                    <a:pt x="2017" y="536"/>
                    <a:pt x="185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7" name="Google Shape;8127;p78"/>
            <p:cNvSpPr/>
            <p:nvPr/>
          </p:nvSpPr>
          <p:spPr>
            <a:xfrm>
              <a:off x="-38537400" y="3588000"/>
              <a:ext cx="316650" cy="151250"/>
            </a:xfrm>
            <a:custGeom>
              <a:avLst/>
              <a:gdLst/>
              <a:ahLst/>
              <a:cxnLst/>
              <a:rect l="l" t="t" r="r" b="b"/>
              <a:pathLst>
                <a:path w="12666" h="6050" extrusionOk="0">
                  <a:moveTo>
                    <a:pt x="7971" y="820"/>
                  </a:moveTo>
                  <a:cubicBezTo>
                    <a:pt x="8223" y="820"/>
                    <a:pt x="8381" y="1009"/>
                    <a:pt x="8412" y="1229"/>
                  </a:cubicBezTo>
                  <a:lnTo>
                    <a:pt x="8412" y="1639"/>
                  </a:lnTo>
                  <a:lnTo>
                    <a:pt x="4253" y="1639"/>
                  </a:lnTo>
                  <a:lnTo>
                    <a:pt x="4253" y="1229"/>
                  </a:lnTo>
                  <a:cubicBezTo>
                    <a:pt x="4253" y="1009"/>
                    <a:pt x="4443" y="851"/>
                    <a:pt x="4663" y="820"/>
                  </a:cubicBezTo>
                  <a:close/>
                  <a:moveTo>
                    <a:pt x="4632" y="1"/>
                  </a:moveTo>
                  <a:cubicBezTo>
                    <a:pt x="3970" y="1"/>
                    <a:pt x="3403" y="536"/>
                    <a:pt x="3403" y="1229"/>
                  </a:cubicBezTo>
                  <a:lnTo>
                    <a:pt x="3403" y="1639"/>
                  </a:lnTo>
                  <a:lnTo>
                    <a:pt x="1229" y="1639"/>
                  </a:lnTo>
                  <a:cubicBezTo>
                    <a:pt x="536" y="1639"/>
                    <a:pt x="0" y="2175"/>
                    <a:pt x="0" y="2868"/>
                  </a:cubicBezTo>
                  <a:lnTo>
                    <a:pt x="0" y="5609"/>
                  </a:lnTo>
                  <a:cubicBezTo>
                    <a:pt x="0" y="5861"/>
                    <a:pt x="189" y="6050"/>
                    <a:pt x="378" y="6050"/>
                  </a:cubicBezTo>
                  <a:lnTo>
                    <a:pt x="2584" y="6050"/>
                  </a:lnTo>
                  <a:lnTo>
                    <a:pt x="2584" y="4821"/>
                  </a:lnTo>
                  <a:cubicBezTo>
                    <a:pt x="2584" y="4600"/>
                    <a:pt x="2804" y="4380"/>
                    <a:pt x="3025" y="4380"/>
                  </a:cubicBezTo>
                  <a:lnTo>
                    <a:pt x="4663" y="4380"/>
                  </a:lnTo>
                  <a:cubicBezTo>
                    <a:pt x="4915" y="4380"/>
                    <a:pt x="5104" y="4600"/>
                    <a:pt x="5104" y="4821"/>
                  </a:cubicBezTo>
                  <a:lnTo>
                    <a:pt x="5104" y="6050"/>
                  </a:lnTo>
                  <a:lnTo>
                    <a:pt x="7593" y="6050"/>
                  </a:lnTo>
                  <a:lnTo>
                    <a:pt x="7593" y="4821"/>
                  </a:lnTo>
                  <a:cubicBezTo>
                    <a:pt x="7593" y="4600"/>
                    <a:pt x="7782" y="4380"/>
                    <a:pt x="7971" y="4380"/>
                  </a:cubicBezTo>
                  <a:lnTo>
                    <a:pt x="9641" y="4380"/>
                  </a:lnTo>
                  <a:cubicBezTo>
                    <a:pt x="9861" y="4380"/>
                    <a:pt x="10019" y="4600"/>
                    <a:pt x="10019" y="4821"/>
                  </a:cubicBezTo>
                  <a:lnTo>
                    <a:pt x="10019" y="6050"/>
                  </a:lnTo>
                  <a:lnTo>
                    <a:pt x="12224" y="6050"/>
                  </a:lnTo>
                  <a:cubicBezTo>
                    <a:pt x="12476" y="6050"/>
                    <a:pt x="12665" y="5861"/>
                    <a:pt x="12665" y="5609"/>
                  </a:cubicBezTo>
                  <a:lnTo>
                    <a:pt x="12665" y="2868"/>
                  </a:lnTo>
                  <a:cubicBezTo>
                    <a:pt x="12665" y="2238"/>
                    <a:pt x="12067" y="1639"/>
                    <a:pt x="11405" y="1639"/>
                  </a:cubicBezTo>
                  <a:lnTo>
                    <a:pt x="9200" y="1639"/>
                  </a:lnTo>
                  <a:lnTo>
                    <a:pt x="9200" y="1229"/>
                  </a:lnTo>
                  <a:cubicBezTo>
                    <a:pt x="9200" y="568"/>
                    <a:pt x="8664" y="32"/>
                    <a:pt x="79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28" name="Google Shape;8128;p78"/>
          <p:cNvGrpSpPr/>
          <p:nvPr/>
        </p:nvGrpSpPr>
        <p:grpSpPr>
          <a:xfrm>
            <a:off x="2637792" y="3576866"/>
            <a:ext cx="371814" cy="369974"/>
            <a:chOff x="-38538975" y="3954250"/>
            <a:chExt cx="318225" cy="316650"/>
          </a:xfrm>
        </p:grpSpPr>
        <p:sp>
          <p:nvSpPr>
            <p:cNvPr id="8129" name="Google Shape;8129;p78"/>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0" name="Google Shape;8130;p78"/>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1" name="Google Shape;8131;p78"/>
          <p:cNvGrpSpPr/>
          <p:nvPr/>
        </p:nvGrpSpPr>
        <p:grpSpPr>
          <a:xfrm>
            <a:off x="3955104" y="3571793"/>
            <a:ext cx="375465" cy="371814"/>
            <a:chOff x="-37385100" y="3949908"/>
            <a:chExt cx="321350" cy="318225"/>
          </a:xfrm>
        </p:grpSpPr>
        <p:sp>
          <p:nvSpPr>
            <p:cNvPr id="8132" name="Google Shape;8132;p78"/>
            <p:cNvSpPr/>
            <p:nvPr/>
          </p:nvSpPr>
          <p:spPr>
            <a:xfrm>
              <a:off x="-37190575"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3" name="Google Shape;8133;p78"/>
            <p:cNvSpPr/>
            <p:nvPr/>
          </p:nvSpPr>
          <p:spPr>
            <a:xfrm>
              <a:off x="-37385100"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4" name="Google Shape;8134;p78"/>
          <p:cNvGrpSpPr/>
          <p:nvPr/>
        </p:nvGrpSpPr>
        <p:grpSpPr>
          <a:xfrm>
            <a:off x="2130763" y="1307353"/>
            <a:ext cx="370909" cy="370675"/>
            <a:chOff x="-41895050" y="3217225"/>
            <a:chExt cx="317450" cy="317250"/>
          </a:xfrm>
        </p:grpSpPr>
        <p:sp>
          <p:nvSpPr>
            <p:cNvPr id="8135" name="Google Shape;8135;p78"/>
            <p:cNvSpPr/>
            <p:nvPr/>
          </p:nvSpPr>
          <p:spPr>
            <a:xfrm>
              <a:off x="-41895050" y="3273750"/>
              <a:ext cx="41775" cy="245750"/>
            </a:xfrm>
            <a:custGeom>
              <a:avLst/>
              <a:gdLst/>
              <a:ahLst/>
              <a:cxnLst/>
              <a:rect l="l" t="t" r="r" b="b"/>
              <a:pathLst>
                <a:path w="1671" h="9830" extrusionOk="0">
                  <a:moveTo>
                    <a:pt x="1" y="0"/>
                  </a:moveTo>
                  <a:lnTo>
                    <a:pt x="1" y="9830"/>
                  </a:lnTo>
                  <a:lnTo>
                    <a:pt x="1670" y="8192"/>
                  </a:lnTo>
                  <a:lnTo>
                    <a:pt x="1670" y="1639"/>
                  </a:lnTo>
                  <a:lnTo>
                    <a:pt x="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6" name="Google Shape;8136;p78"/>
            <p:cNvSpPr/>
            <p:nvPr/>
          </p:nvSpPr>
          <p:spPr>
            <a:xfrm>
              <a:off x="-41619375" y="3273750"/>
              <a:ext cx="41775" cy="245750"/>
            </a:xfrm>
            <a:custGeom>
              <a:avLst/>
              <a:gdLst/>
              <a:ahLst/>
              <a:cxnLst/>
              <a:rect l="l" t="t" r="r" b="b"/>
              <a:pathLst>
                <a:path w="1671" h="9830" extrusionOk="0">
                  <a:moveTo>
                    <a:pt x="1670" y="0"/>
                  </a:moveTo>
                  <a:lnTo>
                    <a:pt x="0" y="1639"/>
                  </a:lnTo>
                  <a:lnTo>
                    <a:pt x="0" y="8192"/>
                  </a:lnTo>
                  <a:lnTo>
                    <a:pt x="1670" y="9830"/>
                  </a:lnTo>
                  <a:lnTo>
                    <a:pt x="167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7" name="Google Shape;8137;p78"/>
            <p:cNvSpPr/>
            <p:nvPr/>
          </p:nvSpPr>
          <p:spPr>
            <a:xfrm>
              <a:off x="-41832825" y="3321000"/>
              <a:ext cx="193000" cy="151250"/>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8" name="Google Shape;8138;p78"/>
            <p:cNvSpPr/>
            <p:nvPr/>
          </p:nvSpPr>
          <p:spPr>
            <a:xfrm>
              <a:off x="-41880075" y="3493500"/>
              <a:ext cx="287500" cy="40975"/>
            </a:xfrm>
            <a:custGeom>
              <a:avLst/>
              <a:gdLst/>
              <a:ahLst/>
              <a:cxnLst/>
              <a:rect l="l" t="t" r="r" b="b"/>
              <a:pathLst>
                <a:path w="11500" h="1639" extrusionOk="0">
                  <a:moveTo>
                    <a:pt x="1639" y="0"/>
                  </a:moveTo>
                  <a:lnTo>
                    <a:pt x="0" y="1638"/>
                  </a:lnTo>
                  <a:lnTo>
                    <a:pt x="11500" y="1638"/>
                  </a:lnTo>
                  <a:lnTo>
                    <a:pt x="98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9" name="Google Shape;8139;p78"/>
            <p:cNvSpPr/>
            <p:nvPr/>
          </p:nvSpPr>
          <p:spPr>
            <a:xfrm>
              <a:off x="-41880875" y="3217225"/>
              <a:ext cx="288300" cy="83325"/>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40" name="Google Shape;8140;p78"/>
          <p:cNvGrpSpPr/>
          <p:nvPr/>
        </p:nvGrpSpPr>
        <p:grpSpPr>
          <a:xfrm>
            <a:off x="2130310" y="1744287"/>
            <a:ext cx="371814" cy="369974"/>
            <a:chOff x="-41893475" y="3584850"/>
            <a:chExt cx="318225" cy="316650"/>
          </a:xfrm>
        </p:grpSpPr>
        <p:sp>
          <p:nvSpPr>
            <p:cNvPr id="8141" name="Google Shape;8141;p78"/>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2" name="Google Shape;8142;p78"/>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3" name="Google Shape;8143;p78"/>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4" name="Google Shape;8144;p78"/>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45" name="Google Shape;8145;p78"/>
          <p:cNvSpPr/>
          <p:nvPr/>
        </p:nvSpPr>
        <p:spPr>
          <a:xfrm>
            <a:off x="2133283" y="2188587"/>
            <a:ext cx="371814" cy="369302"/>
          </a:xfrm>
          <a:custGeom>
            <a:avLst/>
            <a:gdLst/>
            <a:ahLst/>
            <a:cxnLst/>
            <a:rect l="l" t="t" r="r" b="b"/>
            <a:pathLst>
              <a:path w="12729" h="12643" extrusionOk="0">
                <a:moveTo>
                  <a:pt x="6365" y="2395"/>
                </a:moveTo>
                <a:cubicBezTo>
                  <a:pt x="7026" y="2395"/>
                  <a:pt x="7562" y="2962"/>
                  <a:pt x="7562" y="3655"/>
                </a:cubicBezTo>
                <a:cubicBezTo>
                  <a:pt x="7562" y="4348"/>
                  <a:pt x="7026" y="4884"/>
                  <a:pt x="6365" y="4884"/>
                </a:cubicBezTo>
                <a:cubicBezTo>
                  <a:pt x="5672" y="4884"/>
                  <a:pt x="5136" y="4348"/>
                  <a:pt x="5136" y="3655"/>
                </a:cubicBezTo>
                <a:cubicBezTo>
                  <a:pt x="5073" y="2962"/>
                  <a:pt x="5672" y="2395"/>
                  <a:pt x="6365" y="2395"/>
                </a:cubicBezTo>
                <a:close/>
                <a:moveTo>
                  <a:pt x="6806" y="5640"/>
                </a:moveTo>
                <a:lnTo>
                  <a:pt x="8349" y="8192"/>
                </a:lnTo>
                <a:lnTo>
                  <a:pt x="7530" y="8192"/>
                </a:lnTo>
                <a:cubicBezTo>
                  <a:pt x="7373" y="7719"/>
                  <a:pt x="6900" y="7373"/>
                  <a:pt x="6333" y="7373"/>
                </a:cubicBezTo>
                <a:cubicBezTo>
                  <a:pt x="5798" y="7373"/>
                  <a:pt x="5357" y="7719"/>
                  <a:pt x="5167" y="8192"/>
                </a:cubicBezTo>
                <a:lnTo>
                  <a:pt x="4285" y="8192"/>
                </a:lnTo>
                <a:lnTo>
                  <a:pt x="5829" y="5640"/>
                </a:lnTo>
                <a:cubicBezTo>
                  <a:pt x="5987" y="5671"/>
                  <a:pt x="6144" y="5734"/>
                  <a:pt x="6365" y="5734"/>
                </a:cubicBezTo>
                <a:cubicBezTo>
                  <a:pt x="6491" y="5734"/>
                  <a:pt x="6680" y="5671"/>
                  <a:pt x="6806" y="5640"/>
                </a:cubicBezTo>
                <a:close/>
                <a:moveTo>
                  <a:pt x="6365" y="8192"/>
                </a:moveTo>
                <a:cubicBezTo>
                  <a:pt x="6585" y="8192"/>
                  <a:pt x="6743" y="8412"/>
                  <a:pt x="6743" y="8633"/>
                </a:cubicBezTo>
                <a:cubicBezTo>
                  <a:pt x="6743" y="8822"/>
                  <a:pt x="6585" y="9042"/>
                  <a:pt x="6365" y="9042"/>
                </a:cubicBezTo>
                <a:cubicBezTo>
                  <a:pt x="6113" y="9042"/>
                  <a:pt x="5955" y="8822"/>
                  <a:pt x="5955" y="8633"/>
                </a:cubicBezTo>
                <a:cubicBezTo>
                  <a:pt x="5955" y="8412"/>
                  <a:pt x="6144" y="8255"/>
                  <a:pt x="6365" y="8192"/>
                </a:cubicBezTo>
                <a:close/>
                <a:moveTo>
                  <a:pt x="6428" y="0"/>
                </a:moveTo>
                <a:cubicBezTo>
                  <a:pt x="5766" y="0"/>
                  <a:pt x="5199" y="568"/>
                  <a:pt x="5199" y="1229"/>
                </a:cubicBezTo>
                <a:lnTo>
                  <a:pt x="5199" y="2080"/>
                </a:lnTo>
                <a:cubicBezTo>
                  <a:pt x="4695" y="2489"/>
                  <a:pt x="4380" y="3025"/>
                  <a:pt x="4380" y="3718"/>
                </a:cubicBezTo>
                <a:cubicBezTo>
                  <a:pt x="4380" y="4065"/>
                  <a:pt x="4443" y="4380"/>
                  <a:pt x="4600" y="4695"/>
                </a:cubicBezTo>
                <a:lnTo>
                  <a:pt x="2458" y="8286"/>
                </a:lnTo>
                <a:lnTo>
                  <a:pt x="505" y="8286"/>
                </a:lnTo>
                <a:cubicBezTo>
                  <a:pt x="284" y="8286"/>
                  <a:pt x="95" y="8475"/>
                  <a:pt x="95" y="8664"/>
                </a:cubicBezTo>
                <a:cubicBezTo>
                  <a:pt x="1" y="8822"/>
                  <a:pt x="190" y="9042"/>
                  <a:pt x="410" y="9042"/>
                </a:cubicBezTo>
                <a:lnTo>
                  <a:pt x="1859" y="9042"/>
                </a:lnTo>
                <a:cubicBezTo>
                  <a:pt x="1261" y="9987"/>
                  <a:pt x="631" y="10775"/>
                  <a:pt x="631" y="11437"/>
                </a:cubicBezTo>
                <a:cubicBezTo>
                  <a:pt x="631" y="12108"/>
                  <a:pt x="1021" y="12642"/>
                  <a:pt x="1366" y="12642"/>
                </a:cubicBezTo>
                <a:cubicBezTo>
                  <a:pt x="1491" y="12642"/>
                  <a:pt x="1610" y="12572"/>
                  <a:pt x="1702" y="12413"/>
                </a:cubicBezTo>
                <a:lnTo>
                  <a:pt x="3781" y="9074"/>
                </a:lnTo>
                <a:lnTo>
                  <a:pt x="5167" y="9074"/>
                </a:lnTo>
                <a:cubicBezTo>
                  <a:pt x="5325" y="9546"/>
                  <a:pt x="5798" y="9893"/>
                  <a:pt x="6333" y="9893"/>
                </a:cubicBezTo>
                <a:cubicBezTo>
                  <a:pt x="6900" y="9893"/>
                  <a:pt x="7341" y="9546"/>
                  <a:pt x="7530" y="9074"/>
                </a:cubicBezTo>
                <a:lnTo>
                  <a:pt x="8854" y="9074"/>
                </a:lnTo>
                <a:lnTo>
                  <a:pt x="10964" y="12413"/>
                </a:lnTo>
                <a:cubicBezTo>
                  <a:pt x="11056" y="12572"/>
                  <a:pt x="11173" y="12642"/>
                  <a:pt x="11295" y="12642"/>
                </a:cubicBezTo>
                <a:cubicBezTo>
                  <a:pt x="11630" y="12642"/>
                  <a:pt x="12004" y="12108"/>
                  <a:pt x="12004" y="11437"/>
                </a:cubicBezTo>
                <a:cubicBezTo>
                  <a:pt x="12004" y="10775"/>
                  <a:pt x="11374" y="9987"/>
                  <a:pt x="10807" y="9042"/>
                </a:cubicBezTo>
                <a:lnTo>
                  <a:pt x="12288" y="9042"/>
                </a:lnTo>
                <a:cubicBezTo>
                  <a:pt x="12540" y="9042"/>
                  <a:pt x="12729" y="8822"/>
                  <a:pt x="12729" y="8633"/>
                </a:cubicBezTo>
                <a:cubicBezTo>
                  <a:pt x="12729" y="8412"/>
                  <a:pt x="12540" y="8255"/>
                  <a:pt x="12288" y="8255"/>
                </a:cubicBezTo>
                <a:lnTo>
                  <a:pt x="10334" y="8255"/>
                </a:lnTo>
                <a:lnTo>
                  <a:pt x="8192" y="4695"/>
                </a:lnTo>
                <a:cubicBezTo>
                  <a:pt x="8349" y="4380"/>
                  <a:pt x="8475" y="4065"/>
                  <a:pt x="8475" y="3718"/>
                </a:cubicBezTo>
                <a:cubicBezTo>
                  <a:pt x="8475" y="3056"/>
                  <a:pt x="8160" y="2458"/>
                  <a:pt x="7656" y="2080"/>
                </a:cubicBezTo>
                <a:lnTo>
                  <a:pt x="7656" y="1229"/>
                </a:lnTo>
                <a:cubicBezTo>
                  <a:pt x="7656" y="568"/>
                  <a:pt x="7089" y="0"/>
                  <a:pt x="64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6" name="Google Shape;8146;p78"/>
          <p:cNvSpPr/>
          <p:nvPr/>
        </p:nvSpPr>
        <p:spPr>
          <a:xfrm>
            <a:off x="845041" y="2680925"/>
            <a:ext cx="438997" cy="369039"/>
          </a:xfrm>
          <a:custGeom>
            <a:avLst/>
            <a:gdLst/>
            <a:ahLst/>
            <a:cxnLst/>
            <a:rect l="l" t="t" r="r" b="b"/>
            <a:pathLst>
              <a:path w="15029" h="12634" extrusionOk="0">
                <a:moveTo>
                  <a:pt x="10155" y="885"/>
                </a:moveTo>
                <a:cubicBezTo>
                  <a:pt x="10393" y="885"/>
                  <a:pt x="10643" y="915"/>
                  <a:pt x="10901" y="977"/>
                </a:cubicBezTo>
                <a:cubicBezTo>
                  <a:pt x="10586" y="2332"/>
                  <a:pt x="9546" y="2994"/>
                  <a:pt x="8475" y="3025"/>
                </a:cubicBezTo>
                <a:lnTo>
                  <a:pt x="8444" y="3025"/>
                </a:lnTo>
                <a:cubicBezTo>
                  <a:pt x="8192" y="3025"/>
                  <a:pt x="7971" y="2994"/>
                  <a:pt x="7719" y="2899"/>
                </a:cubicBezTo>
                <a:cubicBezTo>
                  <a:pt x="8009" y="1661"/>
                  <a:pt x="8937" y="885"/>
                  <a:pt x="10155" y="885"/>
                </a:cubicBezTo>
                <a:close/>
                <a:moveTo>
                  <a:pt x="9924" y="4348"/>
                </a:moveTo>
                <a:cubicBezTo>
                  <a:pt x="10271" y="4443"/>
                  <a:pt x="11122" y="5262"/>
                  <a:pt x="11122" y="6648"/>
                </a:cubicBezTo>
                <a:cubicBezTo>
                  <a:pt x="11122" y="7247"/>
                  <a:pt x="10996" y="7845"/>
                  <a:pt x="10807" y="8381"/>
                </a:cubicBezTo>
                <a:cubicBezTo>
                  <a:pt x="10744" y="8538"/>
                  <a:pt x="10555" y="8664"/>
                  <a:pt x="10397" y="8664"/>
                </a:cubicBezTo>
                <a:cubicBezTo>
                  <a:pt x="10176" y="8664"/>
                  <a:pt x="9956" y="8475"/>
                  <a:pt x="9956" y="8223"/>
                </a:cubicBezTo>
                <a:cubicBezTo>
                  <a:pt x="9956" y="8066"/>
                  <a:pt x="10807" y="6050"/>
                  <a:pt x="9641" y="5136"/>
                </a:cubicBezTo>
                <a:cubicBezTo>
                  <a:pt x="9546" y="5073"/>
                  <a:pt x="9483" y="4947"/>
                  <a:pt x="9483" y="4789"/>
                </a:cubicBezTo>
                <a:cubicBezTo>
                  <a:pt x="9483" y="4569"/>
                  <a:pt x="9704" y="4348"/>
                  <a:pt x="9924" y="4348"/>
                </a:cubicBezTo>
                <a:close/>
                <a:moveTo>
                  <a:pt x="10176" y="1"/>
                </a:moveTo>
                <a:cubicBezTo>
                  <a:pt x="8948" y="1"/>
                  <a:pt x="7688" y="631"/>
                  <a:pt x="7089" y="2048"/>
                </a:cubicBezTo>
                <a:cubicBezTo>
                  <a:pt x="6711" y="1450"/>
                  <a:pt x="6270" y="1166"/>
                  <a:pt x="5734" y="914"/>
                </a:cubicBezTo>
                <a:cubicBezTo>
                  <a:pt x="5659" y="879"/>
                  <a:pt x="5588" y="863"/>
                  <a:pt x="5522" y="863"/>
                </a:cubicBezTo>
                <a:cubicBezTo>
                  <a:pt x="5118" y="863"/>
                  <a:pt x="4923" y="1449"/>
                  <a:pt x="5356" y="1639"/>
                </a:cubicBezTo>
                <a:cubicBezTo>
                  <a:pt x="5986" y="1954"/>
                  <a:pt x="6459" y="2363"/>
                  <a:pt x="6711" y="3151"/>
                </a:cubicBezTo>
                <a:cubicBezTo>
                  <a:pt x="6207" y="2836"/>
                  <a:pt x="5797" y="2489"/>
                  <a:pt x="5199" y="2489"/>
                </a:cubicBezTo>
                <a:cubicBezTo>
                  <a:pt x="4537" y="2521"/>
                  <a:pt x="3718" y="2868"/>
                  <a:pt x="2993" y="3529"/>
                </a:cubicBezTo>
                <a:cubicBezTo>
                  <a:pt x="0" y="6491"/>
                  <a:pt x="3182" y="12634"/>
                  <a:pt x="5514" y="12634"/>
                </a:cubicBezTo>
                <a:cubicBezTo>
                  <a:pt x="5829" y="12634"/>
                  <a:pt x="6144" y="12571"/>
                  <a:pt x="6427" y="12350"/>
                </a:cubicBezTo>
                <a:cubicBezTo>
                  <a:pt x="6821" y="12098"/>
                  <a:pt x="7050" y="11972"/>
                  <a:pt x="7278" y="11972"/>
                </a:cubicBezTo>
                <a:cubicBezTo>
                  <a:pt x="7506" y="11972"/>
                  <a:pt x="7735" y="12098"/>
                  <a:pt x="8129" y="12350"/>
                </a:cubicBezTo>
                <a:cubicBezTo>
                  <a:pt x="8412" y="12571"/>
                  <a:pt x="8727" y="12634"/>
                  <a:pt x="9042" y="12634"/>
                </a:cubicBezTo>
                <a:cubicBezTo>
                  <a:pt x="11594" y="12634"/>
                  <a:pt x="15028" y="5325"/>
                  <a:pt x="10712" y="2899"/>
                </a:cubicBezTo>
                <a:cubicBezTo>
                  <a:pt x="11405" y="2237"/>
                  <a:pt x="11815" y="1261"/>
                  <a:pt x="11815" y="662"/>
                </a:cubicBezTo>
                <a:cubicBezTo>
                  <a:pt x="11815" y="505"/>
                  <a:pt x="11720" y="347"/>
                  <a:pt x="11563" y="284"/>
                </a:cubicBezTo>
                <a:cubicBezTo>
                  <a:pt x="11090" y="127"/>
                  <a:pt x="10649" y="1"/>
                  <a:pt x="1017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47" name="Google Shape;8147;p78"/>
          <p:cNvGrpSpPr/>
          <p:nvPr/>
        </p:nvGrpSpPr>
        <p:grpSpPr>
          <a:xfrm>
            <a:off x="900338" y="3139579"/>
            <a:ext cx="337522" cy="370909"/>
            <a:chOff x="-39998250" y="3605325"/>
            <a:chExt cx="288875" cy="317450"/>
          </a:xfrm>
        </p:grpSpPr>
        <p:sp>
          <p:nvSpPr>
            <p:cNvPr id="8148" name="Google Shape;8148;p78"/>
            <p:cNvSpPr/>
            <p:nvPr/>
          </p:nvSpPr>
          <p:spPr>
            <a:xfrm>
              <a:off x="-39998250" y="3799600"/>
              <a:ext cx="288875" cy="123175"/>
            </a:xfrm>
            <a:custGeom>
              <a:avLst/>
              <a:gdLst/>
              <a:ahLst/>
              <a:cxnLst/>
              <a:rect l="l" t="t" r="r" b="b"/>
              <a:pathLst>
                <a:path w="11555" h="4927" extrusionOk="0">
                  <a:moveTo>
                    <a:pt x="3679" y="2028"/>
                  </a:moveTo>
                  <a:cubicBezTo>
                    <a:pt x="3931" y="2028"/>
                    <a:pt x="4088" y="2217"/>
                    <a:pt x="4088" y="2469"/>
                  </a:cubicBezTo>
                  <a:cubicBezTo>
                    <a:pt x="4088" y="2721"/>
                    <a:pt x="3868" y="2878"/>
                    <a:pt x="3679" y="2878"/>
                  </a:cubicBezTo>
                  <a:cubicBezTo>
                    <a:pt x="3458" y="2878"/>
                    <a:pt x="3238" y="2658"/>
                    <a:pt x="3238" y="2469"/>
                  </a:cubicBezTo>
                  <a:cubicBezTo>
                    <a:pt x="3238" y="2185"/>
                    <a:pt x="3458" y="2028"/>
                    <a:pt x="3679" y="2028"/>
                  </a:cubicBezTo>
                  <a:close/>
                  <a:moveTo>
                    <a:pt x="7806" y="1618"/>
                  </a:moveTo>
                  <a:cubicBezTo>
                    <a:pt x="8278" y="1618"/>
                    <a:pt x="8656" y="1965"/>
                    <a:pt x="8656" y="2437"/>
                  </a:cubicBezTo>
                  <a:cubicBezTo>
                    <a:pt x="8656" y="2910"/>
                    <a:pt x="8278" y="3256"/>
                    <a:pt x="7806" y="3256"/>
                  </a:cubicBezTo>
                  <a:cubicBezTo>
                    <a:pt x="7333" y="3256"/>
                    <a:pt x="6987" y="2910"/>
                    <a:pt x="6987" y="2437"/>
                  </a:cubicBezTo>
                  <a:cubicBezTo>
                    <a:pt x="6987" y="1965"/>
                    <a:pt x="7333" y="1618"/>
                    <a:pt x="7806" y="1618"/>
                  </a:cubicBezTo>
                  <a:close/>
                  <a:moveTo>
                    <a:pt x="5348" y="2878"/>
                  </a:moveTo>
                  <a:cubicBezTo>
                    <a:pt x="5569" y="2878"/>
                    <a:pt x="5758" y="3067"/>
                    <a:pt x="5758" y="3256"/>
                  </a:cubicBezTo>
                  <a:cubicBezTo>
                    <a:pt x="5758" y="3509"/>
                    <a:pt x="5569" y="3698"/>
                    <a:pt x="5348" y="3698"/>
                  </a:cubicBezTo>
                  <a:cubicBezTo>
                    <a:pt x="5096" y="3698"/>
                    <a:pt x="4907" y="3509"/>
                    <a:pt x="4907" y="3256"/>
                  </a:cubicBezTo>
                  <a:cubicBezTo>
                    <a:pt x="4907" y="3004"/>
                    <a:pt x="5096" y="2878"/>
                    <a:pt x="5348" y="2878"/>
                  </a:cubicBezTo>
                  <a:close/>
                  <a:moveTo>
                    <a:pt x="8249" y="1"/>
                  </a:moveTo>
                  <a:cubicBezTo>
                    <a:pt x="6319" y="1"/>
                    <a:pt x="5400" y="1530"/>
                    <a:pt x="3381" y="1530"/>
                  </a:cubicBezTo>
                  <a:cubicBezTo>
                    <a:pt x="2909" y="1530"/>
                    <a:pt x="2377" y="1447"/>
                    <a:pt x="1757" y="1240"/>
                  </a:cubicBezTo>
                  <a:lnTo>
                    <a:pt x="560" y="2973"/>
                  </a:lnTo>
                  <a:cubicBezTo>
                    <a:pt x="0" y="3812"/>
                    <a:pt x="544" y="4927"/>
                    <a:pt x="1557" y="4927"/>
                  </a:cubicBezTo>
                  <a:cubicBezTo>
                    <a:pt x="1571" y="4927"/>
                    <a:pt x="1585" y="4927"/>
                    <a:pt x="1599" y="4926"/>
                  </a:cubicBezTo>
                  <a:lnTo>
                    <a:pt x="9980" y="4926"/>
                  </a:lnTo>
                  <a:cubicBezTo>
                    <a:pt x="10956" y="4926"/>
                    <a:pt x="11555" y="3761"/>
                    <a:pt x="11019" y="2941"/>
                  </a:cubicBezTo>
                  <a:lnTo>
                    <a:pt x="9003" y="75"/>
                  </a:lnTo>
                  <a:cubicBezTo>
                    <a:pt x="8734" y="24"/>
                    <a:pt x="8484" y="1"/>
                    <a:pt x="824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9" name="Google Shape;8149;p78"/>
            <p:cNvSpPr/>
            <p:nvPr/>
          </p:nvSpPr>
          <p:spPr>
            <a:xfrm>
              <a:off x="-39940950" y="3605325"/>
              <a:ext cx="160700" cy="212050"/>
            </a:xfrm>
            <a:custGeom>
              <a:avLst/>
              <a:gdLst/>
              <a:ahLst/>
              <a:cxnLst/>
              <a:rect l="l" t="t" r="r" b="b"/>
              <a:pathLst>
                <a:path w="6428" h="8482" extrusionOk="0">
                  <a:moveTo>
                    <a:pt x="1891" y="1"/>
                  </a:moveTo>
                  <a:cubicBezTo>
                    <a:pt x="1229" y="1"/>
                    <a:pt x="694" y="568"/>
                    <a:pt x="694" y="1261"/>
                  </a:cubicBezTo>
                  <a:cubicBezTo>
                    <a:pt x="694" y="1828"/>
                    <a:pt x="1040" y="2238"/>
                    <a:pt x="1513" y="2395"/>
                  </a:cubicBezTo>
                  <a:lnTo>
                    <a:pt x="1513" y="5829"/>
                  </a:lnTo>
                  <a:cubicBezTo>
                    <a:pt x="1481" y="6459"/>
                    <a:pt x="1072" y="6774"/>
                    <a:pt x="0" y="8318"/>
                  </a:cubicBezTo>
                  <a:cubicBezTo>
                    <a:pt x="441" y="8433"/>
                    <a:pt x="822" y="8482"/>
                    <a:pt x="1162" y="8482"/>
                  </a:cubicBezTo>
                  <a:cubicBezTo>
                    <a:pt x="3061" y="8482"/>
                    <a:pt x="3671" y="6963"/>
                    <a:pt x="6049" y="6963"/>
                  </a:cubicBezTo>
                  <a:lnTo>
                    <a:pt x="6112" y="6963"/>
                  </a:lnTo>
                  <a:cubicBezTo>
                    <a:pt x="5829" y="6585"/>
                    <a:pt x="5608" y="6333"/>
                    <a:pt x="5608" y="5861"/>
                  </a:cubicBezTo>
                  <a:lnTo>
                    <a:pt x="5608" y="2458"/>
                  </a:lnTo>
                  <a:cubicBezTo>
                    <a:pt x="6081" y="2301"/>
                    <a:pt x="6427" y="1828"/>
                    <a:pt x="6427" y="1261"/>
                  </a:cubicBezTo>
                  <a:cubicBezTo>
                    <a:pt x="6427" y="599"/>
                    <a:pt x="5892" y="1"/>
                    <a:pt x="519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50" name="Google Shape;8150;p78"/>
          <p:cNvGrpSpPr/>
          <p:nvPr/>
        </p:nvGrpSpPr>
        <p:grpSpPr>
          <a:xfrm>
            <a:off x="884112" y="3598043"/>
            <a:ext cx="369974" cy="369945"/>
            <a:chOff x="-40011050" y="3972375"/>
            <a:chExt cx="316650" cy="316625"/>
          </a:xfrm>
        </p:grpSpPr>
        <p:sp>
          <p:nvSpPr>
            <p:cNvPr id="8151" name="Google Shape;8151;p78"/>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2" name="Google Shape;8152;p78"/>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53" name="Google Shape;8153;p78"/>
          <p:cNvGrpSpPr/>
          <p:nvPr/>
        </p:nvGrpSpPr>
        <p:grpSpPr>
          <a:xfrm>
            <a:off x="3116043" y="2662742"/>
            <a:ext cx="266921" cy="369039"/>
            <a:chOff x="-38129425" y="3222550"/>
            <a:chExt cx="228450" cy="315850"/>
          </a:xfrm>
        </p:grpSpPr>
        <p:sp>
          <p:nvSpPr>
            <p:cNvPr id="8154" name="Google Shape;8154;p78"/>
            <p:cNvSpPr/>
            <p:nvPr/>
          </p:nvSpPr>
          <p:spPr>
            <a:xfrm>
              <a:off x="-38129425" y="3222550"/>
              <a:ext cx="228450" cy="227650"/>
            </a:xfrm>
            <a:custGeom>
              <a:avLst/>
              <a:gdLst/>
              <a:ahLst/>
              <a:cxnLst/>
              <a:rect l="l" t="t" r="r" b="b"/>
              <a:pathLst>
                <a:path w="9138" h="9106" extrusionOk="0">
                  <a:moveTo>
                    <a:pt x="4097" y="1292"/>
                  </a:moveTo>
                  <a:cubicBezTo>
                    <a:pt x="4349" y="1292"/>
                    <a:pt x="4538" y="1450"/>
                    <a:pt x="4538" y="1702"/>
                  </a:cubicBezTo>
                  <a:cubicBezTo>
                    <a:pt x="4538" y="1922"/>
                    <a:pt x="4349" y="2111"/>
                    <a:pt x="4160" y="2111"/>
                  </a:cubicBezTo>
                  <a:cubicBezTo>
                    <a:pt x="2994" y="2111"/>
                    <a:pt x="2112" y="3056"/>
                    <a:pt x="2049" y="4222"/>
                  </a:cubicBezTo>
                  <a:cubicBezTo>
                    <a:pt x="2049" y="4443"/>
                    <a:pt x="1860" y="4600"/>
                    <a:pt x="1639" y="4600"/>
                  </a:cubicBezTo>
                  <a:cubicBezTo>
                    <a:pt x="1387" y="4600"/>
                    <a:pt x="1198" y="4411"/>
                    <a:pt x="1198" y="4222"/>
                  </a:cubicBezTo>
                  <a:cubicBezTo>
                    <a:pt x="1198" y="2584"/>
                    <a:pt x="2490" y="1324"/>
                    <a:pt x="4097" y="1292"/>
                  </a:cubicBezTo>
                  <a:close/>
                  <a:moveTo>
                    <a:pt x="4569" y="0"/>
                  </a:moveTo>
                  <a:cubicBezTo>
                    <a:pt x="2049" y="0"/>
                    <a:pt x="1" y="2048"/>
                    <a:pt x="1" y="4569"/>
                  </a:cubicBezTo>
                  <a:cubicBezTo>
                    <a:pt x="1" y="6207"/>
                    <a:pt x="946" y="7688"/>
                    <a:pt x="2332" y="8475"/>
                  </a:cubicBezTo>
                  <a:cubicBezTo>
                    <a:pt x="2458" y="8507"/>
                    <a:pt x="2521" y="8664"/>
                    <a:pt x="2521" y="8822"/>
                  </a:cubicBezTo>
                  <a:lnTo>
                    <a:pt x="2521" y="9105"/>
                  </a:lnTo>
                  <a:lnTo>
                    <a:pt x="6680" y="9105"/>
                  </a:lnTo>
                  <a:lnTo>
                    <a:pt x="6680" y="8822"/>
                  </a:lnTo>
                  <a:cubicBezTo>
                    <a:pt x="6680" y="8696"/>
                    <a:pt x="6743" y="8570"/>
                    <a:pt x="6900" y="8507"/>
                  </a:cubicBezTo>
                  <a:cubicBezTo>
                    <a:pt x="8255" y="7719"/>
                    <a:pt x="9137" y="6270"/>
                    <a:pt x="9137" y="4569"/>
                  </a:cubicBezTo>
                  <a:cubicBezTo>
                    <a:pt x="9137" y="2048"/>
                    <a:pt x="7089" y="32"/>
                    <a:pt x="456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5" name="Google Shape;8155;p78"/>
            <p:cNvSpPr/>
            <p:nvPr/>
          </p:nvSpPr>
          <p:spPr>
            <a:xfrm>
              <a:off x="-38067200" y="3470650"/>
              <a:ext cx="103200" cy="67750"/>
            </a:xfrm>
            <a:custGeom>
              <a:avLst/>
              <a:gdLst/>
              <a:ahLst/>
              <a:cxnLst/>
              <a:rect l="l" t="t" r="r" b="b"/>
              <a:pathLst>
                <a:path w="4128" h="2710" extrusionOk="0">
                  <a:moveTo>
                    <a:pt x="1" y="0"/>
                  </a:moveTo>
                  <a:lnTo>
                    <a:pt x="1" y="662"/>
                  </a:lnTo>
                  <a:cubicBezTo>
                    <a:pt x="1" y="1198"/>
                    <a:pt x="410" y="1702"/>
                    <a:pt x="883" y="1859"/>
                  </a:cubicBezTo>
                  <a:cubicBezTo>
                    <a:pt x="1040" y="2363"/>
                    <a:pt x="1513" y="2710"/>
                    <a:pt x="2049" y="2710"/>
                  </a:cubicBezTo>
                  <a:cubicBezTo>
                    <a:pt x="2647" y="2710"/>
                    <a:pt x="3120" y="2363"/>
                    <a:pt x="3277" y="1859"/>
                  </a:cubicBezTo>
                  <a:cubicBezTo>
                    <a:pt x="3781" y="1702"/>
                    <a:pt x="4128" y="1198"/>
                    <a:pt x="4128" y="662"/>
                  </a:cubicBezTo>
                  <a:lnTo>
                    <a:pt x="41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56" name="Google Shape;8156;p78"/>
          <p:cNvGrpSpPr/>
          <p:nvPr/>
        </p:nvGrpSpPr>
        <p:grpSpPr>
          <a:xfrm>
            <a:off x="3071012" y="3119337"/>
            <a:ext cx="371785" cy="369974"/>
            <a:chOff x="-38172725" y="3588000"/>
            <a:chExt cx="318200" cy="316650"/>
          </a:xfrm>
        </p:grpSpPr>
        <p:sp>
          <p:nvSpPr>
            <p:cNvPr id="8157" name="Google Shape;8157;p78"/>
            <p:cNvSpPr/>
            <p:nvPr/>
          </p:nvSpPr>
          <p:spPr>
            <a:xfrm>
              <a:off x="-38171150" y="3760050"/>
              <a:ext cx="98475" cy="91050"/>
            </a:xfrm>
            <a:custGeom>
              <a:avLst/>
              <a:gdLst/>
              <a:ahLst/>
              <a:cxnLst/>
              <a:rect l="l" t="t" r="r" b="b"/>
              <a:pathLst>
                <a:path w="3939" h="3642" extrusionOk="0">
                  <a:moveTo>
                    <a:pt x="739" y="1"/>
                  </a:moveTo>
                  <a:cubicBezTo>
                    <a:pt x="480" y="1"/>
                    <a:pt x="232" y="12"/>
                    <a:pt x="0" y="18"/>
                  </a:cubicBezTo>
                  <a:cubicBezTo>
                    <a:pt x="95" y="1341"/>
                    <a:pt x="630" y="2602"/>
                    <a:pt x="1512" y="3641"/>
                  </a:cubicBezTo>
                  <a:lnTo>
                    <a:pt x="3938" y="1247"/>
                  </a:lnTo>
                  <a:cubicBezTo>
                    <a:pt x="2844" y="153"/>
                    <a:pt x="1711" y="1"/>
                    <a:pt x="7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8" name="Google Shape;8158;p78"/>
            <p:cNvSpPr/>
            <p:nvPr/>
          </p:nvSpPr>
          <p:spPr>
            <a:xfrm>
              <a:off x="-38172725" y="3641575"/>
              <a:ext cx="144150" cy="133900"/>
            </a:xfrm>
            <a:custGeom>
              <a:avLst/>
              <a:gdLst/>
              <a:ahLst/>
              <a:cxnLst/>
              <a:rect l="l" t="t" r="r" b="b"/>
              <a:pathLst>
                <a:path w="5766" h="5356" extrusionOk="0">
                  <a:moveTo>
                    <a:pt x="1575" y="0"/>
                  </a:moveTo>
                  <a:cubicBezTo>
                    <a:pt x="599" y="1103"/>
                    <a:pt x="95" y="2520"/>
                    <a:pt x="0" y="3907"/>
                  </a:cubicBezTo>
                  <a:cubicBezTo>
                    <a:pt x="213" y="3901"/>
                    <a:pt x="452" y="3891"/>
                    <a:pt x="712" y="3891"/>
                  </a:cubicBezTo>
                  <a:cubicBezTo>
                    <a:pt x="1801" y="3891"/>
                    <a:pt x="3246" y="4059"/>
                    <a:pt x="4568" y="5356"/>
                  </a:cubicBezTo>
                  <a:lnTo>
                    <a:pt x="5766" y="4190"/>
                  </a:lnTo>
                  <a:lnTo>
                    <a:pt x="157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9" name="Google Shape;8159;p78"/>
            <p:cNvSpPr/>
            <p:nvPr/>
          </p:nvSpPr>
          <p:spPr>
            <a:xfrm>
              <a:off x="-38117600" y="3806975"/>
              <a:ext cx="77200" cy="94525"/>
            </a:xfrm>
            <a:custGeom>
              <a:avLst/>
              <a:gdLst/>
              <a:ahLst/>
              <a:cxnLst/>
              <a:rect l="l" t="t" r="r" b="b"/>
              <a:pathLst>
                <a:path w="3088" h="3781" extrusionOk="0">
                  <a:moveTo>
                    <a:pt x="2332" y="0"/>
                  </a:moveTo>
                  <a:lnTo>
                    <a:pt x="0" y="2331"/>
                  </a:lnTo>
                  <a:cubicBezTo>
                    <a:pt x="883" y="3088"/>
                    <a:pt x="1891" y="3592"/>
                    <a:pt x="2962" y="3781"/>
                  </a:cubicBezTo>
                  <a:cubicBezTo>
                    <a:pt x="3088" y="2363"/>
                    <a:pt x="3088" y="1197"/>
                    <a:pt x="23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0" name="Google Shape;8160;p78"/>
            <p:cNvSpPr/>
            <p:nvPr/>
          </p:nvSpPr>
          <p:spPr>
            <a:xfrm>
              <a:off x="-37997875" y="3716375"/>
              <a:ext cx="143350" cy="135500"/>
            </a:xfrm>
            <a:custGeom>
              <a:avLst/>
              <a:gdLst/>
              <a:ahLst/>
              <a:cxnLst/>
              <a:rect l="l" t="t" r="r" b="b"/>
              <a:pathLst>
                <a:path w="5734" h="5420" extrusionOk="0">
                  <a:moveTo>
                    <a:pt x="1197" y="1"/>
                  </a:moveTo>
                  <a:lnTo>
                    <a:pt x="0" y="1230"/>
                  </a:lnTo>
                  <a:lnTo>
                    <a:pt x="4159" y="5420"/>
                  </a:lnTo>
                  <a:cubicBezTo>
                    <a:pt x="5199" y="4191"/>
                    <a:pt x="5703" y="2773"/>
                    <a:pt x="5734" y="1324"/>
                  </a:cubicBezTo>
                  <a:cubicBezTo>
                    <a:pt x="5557" y="1324"/>
                    <a:pt x="5356" y="1329"/>
                    <a:pt x="5135" y="1329"/>
                  </a:cubicBezTo>
                  <a:cubicBezTo>
                    <a:pt x="4098" y="1329"/>
                    <a:pt x="2626" y="1222"/>
                    <a:pt x="119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1" name="Google Shape;8161;p78"/>
            <p:cNvSpPr/>
            <p:nvPr/>
          </p:nvSpPr>
          <p:spPr>
            <a:xfrm>
              <a:off x="-38044350" y="3761275"/>
              <a:ext cx="135500" cy="143375"/>
            </a:xfrm>
            <a:custGeom>
              <a:avLst/>
              <a:gdLst/>
              <a:ahLst/>
              <a:cxnLst/>
              <a:rect l="l" t="t" r="r" b="b"/>
              <a:pathLst>
                <a:path w="5420" h="5735" extrusionOk="0">
                  <a:moveTo>
                    <a:pt x="1261" y="1"/>
                  </a:moveTo>
                  <a:lnTo>
                    <a:pt x="0" y="1261"/>
                  </a:lnTo>
                  <a:cubicBezTo>
                    <a:pt x="1009" y="2679"/>
                    <a:pt x="1009" y="4002"/>
                    <a:pt x="851" y="5735"/>
                  </a:cubicBezTo>
                  <a:lnTo>
                    <a:pt x="1261" y="5735"/>
                  </a:lnTo>
                  <a:cubicBezTo>
                    <a:pt x="2773" y="5735"/>
                    <a:pt x="4254" y="5231"/>
                    <a:pt x="5419" y="4159"/>
                  </a:cubicBezTo>
                  <a:lnTo>
                    <a:pt x="126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2" name="Google Shape;8162;p78"/>
            <p:cNvSpPr/>
            <p:nvPr/>
          </p:nvSpPr>
          <p:spPr>
            <a:xfrm>
              <a:off x="-37997875" y="3588800"/>
              <a:ext cx="89025" cy="97675"/>
            </a:xfrm>
            <a:custGeom>
              <a:avLst/>
              <a:gdLst/>
              <a:ahLst/>
              <a:cxnLst/>
              <a:rect l="l" t="t" r="r" b="b"/>
              <a:pathLst>
                <a:path w="3561" h="3907" extrusionOk="0">
                  <a:moveTo>
                    <a:pt x="158" y="0"/>
                  </a:moveTo>
                  <a:lnTo>
                    <a:pt x="158" y="0"/>
                  </a:lnTo>
                  <a:cubicBezTo>
                    <a:pt x="126" y="977"/>
                    <a:pt x="0" y="2395"/>
                    <a:pt x="1260" y="3907"/>
                  </a:cubicBezTo>
                  <a:lnTo>
                    <a:pt x="3560" y="1544"/>
                  </a:lnTo>
                  <a:cubicBezTo>
                    <a:pt x="2584" y="662"/>
                    <a:pt x="1355" y="158"/>
                    <a:pt x="1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3" name="Google Shape;8163;p78"/>
            <p:cNvSpPr/>
            <p:nvPr/>
          </p:nvSpPr>
          <p:spPr>
            <a:xfrm>
              <a:off x="-38117600" y="3588000"/>
              <a:ext cx="135500" cy="143375"/>
            </a:xfrm>
            <a:custGeom>
              <a:avLst/>
              <a:gdLst/>
              <a:ahLst/>
              <a:cxnLst/>
              <a:rect l="l" t="t" r="r" b="b"/>
              <a:pathLst>
                <a:path w="5420" h="5735" extrusionOk="0">
                  <a:moveTo>
                    <a:pt x="4096" y="1"/>
                  </a:moveTo>
                  <a:lnTo>
                    <a:pt x="4096" y="1"/>
                  </a:lnTo>
                  <a:cubicBezTo>
                    <a:pt x="2647" y="32"/>
                    <a:pt x="1198" y="536"/>
                    <a:pt x="0" y="1576"/>
                  </a:cubicBezTo>
                  <a:lnTo>
                    <a:pt x="4191" y="5735"/>
                  </a:lnTo>
                  <a:lnTo>
                    <a:pt x="5419" y="4506"/>
                  </a:lnTo>
                  <a:cubicBezTo>
                    <a:pt x="3939" y="2805"/>
                    <a:pt x="4065" y="1135"/>
                    <a:pt x="40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4" name="Google Shape;8164;p78"/>
            <p:cNvSpPr/>
            <p:nvPr/>
          </p:nvSpPr>
          <p:spPr>
            <a:xfrm>
              <a:off x="-37953000" y="3641575"/>
              <a:ext cx="97700" cy="86350"/>
            </a:xfrm>
            <a:custGeom>
              <a:avLst/>
              <a:gdLst/>
              <a:ahLst/>
              <a:cxnLst/>
              <a:rect l="l" t="t" r="r" b="b"/>
              <a:pathLst>
                <a:path w="3908" h="3454" extrusionOk="0">
                  <a:moveTo>
                    <a:pt x="2364" y="0"/>
                  </a:moveTo>
                  <a:lnTo>
                    <a:pt x="1" y="2363"/>
                  </a:lnTo>
                  <a:cubicBezTo>
                    <a:pt x="1171" y="3313"/>
                    <a:pt x="2246" y="3453"/>
                    <a:pt x="3155" y="3453"/>
                  </a:cubicBezTo>
                  <a:cubicBezTo>
                    <a:pt x="3421" y="3453"/>
                    <a:pt x="3672" y="3441"/>
                    <a:pt x="3908" y="3434"/>
                  </a:cubicBezTo>
                  <a:cubicBezTo>
                    <a:pt x="3750" y="2205"/>
                    <a:pt x="3246" y="1008"/>
                    <a:pt x="23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5" name="Google Shape;8165;p78"/>
          <p:cNvGrpSpPr/>
          <p:nvPr/>
        </p:nvGrpSpPr>
        <p:grpSpPr>
          <a:xfrm>
            <a:off x="3146914" y="3577772"/>
            <a:ext cx="219981" cy="369974"/>
            <a:chOff x="-38109725" y="3955025"/>
            <a:chExt cx="188275" cy="316650"/>
          </a:xfrm>
        </p:grpSpPr>
        <p:sp>
          <p:nvSpPr>
            <p:cNvPr id="8166" name="Google Shape;8166;p78"/>
            <p:cNvSpPr/>
            <p:nvPr/>
          </p:nvSpPr>
          <p:spPr>
            <a:xfrm>
              <a:off x="-38109725"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7" name="Google Shape;8167;p78"/>
            <p:cNvSpPr/>
            <p:nvPr/>
          </p:nvSpPr>
          <p:spPr>
            <a:xfrm>
              <a:off x="-38067200"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68" name="Google Shape;8168;p78"/>
          <p:cNvSpPr/>
          <p:nvPr/>
        </p:nvSpPr>
        <p:spPr>
          <a:xfrm>
            <a:off x="2248517" y="4037533"/>
            <a:ext cx="383790" cy="370266"/>
          </a:xfrm>
          <a:custGeom>
            <a:avLst/>
            <a:gdLst/>
            <a:ahLst/>
            <a:cxnLst/>
            <a:rect l="l" t="t" r="r" b="b"/>
            <a:pathLst>
              <a:path w="13139" h="12676" extrusionOk="0">
                <a:moveTo>
                  <a:pt x="7184" y="1702"/>
                </a:moveTo>
                <a:cubicBezTo>
                  <a:pt x="7909" y="1702"/>
                  <a:pt x="8444" y="2237"/>
                  <a:pt x="8444" y="2962"/>
                </a:cubicBezTo>
                <a:cubicBezTo>
                  <a:pt x="8444" y="3623"/>
                  <a:pt x="7877" y="4222"/>
                  <a:pt x="7184" y="4222"/>
                </a:cubicBezTo>
                <a:cubicBezTo>
                  <a:pt x="6491" y="4222"/>
                  <a:pt x="5955" y="3655"/>
                  <a:pt x="5955" y="2962"/>
                </a:cubicBezTo>
                <a:cubicBezTo>
                  <a:pt x="5955" y="2237"/>
                  <a:pt x="6491" y="1702"/>
                  <a:pt x="7184" y="1702"/>
                </a:cubicBezTo>
                <a:close/>
                <a:moveTo>
                  <a:pt x="3813" y="2521"/>
                </a:moveTo>
                <a:cubicBezTo>
                  <a:pt x="4506" y="2521"/>
                  <a:pt x="5073" y="3056"/>
                  <a:pt x="5073" y="3781"/>
                </a:cubicBezTo>
                <a:cubicBezTo>
                  <a:pt x="5073" y="4474"/>
                  <a:pt x="4506" y="5041"/>
                  <a:pt x="3813" y="5041"/>
                </a:cubicBezTo>
                <a:cubicBezTo>
                  <a:pt x="3088" y="5041"/>
                  <a:pt x="2553" y="4474"/>
                  <a:pt x="2553" y="3781"/>
                </a:cubicBezTo>
                <a:cubicBezTo>
                  <a:pt x="2521" y="3056"/>
                  <a:pt x="3088" y="2521"/>
                  <a:pt x="3813" y="2521"/>
                </a:cubicBezTo>
                <a:close/>
                <a:moveTo>
                  <a:pt x="2931" y="5892"/>
                </a:moveTo>
                <a:cubicBezTo>
                  <a:pt x="3656" y="5892"/>
                  <a:pt x="4191" y="6459"/>
                  <a:pt x="4191" y="7152"/>
                </a:cubicBezTo>
                <a:cubicBezTo>
                  <a:pt x="4191" y="7877"/>
                  <a:pt x="3656" y="8412"/>
                  <a:pt x="2931" y="8412"/>
                </a:cubicBezTo>
                <a:cubicBezTo>
                  <a:pt x="2238" y="8412"/>
                  <a:pt x="1671" y="7877"/>
                  <a:pt x="1671" y="7152"/>
                </a:cubicBezTo>
                <a:cubicBezTo>
                  <a:pt x="1671" y="6459"/>
                  <a:pt x="2238" y="5892"/>
                  <a:pt x="2931" y="5892"/>
                </a:cubicBezTo>
                <a:close/>
                <a:moveTo>
                  <a:pt x="5514" y="8475"/>
                </a:moveTo>
                <a:cubicBezTo>
                  <a:pt x="6207" y="8475"/>
                  <a:pt x="6775" y="9011"/>
                  <a:pt x="6775" y="9735"/>
                </a:cubicBezTo>
                <a:cubicBezTo>
                  <a:pt x="6775" y="10397"/>
                  <a:pt x="6176" y="10996"/>
                  <a:pt x="5514" y="10996"/>
                </a:cubicBezTo>
                <a:cubicBezTo>
                  <a:pt x="4790" y="10996"/>
                  <a:pt x="4254" y="10429"/>
                  <a:pt x="4254" y="9735"/>
                </a:cubicBezTo>
                <a:cubicBezTo>
                  <a:pt x="4254" y="9011"/>
                  <a:pt x="4790" y="8475"/>
                  <a:pt x="5514" y="8475"/>
                </a:cubicBezTo>
                <a:close/>
                <a:moveTo>
                  <a:pt x="6333" y="0"/>
                </a:moveTo>
                <a:cubicBezTo>
                  <a:pt x="2836" y="0"/>
                  <a:pt x="1" y="2836"/>
                  <a:pt x="1" y="6333"/>
                </a:cubicBezTo>
                <a:cubicBezTo>
                  <a:pt x="1" y="9420"/>
                  <a:pt x="2143" y="11878"/>
                  <a:pt x="4916" y="12508"/>
                </a:cubicBezTo>
                <a:cubicBezTo>
                  <a:pt x="5408" y="12621"/>
                  <a:pt x="5838" y="12675"/>
                  <a:pt x="6211" y="12675"/>
                </a:cubicBezTo>
                <a:cubicBezTo>
                  <a:pt x="7914" y="12675"/>
                  <a:pt x="8444" y="11545"/>
                  <a:pt x="8444" y="9735"/>
                </a:cubicBezTo>
                <a:cubicBezTo>
                  <a:pt x="8444" y="9011"/>
                  <a:pt x="9011" y="8475"/>
                  <a:pt x="9705" y="8475"/>
                </a:cubicBezTo>
                <a:cubicBezTo>
                  <a:pt x="11878" y="8475"/>
                  <a:pt x="13139" y="7719"/>
                  <a:pt x="12508" y="4915"/>
                </a:cubicBezTo>
                <a:cubicBezTo>
                  <a:pt x="11878" y="2206"/>
                  <a:pt x="9452" y="0"/>
                  <a:pt x="63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69" name="Google Shape;8169;p78"/>
          <p:cNvGrpSpPr/>
          <p:nvPr/>
        </p:nvGrpSpPr>
        <p:grpSpPr>
          <a:xfrm>
            <a:off x="2562313" y="1309193"/>
            <a:ext cx="373654" cy="369068"/>
            <a:chOff x="-41530375" y="3218800"/>
            <a:chExt cx="319800" cy="315875"/>
          </a:xfrm>
        </p:grpSpPr>
        <p:sp>
          <p:nvSpPr>
            <p:cNvPr id="8170" name="Google Shape;8170;p78"/>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1" name="Google Shape;8171;p78"/>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72" name="Google Shape;8172;p78"/>
          <p:cNvGrpSpPr/>
          <p:nvPr/>
        </p:nvGrpSpPr>
        <p:grpSpPr>
          <a:xfrm>
            <a:off x="2564607" y="1824351"/>
            <a:ext cx="369068" cy="289004"/>
            <a:chOff x="-41526450" y="3653375"/>
            <a:chExt cx="315875" cy="247350"/>
          </a:xfrm>
        </p:grpSpPr>
        <p:sp>
          <p:nvSpPr>
            <p:cNvPr id="8173" name="Google Shape;8173;p78"/>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4" name="Google Shape;8174;p78"/>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75" name="Google Shape;8175;p78"/>
          <p:cNvGrpSpPr/>
          <p:nvPr/>
        </p:nvGrpSpPr>
        <p:grpSpPr>
          <a:xfrm>
            <a:off x="2565994" y="2187015"/>
            <a:ext cx="366293" cy="369974"/>
            <a:chOff x="-41526450" y="3951100"/>
            <a:chExt cx="313500" cy="316650"/>
          </a:xfrm>
        </p:grpSpPr>
        <p:sp>
          <p:nvSpPr>
            <p:cNvPr id="8176" name="Google Shape;8176;p78"/>
            <p:cNvSpPr/>
            <p:nvPr/>
          </p:nvSpPr>
          <p:spPr>
            <a:xfrm>
              <a:off x="-41483125" y="4041675"/>
              <a:ext cx="226075" cy="226075"/>
            </a:xfrm>
            <a:custGeom>
              <a:avLst/>
              <a:gdLst/>
              <a:ahLst/>
              <a:cxnLst/>
              <a:rect l="l" t="t" r="r" b="b"/>
              <a:pathLst>
                <a:path w="9043" h="9043" extrusionOk="0">
                  <a:moveTo>
                    <a:pt x="4506" y="2174"/>
                  </a:moveTo>
                  <a:cubicBezTo>
                    <a:pt x="6144" y="2174"/>
                    <a:pt x="7404" y="3466"/>
                    <a:pt x="7436" y="5041"/>
                  </a:cubicBezTo>
                  <a:cubicBezTo>
                    <a:pt x="7436" y="6648"/>
                    <a:pt x="6144" y="7908"/>
                    <a:pt x="4506" y="7908"/>
                  </a:cubicBezTo>
                  <a:cubicBezTo>
                    <a:pt x="2899" y="7908"/>
                    <a:pt x="1639" y="6616"/>
                    <a:pt x="1639" y="5041"/>
                  </a:cubicBezTo>
                  <a:cubicBezTo>
                    <a:pt x="1639" y="3466"/>
                    <a:pt x="2931" y="2174"/>
                    <a:pt x="4506" y="2174"/>
                  </a:cubicBezTo>
                  <a:close/>
                  <a:moveTo>
                    <a:pt x="4506" y="0"/>
                  </a:moveTo>
                  <a:lnTo>
                    <a:pt x="1" y="3214"/>
                  </a:lnTo>
                  <a:lnTo>
                    <a:pt x="1" y="8664"/>
                  </a:lnTo>
                  <a:cubicBezTo>
                    <a:pt x="1" y="8885"/>
                    <a:pt x="190" y="9042"/>
                    <a:pt x="379" y="9042"/>
                  </a:cubicBezTo>
                  <a:lnTo>
                    <a:pt x="8665" y="9042"/>
                  </a:lnTo>
                  <a:cubicBezTo>
                    <a:pt x="8885" y="9042"/>
                    <a:pt x="9043" y="8853"/>
                    <a:pt x="9043" y="8664"/>
                  </a:cubicBezTo>
                  <a:lnTo>
                    <a:pt x="9043" y="3214"/>
                  </a:lnTo>
                  <a:lnTo>
                    <a:pt x="450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7" name="Google Shape;8177;p78"/>
            <p:cNvSpPr/>
            <p:nvPr/>
          </p:nvSpPr>
          <p:spPr>
            <a:xfrm>
              <a:off x="-41422475" y="4114925"/>
              <a:ext cx="104775" cy="104775"/>
            </a:xfrm>
            <a:custGeom>
              <a:avLst/>
              <a:gdLst/>
              <a:ahLst/>
              <a:cxnLst/>
              <a:rect l="l" t="t" r="r" b="b"/>
              <a:pathLst>
                <a:path w="4191" h="4191" extrusionOk="0">
                  <a:moveTo>
                    <a:pt x="2080" y="1040"/>
                  </a:moveTo>
                  <a:cubicBezTo>
                    <a:pt x="2332" y="1040"/>
                    <a:pt x="2521" y="1229"/>
                    <a:pt x="2521" y="1450"/>
                  </a:cubicBezTo>
                  <a:lnTo>
                    <a:pt x="2521" y="1859"/>
                  </a:lnTo>
                  <a:lnTo>
                    <a:pt x="2931" y="1859"/>
                  </a:lnTo>
                  <a:cubicBezTo>
                    <a:pt x="3151" y="1859"/>
                    <a:pt x="3372" y="2080"/>
                    <a:pt x="3372" y="2269"/>
                  </a:cubicBezTo>
                  <a:cubicBezTo>
                    <a:pt x="3372" y="2489"/>
                    <a:pt x="3151" y="2710"/>
                    <a:pt x="2931" y="2710"/>
                  </a:cubicBezTo>
                  <a:lnTo>
                    <a:pt x="2080" y="2710"/>
                  </a:lnTo>
                  <a:cubicBezTo>
                    <a:pt x="1859" y="2710"/>
                    <a:pt x="1702" y="2489"/>
                    <a:pt x="1702" y="2269"/>
                  </a:cubicBezTo>
                  <a:lnTo>
                    <a:pt x="1702" y="1450"/>
                  </a:lnTo>
                  <a:cubicBezTo>
                    <a:pt x="1702" y="1198"/>
                    <a:pt x="1891" y="1040"/>
                    <a:pt x="2080" y="1040"/>
                  </a:cubicBezTo>
                  <a:close/>
                  <a:moveTo>
                    <a:pt x="2080" y="0"/>
                  </a:moveTo>
                  <a:cubicBezTo>
                    <a:pt x="946" y="0"/>
                    <a:pt x="64" y="946"/>
                    <a:pt x="1" y="2111"/>
                  </a:cubicBezTo>
                  <a:cubicBezTo>
                    <a:pt x="64" y="3277"/>
                    <a:pt x="946" y="4191"/>
                    <a:pt x="2080" y="4191"/>
                  </a:cubicBezTo>
                  <a:cubicBezTo>
                    <a:pt x="3246" y="4191"/>
                    <a:pt x="4128" y="3245"/>
                    <a:pt x="4191" y="2111"/>
                  </a:cubicBezTo>
                  <a:cubicBezTo>
                    <a:pt x="4191" y="977"/>
                    <a:pt x="3246" y="63"/>
                    <a:pt x="2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8" name="Google Shape;8178;p78"/>
            <p:cNvSpPr/>
            <p:nvPr/>
          </p:nvSpPr>
          <p:spPr>
            <a:xfrm>
              <a:off x="-41526450" y="3951100"/>
              <a:ext cx="313500" cy="165575"/>
            </a:xfrm>
            <a:custGeom>
              <a:avLst/>
              <a:gdLst/>
              <a:ahLst/>
              <a:cxnLst/>
              <a:rect l="l" t="t" r="r" b="b"/>
              <a:pathLst>
                <a:path w="12540" h="6623" extrusionOk="0">
                  <a:moveTo>
                    <a:pt x="6239" y="0"/>
                  </a:moveTo>
                  <a:cubicBezTo>
                    <a:pt x="6018" y="0"/>
                    <a:pt x="5861" y="189"/>
                    <a:pt x="5861" y="378"/>
                  </a:cubicBezTo>
                  <a:lnTo>
                    <a:pt x="5861" y="1859"/>
                  </a:lnTo>
                  <a:lnTo>
                    <a:pt x="1891" y="4695"/>
                  </a:lnTo>
                  <a:lnTo>
                    <a:pt x="222" y="5860"/>
                  </a:lnTo>
                  <a:cubicBezTo>
                    <a:pt x="32" y="5986"/>
                    <a:pt x="1" y="6270"/>
                    <a:pt x="159" y="6459"/>
                  </a:cubicBezTo>
                  <a:cubicBezTo>
                    <a:pt x="230" y="6566"/>
                    <a:pt x="342" y="6623"/>
                    <a:pt x="460" y="6623"/>
                  </a:cubicBezTo>
                  <a:cubicBezTo>
                    <a:pt x="550" y="6623"/>
                    <a:pt x="644" y="6590"/>
                    <a:pt x="726" y="6522"/>
                  </a:cubicBezTo>
                  <a:lnTo>
                    <a:pt x="6050" y="2741"/>
                  </a:lnTo>
                  <a:cubicBezTo>
                    <a:pt x="6129" y="2678"/>
                    <a:pt x="6215" y="2647"/>
                    <a:pt x="6298" y="2647"/>
                  </a:cubicBezTo>
                  <a:cubicBezTo>
                    <a:pt x="6381" y="2647"/>
                    <a:pt x="6459" y="2678"/>
                    <a:pt x="6523" y="2741"/>
                  </a:cubicBezTo>
                  <a:lnTo>
                    <a:pt x="11847" y="6522"/>
                  </a:lnTo>
                  <a:cubicBezTo>
                    <a:pt x="11926" y="6575"/>
                    <a:pt x="12016" y="6600"/>
                    <a:pt x="12105" y="6600"/>
                  </a:cubicBezTo>
                  <a:cubicBezTo>
                    <a:pt x="12230" y="6600"/>
                    <a:pt x="12354" y="6551"/>
                    <a:pt x="12445" y="6459"/>
                  </a:cubicBezTo>
                  <a:cubicBezTo>
                    <a:pt x="12540" y="6270"/>
                    <a:pt x="12508" y="6018"/>
                    <a:pt x="12351" y="5860"/>
                  </a:cubicBezTo>
                  <a:lnTo>
                    <a:pt x="10713" y="4695"/>
                  </a:lnTo>
                  <a:lnTo>
                    <a:pt x="6712" y="1859"/>
                  </a:lnTo>
                  <a:lnTo>
                    <a:pt x="6712" y="378"/>
                  </a:lnTo>
                  <a:cubicBezTo>
                    <a:pt x="6680" y="189"/>
                    <a:pt x="6491" y="0"/>
                    <a:pt x="623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79" name="Google Shape;8179;p78"/>
          <p:cNvGrpSpPr/>
          <p:nvPr/>
        </p:nvGrpSpPr>
        <p:grpSpPr>
          <a:xfrm>
            <a:off x="1331249" y="2681144"/>
            <a:ext cx="339595" cy="371814"/>
            <a:chOff x="-39625900" y="3238300"/>
            <a:chExt cx="290650" cy="318225"/>
          </a:xfrm>
        </p:grpSpPr>
        <p:sp>
          <p:nvSpPr>
            <p:cNvPr id="8180" name="Google Shape;8180;p78"/>
            <p:cNvSpPr/>
            <p:nvPr/>
          </p:nvSpPr>
          <p:spPr>
            <a:xfrm>
              <a:off x="-39625900" y="3238300"/>
              <a:ext cx="290650" cy="318225"/>
            </a:xfrm>
            <a:custGeom>
              <a:avLst/>
              <a:gdLst/>
              <a:ahLst/>
              <a:cxnLst/>
              <a:rect l="l" t="t" r="r" b="b"/>
              <a:pathLst>
                <a:path w="11626" h="12729" extrusionOk="0">
                  <a:moveTo>
                    <a:pt x="442" y="1"/>
                  </a:moveTo>
                  <a:cubicBezTo>
                    <a:pt x="221" y="1"/>
                    <a:pt x="32" y="190"/>
                    <a:pt x="32" y="442"/>
                  </a:cubicBezTo>
                  <a:lnTo>
                    <a:pt x="32" y="4159"/>
                  </a:lnTo>
                  <a:cubicBezTo>
                    <a:pt x="32" y="4317"/>
                    <a:pt x="126" y="4474"/>
                    <a:pt x="284" y="4569"/>
                  </a:cubicBezTo>
                  <a:cubicBezTo>
                    <a:pt x="1072" y="4821"/>
                    <a:pt x="1670" y="5640"/>
                    <a:pt x="1670" y="6491"/>
                  </a:cubicBezTo>
                  <a:cubicBezTo>
                    <a:pt x="1670" y="7404"/>
                    <a:pt x="1103" y="8129"/>
                    <a:pt x="284" y="8475"/>
                  </a:cubicBezTo>
                  <a:cubicBezTo>
                    <a:pt x="126" y="8507"/>
                    <a:pt x="0" y="8664"/>
                    <a:pt x="0" y="8853"/>
                  </a:cubicBezTo>
                  <a:lnTo>
                    <a:pt x="0" y="12319"/>
                  </a:lnTo>
                  <a:cubicBezTo>
                    <a:pt x="0" y="12571"/>
                    <a:pt x="221" y="12729"/>
                    <a:pt x="442" y="12729"/>
                  </a:cubicBezTo>
                  <a:lnTo>
                    <a:pt x="3308" y="12729"/>
                  </a:lnTo>
                  <a:lnTo>
                    <a:pt x="3308" y="4852"/>
                  </a:lnTo>
                  <a:cubicBezTo>
                    <a:pt x="3308" y="3687"/>
                    <a:pt x="4254" y="2805"/>
                    <a:pt x="5419" y="2741"/>
                  </a:cubicBezTo>
                  <a:lnTo>
                    <a:pt x="6238" y="2741"/>
                  </a:lnTo>
                  <a:cubicBezTo>
                    <a:pt x="7373" y="2741"/>
                    <a:pt x="8286" y="3687"/>
                    <a:pt x="8318" y="4852"/>
                  </a:cubicBezTo>
                  <a:lnTo>
                    <a:pt x="8318" y="12729"/>
                  </a:lnTo>
                  <a:lnTo>
                    <a:pt x="11216" y="12729"/>
                  </a:lnTo>
                  <a:cubicBezTo>
                    <a:pt x="11437" y="12729"/>
                    <a:pt x="11594" y="12508"/>
                    <a:pt x="11626" y="12319"/>
                  </a:cubicBezTo>
                  <a:lnTo>
                    <a:pt x="11626" y="8853"/>
                  </a:lnTo>
                  <a:cubicBezTo>
                    <a:pt x="11626" y="8696"/>
                    <a:pt x="11500" y="8538"/>
                    <a:pt x="11374" y="8475"/>
                  </a:cubicBezTo>
                  <a:cubicBezTo>
                    <a:pt x="10586" y="8192"/>
                    <a:pt x="9988" y="7404"/>
                    <a:pt x="9988" y="6491"/>
                  </a:cubicBezTo>
                  <a:cubicBezTo>
                    <a:pt x="9988" y="5577"/>
                    <a:pt x="10586" y="4852"/>
                    <a:pt x="11374" y="4569"/>
                  </a:cubicBezTo>
                  <a:cubicBezTo>
                    <a:pt x="11531" y="4537"/>
                    <a:pt x="11626" y="4380"/>
                    <a:pt x="11626" y="4159"/>
                  </a:cubicBezTo>
                  <a:lnTo>
                    <a:pt x="11626" y="442"/>
                  </a:lnTo>
                  <a:cubicBezTo>
                    <a:pt x="11626" y="190"/>
                    <a:pt x="11437" y="1"/>
                    <a:pt x="112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1" name="Google Shape;8181;p78"/>
            <p:cNvSpPr/>
            <p:nvPr/>
          </p:nvSpPr>
          <p:spPr>
            <a:xfrm>
              <a:off x="-39521150" y="3328875"/>
              <a:ext cx="82725" cy="227650"/>
            </a:xfrm>
            <a:custGeom>
              <a:avLst/>
              <a:gdLst/>
              <a:ahLst/>
              <a:cxnLst/>
              <a:rect l="l" t="t" r="r" b="b"/>
              <a:pathLst>
                <a:path w="3309" h="9106" extrusionOk="0">
                  <a:moveTo>
                    <a:pt x="1607" y="3309"/>
                  </a:moveTo>
                  <a:cubicBezTo>
                    <a:pt x="2080" y="3309"/>
                    <a:pt x="2426" y="3655"/>
                    <a:pt x="2426" y="4128"/>
                  </a:cubicBezTo>
                  <a:cubicBezTo>
                    <a:pt x="2426" y="4600"/>
                    <a:pt x="2080" y="4947"/>
                    <a:pt x="1607" y="4947"/>
                  </a:cubicBezTo>
                  <a:cubicBezTo>
                    <a:pt x="1135" y="4947"/>
                    <a:pt x="788" y="4600"/>
                    <a:pt x="788" y="4128"/>
                  </a:cubicBezTo>
                  <a:cubicBezTo>
                    <a:pt x="788" y="3655"/>
                    <a:pt x="1135" y="3309"/>
                    <a:pt x="1607" y="3309"/>
                  </a:cubicBezTo>
                  <a:close/>
                  <a:moveTo>
                    <a:pt x="1229" y="1"/>
                  </a:moveTo>
                  <a:cubicBezTo>
                    <a:pt x="536" y="1"/>
                    <a:pt x="1" y="536"/>
                    <a:pt x="1" y="1261"/>
                  </a:cubicBezTo>
                  <a:lnTo>
                    <a:pt x="1" y="9106"/>
                  </a:lnTo>
                  <a:lnTo>
                    <a:pt x="3309" y="9106"/>
                  </a:lnTo>
                  <a:lnTo>
                    <a:pt x="3309" y="1229"/>
                  </a:lnTo>
                  <a:cubicBezTo>
                    <a:pt x="3309" y="536"/>
                    <a:pt x="2742" y="1"/>
                    <a:pt x="208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82" name="Google Shape;8182;p78"/>
          <p:cNvSpPr/>
          <p:nvPr/>
        </p:nvSpPr>
        <p:spPr>
          <a:xfrm>
            <a:off x="1353422" y="3140270"/>
            <a:ext cx="315672" cy="369974"/>
          </a:xfrm>
          <a:custGeom>
            <a:avLst/>
            <a:gdLst/>
            <a:ahLst/>
            <a:cxnLst/>
            <a:rect l="l" t="t" r="r" b="b"/>
            <a:pathLst>
              <a:path w="10807" h="12666" extrusionOk="0">
                <a:moveTo>
                  <a:pt x="5419" y="851"/>
                </a:moveTo>
                <a:cubicBezTo>
                  <a:pt x="5640" y="851"/>
                  <a:pt x="5797" y="1040"/>
                  <a:pt x="5829" y="1261"/>
                </a:cubicBezTo>
                <a:cubicBezTo>
                  <a:pt x="5829" y="1513"/>
                  <a:pt x="6049" y="1670"/>
                  <a:pt x="6270" y="1670"/>
                </a:cubicBezTo>
                <a:lnTo>
                  <a:pt x="7940" y="1670"/>
                </a:lnTo>
                <a:cubicBezTo>
                  <a:pt x="8160" y="1670"/>
                  <a:pt x="8318" y="1859"/>
                  <a:pt x="8349" y="2048"/>
                </a:cubicBezTo>
                <a:lnTo>
                  <a:pt x="8349" y="2489"/>
                </a:lnTo>
                <a:lnTo>
                  <a:pt x="2615" y="2489"/>
                </a:lnTo>
                <a:lnTo>
                  <a:pt x="2615" y="2048"/>
                </a:lnTo>
                <a:lnTo>
                  <a:pt x="2521" y="2048"/>
                </a:lnTo>
                <a:cubicBezTo>
                  <a:pt x="2521" y="1828"/>
                  <a:pt x="2741" y="1670"/>
                  <a:pt x="2962" y="1670"/>
                </a:cubicBezTo>
                <a:lnTo>
                  <a:pt x="4569" y="1670"/>
                </a:lnTo>
                <a:cubicBezTo>
                  <a:pt x="4821" y="1670"/>
                  <a:pt x="5010" y="1481"/>
                  <a:pt x="5010" y="1261"/>
                </a:cubicBezTo>
                <a:cubicBezTo>
                  <a:pt x="5010" y="1040"/>
                  <a:pt x="5199" y="882"/>
                  <a:pt x="5419" y="851"/>
                </a:cubicBezTo>
                <a:close/>
                <a:moveTo>
                  <a:pt x="8203" y="5651"/>
                </a:moveTo>
                <a:cubicBezTo>
                  <a:pt x="8417" y="5651"/>
                  <a:pt x="8629" y="5730"/>
                  <a:pt x="8790" y="5892"/>
                </a:cubicBezTo>
                <a:lnTo>
                  <a:pt x="8885" y="5955"/>
                </a:lnTo>
                <a:cubicBezTo>
                  <a:pt x="9200" y="6270"/>
                  <a:pt x="9200" y="6805"/>
                  <a:pt x="8885" y="7152"/>
                </a:cubicBezTo>
                <a:lnTo>
                  <a:pt x="5577" y="10428"/>
                </a:lnTo>
                <a:cubicBezTo>
                  <a:pt x="5419" y="10586"/>
                  <a:pt x="5199" y="10665"/>
                  <a:pt x="4978" y="10665"/>
                </a:cubicBezTo>
                <a:cubicBezTo>
                  <a:pt x="4758" y="10665"/>
                  <a:pt x="4537" y="10586"/>
                  <a:pt x="4380" y="10428"/>
                </a:cubicBezTo>
                <a:lnTo>
                  <a:pt x="2773" y="8822"/>
                </a:lnTo>
                <a:cubicBezTo>
                  <a:pt x="2458" y="8507"/>
                  <a:pt x="2458" y="7971"/>
                  <a:pt x="2773" y="7656"/>
                </a:cubicBezTo>
                <a:lnTo>
                  <a:pt x="2836" y="7561"/>
                </a:lnTo>
                <a:cubicBezTo>
                  <a:pt x="2993" y="7404"/>
                  <a:pt x="3214" y="7325"/>
                  <a:pt x="3434" y="7325"/>
                </a:cubicBezTo>
                <a:cubicBezTo>
                  <a:pt x="3655" y="7325"/>
                  <a:pt x="3876" y="7404"/>
                  <a:pt x="4033" y="7561"/>
                </a:cubicBezTo>
                <a:lnTo>
                  <a:pt x="4978" y="8507"/>
                </a:lnTo>
                <a:lnTo>
                  <a:pt x="7625" y="5860"/>
                </a:lnTo>
                <a:cubicBezTo>
                  <a:pt x="7793" y="5722"/>
                  <a:pt x="7999" y="5651"/>
                  <a:pt x="8203" y="5651"/>
                </a:cubicBezTo>
                <a:close/>
                <a:moveTo>
                  <a:pt x="5419" y="0"/>
                </a:moveTo>
                <a:cubicBezTo>
                  <a:pt x="4852" y="0"/>
                  <a:pt x="4411" y="347"/>
                  <a:pt x="4222" y="851"/>
                </a:cubicBezTo>
                <a:lnTo>
                  <a:pt x="2930" y="851"/>
                </a:lnTo>
                <a:cubicBezTo>
                  <a:pt x="2363" y="851"/>
                  <a:pt x="1954" y="1198"/>
                  <a:pt x="1733" y="1670"/>
                </a:cubicBezTo>
                <a:lnTo>
                  <a:pt x="442" y="1670"/>
                </a:lnTo>
                <a:cubicBezTo>
                  <a:pt x="221" y="1670"/>
                  <a:pt x="0" y="1859"/>
                  <a:pt x="0" y="2048"/>
                </a:cubicBezTo>
                <a:lnTo>
                  <a:pt x="0" y="12256"/>
                </a:lnTo>
                <a:cubicBezTo>
                  <a:pt x="0" y="12508"/>
                  <a:pt x="221" y="12665"/>
                  <a:pt x="442" y="12665"/>
                </a:cubicBezTo>
                <a:lnTo>
                  <a:pt x="10366" y="12665"/>
                </a:lnTo>
                <a:cubicBezTo>
                  <a:pt x="10618" y="12665"/>
                  <a:pt x="10807" y="12445"/>
                  <a:pt x="10807" y="12256"/>
                </a:cubicBezTo>
                <a:lnTo>
                  <a:pt x="10807" y="2048"/>
                </a:lnTo>
                <a:cubicBezTo>
                  <a:pt x="10807" y="1828"/>
                  <a:pt x="10618" y="1670"/>
                  <a:pt x="10366" y="1670"/>
                </a:cubicBezTo>
                <a:lnTo>
                  <a:pt x="9074" y="1670"/>
                </a:lnTo>
                <a:cubicBezTo>
                  <a:pt x="8916" y="1198"/>
                  <a:pt x="8444" y="851"/>
                  <a:pt x="7877" y="851"/>
                </a:cubicBezTo>
                <a:lnTo>
                  <a:pt x="6585" y="851"/>
                </a:lnTo>
                <a:cubicBezTo>
                  <a:pt x="6427" y="378"/>
                  <a:pt x="5955" y="0"/>
                  <a:pt x="54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83" name="Google Shape;8183;p78"/>
          <p:cNvGrpSpPr/>
          <p:nvPr/>
        </p:nvGrpSpPr>
        <p:grpSpPr>
          <a:xfrm>
            <a:off x="1325300" y="3597605"/>
            <a:ext cx="366293" cy="370441"/>
            <a:chOff x="-39647175" y="3972000"/>
            <a:chExt cx="313500" cy="317050"/>
          </a:xfrm>
        </p:grpSpPr>
        <p:sp>
          <p:nvSpPr>
            <p:cNvPr id="8184" name="Google Shape;8184;p78"/>
            <p:cNvSpPr/>
            <p:nvPr/>
          </p:nvSpPr>
          <p:spPr>
            <a:xfrm>
              <a:off x="-39647175" y="3972000"/>
              <a:ext cx="95325" cy="153975"/>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5" name="Google Shape;8185;p78"/>
            <p:cNvSpPr/>
            <p:nvPr/>
          </p:nvSpPr>
          <p:spPr>
            <a:xfrm>
              <a:off x="-39588875"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6" name="Google Shape;8186;p78"/>
            <p:cNvSpPr/>
            <p:nvPr/>
          </p:nvSpPr>
          <p:spPr>
            <a:xfrm>
              <a:off x="-39398275"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87" name="Google Shape;8187;p78"/>
          <p:cNvGrpSpPr/>
          <p:nvPr/>
        </p:nvGrpSpPr>
        <p:grpSpPr>
          <a:xfrm>
            <a:off x="3494427" y="2661603"/>
            <a:ext cx="375495" cy="370879"/>
            <a:chOff x="-37808850" y="3221575"/>
            <a:chExt cx="321375" cy="317425"/>
          </a:xfrm>
        </p:grpSpPr>
        <p:sp>
          <p:nvSpPr>
            <p:cNvPr id="8188" name="Google Shape;8188;p78"/>
            <p:cNvSpPr/>
            <p:nvPr/>
          </p:nvSpPr>
          <p:spPr>
            <a:xfrm>
              <a:off x="-37808850" y="3294050"/>
              <a:ext cx="261500" cy="244950"/>
            </a:xfrm>
            <a:custGeom>
              <a:avLst/>
              <a:gdLst/>
              <a:ahLst/>
              <a:cxnLst/>
              <a:rect l="l" t="t" r="r" b="b"/>
              <a:pathLst>
                <a:path w="10460" h="9798" extrusionOk="0">
                  <a:moveTo>
                    <a:pt x="6091" y="980"/>
                  </a:moveTo>
                  <a:cubicBezTo>
                    <a:pt x="6596" y="980"/>
                    <a:pt x="7119" y="1154"/>
                    <a:pt x="7562" y="1520"/>
                  </a:cubicBezTo>
                  <a:cubicBezTo>
                    <a:pt x="7719" y="1677"/>
                    <a:pt x="7751" y="1898"/>
                    <a:pt x="7593" y="2087"/>
                  </a:cubicBezTo>
                  <a:cubicBezTo>
                    <a:pt x="7518" y="2181"/>
                    <a:pt x="7387" y="2241"/>
                    <a:pt x="7260" y="2241"/>
                  </a:cubicBezTo>
                  <a:cubicBezTo>
                    <a:pt x="7174" y="2241"/>
                    <a:pt x="7090" y="2213"/>
                    <a:pt x="7026" y="2150"/>
                  </a:cubicBezTo>
                  <a:cubicBezTo>
                    <a:pt x="6747" y="1918"/>
                    <a:pt x="6415" y="1807"/>
                    <a:pt x="6101" y="1807"/>
                  </a:cubicBezTo>
                  <a:cubicBezTo>
                    <a:pt x="5776" y="1807"/>
                    <a:pt x="5470" y="1925"/>
                    <a:pt x="5262" y="2150"/>
                  </a:cubicBezTo>
                  <a:cubicBezTo>
                    <a:pt x="5183" y="2229"/>
                    <a:pt x="5073" y="2268"/>
                    <a:pt x="4962" y="2268"/>
                  </a:cubicBezTo>
                  <a:cubicBezTo>
                    <a:pt x="4852" y="2268"/>
                    <a:pt x="4742" y="2229"/>
                    <a:pt x="4663" y="2150"/>
                  </a:cubicBezTo>
                  <a:cubicBezTo>
                    <a:pt x="4506" y="1992"/>
                    <a:pt x="4506" y="1709"/>
                    <a:pt x="4663" y="1551"/>
                  </a:cubicBezTo>
                  <a:cubicBezTo>
                    <a:pt x="5037" y="1177"/>
                    <a:pt x="5553" y="980"/>
                    <a:pt x="6091" y="980"/>
                  </a:cubicBezTo>
                  <a:close/>
                  <a:moveTo>
                    <a:pt x="3781" y="7852"/>
                  </a:moveTo>
                  <a:lnTo>
                    <a:pt x="4348" y="8451"/>
                  </a:lnTo>
                  <a:lnTo>
                    <a:pt x="4002" y="8797"/>
                  </a:lnTo>
                  <a:cubicBezTo>
                    <a:pt x="3923" y="8876"/>
                    <a:pt x="3812" y="8915"/>
                    <a:pt x="3702" y="8915"/>
                  </a:cubicBezTo>
                  <a:cubicBezTo>
                    <a:pt x="3592" y="8915"/>
                    <a:pt x="3482" y="8876"/>
                    <a:pt x="3403" y="8797"/>
                  </a:cubicBezTo>
                  <a:cubicBezTo>
                    <a:pt x="3214" y="8640"/>
                    <a:pt x="3214" y="8356"/>
                    <a:pt x="3403" y="8199"/>
                  </a:cubicBezTo>
                  <a:lnTo>
                    <a:pt x="3781" y="7852"/>
                  </a:lnTo>
                  <a:close/>
                  <a:moveTo>
                    <a:pt x="6201" y="1"/>
                  </a:moveTo>
                  <a:cubicBezTo>
                    <a:pt x="5236" y="1"/>
                    <a:pt x="4264" y="375"/>
                    <a:pt x="3529" y="1110"/>
                  </a:cubicBezTo>
                  <a:lnTo>
                    <a:pt x="2363" y="2307"/>
                  </a:lnTo>
                  <a:cubicBezTo>
                    <a:pt x="2269" y="2370"/>
                    <a:pt x="2206" y="2402"/>
                    <a:pt x="2048" y="2402"/>
                  </a:cubicBezTo>
                  <a:cubicBezTo>
                    <a:pt x="1450" y="2465"/>
                    <a:pt x="851" y="2622"/>
                    <a:pt x="378" y="3095"/>
                  </a:cubicBezTo>
                  <a:cubicBezTo>
                    <a:pt x="0" y="3441"/>
                    <a:pt x="0" y="4040"/>
                    <a:pt x="347" y="4418"/>
                  </a:cubicBezTo>
                  <a:lnTo>
                    <a:pt x="3182" y="7254"/>
                  </a:lnTo>
                  <a:lnTo>
                    <a:pt x="2773" y="7663"/>
                  </a:lnTo>
                  <a:cubicBezTo>
                    <a:pt x="2300" y="8136"/>
                    <a:pt x="2300" y="8923"/>
                    <a:pt x="2773" y="9427"/>
                  </a:cubicBezTo>
                  <a:cubicBezTo>
                    <a:pt x="3009" y="9664"/>
                    <a:pt x="3324" y="9782"/>
                    <a:pt x="3647" y="9782"/>
                  </a:cubicBezTo>
                  <a:cubicBezTo>
                    <a:pt x="3970" y="9782"/>
                    <a:pt x="4301" y="9664"/>
                    <a:pt x="4569" y="9427"/>
                  </a:cubicBezTo>
                  <a:lnTo>
                    <a:pt x="4947" y="9018"/>
                  </a:lnTo>
                  <a:lnTo>
                    <a:pt x="5419" y="9490"/>
                  </a:lnTo>
                  <a:cubicBezTo>
                    <a:pt x="5624" y="9695"/>
                    <a:pt x="5868" y="9798"/>
                    <a:pt x="6112" y="9798"/>
                  </a:cubicBezTo>
                  <a:cubicBezTo>
                    <a:pt x="6357" y="9798"/>
                    <a:pt x="6601" y="9695"/>
                    <a:pt x="6805" y="9490"/>
                  </a:cubicBezTo>
                  <a:cubicBezTo>
                    <a:pt x="7278" y="9018"/>
                    <a:pt x="7436" y="8388"/>
                    <a:pt x="7467" y="7852"/>
                  </a:cubicBezTo>
                  <a:cubicBezTo>
                    <a:pt x="7467" y="7726"/>
                    <a:pt x="7499" y="7663"/>
                    <a:pt x="7593" y="7569"/>
                  </a:cubicBezTo>
                  <a:lnTo>
                    <a:pt x="8696" y="6466"/>
                  </a:lnTo>
                  <a:cubicBezTo>
                    <a:pt x="10460" y="4702"/>
                    <a:pt x="10145" y="1740"/>
                    <a:pt x="8066" y="511"/>
                  </a:cubicBezTo>
                  <a:cubicBezTo>
                    <a:pt x="7496" y="170"/>
                    <a:pt x="6850" y="1"/>
                    <a:pt x="620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9" name="Google Shape;8189;p78"/>
            <p:cNvSpPr/>
            <p:nvPr/>
          </p:nvSpPr>
          <p:spPr>
            <a:xfrm>
              <a:off x="-37601700" y="3221575"/>
              <a:ext cx="114225" cy="111275"/>
            </a:xfrm>
            <a:custGeom>
              <a:avLst/>
              <a:gdLst/>
              <a:ahLst/>
              <a:cxnLst/>
              <a:rect l="l" t="t" r="r" b="b"/>
              <a:pathLst>
                <a:path w="4569" h="4451" extrusionOk="0">
                  <a:moveTo>
                    <a:pt x="3226" y="0"/>
                  </a:moveTo>
                  <a:cubicBezTo>
                    <a:pt x="2907" y="0"/>
                    <a:pt x="2584" y="118"/>
                    <a:pt x="2332" y="355"/>
                  </a:cubicBezTo>
                  <a:lnTo>
                    <a:pt x="0" y="2686"/>
                  </a:lnTo>
                  <a:cubicBezTo>
                    <a:pt x="788" y="3095"/>
                    <a:pt x="1355" y="3631"/>
                    <a:pt x="1796" y="4450"/>
                  </a:cubicBezTo>
                  <a:lnTo>
                    <a:pt x="4096" y="2119"/>
                  </a:lnTo>
                  <a:cubicBezTo>
                    <a:pt x="4568" y="1646"/>
                    <a:pt x="4568" y="859"/>
                    <a:pt x="4096" y="355"/>
                  </a:cubicBezTo>
                  <a:cubicBezTo>
                    <a:pt x="3860" y="118"/>
                    <a:pt x="3545" y="0"/>
                    <a:pt x="32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0" name="Google Shape;8190;p78"/>
          <p:cNvGrpSpPr/>
          <p:nvPr/>
        </p:nvGrpSpPr>
        <p:grpSpPr>
          <a:xfrm>
            <a:off x="3503201" y="3183634"/>
            <a:ext cx="372749" cy="241158"/>
            <a:chOff x="-37806500" y="3643030"/>
            <a:chExt cx="319025" cy="206400"/>
          </a:xfrm>
        </p:grpSpPr>
        <p:sp>
          <p:nvSpPr>
            <p:cNvPr id="8191" name="Google Shape;8191;p78"/>
            <p:cNvSpPr/>
            <p:nvPr/>
          </p:nvSpPr>
          <p:spPr>
            <a:xfrm>
              <a:off x="-37615100" y="3759700"/>
              <a:ext cx="62250" cy="62250"/>
            </a:xfrm>
            <a:custGeom>
              <a:avLst/>
              <a:gdLst/>
              <a:ahLst/>
              <a:cxnLst/>
              <a:rect l="l" t="t" r="r" b="b"/>
              <a:pathLst>
                <a:path w="2490" h="2490" extrusionOk="0">
                  <a:moveTo>
                    <a:pt x="1229" y="1"/>
                  </a:moveTo>
                  <a:cubicBezTo>
                    <a:pt x="568" y="1"/>
                    <a:pt x="1" y="568"/>
                    <a:pt x="1" y="1261"/>
                  </a:cubicBezTo>
                  <a:cubicBezTo>
                    <a:pt x="1" y="1923"/>
                    <a:pt x="568" y="2490"/>
                    <a:pt x="1229" y="2490"/>
                  </a:cubicBezTo>
                  <a:cubicBezTo>
                    <a:pt x="1891" y="2490"/>
                    <a:pt x="2426" y="1954"/>
                    <a:pt x="2490" y="1261"/>
                  </a:cubicBezTo>
                  <a:cubicBezTo>
                    <a:pt x="2490" y="599"/>
                    <a:pt x="1922" y="1"/>
                    <a:pt x="12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2" name="Google Shape;8192;p78"/>
            <p:cNvSpPr/>
            <p:nvPr/>
          </p:nvSpPr>
          <p:spPr>
            <a:xfrm>
              <a:off x="-37806500" y="3643030"/>
              <a:ext cx="319025" cy="206400"/>
            </a:xfrm>
            <a:custGeom>
              <a:avLst/>
              <a:gdLst/>
              <a:ahLst/>
              <a:cxnLst/>
              <a:rect l="l" t="t" r="r" b="b"/>
              <a:pathLst>
                <a:path w="12761" h="8256" extrusionOk="0">
                  <a:moveTo>
                    <a:pt x="5357" y="1702"/>
                  </a:moveTo>
                  <a:cubicBezTo>
                    <a:pt x="5609" y="1702"/>
                    <a:pt x="5798" y="1923"/>
                    <a:pt x="5798" y="2112"/>
                  </a:cubicBezTo>
                  <a:cubicBezTo>
                    <a:pt x="5766" y="2332"/>
                    <a:pt x="5609" y="2490"/>
                    <a:pt x="5357" y="2490"/>
                  </a:cubicBezTo>
                  <a:lnTo>
                    <a:pt x="2049" y="2490"/>
                  </a:lnTo>
                  <a:cubicBezTo>
                    <a:pt x="1828" y="2490"/>
                    <a:pt x="1639" y="2301"/>
                    <a:pt x="1639" y="2112"/>
                  </a:cubicBezTo>
                  <a:cubicBezTo>
                    <a:pt x="1639" y="1860"/>
                    <a:pt x="1828" y="1702"/>
                    <a:pt x="2049" y="1702"/>
                  </a:cubicBezTo>
                  <a:close/>
                  <a:moveTo>
                    <a:pt x="5357" y="3309"/>
                  </a:moveTo>
                  <a:cubicBezTo>
                    <a:pt x="5609" y="3309"/>
                    <a:pt x="5798" y="3529"/>
                    <a:pt x="5798" y="3750"/>
                  </a:cubicBezTo>
                  <a:cubicBezTo>
                    <a:pt x="5766" y="4002"/>
                    <a:pt x="5609" y="4160"/>
                    <a:pt x="5357" y="4160"/>
                  </a:cubicBezTo>
                  <a:lnTo>
                    <a:pt x="2049" y="4160"/>
                  </a:lnTo>
                  <a:cubicBezTo>
                    <a:pt x="1828" y="4160"/>
                    <a:pt x="1639" y="3939"/>
                    <a:pt x="1639" y="3750"/>
                  </a:cubicBezTo>
                  <a:cubicBezTo>
                    <a:pt x="1639" y="3529"/>
                    <a:pt x="1828" y="3309"/>
                    <a:pt x="2049" y="3309"/>
                  </a:cubicBezTo>
                  <a:close/>
                  <a:moveTo>
                    <a:pt x="5357" y="4979"/>
                  </a:moveTo>
                  <a:cubicBezTo>
                    <a:pt x="5609" y="4979"/>
                    <a:pt x="5798" y="5168"/>
                    <a:pt x="5798" y="5388"/>
                  </a:cubicBezTo>
                  <a:cubicBezTo>
                    <a:pt x="5766" y="5640"/>
                    <a:pt x="5609" y="5798"/>
                    <a:pt x="5357" y="5798"/>
                  </a:cubicBezTo>
                  <a:lnTo>
                    <a:pt x="2049" y="5798"/>
                  </a:lnTo>
                  <a:cubicBezTo>
                    <a:pt x="1828" y="5798"/>
                    <a:pt x="1639" y="5609"/>
                    <a:pt x="1639" y="5388"/>
                  </a:cubicBezTo>
                  <a:cubicBezTo>
                    <a:pt x="1639" y="5136"/>
                    <a:pt x="1828" y="4979"/>
                    <a:pt x="2049" y="4979"/>
                  </a:cubicBezTo>
                  <a:close/>
                  <a:moveTo>
                    <a:pt x="8948" y="1671"/>
                  </a:moveTo>
                  <a:cubicBezTo>
                    <a:pt x="10082" y="1671"/>
                    <a:pt x="10996" y="2584"/>
                    <a:pt x="11028" y="3750"/>
                  </a:cubicBezTo>
                  <a:cubicBezTo>
                    <a:pt x="10996" y="4916"/>
                    <a:pt x="10082" y="5798"/>
                    <a:pt x="8948" y="5798"/>
                  </a:cubicBezTo>
                  <a:cubicBezTo>
                    <a:pt x="7814" y="5798"/>
                    <a:pt x="6900" y="4853"/>
                    <a:pt x="6869" y="3750"/>
                  </a:cubicBezTo>
                  <a:cubicBezTo>
                    <a:pt x="6869" y="2616"/>
                    <a:pt x="7814" y="1702"/>
                    <a:pt x="8948" y="1671"/>
                  </a:cubicBezTo>
                  <a:close/>
                  <a:moveTo>
                    <a:pt x="1230" y="1"/>
                  </a:moveTo>
                  <a:cubicBezTo>
                    <a:pt x="568" y="1"/>
                    <a:pt x="1" y="568"/>
                    <a:pt x="1" y="1230"/>
                  </a:cubicBezTo>
                  <a:lnTo>
                    <a:pt x="1" y="6207"/>
                  </a:lnTo>
                  <a:cubicBezTo>
                    <a:pt x="1" y="6743"/>
                    <a:pt x="379" y="7184"/>
                    <a:pt x="852" y="7373"/>
                  </a:cubicBezTo>
                  <a:lnTo>
                    <a:pt x="852" y="7846"/>
                  </a:lnTo>
                  <a:cubicBezTo>
                    <a:pt x="852" y="8098"/>
                    <a:pt x="1041" y="8255"/>
                    <a:pt x="1261" y="8255"/>
                  </a:cubicBezTo>
                  <a:lnTo>
                    <a:pt x="2931" y="8255"/>
                  </a:lnTo>
                  <a:cubicBezTo>
                    <a:pt x="3151" y="8255"/>
                    <a:pt x="3372" y="8066"/>
                    <a:pt x="3372" y="7846"/>
                  </a:cubicBezTo>
                  <a:lnTo>
                    <a:pt x="3372" y="7436"/>
                  </a:lnTo>
                  <a:lnTo>
                    <a:pt x="9421" y="7436"/>
                  </a:lnTo>
                  <a:lnTo>
                    <a:pt x="9421" y="7846"/>
                  </a:lnTo>
                  <a:cubicBezTo>
                    <a:pt x="9421" y="8098"/>
                    <a:pt x="9610" y="8255"/>
                    <a:pt x="9862" y="8255"/>
                  </a:cubicBezTo>
                  <a:lnTo>
                    <a:pt x="11500" y="8255"/>
                  </a:lnTo>
                  <a:cubicBezTo>
                    <a:pt x="11752" y="8255"/>
                    <a:pt x="11941" y="8066"/>
                    <a:pt x="11941" y="7846"/>
                  </a:cubicBezTo>
                  <a:lnTo>
                    <a:pt x="11941" y="7373"/>
                  </a:lnTo>
                  <a:cubicBezTo>
                    <a:pt x="12414" y="7215"/>
                    <a:pt x="12760" y="6743"/>
                    <a:pt x="12760" y="6207"/>
                  </a:cubicBezTo>
                  <a:lnTo>
                    <a:pt x="12760" y="1230"/>
                  </a:lnTo>
                  <a:cubicBezTo>
                    <a:pt x="12666" y="599"/>
                    <a:pt x="12099" y="1"/>
                    <a:pt x="1143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93" name="Google Shape;8193;p78"/>
          <p:cNvGrpSpPr/>
          <p:nvPr/>
        </p:nvGrpSpPr>
        <p:grpSpPr>
          <a:xfrm>
            <a:off x="3505508" y="3575931"/>
            <a:ext cx="368134" cy="371814"/>
            <a:chOff x="-37804925" y="3953450"/>
            <a:chExt cx="315075" cy="318225"/>
          </a:xfrm>
        </p:grpSpPr>
        <p:sp>
          <p:nvSpPr>
            <p:cNvPr id="8194" name="Google Shape;8194;p78"/>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5" name="Google Shape;8195;p78"/>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6" name="Google Shape;8196;p78"/>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97" name="Google Shape;8197;p78"/>
          <p:cNvSpPr/>
          <p:nvPr/>
        </p:nvSpPr>
        <p:spPr>
          <a:xfrm>
            <a:off x="2754452" y="4040675"/>
            <a:ext cx="265986" cy="369039"/>
          </a:xfrm>
          <a:custGeom>
            <a:avLst/>
            <a:gdLst/>
            <a:ahLst/>
            <a:cxnLst/>
            <a:rect l="l" t="t" r="r" b="b"/>
            <a:pathLst>
              <a:path w="9106" h="12634" extrusionOk="0">
                <a:moveTo>
                  <a:pt x="7499" y="788"/>
                </a:moveTo>
                <a:lnTo>
                  <a:pt x="7499" y="1859"/>
                </a:lnTo>
                <a:cubicBezTo>
                  <a:pt x="7499" y="2426"/>
                  <a:pt x="7373" y="3025"/>
                  <a:pt x="7121" y="3529"/>
                </a:cubicBezTo>
                <a:cubicBezTo>
                  <a:pt x="6806" y="3466"/>
                  <a:pt x="6554" y="3434"/>
                  <a:pt x="6239" y="3434"/>
                </a:cubicBezTo>
                <a:cubicBezTo>
                  <a:pt x="5546" y="3434"/>
                  <a:pt x="4916" y="3592"/>
                  <a:pt x="4380" y="3844"/>
                </a:cubicBezTo>
                <a:cubicBezTo>
                  <a:pt x="3907" y="4096"/>
                  <a:pt x="3403" y="4222"/>
                  <a:pt x="2931" y="4222"/>
                </a:cubicBezTo>
                <a:cubicBezTo>
                  <a:pt x="2710" y="4222"/>
                  <a:pt x="2521" y="4159"/>
                  <a:pt x="2364" y="4127"/>
                </a:cubicBezTo>
                <a:cubicBezTo>
                  <a:pt x="2301" y="4001"/>
                  <a:pt x="2206" y="3938"/>
                  <a:pt x="2175" y="3812"/>
                </a:cubicBezTo>
                <a:cubicBezTo>
                  <a:pt x="1860" y="3277"/>
                  <a:pt x="1702" y="2552"/>
                  <a:pt x="1702" y="1859"/>
                </a:cubicBezTo>
                <a:lnTo>
                  <a:pt x="1702" y="788"/>
                </a:lnTo>
                <a:close/>
                <a:moveTo>
                  <a:pt x="5357" y="7278"/>
                </a:moveTo>
                <a:cubicBezTo>
                  <a:pt x="5451" y="7372"/>
                  <a:pt x="5546" y="7435"/>
                  <a:pt x="5672" y="7467"/>
                </a:cubicBezTo>
                <a:cubicBezTo>
                  <a:pt x="6869" y="8066"/>
                  <a:pt x="7436" y="9420"/>
                  <a:pt x="7436" y="10743"/>
                </a:cubicBezTo>
                <a:lnTo>
                  <a:pt x="7436" y="11279"/>
                </a:lnTo>
                <a:lnTo>
                  <a:pt x="4821" y="9294"/>
                </a:lnTo>
                <a:cubicBezTo>
                  <a:pt x="4742" y="9231"/>
                  <a:pt x="4648" y="9200"/>
                  <a:pt x="4553" y="9200"/>
                </a:cubicBezTo>
                <a:cubicBezTo>
                  <a:pt x="4459" y="9200"/>
                  <a:pt x="4364" y="9231"/>
                  <a:pt x="4285" y="9294"/>
                </a:cubicBezTo>
                <a:lnTo>
                  <a:pt x="1671" y="11279"/>
                </a:lnTo>
                <a:lnTo>
                  <a:pt x="1671" y="10743"/>
                </a:lnTo>
                <a:cubicBezTo>
                  <a:pt x="1671" y="9357"/>
                  <a:pt x="2238" y="8066"/>
                  <a:pt x="3435" y="7467"/>
                </a:cubicBezTo>
                <a:cubicBezTo>
                  <a:pt x="3561" y="7435"/>
                  <a:pt x="3624" y="7372"/>
                  <a:pt x="3750" y="7278"/>
                </a:cubicBezTo>
                <a:lnTo>
                  <a:pt x="4191" y="8160"/>
                </a:lnTo>
                <a:cubicBezTo>
                  <a:pt x="4270" y="8318"/>
                  <a:pt x="4411" y="8396"/>
                  <a:pt x="4557" y="8396"/>
                </a:cubicBezTo>
                <a:cubicBezTo>
                  <a:pt x="4703" y="8396"/>
                  <a:pt x="4853" y="8318"/>
                  <a:pt x="4947" y="8160"/>
                </a:cubicBezTo>
                <a:lnTo>
                  <a:pt x="5357" y="7278"/>
                </a:lnTo>
                <a:close/>
                <a:moveTo>
                  <a:pt x="410" y="0"/>
                </a:moveTo>
                <a:cubicBezTo>
                  <a:pt x="158" y="0"/>
                  <a:pt x="1" y="189"/>
                  <a:pt x="1" y="410"/>
                </a:cubicBezTo>
                <a:cubicBezTo>
                  <a:pt x="1" y="630"/>
                  <a:pt x="190" y="788"/>
                  <a:pt x="410" y="788"/>
                </a:cubicBezTo>
                <a:lnTo>
                  <a:pt x="820" y="788"/>
                </a:lnTo>
                <a:lnTo>
                  <a:pt x="820" y="1859"/>
                </a:lnTo>
                <a:cubicBezTo>
                  <a:pt x="820" y="3749"/>
                  <a:pt x="1734" y="5199"/>
                  <a:pt x="3088" y="5860"/>
                </a:cubicBezTo>
                <a:cubicBezTo>
                  <a:pt x="3403" y="6018"/>
                  <a:pt x="3403" y="6585"/>
                  <a:pt x="3088" y="6742"/>
                </a:cubicBezTo>
                <a:cubicBezTo>
                  <a:pt x="1576" y="7467"/>
                  <a:pt x="820" y="9042"/>
                  <a:pt x="820" y="10743"/>
                </a:cubicBezTo>
                <a:lnTo>
                  <a:pt x="820" y="11815"/>
                </a:lnTo>
                <a:lnTo>
                  <a:pt x="410" y="11815"/>
                </a:lnTo>
                <a:cubicBezTo>
                  <a:pt x="158" y="11815"/>
                  <a:pt x="1" y="12004"/>
                  <a:pt x="1" y="12256"/>
                </a:cubicBezTo>
                <a:cubicBezTo>
                  <a:pt x="1" y="12476"/>
                  <a:pt x="190" y="12634"/>
                  <a:pt x="410" y="12634"/>
                </a:cubicBezTo>
                <a:lnTo>
                  <a:pt x="8665" y="12634"/>
                </a:lnTo>
                <a:cubicBezTo>
                  <a:pt x="8917" y="12634"/>
                  <a:pt x="9106" y="12445"/>
                  <a:pt x="9106" y="12256"/>
                </a:cubicBezTo>
                <a:cubicBezTo>
                  <a:pt x="9106" y="12004"/>
                  <a:pt x="8917" y="11815"/>
                  <a:pt x="8665" y="11815"/>
                </a:cubicBezTo>
                <a:lnTo>
                  <a:pt x="8287" y="11815"/>
                </a:lnTo>
                <a:lnTo>
                  <a:pt x="8287" y="10743"/>
                </a:lnTo>
                <a:cubicBezTo>
                  <a:pt x="8287" y="9042"/>
                  <a:pt x="7530" y="7467"/>
                  <a:pt x="6018" y="6742"/>
                </a:cubicBezTo>
                <a:cubicBezTo>
                  <a:pt x="5703" y="6585"/>
                  <a:pt x="5672" y="6018"/>
                  <a:pt x="6018" y="5860"/>
                </a:cubicBezTo>
                <a:cubicBezTo>
                  <a:pt x="7530" y="5136"/>
                  <a:pt x="8287" y="3560"/>
                  <a:pt x="8287" y="1859"/>
                </a:cubicBezTo>
                <a:lnTo>
                  <a:pt x="8287" y="788"/>
                </a:lnTo>
                <a:lnTo>
                  <a:pt x="8665" y="788"/>
                </a:lnTo>
                <a:cubicBezTo>
                  <a:pt x="8917" y="788"/>
                  <a:pt x="9106" y="599"/>
                  <a:pt x="9106" y="410"/>
                </a:cubicBezTo>
                <a:cubicBezTo>
                  <a:pt x="9106" y="158"/>
                  <a:pt x="8917" y="0"/>
                  <a:pt x="86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98" name="Google Shape;8198;p78"/>
          <p:cNvGrpSpPr/>
          <p:nvPr/>
        </p:nvGrpSpPr>
        <p:grpSpPr>
          <a:xfrm>
            <a:off x="4860977" y="1328538"/>
            <a:ext cx="355663" cy="308725"/>
            <a:chOff x="-28462125" y="3199700"/>
            <a:chExt cx="298550" cy="259150"/>
          </a:xfrm>
        </p:grpSpPr>
        <p:sp>
          <p:nvSpPr>
            <p:cNvPr id="8199" name="Google Shape;8199;p78"/>
            <p:cNvSpPr/>
            <p:nvPr/>
          </p:nvSpPr>
          <p:spPr>
            <a:xfrm>
              <a:off x="-28459750" y="3284775"/>
              <a:ext cx="296175" cy="104775"/>
            </a:xfrm>
            <a:custGeom>
              <a:avLst/>
              <a:gdLst/>
              <a:ahLst/>
              <a:cxnLst/>
              <a:rect l="l" t="t" r="r" b="b"/>
              <a:pathLst>
                <a:path w="11847" h="4191" extrusionOk="0">
                  <a:moveTo>
                    <a:pt x="5230" y="0"/>
                  </a:moveTo>
                  <a:cubicBezTo>
                    <a:pt x="5073" y="0"/>
                    <a:pt x="4947" y="63"/>
                    <a:pt x="4915" y="189"/>
                  </a:cubicBezTo>
                  <a:lnTo>
                    <a:pt x="4096" y="2080"/>
                  </a:lnTo>
                  <a:lnTo>
                    <a:pt x="347" y="2080"/>
                  </a:lnTo>
                  <a:cubicBezTo>
                    <a:pt x="158" y="2080"/>
                    <a:pt x="0" y="2237"/>
                    <a:pt x="0" y="2426"/>
                  </a:cubicBezTo>
                  <a:cubicBezTo>
                    <a:pt x="0" y="2615"/>
                    <a:pt x="158" y="2773"/>
                    <a:pt x="347" y="2773"/>
                  </a:cubicBezTo>
                  <a:lnTo>
                    <a:pt x="4316" y="2773"/>
                  </a:lnTo>
                  <a:cubicBezTo>
                    <a:pt x="4411" y="2773"/>
                    <a:pt x="4505" y="2710"/>
                    <a:pt x="4600" y="2584"/>
                  </a:cubicBezTo>
                  <a:lnTo>
                    <a:pt x="5199" y="1292"/>
                  </a:lnTo>
                  <a:lnTo>
                    <a:pt x="6238" y="3970"/>
                  </a:lnTo>
                  <a:cubicBezTo>
                    <a:pt x="6301" y="4096"/>
                    <a:pt x="6396" y="4159"/>
                    <a:pt x="6522" y="4191"/>
                  </a:cubicBezTo>
                  <a:lnTo>
                    <a:pt x="6553" y="4191"/>
                  </a:lnTo>
                  <a:cubicBezTo>
                    <a:pt x="6679" y="4191"/>
                    <a:pt x="6805" y="4127"/>
                    <a:pt x="6868" y="4033"/>
                  </a:cubicBezTo>
                  <a:lnTo>
                    <a:pt x="7624" y="2836"/>
                  </a:lnTo>
                  <a:lnTo>
                    <a:pt x="11500" y="2836"/>
                  </a:lnTo>
                  <a:cubicBezTo>
                    <a:pt x="11689" y="2836"/>
                    <a:pt x="11846" y="2678"/>
                    <a:pt x="11846" y="2458"/>
                  </a:cubicBezTo>
                  <a:cubicBezTo>
                    <a:pt x="11846" y="2269"/>
                    <a:pt x="11689" y="2111"/>
                    <a:pt x="11500" y="2111"/>
                  </a:cubicBezTo>
                  <a:lnTo>
                    <a:pt x="7435" y="2111"/>
                  </a:lnTo>
                  <a:cubicBezTo>
                    <a:pt x="7309" y="2111"/>
                    <a:pt x="7183" y="2206"/>
                    <a:pt x="7120" y="2269"/>
                  </a:cubicBezTo>
                  <a:lnTo>
                    <a:pt x="6648" y="3056"/>
                  </a:lnTo>
                  <a:lnTo>
                    <a:pt x="5545" y="221"/>
                  </a:lnTo>
                  <a:cubicBezTo>
                    <a:pt x="5514" y="95"/>
                    <a:pt x="5388" y="0"/>
                    <a:pt x="523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0" name="Google Shape;8200;p78"/>
            <p:cNvSpPr/>
            <p:nvPr/>
          </p:nvSpPr>
          <p:spPr>
            <a:xfrm>
              <a:off x="-28462125" y="3199700"/>
              <a:ext cx="295400" cy="125275"/>
            </a:xfrm>
            <a:custGeom>
              <a:avLst/>
              <a:gdLst/>
              <a:ahLst/>
              <a:cxnLst/>
              <a:rect l="l" t="t" r="r" b="b"/>
              <a:pathLst>
                <a:path w="11816" h="5011" extrusionOk="0">
                  <a:moveTo>
                    <a:pt x="3151" y="1"/>
                  </a:moveTo>
                  <a:cubicBezTo>
                    <a:pt x="1387" y="1"/>
                    <a:pt x="1" y="1419"/>
                    <a:pt x="1" y="3277"/>
                  </a:cubicBezTo>
                  <a:cubicBezTo>
                    <a:pt x="1" y="3876"/>
                    <a:pt x="158" y="4349"/>
                    <a:pt x="442" y="4821"/>
                  </a:cubicBezTo>
                  <a:lnTo>
                    <a:pt x="3655" y="4821"/>
                  </a:lnTo>
                  <a:lnTo>
                    <a:pt x="4285" y="3340"/>
                  </a:lnTo>
                  <a:cubicBezTo>
                    <a:pt x="4443" y="2994"/>
                    <a:pt x="4821" y="2773"/>
                    <a:pt x="5199" y="2710"/>
                  </a:cubicBezTo>
                  <a:cubicBezTo>
                    <a:pt x="5672" y="2710"/>
                    <a:pt x="6018" y="2994"/>
                    <a:pt x="6176" y="3403"/>
                  </a:cubicBezTo>
                  <a:lnTo>
                    <a:pt x="6806" y="5010"/>
                  </a:lnTo>
                  <a:cubicBezTo>
                    <a:pt x="6963" y="4884"/>
                    <a:pt x="7215" y="4821"/>
                    <a:pt x="7404" y="4821"/>
                  </a:cubicBezTo>
                  <a:lnTo>
                    <a:pt x="11374" y="4821"/>
                  </a:lnTo>
                  <a:cubicBezTo>
                    <a:pt x="11626" y="4349"/>
                    <a:pt x="11815" y="3813"/>
                    <a:pt x="11815" y="3277"/>
                  </a:cubicBezTo>
                  <a:cubicBezTo>
                    <a:pt x="11815" y="1419"/>
                    <a:pt x="10429" y="1"/>
                    <a:pt x="8665" y="1"/>
                  </a:cubicBezTo>
                  <a:cubicBezTo>
                    <a:pt x="7247" y="1"/>
                    <a:pt x="6396" y="977"/>
                    <a:pt x="5924" y="1860"/>
                  </a:cubicBezTo>
                  <a:cubicBezTo>
                    <a:pt x="5451" y="977"/>
                    <a:pt x="4537" y="1"/>
                    <a:pt x="315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1" name="Google Shape;8201;p78"/>
            <p:cNvSpPr/>
            <p:nvPr/>
          </p:nvSpPr>
          <p:spPr>
            <a:xfrm>
              <a:off x="-28405400" y="3360375"/>
              <a:ext cx="186675" cy="98475"/>
            </a:xfrm>
            <a:custGeom>
              <a:avLst/>
              <a:gdLst/>
              <a:ahLst/>
              <a:cxnLst/>
              <a:rect l="l" t="t" r="r" b="b"/>
              <a:pathLst>
                <a:path w="7467" h="3939" extrusionOk="0">
                  <a:moveTo>
                    <a:pt x="2962" y="1"/>
                  </a:moveTo>
                  <a:cubicBezTo>
                    <a:pt x="2773" y="284"/>
                    <a:pt x="2458" y="442"/>
                    <a:pt x="2111" y="442"/>
                  </a:cubicBezTo>
                  <a:lnTo>
                    <a:pt x="0" y="442"/>
                  </a:lnTo>
                  <a:cubicBezTo>
                    <a:pt x="158" y="599"/>
                    <a:pt x="347" y="757"/>
                    <a:pt x="536" y="914"/>
                  </a:cubicBezTo>
                  <a:cubicBezTo>
                    <a:pt x="1449" y="1734"/>
                    <a:pt x="2426" y="2647"/>
                    <a:pt x="3434" y="3813"/>
                  </a:cubicBezTo>
                  <a:cubicBezTo>
                    <a:pt x="3529" y="3907"/>
                    <a:pt x="3592" y="3939"/>
                    <a:pt x="3718" y="3939"/>
                  </a:cubicBezTo>
                  <a:cubicBezTo>
                    <a:pt x="3844" y="3939"/>
                    <a:pt x="3907" y="3907"/>
                    <a:pt x="4001" y="3813"/>
                  </a:cubicBezTo>
                  <a:cubicBezTo>
                    <a:pt x="4978" y="2584"/>
                    <a:pt x="6018" y="1734"/>
                    <a:pt x="6900" y="914"/>
                  </a:cubicBezTo>
                  <a:cubicBezTo>
                    <a:pt x="7120" y="757"/>
                    <a:pt x="7278" y="599"/>
                    <a:pt x="7467" y="442"/>
                  </a:cubicBezTo>
                  <a:lnTo>
                    <a:pt x="5860" y="442"/>
                  </a:lnTo>
                  <a:lnTo>
                    <a:pt x="5293" y="1324"/>
                  </a:lnTo>
                  <a:cubicBezTo>
                    <a:pt x="5104" y="1639"/>
                    <a:pt x="4789" y="1860"/>
                    <a:pt x="4379" y="1860"/>
                  </a:cubicBezTo>
                  <a:lnTo>
                    <a:pt x="4316" y="1860"/>
                  </a:lnTo>
                  <a:cubicBezTo>
                    <a:pt x="3907" y="1797"/>
                    <a:pt x="3592" y="1576"/>
                    <a:pt x="3434" y="1167"/>
                  </a:cubicBezTo>
                  <a:lnTo>
                    <a:pt x="29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02" name="Google Shape;8202;p78"/>
          <p:cNvGrpSpPr/>
          <p:nvPr/>
        </p:nvGrpSpPr>
        <p:grpSpPr>
          <a:xfrm>
            <a:off x="4861930" y="1763228"/>
            <a:ext cx="353757" cy="352833"/>
            <a:chOff x="-28461325" y="3545475"/>
            <a:chExt cx="296950" cy="296175"/>
          </a:xfrm>
        </p:grpSpPr>
        <p:sp>
          <p:nvSpPr>
            <p:cNvPr id="8203" name="Google Shape;8203;p78"/>
            <p:cNvSpPr/>
            <p:nvPr/>
          </p:nvSpPr>
          <p:spPr>
            <a:xfrm>
              <a:off x="-28461325" y="3666775"/>
              <a:ext cx="34675" cy="52775"/>
            </a:xfrm>
            <a:custGeom>
              <a:avLst/>
              <a:gdLst/>
              <a:ahLst/>
              <a:cxnLst/>
              <a:rect l="l" t="t" r="r" b="b"/>
              <a:pathLst>
                <a:path w="1387" h="2111" extrusionOk="0">
                  <a:moveTo>
                    <a:pt x="0" y="0"/>
                  </a:moveTo>
                  <a:lnTo>
                    <a:pt x="0" y="2111"/>
                  </a:lnTo>
                  <a:lnTo>
                    <a:pt x="1386" y="2111"/>
                  </a:lnTo>
                  <a:lnTo>
                    <a:pt x="138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4" name="Google Shape;8204;p78"/>
            <p:cNvSpPr/>
            <p:nvPr/>
          </p:nvSpPr>
          <p:spPr>
            <a:xfrm>
              <a:off x="-28461325" y="3737650"/>
              <a:ext cx="52775" cy="17350"/>
            </a:xfrm>
            <a:custGeom>
              <a:avLst/>
              <a:gdLst/>
              <a:ahLst/>
              <a:cxnLst/>
              <a:rect l="l" t="t" r="r" b="b"/>
              <a:pathLst>
                <a:path w="2111" h="694" extrusionOk="0">
                  <a:moveTo>
                    <a:pt x="0" y="1"/>
                  </a:moveTo>
                  <a:lnTo>
                    <a:pt x="0" y="694"/>
                  </a:lnTo>
                  <a:lnTo>
                    <a:pt x="1733" y="694"/>
                  </a:lnTo>
                  <a:cubicBezTo>
                    <a:pt x="1954" y="694"/>
                    <a:pt x="2111" y="536"/>
                    <a:pt x="2111" y="347"/>
                  </a:cubicBezTo>
                  <a:cubicBezTo>
                    <a:pt x="2111" y="158"/>
                    <a:pt x="1954"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5" name="Google Shape;8205;p78"/>
            <p:cNvSpPr/>
            <p:nvPr/>
          </p:nvSpPr>
          <p:spPr>
            <a:xfrm>
              <a:off x="-28461325" y="3632100"/>
              <a:ext cx="52775" cy="17375"/>
            </a:xfrm>
            <a:custGeom>
              <a:avLst/>
              <a:gdLst/>
              <a:ahLst/>
              <a:cxnLst/>
              <a:rect l="l" t="t" r="r" b="b"/>
              <a:pathLst>
                <a:path w="2111" h="695" extrusionOk="0">
                  <a:moveTo>
                    <a:pt x="0" y="1"/>
                  </a:moveTo>
                  <a:lnTo>
                    <a:pt x="0" y="694"/>
                  </a:lnTo>
                  <a:lnTo>
                    <a:pt x="1733" y="694"/>
                  </a:lnTo>
                  <a:cubicBezTo>
                    <a:pt x="1954" y="694"/>
                    <a:pt x="2111" y="537"/>
                    <a:pt x="2111" y="348"/>
                  </a:cubicBezTo>
                  <a:cubicBezTo>
                    <a:pt x="2111" y="159"/>
                    <a:pt x="1954"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6" name="Google Shape;8206;p78"/>
            <p:cNvSpPr/>
            <p:nvPr/>
          </p:nvSpPr>
          <p:spPr>
            <a:xfrm>
              <a:off x="-28460550" y="3545475"/>
              <a:ext cx="296175" cy="296175"/>
            </a:xfrm>
            <a:custGeom>
              <a:avLst/>
              <a:gdLst/>
              <a:ahLst/>
              <a:cxnLst/>
              <a:rect l="l" t="t" r="r" b="b"/>
              <a:pathLst>
                <a:path w="11847" h="11847" extrusionOk="0">
                  <a:moveTo>
                    <a:pt x="2427" y="0"/>
                  </a:moveTo>
                  <a:cubicBezTo>
                    <a:pt x="1072" y="0"/>
                    <a:pt x="1" y="1103"/>
                    <a:pt x="1" y="2426"/>
                  </a:cubicBezTo>
                  <a:lnTo>
                    <a:pt x="1" y="2804"/>
                  </a:lnTo>
                  <a:lnTo>
                    <a:pt x="1355" y="2804"/>
                  </a:lnTo>
                  <a:lnTo>
                    <a:pt x="1355" y="2426"/>
                  </a:lnTo>
                  <a:cubicBezTo>
                    <a:pt x="1355" y="1859"/>
                    <a:pt x="1828" y="1418"/>
                    <a:pt x="2395" y="1418"/>
                  </a:cubicBezTo>
                  <a:lnTo>
                    <a:pt x="9358" y="1418"/>
                  </a:lnTo>
                  <a:cubicBezTo>
                    <a:pt x="9956" y="1418"/>
                    <a:pt x="10366" y="1891"/>
                    <a:pt x="10366" y="2426"/>
                  </a:cubicBezTo>
                  <a:lnTo>
                    <a:pt x="10366" y="9420"/>
                  </a:lnTo>
                  <a:cubicBezTo>
                    <a:pt x="10366" y="9987"/>
                    <a:pt x="9893" y="10429"/>
                    <a:pt x="9358" y="10429"/>
                  </a:cubicBezTo>
                  <a:lnTo>
                    <a:pt x="2395" y="10429"/>
                  </a:lnTo>
                  <a:cubicBezTo>
                    <a:pt x="1797" y="10429"/>
                    <a:pt x="1355" y="9956"/>
                    <a:pt x="1355" y="9420"/>
                  </a:cubicBezTo>
                  <a:lnTo>
                    <a:pt x="1355" y="9042"/>
                  </a:lnTo>
                  <a:lnTo>
                    <a:pt x="1" y="9042"/>
                  </a:lnTo>
                  <a:lnTo>
                    <a:pt x="1" y="9420"/>
                  </a:lnTo>
                  <a:cubicBezTo>
                    <a:pt x="1" y="10744"/>
                    <a:pt x="1103" y="11846"/>
                    <a:pt x="2427" y="11846"/>
                  </a:cubicBezTo>
                  <a:lnTo>
                    <a:pt x="9389" y="11846"/>
                  </a:lnTo>
                  <a:cubicBezTo>
                    <a:pt x="10744" y="11846"/>
                    <a:pt x="11847" y="10744"/>
                    <a:pt x="11847" y="9420"/>
                  </a:cubicBezTo>
                  <a:lnTo>
                    <a:pt x="11847" y="2426"/>
                  </a:lnTo>
                  <a:cubicBezTo>
                    <a:pt x="11847" y="1103"/>
                    <a:pt x="10744" y="0"/>
                    <a:pt x="938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7" name="Google Shape;8207;p78"/>
            <p:cNvSpPr/>
            <p:nvPr/>
          </p:nvSpPr>
          <p:spPr>
            <a:xfrm>
              <a:off x="-28347925" y="3649450"/>
              <a:ext cx="86675" cy="86650"/>
            </a:xfrm>
            <a:custGeom>
              <a:avLst/>
              <a:gdLst/>
              <a:ahLst/>
              <a:cxnLst/>
              <a:rect l="l" t="t" r="r" b="b"/>
              <a:pathLst>
                <a:path w="3467" h="3466" extrusionOk="0">
                  <a:moveTo>
                    <a:pt x="1387" y="0"/>
                  </a:moveTo>
                  <a:lnTo>
                    <a:pt x="1387" y="1040"/>
                  </a:lnTo>
                  <a:cubicBezTo>
                    <a:pt x="1387" y="1229"/>
                    <a:pt x="1230" y="1386"/>
                    <a:pt x="1041" y="1386"/>
                  </a:cubicBezTo>
                  <a:lnTo>
                    <a:pt x="1" y="1386"/>
                  </a:lnTo>
                  <a:lnTo>
                    <a:pt x="1" y="2111"/>
                  </a:lnTo>
                  <a:lnTo>
                    <a:pt x="1041" y="2111"/>
                  </a:lnTo>
                  <a:cubicBezTo>
                    <a:pt x="1230" y="2111"/>
                    <a:pt x="1387" y="2268"/>
                    <a:pt x="1387" y="2457"/>
                  </a:cubicBezTo>
                  <a:lnTo>
                    <a:pt x="1387" y="3466"/>
                  </a:lnTo>
                  <a:lnTo>
                    <a:pt x="2080" y="3466"/>
                  </a:lnTo>
                  <a:lnTo>
                    <a:pt x="2080" y="2457"/>
                  </a:lnTo>
                  <a:cubicBezTo>
                    <a:pt x="2080" y="2268"/>
                    <a:pt x="2238" y="2111"/>
                    <a:pt x="2458" y="2111"/>
                  </a:cubicBezTo>
                  <a:lnTo>
                    <a:pt x="3467" y="2111"/>
                  </a:lnTo>
                  <a:lnTo>
                    <a:pt x="3467" y="1386"/>
                  </a:lnTo>
                  <a:lnTo>
                    <a:pt x="2458" y="1386"/>
                  </a:lnTo>
                  <a:cubicBezTo>
                    <a:pt x="2238" y="1386"/>
                    <a:pt x="2080" y="1229"/>
                    <a:pt x="2080" y="1040"/>
                  </a:cubicBezTo>
                  <a:lnTo>
                    <a:pt x="20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8" name="Google Shape;8208;p78"/>
            <p:cNvSpPr/>
            <p:nvPr/>
          </p:nvSpPr>
          <p:spPr>
            <a:xfrm>
              <a:off x="-28408550" y="3597450"/>
              <a:ext cx="191400" cy="192200"/>
            </a:xfrm>
            <a:custGeom>
              <a:avLst/>
              <a:gdLst/>
              <a:ahLst/>
              <a:cxnLst/>
              <a:rect l="l" t="t" r="r" b="b"/>
              <a:pathLst>
                <a:path w="7656" h="7688" extrusionOk="0">
                  <a:moveTo>
                    <a:pt x="4883" y="1418"/>
                  </a:moveTo>
                  <a:cubicBezTo>
                    <a:pt x="5072" y="1418"/>
                    <a:pt x="5230" y="1576"/>
                    <a:pt x="5230" y="1765"/>
                  </a:cubicBezTo>
                  <a:lnTo>
                    <a:pt x="5230" y="2805"/>
                  </a:lnTo>
                  <a:lnTo>
                    <a:pt x="6238" y="2805"/>
                  </a:lnTo>
                  <a:cubicBezTo>
                    <a:pt x="6459" y="2805"/>
                    <a:pt x="6616" y="2962"/>
                    <a:pt x="6616" y="3151"/>
                  </a:cubicBezTo>
                  <a:lnTo>
                    <a:pt x="6616" y="4537"/>
                  </a:lnTo>
                  <a:cubicBezTo>
                    <a:pt x="6616" y="4726"/>
                    <a:pt x="6459" y="4884"/>
                    <a:pt x="6238" y="4884"/>
                  </a:cubicBezTo>
                  <a:lnTo>
                    <a:pt x="5230" y="4884"/>
                  </a:lnTo>
                  <a:lnTo>
                    <a:pt x="5230" y="5924"/>
                  </a:lnTo>
                  <a:cubicBezTo>
                    <a:pt x="5230" y="6113"/>
                    <a:pt x="5072" y="6270"/>
                    <a:pt x="4883" y="6270"/>
                  </a:cubicBezTo>
                  <a:lnTo>
                    <a:pt x="3497" y="6270"/>
                  </a:lnTo>
                  <a:cubicBezTo>
                    <a:pt x="3308" y="6270"/>
                    <a:pt x="3151" y="6113"/>
                    <a:pt x="3151" y="5924"/>
                  </a:cubicBezTo>
                  <a:lnTo>
                    <a:pt x="3151" y="4884"/>
                  </a:lnTo>
                  <a:lnTo>
                    <a:pt x="2111" y="4884"/>
                  </a:lnTo>
                  <a:cubicBezTo>
                    <a:pt x="1922" y="4884"/>
                    <a:pt x="1764" y="4726"/>
                    <a:pt x="1764" y="4537"/>
                  </a:cubicBezTo>
                  <a:lnTo>
                    <a:pt x="1764" y="3151"/>
                  </a:lnTo>
                  <a:cubicBezTo>
                    <a:pt x="1764" y="2962"/>
                    <a:pt x="1922" y="2805"/>
                    <a:pt x="2111" y="2805"/>
                  </a:cubicBezTo>
                  <a:lnTo>
                    <a:pt x="3151" y="2805"/>
                  </a:lnTo>
                  <a:lnTo>
                    <a:pt x="3151" y="1765"/>
                  </a:lnTo>
                  <a:cubicBezTo>
                    <a:pt x="3151" y="1576"/>
                    <a:pt x="3308" y="1418"/>
                    <a:pt x="3497" y="1418"/>
                  </a:cubicBezTo>
                  <a:close/>
                  <a:moveTo>
                    <a:pt x="347" y="1"/>
                  </a:moveTo>
                  <a:cubicBezTo>
                    <a:pt x="158" y="1"/>
                    <a:pt x="0" y="158"/>
                    <a:pt x="0" y="347"/>
                  </a:cubicBezTo>
                  <a:lnTo>
                    <a:pt x="0" y="757"/>
                  </a:lnTo>
                  <a:cubicBezTo>
                    <a:pt x="378" y="914"/>
                    <a:pt x="693" y="1261"/>
                    <a:pt x="693" y="1734"/>
                  </a:cubicBezTo>
                  <a:cubicBezTo>
                    <a:pt x="693" y="2175"/>
                    <a:pt x="378" y="2553"/>
                    <a:pt x="0" y="2710"/>
                  </a:cubicBezTo>
                  <a:lnTo>
                    <a:pt x="0" y="4979"/>
                  </a:lnTo>
                  <a:cubicBezTo>
                    <a:pt x="378" y="5136"/>
                    <a:pt x="693" y="5483"/>
                    <a:pt x="693" y="5955"/>
                  </a:cubicBezTo>
                  <a:cubicBezTo>
                    <a:pt x="693" y="6396"/>
                    <a:pt x="441" y="6774"/>
                    <a:pt x="0" y="6932"/>
                  </a:cubicBezTo>
                  <a:lnTo>
                    <a:pt x="0" y="7341"/>
                  </a:lnTo>
                  <a:cubicBezTo>
                    <a:pt x="0" y="7530"/>
                    <a:pt x="158" y="7688"/>
                    <a:pt x="347" y="7688"/>
                  </a:cubicBezTo>
                  <a:lnTo>
                    <a:pt x="7309" y="7688"/>
                  </a:lnTo>
                  <a:cubicBezTo>
                    <a:pt x="7498" y="7688"/>
                    <a:pt x="7656" y="7530"/>
                    <a:pt x="7656" y="7341"/>
                  </a:cubicBezTo>
                  <a:lnTo>
                    <a:pt x="7656" y="347"/>
                  </a:lnTo>
                  <a:cubicBezTo>
                    <a:pt x="7656" y="158"/>
                    <a:pt x="7498" y="1"/>
                    <a:pt x="73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09" name="Google Shape;8209;p78"/>
          <p:cNvGrpSpPr/>
          <p:nvPr/>
        </p:nvGrpSpPr>
        <p:grpSpPr>
          <a:xfrm>
            <a:off x="4858162" y="2213272"/>
            <a:ext cx="361292" cy="352803"/>
            <a:chOff x="-28463700" y="3914875"/>
            <a:chExt cx="303275" cy="296150"/>
          </a:xfrm>
        </p:grpSpPr>
        <p:sp>
          <p:nvSpPr>
            <p:cNvPr id="8210" name="Google Shape;8210;p78"/>
            <p:cNvSpPr/>
            <p:nvPr/>
          </p:nvSpPr>
          <p:spPr>
            <a:xfrm>
              <a:off x="-28333725" y="4057375"/>
              <a:ext cx="86650" cy="64650"/>
            </a:xfrm>
            <a:custGeom>
              <a:avLst/>
              <a:gdLst/>
              <a:ahLst/>
              <a:cxnLst/>
              <a:rect l="l" t="t" r="r" b="b"/>
              <a:pathLst>
                <a:path w="3466" h="2586" extrusionOk="0">
                  <a:moveTo>
                    <a:pt x="614" y="0"/>
                  </a:moveTo>
                  <a:cubicBezTo>
                    <a:pt x="287" y="0"/>
                    <a:pt x="0" y="305"/>
                    <a:pt x="0" y="696"/>
                  </a:cubicBezTo>
                  <a:cubicBezTo>
                    <a:pt x="0" y="1326"/>
                    <a:pt x="1008" y="2019"/>
                    <a:pt x="1733" y="2586"/>
                  </a:cubicBezTo>
                  <a:cubicBezTo>
                    <a:pt x="2426" y="2019"/>
                    <a:pt x="3466" y="1326"/>
                    <a:pt x="3466" y="696"/>
                  </a:cubicBezTo>
                  <a:cubicBezTo>
                    <a:pt x="3466" y="349"/>
                    <a:pt x="3214" y="3"/>
                    <a:pt x="2741" y="3"/>
                  </a:cubicBezTo>
                  <a:cubicBezTo>
                    <a:pt x="2237" y="3"/>
                    <a:pt x="2048" y="570"/>
                    <a:pt x="2048" y="570"/>
                  </a:cubicBezTo>
                  <a:cubicBezTo>
                    <a:pt x="2001" y="743"/>
                    <a:pt x="1851" y="830"/>
                    <a:pt x="1701" y="830"/>
                  </a:cubicBezTo>
                  <a:cubicBezTo>
                    <a:pt x="1552" y="830"/>
                    <a:pt x="1402" y="743"/>
                    <a:pt x="1355" y="570"/>
                  </a:cubicBezTo>
                  <a:cubicBezTo>
                    <a:pt x="1355" y="538"/>
                    <a:pt x="1166" y="3"/>
                    <a:pt x="662" y="3"/>
                  </a:cubicBezTo>
                  <a:cubicBezTo>
                    <a:pt x="646" y="1"/>
                    <a:pt x="630" y="0"/>
                    <a:pt x="61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1" name="Google Shape;8211;p78"/>
            <p:cNvSpPr/>
            <p:nvPr/>
          </p:nvSpPr>
          <p:spPr>
            <a:xfrm>
              <a:off x="-28463700" y="3914875"/>
              <a:ext cx="303275" cy="296150"/>
            </a:xfrm>
            <a:custGeom>
              <a:avLst/>
              <a:gdLst/>
              <a:ahLst/>
              <a:cxnLst/>
              <a:rect l="l" t="t" r="r" b="b"/>
              <a:pathLst>
                <a:path w="12131" h="11846" extrusionOk="0">
                  <a:moveTo>
                    <a:pt x="3744" y="3555"/>
                  </a:moveTo>
                  <a:cubicBezTo>
                    <a:pt x="3907" y="3555"/>
                    <a:pt x="4040" y="3674"/>
                    <a:pt x="4096" y="3844"/>
                  </a:cubicBezTo>
                  <a:cubicBezTo>
                    <a:pt x="4128" y="4033"/>
                    <a:pt x="3970" y="4190"/>
                    <a:pt x="3813" y="4253"/>
                  </a:cubicBezTo>
                  <a:cubicBezTo>
                    <a:pt x="2931" y="4379"/>
                    <a:pt x="2427" y="5451"/>
                    <a:pt x="2899" y="6333"/>
                  </a:cubicBezTo>
                  <a:cubicBezTo>
                    <a:pt x="2994" y="6490"/>
                    <a:pt x="2931" y="6711"/>
                    <a:pt x="2773" y="6805"/>
                  </a:cubicBezTo>
                  <a:cubicBezTo>
                    <a:pt x="2723" y="6825"/>
                    <a:pt x="2667" y="6836"/>
                    <a:pt x="2611" y="6836"/>
                  </a:cubicBezTo>
                  <a:cubicBezTo>
                    <a:pt x="2489" y="6836"/>
                    <a:pt x="2365" y="6787"/>
                    <a:pt x="2301" y="6679"/>
                  </a:cubicBezTo>
                  <a:cubicBezTo>
                    <a:pt x="1608" y="5419"/>
                    <a:pt x="2364" y="3812"/>
                    <a:pt x="3687" y="3560"/>
                  </a:cubicBezTo>
                  <a:cubicBezTo>
                    <a:pt x="3706" y="3557"/>
                    <a:pt x="3726" y="3555"/>
                    <a:pt x="3744" y="3555"/>
                  </a:cubicBezTo>
                  <a:close/>
                  <a:moveTo>
                    <a:pt x="7940" y="4946"/>
                  </a:moveTo>
                  <a:cubicBezTo>
                    <a:pt x="8728" y="4946"/>
                    <a:pt x="9326" y="5577"/>
                    <a:pt x="9326" y="6364"/>
                  </a:cubicBezTo>
                  <a:cubicBezTo>
                    <a:pt x="9326" y="7341"/>
                    <a:pt x="8381" y="7939"/>
                    <a:pt x="7121" y="9011"/>
                  </a:cubicBezTo>
                  <a:cubicBezTo>
                    <a:pt x="7058" y="9074"/>
                    <a:pt x="6979" y="9105"/>
                    <a:pt x="6900" y="9105"/>
                  </a:cubicBezTo>
                  <a:cubicBezTo>
                    <a:pt x="6822" y="9105"/>
                    <a:pt x="6743" y="9074"/>
                    <a:pt x="6680" y="9011"/>
                  </a:cubicBezTo>
                  <a:cubicBezTo>
                    <a:pt x="5420" y="7971"/>
                    <a:pt x="4474" y="7341"/>
                    <a:pt x="4474" y="6364"/>
                  </a:cubicBezTo>
                  <a:cubicBezTo>
                    <a:pt x="4474" y="5577"/>
                    <a:pt x="5105" y="4946"/>
                    <a:pt x="5861" y="4946"/>
                  </a:cubicBezTo>
                  <a:cubicBezTo>
                    <a:pt x="6365" y="4946"/>
                    <a:pt x="6711" y="5230"/>
                    <a:pt x="6932" y="5451"/>
                  </a:cubicBezTo>
                  <a:cubicBezTo>
                    <a:pt x="7121" y="5198"/>
                    <a:pt x="7467" y="4946"/>
                    <a:pt x="7940" y="4946"/>
                  </a:cubicBezTo>
                  <a:close/>
                  <a:moveTo>
                    <a:pt x="7404" y="0"/>
                  </a:moveTo>
                  <a:cubicBezTo>
                    <a:pt x="6459" y="0"/>
                    <a:pt x="5703" y="788"/>
                    <a:pt x="5703" y="1733"/>
                  </a:cubicBezTo>
                  <a:lnTo>
                    <a:pt x="5703" y="2899"/>
                  </a:lnTo>
                  <a:cubicBezTo>
                    <a:pt x="5136" y="2395"/>
                    <a:pt x="4443" y="2111"/>
                    <a:pt x="3687" y="2111"/>
                  </a:cubicBezTo>
                  <a:cubicBezTo>
                    <a:pt x="1450" y="2111"/>
                    <a:pt x="1" y="4505"/>
                    <a:pt x="977" y="6616"/>
                  </a:cubicBezTo>
                  <a:lnTo>
                    <a:pt x="2899" y="10649"/>
                  </a:lnTo>
                  <a:cubicBezTo>
                    <a:pt x="3246" y="11373"/>
                    <a:pt x="3939" y="11846"/>
                    <a:pt x="4727" y="11846"/>
                  </a:cubicBezTo>
                  <a:cubicBezTo>
                    <a:pt x="5231" y="11846"/>
                    <a:pt x="5703" y="11657"/>
                    <a:pt x="6050" y="11342"/>
                  </a:cubicBezTo>
                  <a:cubicBezTo>
                    <a:pt x="6396" y="11688"/>
                    <a:pt x="6869" y="11846"/>
                    <a:pt x="7404" y="11846"/>
                  </a:cubicBezTo>
                  <a:cubicBezTo>
                    <a:pt x="8192" y="11846"/>
                    <a:pt x="8885" y="11405"/>
                    <a:pt x="9200" y="10649"/>
                  </a:cubicBezTo>
                  <a:lnTo>
                    <a:pt x="11122" y="6616"/>
                  </a:lnTo>
                  <a:cubicBezTo>
                    <a:pt x="12130" y="4505"/>
                    <a:pt x="10618" y="2111"/>
                    <a:pt x="8413" y="2111"/>
                  </a:cubicBezTo>
                  <a:cubicBezTo>
                    <a:pt x="7656" y="2111"/>
                    <a:pt x="6963" y="2395"/>
                    <a:pt x="6396" y="2899"/>
                  </a:cubicBezTo>
                  <a:lnTo>
                    <a:pt x="6396" y="1733"/>
                  </a:lnTo>
                  <a:cubicBezTo>
                    <a:pt x="6396" y="1166"/>
                    <a:pt x="6837" y="693"/>
                    <a:pt x="7404" y="693"/>
                  </a:cubicBezTo>
                  <a:cubicBezTo>
                    <a:pt x="7593" y="693"/>
                    <a:pt x="7751" y="536"/>
                    <a:pt x="7751" y="347"/>
                  </a:cubicBezTo>
                  <a:cubicBezTo>
                    <a:pt x="7751" y="158"/>
                    <a:pt x="7593" y="0"/>
                    <a:pt x="74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2" name="Google Shape;8212;p78"/>
          <p:cNvGrpSpPr/>
          <p:nvPr/>
        </p:nvGrpSpPr>
        <p:grpSpPr>
          <a:xfrm>
            <a:off x="7092947" y="1369355"/>
            <a:ext cx="351880" cy="227092"/>
            <a:chOff x="-26573400" y="3224125"/>
            <a:chExt cx="295375" cy="190625"/>
          </a:xfrm>
        </p:grpSpPr>
        <p:sp>
          <p:nvSpPr>
            <p:cNvPr id="8213" name="Google Shape;8213;p78"/>
            <p:cNvSpPr/>
            <p:nvPr/>
          </p:nvSpPr>
          <p:spPr>
            <a:xfrm>
              <a:off x="-26330800" y="3327900"/>
              <a:ext cx="52775" cy="68750"/>
            </a:xfrm>
            <a:custGeom>
              <a:avLst/>
              <a:gdLst/>
              <a:ahLst/>
              <a:cxnLst/>
              <a:rect l="l" t="t" r="r" b="b"/>
              <a:pathLst>
                <a:path w="2111" h="2750" extrusionOk="0">
                  <a:moveTo>
                    <a:pt x="1067" y="0"/>
                  </a:moveTo>
                  <a:cubicBezTo>
                    <a:pt x="953" y="0"/>
                    <a:pt x="835" y="55"/>
                    <a:pt x="756" y="166"/>
                  </a:cubicBezTo>
                  <a:cubicBezTo>
                    <a:pt x="536" y="481"/>
                    <a:pt x="0" y="1300"/>
                    <a:pt x="0" y="1741"/>
                  </a:cubicBezTo>
                  <a:cubicBezTo>
                    <a:pt x="0" y="2308"/>
                    <a:pt x="473" y="2749"/>
                    <a:pt x="1040" y="2749"/>
                  </a:cubicBezTo>
                  <a:cubicBezTo>
                    <a:pt x="1638" y="2749"/>
                    <a:pt x="2048" y="2276"/>
                    <a:pt x="2048" y="1741"/>
                  </a:cubicBezTo>
                  <a:cubicBezTo>
                    <a:pt x="2111" y="1300"/>
                    <a:pt x="1575" y="481"/>
                    <a:pt x="1355" y="166"/>
                  </a:cubicBezTo>
                  <a:cubicBezTo>
                    <a:pt x="1292" y="55"/>
                    <a:pt x="1182" y="0"/>
                    <a:pt x="10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4" name="Google Shape;8214;p78"/>
            <p:cNvSpPr/>
            <p:nvPr/>
          </p:nvSpPr>
          <p:spPr>
            <a:xfrm>
              <a:off x="-26573400" y="3224125"/>
              <a:ext cx="293025" cy="190625"/>
            </a:xfrm>
            <a:custGeom>
              <a:avLst/>
              <a:gdLst/>
              <a:ahLst/>
              <a:cxnLst/>
              <a:rect l="l" t="t" r="r" b="b"/>
              <a:pathLst>
                <a:path w="11721" h="7625" extrusionOk="0">
                  <a:moveTo>
                    <a:pt x="10775" y="2048"/>
                  </a:moveTo>
                  <a:cubicBezTo>
                    <a:pt x="10964" y="2048"/>
                    <a:pt x="11122" y="2206"/>
                    <a:pt x="11122" y="2426"/>
                  </a:cubicBezTo>
                  <a:cubicBezTo>
                    <a:pt x="11122" y="2615"/>
                    <a:pt x="10964" y="2773"/>
                    <a:pt x="10775" y="2773"/>
                  </a:cubicBezTo>
                  <a:lnTo>
                    <a:pt x="9830" y="2773"/>
                  </a:lnTo>
                  <a:lnTo>
                    <a:pt x="9988" y="2048"/>
                  </a:lnTo>
                  <a:close/>
                  <a:moveTo>
                    <a:pt x="4474" y="2773"/>
                  </a:moveTo>
                  <a:cubicBezTo>
                    <a:pt x="4663" y="2773"/>
                    <a:pt x="4821" y="2930"/>
                    <a:pt x="4821" y="3119"/>
                  </a:cubicBezTo>
                  <a:cubicBezTo>
                    <a:pt x="4821" y="3308"/>
                    <a:pt x="4663" y="3466"/>
                    <a:pt x="4474" y="3466"/>
                  </a:cubicBezTo>
                  <a:cubicBezTo>
                    <a:pt x="4285" y="3466"/>
                    <a:pt x="4128" y="3308"/>
                    <a:pt x="4128" y="3119"/>
                  </a:cubicBezTo>
                  <a:cubicBezTo>
                    <a:pt x="4128" y="2930"/>
                    <a:pt x="4285" y="2773"/>
                    <a:pt x="4474" y="2773"/>
                  </a:cubicBezTo>
                  <a:close/>
                  <a:moveTo>
                    <a:pt x="4474" y="4159"/>
                  </a:moveTo>
                  <a:cubicBezTo>
                    <a:pt x="4663" y="4159"/>
                    <a:pt x="4821" y="4317"/>
                    <a:pt x="4821" y="4506"/>
                  </a:cubicBezTo>
                  <a:cubicBezTo>
                    <a:pt x="4821" y="4695"/>
                    <a:pt x="4663" y="4852"/>
                    <a:pt x="4474" y="4852"/>
                  </a:cubicBezTo>
                  <a:cubicBezTo>
                    <a:pt x="4285" y="4852"/>
                    <a:pt x="4128" y="4695"/>
                    <a:pt x="4128" y="4506"/>
                  </a:cubicBezTo>
                  <a:cubicBezTo>
                    <a:pt x="4128" y="4317"/>
                    <a:pt x="4285" y="4159"/>
                    <a:pt x="4474" y="4159"/>
                  </a:cubicBezTo>
                  <a:close/>
                  <a:moveTo>
                    <a:pt x="4474" y="5514"/>
                  </a:moveTo>
                  <a:cubicBezTo>
                    <a:pt x="4663" y="5514"/>
                    <a:pt x="4821" y="5671"/>
                    <a:pt x="4821" y="5892"/>
                  </a:cubicBezTo>
                  <a:cubicBezTo>
                    <a:pt x="4821" y="6081"/>
                    <a:pt x="4663" y="6238"/>
                    <a:pt x="4474" y="6238"/>
                  </a:cubicBezTo>
                  <a:cubicBezTo>
                    <a:pt x="4285" y="6238"/>
                    <a:pt x="4128" y="6081"/>
                    <a:pt x="4128" y="5892"/>
                  </a:cubicBezTo>
                  <a:cubicBezTo>
                    <a:pt x="4128" y="5671"/>
                    <a:pt x="4285" y="5514"/>
                    <a:pt x="4474" y="5514"/>
                  </a:cubicBezTo>
                  <a:close/>
                  <a:moveTo>
                    <a:pt x="3088" y="0"/>
                  </a:moveTo>
                  <a:cubicBezTo>
                    <a:pt x="1355" y="0"/>
                    <a:pt x="1" y="1418"/>
                    <a:pt x="1" y="3119"/>
                  </a:cubicBezTo>
                  <a:lnTo>
                    <a:pt x="1" y="4506"/>
                  </a:lnTo>
                  <a:cubicBezTo>
                    <a:pt x="1" y="6238"/>
                    <a:pt x="1418" y="7625"/>
                    <a:pt x="3088" y="7625"/>
                  </a:cubicBezTo>
                  <a:lnTo>
                    <a:pt x="6554" y="7625"/>
                  </a:lnTo>
                  <a:cubicBezTo>
                    <a:pt x="7152" y="7625"/>
                    <a:pt x="7593" y="7152"/>
                    <a:pt x="7593" y="6585"/>
                  </a:cubicBezTo>
                  <a:cubicBezTo>
                    <a:pt x="7593" y="6459"/>
                    <a:pt x="7562" y="6301"/>
                    <a:pt x="7499" y="6207"/>
                  </a:cubicBezTo>
                  <a:cubicBezTo>
                    <a:pt x="7940" y="6081"/>
                    <a:pt x="8255" y="5671"/>
                    <a:pt x="8255" y="5199"/>
                  </a:cubicBezTo>
                  <a:cubicBezTo>
                    <a:pt x="8255" y="5104"/>
                    <a:pt x="8223" y="4947"/>
                    <a:pt x="8192" y="4821"/>
                  </a:cubicBezTo>
                  <a:cubicBezTo>
                    <a:pt x="8633" y="4695"/>
                    <a:pt x="8948" y="4317"/>
                    <a:pt x="8948" y="3844"/>
                  </a:cubicBezTo>
                  <a:cubicBezTo>
                    <a:pt x="8948" y="3718"/>
                    <a:pt x="8885" y="3592"/>
                    <a:pt x="8854" y="3466"/>
                  </a:cubicBezTo>
                  <a:lnTo>
                    <a:pt x="10712" y="3466"/>
                  </a:lnTo>
                  <a:cubicBezTo>
                    <a:pt x="11311" y="3466"/>
                    <a:pt x="11721" y="2993"/>
                    <a:pt x="11721" y="2458"/>
                  </a:cubicBezTo>
                  <a:cubicBezTo>
                    <a:pt x="11721" y="1891"/>
                    <a:pt x="11342" y="1387"/>
                    <a:pt x="10775" y="1387"/>
                  </a:cubicBezTo>
                  <a:lnTo>
                    <a:pt x="6554" y="1387"/>
                  </a:lnTo>
                  <a:cubicBezTo>
                    <a:pt x="6806" y="1103"/>
                    <a:pt x="6932" y="757"/>
                    <a:pt x="6932" y="379"/>
                  </a:cubicBezTo>
                  <a:cubicBezTo>
                    <a:pt x="6932" y="158"/>
                    <a:pt x="6774" y="0"/>
                    <a:pt x="65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5" name="Google Shape;8215;p78"/>
          <p:cNvGrpSpPr/>
          <p:nvPr/>
        </p:nvGrpSpPr>
        <p:grpSpPr>
          <a:xfrm>
            <a:off x="7092947" y="1763690"/>
            <a:ext cx="351880" cy="351910"/>
            <a:chOff x="-26573400" y="3546250"/>
            <a:chExt cx="295375" cy="295400"/>
          </a:xfrm>
        </p:grpSpPr>
        <p:sp>
          <p:nvSpPr>
            <p:cNvPr id="8216" name="Google Shape;8216;p78"/>
            <p:cNvSpPr/>
            <p:nvPr/>
          </p:nvSpPr>
          <p:spPr>
            <a:xfrm>
              <a:off x="-26464700" y="3599225"/>
              <a:ext cx="77200" cy="38425"/>
            </a:xfrm>
            <a:custGeom>
              <a:avLst/>
              <a:gdLst/>
              <a:ahLst/>
              <a:cxnLst/>
              <a:rect l="l" t="t" r="r" b="b"/>
              <a:pathLst>
                <a:path w="3088" h="1537" extrusionOk="0">
                  <a:moveTo>
                    <a:pt x="1532" y="1"/>
                  </a:moveTo>
                  <a:cubicBezTo>
                    <a:pt x="1001" y="1"/>
                    <a:pt x="473" y="103"/>
                    <a:pt x="0" y="308"/>
                  </a:cubicBezTo>
                  <a:lnTo>
                    <a:pt x="693" y="1537"/>
                  </a:lnTo>
                  <a:cubicBezTo>
                    <a:pt x="946" y="1442"/>
                    <a:pt x="1229" y="1379"/>
                    <a:pt x="1544" y="1379"/>
                  </a:cubicBezTo>
                  <a:cubicBezTo>
                    <a:pt x="1859" y="1379"/>
                    <a:pt x="2143" y="1442"/>
                    <a:pt x="2426" y="1537"/>
                  </a:cubicBezTo>
                  <a:lnTo>
                    <a:pt x="3088" y="308"/>
                  </a:lnTo>
                  <a:cubicBezTo>
                    <a:pt x="2600" y="103"/>
                    <a:pt x="2064" y="1"/>
                    <a:pt x="15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7" name="Google Shape;8217;p78"/>
            <p:cNvSpPr/>
            <p:nvPr/>
          </p:nvSpPr>
          <p:spPr>
            <a:xfrm>
              <a:off x="-26434775" y="3686450"/>
              <a:ext cx="17350" cy="17350"/>
            </a:xfrm>
            <a:custGeom>
              <a:avLst/>
              <a:gdLst/>
              <a:ahLst/>
              <a:cxnLst/>
              <a:rect l="l" t="t" r="r" b="b"/>
              <a:pathLst>
                <a:path w="694" h="694" extrusionOk="0">
                  <a:moveTo>
                    <a:pt x="347" y="1"/>
                  </a:moveTo>
                  <a:cubicBezTo>
                    <a:pt x="158" y="1"/>
                    <a:pt x="1" y="127"/>
                    <a:pt x="1" y="347"/>
                  </a:cubicBezTo>
                  <a:cubicBezTo>
                    <a:pt x="1" y="536"/>
                    <a:pt x="158" y="694"/>
                    <a:pt x="347" y="694"/>
                  </a:cubicBezTo>
                  <a:cubicBezTo>
                    <a:pt x="536" y="694"/>
                    <a:pt x="694" y="536"/>
                    <a:pt x="694" y="347"/>
                  </a:cubicBezTo>
                  <a:cubicBezTo>
                    <a:pt x="694" y="127"/>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8" name="Google Shape;8218;p78"/>
            <p:cNvSpPr/>
            <p:nvPr/>
          </p:nvSpPr>
          <p:spPr>
            <a:xfrm>
              <a:off x="-26520625" y="3703775"/>
              <a:ext cx="55950" cy="67775"/>
            </a:xfrm>
            <a:custGeom>
              <a:avLst/>
              <a:gdLst/>
              <a:ahLst/>
              <a:cxnLst/>
              <a:rect l="l" t="t" r="r" b="b"/>
              <a:pathLst>
                <a:path w="2238" h="2711" extrusionOk="0">
                  <a:moveTo>
                    <a:pt x="1387" y="1"/>
                  </a:moveTo>
                  <a:lnTo>
                    <a:pt x="1" y="32"/>
                  </a:lnTo>
                  <a:cubicBezTo>
                    <a:pt x="127" y="1104"/>
                    <a:pt x="662" y="2080"/>
                    <a:pt x="1544" y="2710"/>
                  </a:cubicBezTo>
                  <a:lnTo>
                    <a:pt x="2237" y="1545"/>
                  </a:lnTo>
                  <a:cubicBezTo>
                    <a:pt x="1765" y="1135"/>
                    <a:pt x="1450" y="600"/>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9" name="Google Shape;8219;p78"/>
            <p:cNvSpPr/>
            <p:nvPr/>
          </p:nvSpPr>
          <p:spPr>
            <a:xfrm>
              <a:off x="-26387525" y="3703000"/>
              <a:ext cx="55950" cy="67750"/>
            </a:xfrm>
            <a:custGeom>
              <a:avLst/>
              <a:gdLst/>
              <a:ahLst/>
              <a:cxnLst/>
              <a:rect l="l" t="t" r="r" b="b"/>
              <a:pathLst>
                <a:path w="2238" h="2710" extrusionOk="0">
                  <a:moveTo>
                    <a:pt x="851" y="0"/>
                  </a:moveTo>
                  <a:cubicBezTo>
                    <a:pt x="757" y="631"/>
                    <a:pt x="473" y="1166"/>
                    <a:pt x="1" y="1544"/>
                  </a:cubicBezTo>
                  <a:lnTo>
                    <a:pt x="694" y="2710"/>
                  </a:lnTo>
                  <a:cubicBezTo>
                    <a:pt x="1576" y="2080"/>
                    <a:pt x="2112" y="1103"/>
                    <a:pt x="2238" y="32"/>
                  </a:cubicBezTo>
                  <a:lnTo>
                    <a:pt x="85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0" name="Google Shape;8220;p78"/>
            <p:cNvSpPr/>
            <p:nvPr/>
          </p:nvSpPr>
          <p:spPr>
            <a:xfrm>
              <a:off x="-26573400" y="3546250"/>
              <a:ext cx="295375" cy="295400"/>
            </a:xfrm>
            <a:custGeom>
              <a:avLst/>
              <a:gdLst/>
              <a:ahLst/>
              <a:cxnLst/>
              <a:rect l="l" t="t" r="r" b="b"/>
              <a:pathLst>
                <a:path w="11815" h="11816" extrusionOk="0">
                  <a:moveTo>
                    <a:pt x="5876" y="1419"/>
                  </a:moveTo>
                  <a:cubicBezTo>
                    <a:pt x="6632" y="1419"/>
                    <a:pt x="7389" y="1608"/>
                    <a:pt x="8066" y="1986"/>
                  </a:cubicBezTo>
                  <a:cubicBezTo>
                    <a:pt x="8223" y="2049"/>
                    <a:pt x="8286" y="2301"/>
                    <a:pt x="8192" y="2458"/>
                  </a:cubicBezTo>
                  <a:lnTo>
                    <a:pt x="7152" y="4254"/>
                  </a:lnTo>
                  <a:cubicBezTo>
                    <a:pt x="7110" y="4361"/>
                    <a:pt x="6980" y="4439"/>
                    <a:pt x="6852" y="4439"/>
                  </a:cubicBezTo>
                  <a:cubicBezTo>
                    <a:pt x="6791" y="4439"/>
                    <a:pt x="6731" y="4421"/>
                    <a:pt x="6680" y="4380"/>
                  </a:cubicBezTo>
                  <a:cubicBezTo>
                    <a:pt x="6428" y="4238"/>
                    <a:pt x="6136" y="4167"/>
                    <a:pt x="5841" y="4167"/>
                  </a:cubicBezTo>
                  <a:cubicBezTo>
                    <a:pt x="5546" y="4167"/>
                    <a:pt x="5246" y="4238"/>
                    <a:pt x="4978" y="4380"/>
                  </a:cubicBezTo>
                  <a:cubicBezTo>
                    <a:pt x="4929" y="4400"/>
                    <a:pt x="4872" y="4411"/>
                    <a:pt x="4816" y="4411"/>
                  </a:cubicBezTo>
                  <a:cubicBezTo>
                    <a:pt x="4694" y="4411"/>
                    <a:pt x="4570" y="4362"/>
                    <a:pt x="4506" y="4254"/>
                  </a:cubicBezTo>
                  <a:lnTo>
                    <a:pt x="3498" y="2458"/>
                  </a:lnTo>
                  <a:cubicBezTo>
                    <a:pt x="3466" y="2301"/>
                    <a:pt x="3529" y="2080"/>
                    <a:pt x="3687" y="1986"/>
                  </a:cubicBezTo>
                  <a:cubicBezTo>
                    <a:pt x="4364" y="1608"/>
                    <a:pt x="5120" y="1419"/>
                    <a:pt x="5876" y="1419"/>
                  </a:cubicBezTo>
                  <a:close/>
                  <a:moveTo>
                    <a:pt x="5861" y="4916"/>
                  </a:moveTo>
                  <a:cubicBezTo>
                    <a:pt x="6459" y="4916"/>
                    <a:pt x="6869" y="5388"/>
                    <a:pt x="6869" y="5955"/>
                  </a:cubicBezTo>
                  <a:cubicBezTo>
                    <a:pt x="6869" y="6554"/>
                    <a:pt x="6396" y="6964"/>
                    <a:pt x="5861" y="6964"/>
                  </a:cubicBezTo>
                  <a:cubicBezTo>
                    <a:pt x="5294" y="6964"/>
                    <a:pt x="4821" y="6491"/>
                    <a:pt x="4821" y="5955"/>
                  </a:cubicBezTo>
                  <a:cubicBezTo>
                    <a:pt x="4821" y="5357"/>
                    <a:pt x="5294" y="4916"/>
                    <a:pt x="5861" y="4916"/>
                  </a:cubicBezTo>
                  <a:close/>
                  <a:moveTo>
                    <a:pt x="3813" y="5609"/>
                  </a:moveTo>
                  <a:cubicBezTo>
                    <a:pt x="4065" y="5640"/>
                    <a:pt x="4159" y="5735"/>
                    <a:pt x="4159" y="5955"/>
                  </a:cubicBezTo>
                  <a:cubicBezTo>
                    <a:pt x="4159" y="6522"/>
                    <a:pt x="4474" y="7090"/>
                    <a:pt x="5010" y="7405"/>
                  </a:cubicBezTo>
                  <a:cubicBezTo>
                    <a:pt x="5136" y="7531"/>
                    <a:pt x="5230" y="7720"/>
                    <a:pt x="5104" y="7877"/>
                  </a:cubicBezTo>
                  <a:lnTo>
                    <a:pt x="4033" y="9641"/>
                  </a:lnTo>
                  <a:cubicBezTo>
                    <a:pt x="3991" y="9748"/>
                    <a:pt x="3861" y="9826"/>
                    <a:pt x="3733" y="9826"/>
                  </a:cubicBezTo>
                  <a:cubicBezTo>
                    <a:pt x="3672" y="9826"/>
                    <a:pt x="3612" y="9808"/>
                    <a:pt x="3561" y="9767"/>
                  </a:cubicBezTo>
                  <a:cubicBezTo>
                    <a:pt x="2238" y="8948"/>
                    <a:pt x="1418" y="7531"/>
                    <a:pt x="1355" y="5987"/>
                  </a:cubicBezTo>
                  <a:cubicBezTo>
                    <a:pt x="1355" y="5798"/>
                    <a:pt x="1544" y="5640"/>
                    <a:pt x="1733" y="5640"/>
                  </a:cubicBezTo>
                  <a:lnTo>
                    <a:pt x="3813" y="5609"/>
                  </a:lnTo>
                  <a:close/>
                  <a:moveTo>
                    <a:pt x="8003" y="5640"/>
                  </a:moveTo>
                  <a:lnTo>
                    <a:pt x="10082" y="5672"/>
                  </a:lnTo>
                  <a:cubicBezTo>
                    <a:pt x="10271" y="5672"/>
                    <a:pt x="10429" y="5829"/>
                    <a:pt x="10429" y="6018"/>
                  </a:cubicBezTo>
                  <a:cubicBezTo>
                    <a:pt x="10397" y="7562"/>
                    <a:pt x="9547" y="8980"/>
                    <a:pt x="8223" y="9799"/>
                  </a:cubicBezTo>
                  <a:cubicBezTo>
                    <a:pt x="8168" y="9844"/>
                    <a:pt x="8100" y="9865"/>
                    <a:pt x="8033" y="9865"/>
                  </a:cubicBezTo>
                  <a:cubicBezTo>
                    <a:pt x="7911" y="9865"/>
                    <a:pt x="7792" y="9795"/>
                    <a:pt x="7751" y="9673"/>
                  </a:cubicBezTo>
                  <a:lnTo>
                    <a:pt x="6680" y="7909"/>
                  </a:lnTo>
                  <a:cubicBezTo>
                    <a:pt x="6554" y="7751"/>
                    <a:pt x="6648" y="7531"/>
                    <a:pt x="6806" y="7436"/>
                  </a:cubicBezTo>
                  <a:cubicBezTo>
                    <a:pt x="7310" y="7121"/>
                    <a:pt x="7625" y="6585"/>
                    <a:pt x="7625" y="5987"/>
                  </a:cubicBezTo>
                  <a:cubicBezTo>
                    <a:pt x="7625" y="5829"/>
                    <a:pt x="7751" y="5672"/>
                    <a:pt x="8003" y="5640"/>
                  </a:cubicBezTo>
                  <a:close/>
                  <a:moveTo>
                    <a:pt x="5892" y="1"/>
                  </a:moveTo>
                  <a:cubicBezTo>
                    <a:pt x="2616" y="1"/>
                    <a:pt x="1" y="2679"/>
                    <a:pt x="1" y="5924"/>
                  </a:cubicBezTo>
                  <a:cubicBezTo>
                    <a:pt x="1" y="9137"/>
                    <a:pt x="2679" y="11815"/>
                    <a:pt x="5892" y="11815"/>
                  </a:cubicBezTo>
                  <a:cubicBezTo>
                    <a:pt x="9169" y="11815"/>
                    <a:pt x="11815" y="9137"/>
                    <a:pt x="11815" y="5924"/>
                  </a:cubicBezTo>
                  <a:cubicBezTo>
                    <a:pt x="11815" y="2679"/>
                    <a:pt x="9137" y="1"/>
                    <a:pt x="589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21" name="Google Shape;8221;p78"/>
          <p:cNvGrpSpPr/>
          <p:nvPr/>
        </p:nvGrpSpPr>
        <p:grpSpPr>
          <a:xfrm>
            <a:off x="7081228" y="2213599"/>
            <a:ext cx="375319" cy="352148"/>
            <a:chOff x="-26583625" y="3917025"/>
            <a:chExt cx="315050" cy="295600"/>
          </a:xfrm>
        </p:grpSpPr>
        <p:sp>
          <p:nvSpPr>
            <p:cNvPr id="8222" name="Google Shape;8222;p78"/>
            <p:cNvSpPr/>
            <p:nvPr/>
          </p:nvSpPr>
          <p:spPr>
            <a:xfrm>
              <a:off x="-26413500" y="3918400"/>
              <a:ext cx="144925" cy="135125"/>
            </a:xfrm>
            <a:custGeom>
              <a:avLst/>
              <a:gdLst/>
              <a:ahLst/>
              <a:cxnLst/>
              <a:rect l="l" t="t" r="r" b="b"/>
              <a:pathLst>
                <a:path w="5797" h="5405" extrusionOk="0">
                  <a:moveTo>
                    <a:pt x="2317" y="1"/>
                  </a:moveTo>
                  <a:cubicBezTo>
                    <a:pt x="1515" y="1"/>
                    <a:pt x="685" y="309"/>
                    <a:pt x="0" y="993"/>
                  </a:cubicBezTo>
                  <a:lnTo>
                    <a:pt x="1008" y="1970"/>
                  </a:lnTo>
                  <a:cubicBezTo>
                    <a:pt x="1398" y="1581"/>
                    <a:pt x="1864" y="1407"/>
                    <a:pt x="2313" y="1407"/>
                  </a:cubicBezTo>
                  <a:cubicBezTo>
                    <a:pt x="2771" y="1407"/>
                    <a:pt x="3210" y="1588"/>
                    <a:pt x="3529" y="1907"/>
                  </a:cubicBezTo>
                  <a:cubicBezTo>
                    <a:pt x="3623" y="2002"/>
                    <a:pt x="3623" y="2254"/>
                    <a:pt x="3529" y="2380"/>
                  </a:cubicBezTo>
                  <a:cubicBezTo>
                    <a:pt x="3450" y="2427"/>
                    <a:pt x="3348" y="2450"/>
                    <a:pt x="3249" y="2450"/>
                  </a:cubicBezTo>
                  <a:cubicBezTo>
                    <a:pt x="3151" y="2450"/>
                    <a:pt x="3056" y="2427"/>
                    <a:pt x="2993" y="2380"/>
                  </a:cubicBezTo>
                  <a:cubicBezTo>
                    <a:pt x="2804" y="2175"/>
                    <a:pt x="2552" y="2057"/>
                    <a:pt x="2284" y="2057"/>
                  </a:cubicBezTo>
                  <a:cubicBezTo>
                    <a:pt x="2016" y="2057"/>
                    <a:pt x="1733" y="2175"/>
                    <a:pt x="1481" y="2443"/>
                  </a:cubicBezTo>
                  <a:lnTo>
                    <a:pt x="4411" y="5404"/>
                  </a:lnTo>
                  <a:cubicBezTo>
                    <a:pt x="5797" y="4018"/>
                    <a:pt x="5640" y="2065"/>
                    <a:pt x="4505" y="899"/>
                  </a:cubicBezTo>
                  <a:cubicBezTo>
                    <a:pt x="3931" y="325"/>
                    <a:pt x="3139" y="1"/>
                    <a:pt x="231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3" name="Google Shape;8223;p78"/>
            <p:cNvSpPr/>
            <p:nvPr/>
          </p:nvSpPr>
          <p:spPr>
            <a:xfrm>
              <a:off x="-26466275" y="4026700"/>
              <a:ext cx="78775" cy="77225"/>
            </a:xfrm>
            <a:custGeom>
              <a:avLst/>
              <a:gdLst/>
              <a:ahLst/>
              <a:cxnLst/>
              <a:rect l="l" t="t" r="r" b="b"/>
              <a:pathLst>
                <a:path w="3151" h="3089" extrusionOk="0">
                  <a:moveTo>
                    <a:pt x="1339" y="1"/>
                  </a:moveTo>
                  <a:cubicBezTo>
                    <a:pt x="1253" y="1"/>
                    <a:pt x="1166" y="32"/>
                    <a:pt x="1103" y="95"/>
                  </a:cubicBezTo>
                  <a:lnTo>
                    <a:pt x="126" y="1072"/>
                  </a:lnTo>
                  <a:cubicBezTo>
                    <a:pt x="0" y="1198"/>
                    <a:pt x="0" y="1387"/>
                    <a:pt x="126" y="1545"/>
                  </a:cubicBezTo>
                  <a:lnTo>
                    <a:pt x="1576" y="2994"/>
                  </a:lnTo>
                  <a:cubicBezTo>
                    <a:pt x="1639" y="3057"/>
                    <a:pt x="1725" y="3088"/>
                    <a:pt x="1812" y="3088"/>
                  </a:cubicBezTo>
                  <a:cubicBezTo>
                    <a:pt x="1899" y="3088"/>
                    <a:pt x="1985" y="3057"/>
                    <a:pt x="2048" y="2994"/>
                  </a:cubicBezTo>
                  <a:lnTo>
                    <a:pt x="3025" y="2017"/>
                  </a:lnTo>
                  <a:cubicBezTo>
                    <a:pt x="3151" y="1891"/>
                    <a:pt x="3151" y="1671"/>
                    <a:pt x="3025" y="1545"/>
                  </a:cubicBezTo>
                  <a:lnTo>
                    <a:pt x="1576" y="95"/>
                  </a:lnTo>
                  <a:cubicBezTo>
                    <a:pt x="1513" y="32"/>
                    <a:pt x="1426" y="1"/>
                    <a:pt x="13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4" name="Google Shape;8224;p78"/>
            <p:cNvSpPr/>
            <p:nvPr/>
          </p:nvSpPr>
          <p:spPr>
            <a:xfrm>
              <a:off x="-26583625" y="4077125"/>
              <a:ext cx="144925" cy="134700"/>
            </a:xfrm>
            <a:custGeom>
              <a:avLst/>
              <a:gdLst/>
              <a:ahLst/>
              <a:cxnLst/>
              <a:rect l="l" t="t" r="r" b="b"/>
              <a:pathLst>
                <a:path w="5797" h="5388" extrusionOk="0">
                  <a:moveTo>
                    <a:pt x="1355" y="0"/>
                  </a:moveTo>
                  <a:cubicBezTo>
                    <a:pt x="0" y="1386"/>
                    <a:pt x="158" y="3340"/>
                    <a:pt x="1292" y="4474"/>
                  </a:cubicBezTo>
                  <a:cubicBezTo>
                    <a:pt x="1890" y="5072"/>
                    <a:pt x="2710" y="5388"/>
                    <a:pt x="3497" y="5388"/>
                  </a:cubicBezTo>
                  <a:cubicBezTo>
                    <a:pt x="4348" y="5388"/>
                    <a:pt x="5135" y="5072"/>
                    <a:pt x="5797" y="4411"/>
                  </a:cubicBezTo>
                  <a:lnTo>
                    <a:pt x="4820" y="3434"/>
                  </a:lnTo>
                  <a:cubicBezTo>
                    <a:pt x="4431" y="3824"/>
                    <a:pt x="3964" y="3997"/>
                    <a:pt x="3516" y="3997"/>
                  </a:cubicBezTo>
                  <a:cubicBezTo>
                    <a:pt x="3058" y="3997"/>
                    <a:pt x="2619" y="3816"/>
                    <a:pt x="2300" y="3497"/>
                  </a:cubicBezTo>
                  <a:cubicBezTo>
                    <a:pt x="2174" y="3371"/>
                    <a:pt x="2174" y="3151"/>
                    <a:pt x="2300" y="3025"/>
                  </a:cubicBezTo>
                  <a:cubicBezTo>
                    <a:pt x="2347" y="2962"/>
                    <a:pt x="2434" y="2930"/>
                    <a:pt x="2524" y="2930"/>
                  </a:cubicBezTo>
                  <a:cubicBezTo>
                    <a:pt x="2615" y="2930"/>
                    <a:pt x="2710" y="2962"/>
                    <a:pt x="2773" y="3025"/>
                  </a:cubicBezTo>
                  <a:cubicBezTo>
                    <a:pt x="2962" y="3229"/>
                    <a:pt x="3214" y="3348"/>
                    <a:pt x="3481" y="3348"/>
                  </a:cubicBezTo>
                  <a:cubicBezTo>
                    <a:pt x="3749" y="3348"/>
                    <a:pt x="4033" y="3229"/>
                    <a:pt x="4285" y="2962"/>
                  </a:cubicBezTo>
                  <a:lnTo>
                    <a:pt x="13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5" name="Google Shape;8225;p78"/>
            <p:cNvSpPr/>
            <p:nvPr/>
          </p:nvSpPr>
          <p:spPr>
            <a:xfrm>
              <a:off x="-26581275" y="3917025"/>
              <a:ext cx="311125" cy="295600"/>
            </a:xfrm>
            <a:custGeom>
              <a:avLst/>
              <a:gdLst/>
              <a:ahLst/>
              <a:cxnLst/>
              <a:rect l="l" t="t" r="r" b="b"/>
              <a:pathLst>
                <a:path w="12445" h="11824" extrusionOk="0">
                  <a:moveTo>
                    <a:pt x="3419" y="1356"/>
                  </a:moveTo>
                  <a:cubicBezTo>
                    <a:pt x="3506" y="1356"/>
                    <a:pt x="3592" y="1379"/>
                    <a:pt x="3655" y="1426"/>
                  </a:cubicBezTo>
                  <a:cubicBezTo>
                    <a:pt x="3781" y="1552"/>
                    <a:pt x="3781" y="1741"/>
                    <a:pt x="3655" y="1899"/>
                  </a:cubicBezTo>
                  <a:cubicBezTo>
                    <a:pt x="3592" y="1962"/>
                    <a:pt x="3506" y="1994"/>
                    <a:pt x="3419" y="1994"/>
                  </a:cubicBezTo>
                  <a:cubicBezTo>
                    <a:pt x="3332" y="1994"/>
                    <a:pt x="3246" y="1962"/>
                    <a:pt x="3183" y="1899"/>
                  </a:cubicBezTo>
                  <a:cubicBezTo>
                    <a:pt x="3057" y="1804"/>
                    <a:pt x="3057" y="1552"/>
                    <a:pt x="3183" y="1426"/>
                  </a:cubicBezTo>
                  <a:cubicBezTo>
                    <a:pt x="3246" y="1379"/>
                    <a:pt x="3332" y="1356"/>
                    <a:pt x="3419" y="1356"/>
                  </a:cubicBezTo>
                  <a:close/>
                  <a:moveTo>
                    <a:pt x="4364" y="2277"/>
                  </a:moveTo>
                  <a:cubicBezTo>
                    <a:pt x="4451" y="2277"/>
                    <a:pt x="4537" y="2309"/>
                    <a:pt x="4600" y="2372"/>
                  </a:cubicBezTo>
                  <a:cubicBezTo>
                    <a:pt x="4726" y="2498"/>
                    <a:pt x="4726" y="2718"/>
                    <a:pt x="4600" y="2844"/>
                  </a:cubicBezTo>
                  <a:cubicBezTo>
                    <a:pt x="4537" y="2907"/>
                    <a:pt x="4451" y="2939"/>
                    <a:pt x="4364" y="2939"/>
                  </a:cubicBezTo>
                  <a:cubicBezTo>
                    <a:pt x="4277" y="2939"/>
                    <a:pt x="4191" y="2907"/>
                    <a:pt x="4128" y="2844"/>
                  </a:cubicBezTo>
                  <a:cubicBezTo>
                    <a:pt x="4002" y="2750"/>
                    <a:pt x="4002" y="2529"/>
                    <a:pt x="4128" y="2372"/>
                  </a:cubicBezTo>
                  <a:cubicBezTo>
                    <a:pt x="4191" y="2309"/>
                    <a:pt x="4277" y="2277"/>
                    <a:pt x="4364" y="2277"/>
                  </a:cubicBezTo>
                  <a:close/>
                  <a:moveTo>
                    <a:pt x="3179" y="2561"/>
                  </a:moveTo>
                  <a:cubicBezTo>
                    <a:pt x="3269" y="2561"/>
                    <a:pt x="3356" y="2592"/>
                    <a:pt x="3403" y="2655"/>
                  </a:cubicBezTo>
                  <a:cubicBezTo>
                    <a:pt x="3529" y="2781"/>
                    <a:pt x="3529" y="2970"/>
                    <a:pt x="3403" y="3128"/>
                  </a:cubicBezTo>
                  <a:cubicBezTo>
                    <a:pt x="3356" y="3191"/>
                    <a:pt x="3269" y="3222"/>
                    <a:pt x="3179" y="3222"/>
                  </a:cubicBezTo>
                  <a:cubicBezTo>
                    <a:pt x="3088" y="3222"/>
                    <a:pt x="2994" y="3191"/>
                    <a:pt x="2931" y="3128"/>
                  </a:cubicBezTo>
                  <a:cubicBezTo>
                    <a:pt x="2836" y="3002"/>
                    <a:pt x="2836" y="2781"/>
                    <a:pt x="2931" y="2655"/>
                  </a:cubicBezTo>
                  <a:cubicBezTo>
                    <a:pt x="2994" y="2592"/>
                    <a:pt x="3088" y="2561"/>
                    <a:pt x="3179" y="2561"/>
                  </a:cubicBezTo>
                  <a:close/>
                  <a:moveTo>
                    <a:pt x="1970" y="2813"/>
                  </a:moveTo>
                  <a:cubicBezTo>
                    <a:pt x="2056" y="2813"/>
                    <a:pt x="2143" y="2844"/>
                    <a:pt x="2206" y="2907"/>
                  </a:cubicBezTo>
                  <a:cubicBezTo>
                    <a:pt x="2300" y="3002"/>
                    <a:pt x="2300" y="3254"/>
                    <a:pt x="2206" y="3380"/>
                  </a:cubicBezTo>
                  <a:cubicBezTo>
                    <a:pt x="2143" y="3427"/>
                    <a:pt x="2048" y="3451"/>
                    <a:pt x="1958" y="3451"/>
                  </a:cubicBezTo>
                  <a:cubicBezTo>
                    <a:pt x="1867" y="3451"/>
                    <a:pt x="1781" y="3427"/>
                    <a:pt x="1733" y="3380"/>
                  </a:cubicBezTo>
                  <a:cubicBezTo>
                    <a:pt x="1607" y="3254"/>
                    <a:pt x="1607" y="3002"/>
                    <a:pt x="1733" y="2907"/>
                  </a:cubicBezTo>
                  <a:cubicBezTo>
                    <a:pt x="1796" y="2844"/>
                    <a:pt x="1883" y="2813"/>
                    <a:pt x="1970" y="2813"/>
                  </a:cubicBezTo>
                  <a:close/>
                  <a:moveTo>
                    <a:pt x="2946" y="3789"/>
                  </a:moveTo>
                  <a:cubicBezTo>
                    <a:pt x="3033" y="3789"/>
                    <a:pt x="3120" y="3821"/>
                    <a:pt x="3183" y="3884"/>
                  </a:cubicBezTo>
                  <a:cubicBezTo>
                    <a:pt x="3309" y="4010"/>
                    <a:pt x="3309" y="4199"/>
                    <a:pt x="3183" y="4356"/>
                  </a:cubicBezTo>
                  <a:cubicBezTo>
                    <a:pt x="3120" y="4419"/>
                    <a:pt x="3033" y="4451"/>
                    <a:pt x="2946" y="4451"/>
                  </a:cubicBezTo>
                  <a:cubicBezTo>
                    <a:pt x="2860" y="4451"/>
                    <a:pt x="2773" y="4419"/>
                    <a:pt x="2710" y="4356"/>
                  </a:cubicBezTo>
                  <a:cubicBezTo>
                    <a:pt x="2584" y="4230"/>
                    <a:pt x="2584" y="4010"/>
                    <a:pt x="2710" y="3884"/>
                  </a:cubicBezTo>
                  <a:cubicBezTo>
                    <a:pt x="2773" y="3821"/>
                    <a:pt x="2860" y="3789"/>
                    <a:pt x="2946" y="3789"/>
                  </a:cubicBezTo>
                  <a:close/>
                  <a:moveTo>
                    <a:pt x="9480" y="7381"/>
                  </a:moveTo>
                  <a:cubicBezTo>
                    <a:pt x="9570" y="7381"/>
                    <a:pt x="9657" y="7412"/>
                    <a:pt x="9704" y="7475"/>
                  </a:cubicBezTo>
                  <a:cubicBezTo>
                    <a:pt x="9830" y="7570"/>
                    <a:pt x="9830" y="7822"/>
                    <a:pt x="9704" y="7948"/>
                  </a:cubicBezTo>
                  <a:cubicBezTo>
                    <a:pt x="9657" y="7995"/>
                    <a:pt x="9570" y="8019"/>
                    <a:pt x="9480" y="8019"/>
                  </a:cubicBezTo>
                  <a:cubicBezTo>
                    <a:pt x="9389" y="8019"/>
                    <a:pt x="9295" y="7995"/>
                    <a:pt x="9232" y="7948"/>
                  </a:cubicBezTo>
                  <a:cubicBezTo>
                    <a:pt x="9074" y="7822"/>
                    <a:pt x="9074" y="7633"/>
                    <a:pt x="9232" y="7475"/>
                  </a:cubicBezTo>
                  <a:cubicBezTo>
                    <a:pt x="9295" y="7412"/>
                    <a:pt x="9389" y="7381"/>
                    <a:pt x="9480" y="7381"/>
                  </a:cubicBezTo>
                  <a:close/>
                  <a:moveTo>
                    <a:pt x="5955" y="3640"/>
                  </a:moveTo>
                  <a:cubicBezTo>
                    <a:pt x="6223" y="3640"/>
                    <a:pt x="6491" y="3742"/>
                    <a:pt x="6680" y="3947"/>
                  </a:cubicBezTo>
                  <a:lnTo>
                    <a:pt x="8129" y="5396"/>
                  </a:lnTo>
                  <a:cubicBezTo>
                    <a:pt x="8538" y="5806"/>
                    <a:pt x="8538" y="6467"/>
                    <a:pt x="8129" y="6877"/>
                  </a:cubicBezTo>
                  <a:lnTo>
                    <a:pt x="7152" y="7853"/>
                  </a:lnTo>
                  <a:cubicBezTo>
                    <a:pt x="6963" y="8058"/>
                    <a:pt x="6695" y="8161"/>
                    <a:pt x="6428" y="8161"/>
                  </a:cubicBezTo>
                  <a:cubicBezTo>
                    <a:pt x="6160" y="8161"/>
                    <a:pt x="5892" y="8058"/>
                    <a:pt x="5703" y="7853"/>
                  </a:cubicBezTo>
                  <a:lnTo>
                    <a:pt x="4254" y="6404"/>
                  </a:lnTo>
                  <a:cubicBezTo>
                    <a:pt x="3844" y="5995"/>
                    <a:pt x="3844" y="5333"/>
                    <a:pt x="4254" y="4955"/>
                  </a:cubicBezTo>
                  <a:lnTo>
                    <a:pt x="5230" y="3947"/>
                  </a:lnTo>
                  <a:cubicBezTo>
                    <a:pt x="5419" y="3742"/>
                    <a:pt x="5687" y="3640"/>
                    <a:pt x="5955" y="3640"/>
                  </a:cubicBezTo>
                  <a:close/>
                  <a:moveTo>
                    <a:pt x="10464" y="8357"/>
                  </a:moveTo>
                  <a:cubicBezTo>
                    <a:pt x="10555" y="8357"/>
                    <a:pt x="10649" y="8389"/>
                    <a:pt x="10712" y="8452"/>
                  </a:cubicBezTo>
                  <a:cubicBezTo>
                    <a:pt x="10807" y="8578"/>
                    <a:pt x="10807" y="8799"/>
                    <a:pt x="10712" y="8925"/>
                  </a:cubicBezTo>
                  <a:cubicBezTo>
                    <a:pt x="10649" y="8988"/>
                    <a:pt x="10555" y="9019"/>
                    <a:pt x="10464" y="9019"/>
                  </a:cubicBezTo>
                  <a:cubicBezTo>
                    <a:pt x="10374" y="9019"/>
                    <a:pt x="10287" y="8988"/>
                    <a:pt x="10240" y="8925"/>
                  </a:cubicBezTo>
                  <a:cubicBezTo>
                    <a:pt x="10082" y="8799"/>
                    <a:pt x="10082" y="8610"/>
                    <a:pt x="10240" y="8452"/>
                  </a:cubicBezTo>
                  <a:cubicBezTo>
                    <a:pt x="10287" y="8389"/>
                    <a:pt x="10374" y="8357"/>
                    <a:pt x="10464" y="8357"/>
                  </a:cubicBezTo>
                  <a:close/>
                  <a:moveTo>
                    <a:pt x="9247" y="8602"/>
                  </a:moveTo>
                  <a:cubicBezTo>
                    <a:pt x="9334" y="8602"/>
                    <a:pt x="9421" y="8625"/>
                    <a:pt x="9484" y="8673"/>
                  </a:cubicBezTo>
                  <a:cubicBezTo>
                    <a:pt x="9610" y="8799"/>
                    <a:pt x="9610" y="9051"/>
                    <a:pt x="9484" y="9145"/>
                  </a:cubicBezTo>
                  <a:cubicBezTo>
                    <a:pt x="9421" y="9208"/>
                    <a:pt x="9334" y="9240"/>
                    <a:pt x="9247" y="9240"/>
                  </a:cubicBezTo>
                  <a:cubicBezTo>
                    <a:pt x="9161" y="9240"/>
                    <a:pt x="9074" y="9208"/>
                    <a:pt x="9011" y="9145"/>
                  </a:cubicBezTo>
                  <a:cubicBezTo>
                    <a:pt x="8854" y="9051"/>
                    <a:pt x="8854" y="8830"/>
                    <a:pt x="9011" y="8673"/>
                  </a:cubicBezTo>
                  <a:cubicBezTo>
                    <a:pt x="9074" y="8625"/>
                    <a:pt x="9161" y="8602"/>
                    <a:pt x="9247" y="8602"/>
                  </a:cubicBezTo>
                  <a:close/>
                  <a:moveTo>
                    <a:pt x="8030" y="8862"/>
                  </a:moveTo>
                  <a:cubicBezTo>
                    <a:pt x="8121" y="8862"/>
                    <a:pt x="8208" y="8893"/>
                    <a:pt x="8255" y="8956"/>
                  </a:cubicBezTo>
                  <a:cubicBezTo>
                    <a:pt x="8381" y="9082"/>
                    <a:pt x="8381" y="9303"/>
                    <a:pt x="8255" y="9429"/>
                  </a:cubicBezTo>
                  <a:cubicBezTo>
                    <a:pt x="8192" y="9492"/>
                    <a:pt x="8105" y="9523"/>
                    <a:pt x="8019" y="9523"/>
                  </a:cubicBezTo>
                  <a:cubicBezTo>
                    <a:pt x="7932" y="9523"/>
                    <a:pt x="7845" y="9492"/>
                    <a:pt x="7782" y="9429"/>
                  </a:cubicBezTo>
                  <a:cubicBezTo>
                    <a:pt x="7656" y="9303"/>
                    <a:pt x="7656" y="9082"/>
                    <a:pt x="7782" y="8956"/>
                  </a:cubicBezTo>
                  <a:cubicBezTo>
                    <a:pt x="7845" y="8893"/>
                    <a:pt x="7940" y="8862"/>
                    <a:pt x="8030" y="8862"/>
                  </a:cubicBezTo>
                  <a:close/>
                  <a:moveTo>
                    <a:pt x="8964" y="9862"/>
                  </a:moveTo>
                  <a:cubicBezTo>
                    <a:pt x="9050" y="9862"/>
                    <a:pt x="9137" y="9885"/>
                    <a:pt x="9200" y="9933"/>
                  </a:cubicBezTo>
                  <a:cubicBezTo>
                    <a:pt x="9326" y="10059"/>
                    <a:pt x="9326" y="10279"/>
                    <a:pt x="9200" y="10405"/>
                  </a:cubicBezTo>
                  <a:cubicBezTo>
                    <a:pt x="9137" y="10468"/>
                    <a:pt x="9050" y="10500"/>
                    <a:pt x="8964" y="10500"/>
                  </a:cubicBezTo>
                  <a:cubicBezTo>
                    <a:pt x="8877" y="10500"/>
                    <a:pt x="8791" y="10468"/>
                    <a:pt x="8727" y="10405"/>
                  </a:cubicBezTo>
                  <a:cubicBezTo>
                    <a:pt x="8601" y="10311"/>
                    <a:pt x="8601" y="10059"/>
                    <a:pt x="8727" y="9933"/>
                  </a:cubicBezTo>
                  <a:cubicBezTo>
                    <a:pt x="8791" y="9885"/>
                    <a:pt x="8877" y="9862"/>
                    <a:pt x="8964" y="9862"/>
                  </a:cubicBezTo>
                  <a:close/>
                  <a:moveTo>
                    <a:pt x="3415" y="1"/>
                  </a:moveTo>
                  <a:cubicBezTo>
                    <a:pt x="2616" y="1"/>
                    <a:pt x="1812" y="308"/>
                    <a:pt x="1198" y="922"/>
                  </a:cubicBezTo>
                  <a:cubicBezTo>
                    <a:pt x="1" y="2151"/>
                    <a:pt x="1" y="4104"/>
                    <a:pt x="1198" y="5333"/>
                  </a:cubicBezTo>
                  <a:lnTo>
                    <a:pt x="6806" y="10941"/>
                  </a:lnTo>
                  <a:cubicBezTo>
                    <a:pt x="7404" y="11508"/>
                    <a:pt x="8223" y="11823"/>
                    <a:pt x="9011" y="11823"/>
                  </a:cubicBezTo>
                  <a:cubicBezTo>
                    <a:pt x="9799" y="11823"/>
                    <a:pt x="10618" y="11508"/>
                    <a:pt x="11216" y="10941"/>
                  </a:cubicBezTo>
                  <a:cubicBezTo>
                    <a:pt x="12445" y="9712"/>
                    <a:pt x="12445" y="7727"/>
                    <a:pt x="11216" y="6530"/>
                  </a:cubicBezTo>
                  <a:lnTo>
                    <a:pt x="5609" y="922"/>
                  </a:lnTo>
                  <a:cubicBezTo>
                    <a:pt x="5010" y="308"/>
                    <a:pt x="4214" y="1"/>
                    <a:pt x="341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26" name="Google Shape;8226;p78"/>
          <p:cNvSpPr/>
          <p:nvPr/>
        </p:nvSpPr>
        <p:spPr>
          <a:xfrm>
            <a:off x="5748315" y="2694114"/>
            <a:ext cx="352833" cy="351880"/>
          </a:xfrm>
          <a:custGeom>
            <a:avLst/>
            <a:gdLst/>
            <a:ahLst/>
            <a:cxnLst/>
            <a:rect l="l" t="t" r="r" b="b"/>
            <a:pathLst>
              <a:path w="11847" h="11815" extrusionOk="0">
                <a:moveTo>
                  <a:pt x="4915" y="662"/>
                </a:moveTo>
                <a:cubicBezTo>
                  <a:pt x="5671" y="662"/>
                  <a:pt x="6301" y="1292"/>
                  <a:pt x="6301" y="2048"/>
                </a:cubicBezTo>
                <a:cubicBezTo>
                  <a:pt x="6301" y="2520"/>
                  <a:pt x="6081" y="2961"/>
                  <a:pt x="5577" y="3245"/>
                </a:cubicBezTo>
                <a:cubicBezTo>
                  <a:pt x="5577" y="2489"/>
                  <a:pt x="5104" y="2079"/>
                  <a:pt x="4568" y="2079"/>
                </a:cubicBezTo>
                <a:lnTo>
                  <a:pt x="1418" y="2079"/>
                </a:lnTo>
                <a:cubicBezTo>
                  <a:pt x="1008" y="2079"/>
                  <a:pt x="693" y="1764"/>
                  <a:pt x="693" y="1386"/>
                </a:cubicBezTo>
                <a:cubicBezTo>
                  <a:pt x="693" y="977"/>
                  <a:pt x="1008" y="662"/>
                  <a:pt x="1418" y="662"/>
                </a:cubicBezTo>
                <a:close/>
                <a:moveTo>
                  <a:pt x="3198" y="4915"/>
                </a:moveTo>
                <a:cubicBezTo>
                  <a:pt x="3285" y="4915"/>
                  <a:pt x="3371" y="4946"/>
                  <a:pt x="3434" y="5009"/>
                </a:cubicBezTo>
                <a:cubicBezTo>
                  <a:pt x="3529" y="5135"/>
                  <a:pt x="3529" y="5324"/>
                  <a:pt x="3434" y="5482"/>
                </a:cubicBezTo>
                <a:cubicBezTo>
                  <a:pt x="3371" y="5545"/>
                  <a:pt x="3277" y="5576"/>
                  <a:pt x="3186" y="5576"/>
                </a:cubicBezTo>
                <a:cubicBezTo>
                  <a:pt x="3096" y="5576"/>
                  <a:pt x="3009" y="5545"/>
                  <a:pt x="2962" y="5482"/>
                </a:cubicBezTo>
                <a:cubicBezTo>
                  <a:pt x="2836" y="5356"/>
                  <a:pt x="2836" y="5135"/>
                  <a:pt x="2962" y="5009"/>
                </a:cubicBezTo>
                <a:cubicBezTo>
                  <a:pt x="3025" y="4946"/>
                  <a:pt x="3111" y="4915"/>
                  <a:pt x="3198" y="4915"/>
                </a:cubicBezTo>
                <a:close/>
                <a:moveTo>
                  <a:pt x="1386" y="0"/>
                </a:moveTo>
                <a:cubicBezTo>
                  <a:pt x="630" y="0"/>
                  <a:pt x="0" y="630"/>
                  <a:pt x="0" y="1386"/>
                </a:cubicBezTo>
                <a:lnTo>
                  <a:pt x="0" y="5230"/>
                </a:lnTo>
                <a:cubicBezTo>
                  <a:pt x="0" y="5797"/>
                  <a:pt x="284" y="6301"/>
                  <a:pt x="693" y="6616"/>
                </a:cubicBezTo>
                <a:lnTo>
                  <a:pt x="693" y="4474"/>
                </a:lnTo>
                <a:cubicBezTo>
                  <a:pt x="693" y="3529"/>
                  <a:pt x="1481" y="2741"/>
                  <a:pt x="2426" y="2741"/>
                </a:cubicBezTo>
                <a:lnTo>
                  <a:pt x="4568" y="2741"/>
                </a:lnTo>
                <a:cubicBezTo>
                  <a:pt x="4758" y="2741"/>
                  <a:pt x="4915" y="2898"/>
                  <a:pt x="4915" y="3119"/>
                </a:cubicBezTo>
                <a:lnTo>
                  <a:pt x="4915" y="3466"/>
                </a:lnTo>
                <a:lnTo>
                  <a:pt x="2426" y="3466"/>
                </a:lnTo>
                <a:cubicBezTo>
                  <a:pt x="1859" y="3466"/>
                  <a:pt x="1418" y="3938"/>
                  <a:pt x="1418" y="4474"/>
                </a:cubicBezTo>
                <a:lnTo>
                  <a:pt x="1418" y="7309"/>
                </a:lnTo>
                <a:cubicBezTo>
                  <a:pt x="1418" y="7908"/>
                  <a:pt x="1922" y="8349"/>
                  <a:pt x="2521" y="8349"/>
                </a:cubicBezTo>
                <a:lnTo>
                  <a:pt x="3592" y="8349"/>
                </a:lnTo>
                <a:cubicBezTo>
                  <a:pt x="3655" y="10271"/>
                  <a:pt x="5293" y="11814"/>
                  <a:pt x="7215" y="11814"/>
                </a:cubicBezTo>
                <a:cubicBezTo>
                  <a:pt x="9263" y="11814"/>
                  <a:pt x="10838" y="9483"/>
                  <a:pt x="10838" y="7467"/>
                </a:cubicBezTo>
                <a:lnTo>
                  <a:pt x="10838" y="6931"/>
                </a:lnTo>
                <a:cubicBezTo>
                  <a:pt x="11405" y="6774"/>
                  <a:pt x="11846" y="6206"/>
                  <a:pt x="11846" y="5576"/>
                </a:cubicBezTo>
                <a:cubicBezTo>
                  <a:pt x="11846" y="4852"/>
                  <a:pt x="11216" y="4222"/>
                  <a:pt x="10460" y="4222"/>
                </a:cubicBezTo>
                <a:cubicBezTo>
                  <a:pt x="9735" y="4222"/>
                  <a:pt x="9105" y="4852"/>
                  <a:pt x="9105" y="5576"/>
                </a:cubicBezTo>
                <a:cubicBezTo>
                  <a:pt x="9105" y="6206"/>
                  <a:pt x="9515" y="6774"/>
                  <a:pt x="10113" y="6931"/>
                </a:cubicBezTo>
                <a:lnTo>
                  <a:pt x="10113" y="7467"/>
                </a:lnTo>
                <a:cubicBezTo>
                  <a:pt x="10113" y="9136"/>
                  <a:pt x="8727" y="11090"/>
                  <a:pt x="7152" y="11090"/>
                </a:cubicBezTo>
                <a:cubicBezTo>
                  <a:pt x="5577" y="11090"/>
                  <a:pt x="4316" y="9893"/>
                  <a:pt x="4253" y="8349"/>
                </a:cubicBezTo>
                <a:lnTo>
                  <a:pt x="4947" y="8349"/>
                </a:lnTo>
                <a:cubicBezTo>
                  <a:pt x="5143" y="9193"/>
                  <a:pt x="5842" y="9760"/>
                  <a:pt x="6640" y="9760"/>
                </a:cubicBezTo>
                <a:cubicBezTo>
                  <a:pt x="6736" y="9760"/>
                  <a:pt x="6833" y="9752"/>
                  <a:pt x="6931" y="9735"/>
                </a:cubicBezTo>
                <a:cubicBezTo>
                  <a:pt x="7750" y="9609"/>
                  <a:pt x="8381" y="8821"/>
                  <a:pt x="8381" y="7971"/>
                </a:cubicBezTo>
                <a:lnTo>
                  <a:pt x="8381" y="3182"/>
                </a:lnTo>
                <a:cubicBezTo>
                  <a:pt x="8381" y="3024"/>
                  <a:pt x="8412" y="2867"/>
                  <a:pt x="8507" y="2709"/>
                </a:cubicBezTo>
                <a:cubicBezTo>
                  <a:pt x="8727" y="3182"/>
                  <a:pt x="9231" y="3560"/>
                  <a:pt x="9767" y="3560"/>
                </a:cubicBezTo>
                <a:cubicBezTo>
                  <a:pt x="10460" y="3560"/>
                  <a:pt x="11846" y="2993"/>
                  <a:pt x="11846" y="2174"/>
                </a:cubicBezTo>
                <a:cubicBezTo>
                  <a:pt x="11846" y="1292"/>
                  <a:pt x="10460" y="788"/>
                  <a:pt x="9767" y="788"/>
                </a:cubicBezTo>
                <a:cubicBezTo>
                  <a:pt x="9137" y="788"/>
                  <a:pt x="8570" y="1229"/>
                  <a:pt x="8412" y="1827"/>
                </a:cubicBezTo>
                <a:cubicBezTo>
                  <a:pt x="7940" y="2142"/>
                  <a:pt x="7687" y="2646"/>
                  <a:pt x="7687" y="3245"/>
                </a:cubicBezTo>
                <a:lnTo>
                  <a:pt x="7687" y="8002"/>
                </a:lnTo>
                <a:cubicBezTo>
                  <a:pt x="7687" y="8538"/>
                  <a:pt x="7309" y="9010"/>
                  <a:pt x="6805" y="9105"/>
                </a:cubicBezTo>
                <a:cubicBezTo>
                  <a:pt x="6755" y="9111"/>
                  <a:pt x="6705" y="9114"/>
                  <a:pt x="6654" y="9114"/>
                </a:cubicBezTo>
                <a:cubicBezTo>
                  <a:pt x="6204" y="9114"/>
                  <a:pt x="5781" y="8859"/>
                  <a:pt x="5640" y="8349"/>
                </a:cubicBezTo>
                <a:cubicBezTo>
                  <a:pt x="6364" y="8160"/>
                  <a:pt x="6963" y="7498"/>
                  <a:pt x="6963" y="6648"/>
                </a:cubicBezTo>
                <a:lnTo>
                  <a:pt x="6963" y="2079"/>
                </a:lnTo>
                <a:cubicBezTo>
                  <a:pt x="6963" y="945"/>
                  <a:pt x="6018" y="0"/>
                  <a:pt x="488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27" name="Google Shape;8227;p78"/>
          <p:cNvGrpSpPr/>
          <p:nvPr/>
        </p:nvGrpSpPr>
        <p:grpSpPr>
          <a:xfrm>
            <a:off x="5779742" y="3172629"/>
            <a:ext cx="289039" cy="352833"/>
            <a:chOff x="-24694925" y="3518700"/>
            <a:chExt cx="242625" cy="296175"/>
          </a:xfrm>
        </p:grpSpPr>
        <p:sp>
          <p:nvSpPr>
            <p:cNvPr id="8228" name="Google Shape;8228;p78"/>
            <p:cNvSpPr/>
            <p:nvPr/>
          </p:nvSpPr>
          <p:spPr>
            <a:xfrm>
              <a:off x="-24694925" y="3572250"/>
              <a:ext cx="104000" cy="112650"/>
            </a:xfrm>
            <a:custGeom>
              <a:avLst/>
              <a:gdLst/>
              <a:ahLst/>
              <a:cxnLst/>
              <a:rect l="l" t="t" r="r" b="b"/>
              <a:pathLst>
                <a:path w="4160" h="4506" extrusionOk="0">
                  <a:moveTo>
                    <a:pt x="2080" y="1"/>
                  </a:moveTo>
                  <a:cubicBezTo>
                    <a:pt x="946" y="1"/>
                    <a:pt x="1" y="946"/>
                    <a:pt x="1" y="2080"/>
                  </a:cubicBezTo>
                  <a:lnTo>
                    <a:pt x="1" y="4506"/>
                  </a:lnTo>
                  <a:lnTo>
                    <a:pt x="4160" y="4506"/>
                  </a:lnTo>
                  <a:lnTo>
                    <a:pt x="4160" y="2080"/>
                  </a:lnTo>
                  <a:cubicBezTo>
                    <a:pt x="4160" y="946"/>
                    <a:pt x="3214" y="1"/>
                    <a:pt x="208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9" name="Google Shape;8229;p78"/>
            <p:cNvSpPr/>
            <p:nvPr/>
          </p:nvSpPr>
          <p:spPr>
            <a:xfrm>
              <a:off x="-24556300" y="3648650"/>
              <a:ext cx="104000" cy="113450"/>
            </a:xfrm>
            <a:custGeom>
              <a:avLst/>
              <a:gdLst/>
              <a:ahLst/>
              <a:cxnLst/>
              <a:rect l="l" t="t" r="r" b="b"/>
              <a:pathLst>
                <a:path w="4160" h="4538" extrusionOk="0">
                  <a:moveTo>
                    <a:pt x="1" y="1"/>
                  </a:moveTo>
                  <a:lnTo>
                    <a:pt x="1" y="2458"/>
                  </a:lnTo>
                  <a:cubicBezTo>
                    <a:pt x="1" y="3592"/>
                    <a:pt x="946" y="4537"/>
                    <a:pt x="2080" y="4537"/>
                  </a:cubicBezTo>
                  <a:cubicBezTo>
                    <a:pt x="3246" y="4537"/>
                    <a:pt x="4160" y="3592"/>
                    <a:pt x="4160" y="2458"/>
                  </a:cubicBezTo>
                  <a:lnTo>
                    <a:pt x="416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0" name="Google Shape;8230;p78"/>
            <p:cNvSpPr/>
            <p:nvPr/>
          </p:nvSpPr>
          <p:spPr>
            <a:xfrm>
              <a:off x="-24694925" y="3702200"/>
              <a:ext cx="104000" cy="112675"/>
            </a:xfrm>
            <a:custGeom>
              <a:avLst/>
              <a:gdLst/>
              <a:ahLst/>
              <a:cxnLst/>
              <a:rect l="l" t="t" r="r" b="b"/>
              <a:pathLst>
                <a:path w="4160" h="4507" extrusionOk="0">
                  <a:moveTo>
                    <a:pt x="1734" y="694"/>
                  </a:moveTo>
                  <a:cubicBezTo>
                    <a:pt x="1923" y="694"/>
                    <a:pt x="2080" y="852"/>
                    <a:pt x="2080" y="1041"/>
                  </a:cubicBezTo>
                  <a:lnTo>
                    <a:pt x="2080" y="2427"/>
                  </a:lnTo>
                  <a:cubicBezTo>
                    <a:pt x="2269" y="2427"/>
                    <a:pt x="2427" y="2584"/>
                    <a:pt x="2427" y="2773"/>
                  </a:cubicBezTo>
                  <a:cubicBezTo>
                    <a:pt x="2427" y="2962"/>
                    <a:pt x="2269" y="3120"/>
                    <a:pt x="2080" y="3120"/>
                  </a:cubicBezTo>
                  <a:cubicBezTo>
                    <a:pt x="1702" y="3120"/>
                    <a:pt x="1356" y="2805"/>
                    <a:pt x="1356" y="2427"/>
                  </a:cubicBezTo>
                  <a:lnTo>
                    <a:pt x="1356" y="1041"/>
                  </a:lnTo>
                  <a:cubicBezTo>
                    <a:pt x="1356" y="852"/>
                    <a:pt x="1513" y="694"/>
                    <a:pt x="1734" y="694"/>
                  </a:cubicBezTo>
                  <a:close/>
                  <a:moveTo>
                    <a:pt x="1" y="1"/>
                  </a:moveTo>
                  <a:lnTo>
                    <a:pt x="1" y="2427"/>
                  </a:lnTo>
                  <a:cubicBezTo>
                    <a:pt x="1" y="3561"/>
                    <a:pt x="946" y="4506"/>
                    <a:pt x="2080" y="4506"/>
                  </a:cubicBezTo>
                  <a:cubicBezTo>
                    <a:pt x="3214" y="4506"/>
                    <a:pt x="4160" y="3561"/>
                    <a:pt x="4160" y="2427"/>
                  </a:cubicBezTo>
                  <a:lnTo>
                    <a:pt x="416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1" name="Google Shape;8231;p78"/>
            <p:cNvSpPr/>
            <p:nvPr/>
          </p:nvSpPr>
          <p:spPr>
            <a:xfrm>
              <a:off x="-24556300" y="3518700"/>
              <a:ext cx="104000" cy="113425"/>
            </a:xfrm>
            <a:custGeom>
              <a:avLst/>
              <a:gdLst/>
              <a:ahLst/>
              <a:cxnLst/>
              <a:rect l="l" t="t" r="r" b="b"/>
              <a:pathLst>
                <a:path w="4160" h="4537" extrusionOk="0">
                  <a:moveTo>
                    <a:pt x="2049" y="1387"/>
                  </a:moveTo>
                  <a:cubicBezTo>
                    <a:pt x="2427" y="1387"/>
                    <a:pt x="2742" y="1702"/>
                    <a:pt x="2742" y="2080"/>
                  </a:cubicBezTo>
                  <a:lnTo>
                    <a:pt x="2742" y="3466"/>
                  </a:lnTo>
                  <a:cubicBezTo>
                    <a:pt x="2742" y="3655"/>
                    <a:pt x="2584" y="3812"/>
                    <a:pt x="2395" y="3812"/>
                  </a:cubicBezTo>
                  <a:cubicBezTo>
                    <a:pt x="2206" y="3812"/>
                    <a:pt x="2049" y="3655"/>
                    <a:pt x="2049" y="3466"/>
                  </a:cubicBezTo>
                  <a:lnTo>
                    <a:pt x="2049" y="2080"/>
                  </a:lnTo>
                  <a:cubicBezTo>
                    <a:pt x="1860" y="2080"/>
                    <a:pt x="1702" y="1922"/>
                    <a:pt x="1702" y="1733"/>
                  </a:cubicBezTo>
                  <a:cubicBezTo>
                    <a:pt x="1702" y="1544"/>
                    <a:pt x="1860" y="1387"/>
                    <a:pt x="2049" y="1387"/>
                  </a:cubicBezTo>
                  <a:close/>
                  <a:moveTo>
                    <a:pt x="2080" y="0"/>
                  </a:moveTo>
                  <a:cubicBezTo>
                    <a:pt x="946" y="0"/>
                    <a:pt x="1" y="945"/>
                    <a:pt x="1" y="2080"/>
                  </a:cubicBezTo>
                  <a:lnTo>
                    <a:pt x="1" y="4537"/>
                  </a:lnTo>
                  <a:lnTo>
                    <a:pt x="4160" y="4537"/>
                  </a:lnTo>
                  <a:lnTo>
                    <a:pt x="4160" y="2080"/>
                  </a:lnTo>
                  <a:cubicBezTo>
                    <a:pt x="4160" y="945"/>
                    <a:pt x="3214" y="0"/>
                    <a:pt x="2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2" name="Google Shape;8232;p78"/>
          <p:cNvGrpSpPr/>
          <p:nvPr/>
        </p:nvGrpSpPr>
        <p:grpSpPr>
          <a:xfrm>
            <a:off x="5779280" y="3622657"/>
            <a:ext cx="289962" cy="352833"/>
            <a:chOff x="-24709100" y="3888875"/>
            <a:chExt cx="243400" cy="296175"/>
          </a:xfrm>
        </p:grpSpPr>
        <p:sp>
          <p:nvSpPr>
            <p:cNvPr id="8233" name="Google Shape;8233;p78"/>
            <p:cNvSpPr/>
            <p:nvPr/>
          </p:nvSpPr>
          <p:spPr>
            <a:xfrm>
              <a:off x="-24587800" y="3888875"/>
              <a:ext cx="105575" cy="227650"/>
            </a:xfrm>
            <a:custGeom>
              <a:avLst/>
              <a:gdLst/>
              <a:ahLst/>
              <a:cxnLst/>
              <a:rect l="l" t="t" r="r" b="b"/>
              <a:pathLst>
                <a:path w="4223" h="9106" extrusionOk="0">
                  <a:moveTo>
                    <a:pt x="2836" y="662"/>
                  </a:moveTo>
                  <a:lnTo>
                    <a:pt x="2836" y="1387"/>
                  </a:lnTo>
                  <a:lnTo>
                    <a:pt x="2143" y="1387"/>
                  </a:lnTo>
                  <a:lnTo>
                    <a:pt x="2143" y="662"/>
                  </a:lnTo>
                  <a:close/>
                  <a:moveTo>
                    <a:pt x="1072" y="4884"/>
                  </a:moveTo>
                  <a:cubicBezTo>
                    <a:pt x="1261" y="4884"/>
                    <a:pt x="1418" y="5041"/>
                    <a:pt x="1418" y="5230"/>
                  </a:cubicBezTo>
                  <a:cubicBezTo>
                    <a:pt x="1418" y="5451"/>
                    <a:pt x="1261" y="5608"/>
                    <a:pt x="1072" y="5608"/>
                  </a:cubicBezTo>
                  <a:cubicBezTo>
                    <a:pt x="851" y="5608"/>
                    <a:pt x="694" y="5451"/>
                    <a:pt x="694" y="5230"/>
                  </a:cubicBezTo>
                  <a:cubicBezTo>
                    <a:pt x="694" y="5041"/>
                    <a:pt x="851" y="4884"/>
                    <a:pt x="1072" y="4884"/>
                  </a:cubicBezTo>
                  <a:close/>
                  <a:moveTo>
                    <a:pt x="3498" y="6302"/>
                  </a:moveTo>
                  <a:lnTo>
                    <a:pt x="3498" y="6648"/>
                  </a:lnTo>
                  <a:cubicBezTo>
                    <a:pt x="3498" y="6869"/>
                    <a:pt x="3340" y="6995"/>
                    <a:pt x="3151" y="6995"/>
                  </a:cubicBezTo>
                  <a:lnTo>
                    <a:pt x="1765" y="6995"/>
                  </a:lnTo>
                  <a:cubicBezTo>
                    <a:pt x="1576" y="6995"/>
                    <a:pt x="1418" y="6869"/>
                    <a:pt x="1418" y="6648"/>
                  </a:cubicBezTo>
                  <a:lnTo>
                    <a:pt x="1418" y="6302"/>
                  </a:lnTo>
                  <a:close/>
                  <a:moveTo>
                    <a:pt x="1072" y="1"/>
                  </a:moveTo>
                  <a:cubicBezTo>
                    <a:pt x="851" y="1"/>
                    <a:pt x="694" y="158"/>
                    <a:pt x="694" y="347"/>
                  </a:cubicBezTo>
                  <a:cubicBezTo>
                    <a:pt x="694" y="568"/>
                    <a:pt x="851" y="725"/>
                    <a:pt x="1072" y="725"/>
                  </a:cubicBezTo>
                  <a:lnTo>
                    <a:pt x="1418" y="725"/>
                  </a:lnTo>
                  <a:lnTo>
                    <a:pt x="1418" y="1450"/>
                  </a:lnTo>
                  <a:cubicBezTo>
                    <a:pt x="1009" y="1576"/>
                    <a:pt x="694" y="1985"/>
                    <a:pt x="694" y="2458"/>
                  </a:cubicBezTo>
                  <a:lnTo>
                    <a:pt x="694" y="4285"/>
                  </a:lnTo>
                  <a:cubicBezTo>
                    <a:pt x="316" y="4443"/>
                    <a:pt x="1" y="4821"/>
                    <a:pt x="1" y="5293"/>
                  </a:cubicBezTo>
                  <a:cubicBezTo>
                    <a:pt x="1" y="5703"/>
                    <a:pt x="284" y="6112"/>
                    <a:pt x="694" y="6270"/>
                  </a:cubicBezTo>
                  <a:lnTo>
                    <a:pt x="694" y="6648"/>
                  </a:lnTo>
                  <a:cubicBezTo>
                    <a:pt x="694" y="7089"/>
                    <a:pt x="977" y="7499"/>
                    <a:pt x="1418" y="7656"/>
                  </a:cubicBezTo>
                  <a:lnTo>
                    <a:pt x="1418" y="8759"/>
                  </a:lnTo>
                  <a:cubicBezTo>
                    <a:pt x="1418" y="8948"/>
                    <a:pt x="1576" y="9105"/>
                    <a:pt x="1765" y="9105"/>
                  </a:cubicBezTo>
                  <a:lnTo>
                    <a:pt x="3151" y="9105"/>
                  </a:lnTo>
                  <a:cubicBezTo>
                    <a:pt x="3340" y="9105"/>
                    <a:pt x="3498" y="8948"/>
                    <a:pt x="3498" y="8759"/>
                  </a:cubicBezTo>
                  <a:lnTo>
                    <a:pt x="3498" y="7656"/>
                  </a:lnTo>
                  <a:cubicBezTo>
                    <a:pt x="3907" y="7499"/>
                    <a:pt x="4222" y="7121"/>
                    <a:pt x="4222" y="6648"/>
                  </a:cubicBezTo>
                  <a:lnTo>
                    <a:pt x="4222" y="5955"/>
                  </a:lnTo>
                  <a:lnTo>
                    <a:pt x="4222" y="2458"/>
                  </a:lnTo>
                  <a:cubicBezTo>
                    <a:pt x="4222" y="2017"/>
                    <a:pt x="3939" y="1607"/>
                    <a:pt x="3498" y="1450"/>
                  </a:cubicBezTo>
                  <a:lnTo>
                    <a:pt x="3498" y="725"/>
                  </a:lnTo>
                  <a:lnTo>
                    <a:pt x="3876" y="725"/>
                  </a:lnTo>
                  <a:cubicBezTo>
                    <a:pt x="4065" y="725"/>
                    <a:pt x="4222" y="568"/>
                    <a:pt x="4222" y="347"/>
                  </a:cubicBezTo>
                  <a:cubicBezTo>
                    <a:pt x="4222" y="158"/>
                    <a:pt x="4065" y="1"/>
                    <a:pt x="387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4" name="Google Shape;8234;p78"/>
            <p:cNvSpPr/>
            <p:nvPr/>
          </p:nvSpPr>
          <p:spPr>
            <a:xfrm>
              <a:off x="-24536600" y="4132250"/>
              <a:ext cx="70900" cy="17350"/>
            </a:xfrm>
            <a:custGeom>
              <a:avLst/>
              <a:gdLst/>
              <a:ahLst/>
              <a:cxnLst/>
              <a:rect l="l" t="t" r="r" b="b"/>
              <a:pathLst>
                <a:path w="2836" h="694" extrusionOk="0">
                  <a:moveTo>
                    <a:pt x="0" y="1"/>
                  </a:moveTo>
                  <a:lnTo>
                    <a:pt x="347" y="694"/>
                  </a:lnTo>
                  <a:lnTo>
                    <a:pt x="2489" y="694"/>
                  </a:lnTo>
                  <a:cubicBezTo>
                    <a:pt x="2678" y="694"/>
                    <a:pt x="2836" y="536"/>
                    <a:pt x="2836" y="347"/>
                  </a:cubicBezTo>
                  <a:cubicBezTo>
                    <a:pt x="2836" y="158"/>
                    <a:pt x="2678" y="1"/>
                    <a:pt x="24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5" name="Google Shape;8235;p78"/>
            <p:cNvSpPr/>
            <p:nvPr/>
          </p:nvSpPr>
          <p:spPr>
            <a:xfrm>
              <a:off x="-24709100" y="3963700"/>
              <a:ext cx="208750" cy="221350"/>
            </a:xfrm>
            <a:custGeom>
              <a:avLst/>
              <a:gdLst/>
              <a:ahLst/>
              <a:cxnLst/>
              <a:rect l="l" t="t" r="r" b="b"/>
              <a:pathLst>
                <a:path w="8350" h="8854" extrusionOk="0">
                  <a:moveTo>
                    <a:pt x="4884" y="1"/>
                  </a:moveTo>
                  <a:cubicBezTo>
                    <a:pt x="2931" y="473"/>
                    <a:pt x="1419" y="2237"/>
                    <a:pt x="1419" y="4380"/>
                  </a:cubicBezTo>
                  <a:lnTo>
                    <a:pt x="1419" y="8192"/>
                  </a:lnTo>
                  <a:lnTo>
                    <a:pt x="410" y="8192"/>
                  </a:lnTo>
                  <a:cubicBezTo>
                    <a:pt x="389" y="8189"/>
                    <a:pt x="368" y="8188"/>
                    <a:pt x="347" y="8188"/>
                  </a:cubicBezTo>
                  <a:cubicBezTo>
                    <a:pt x="132" y="8188"/>
                    <a:pt x="1" y="8334"/>
                    <a:pt x="1" y="8507"/>
                  </a:cubicBezTo>
                  <a:cubicBezTo>
                    <a:pt x="1" y="8696"/>
                    <a:pt x="158" y="8853"/>
                    <a:pt x="347" y="8853"/>
                  </a:cubicBezTo>
                  <a:lnTo>
                    <a:pt x="8003" y="8853"/>
                  </a:lnTo>
                  <a:cubicBezTo>
                    <a:pt x="8192" y="8853"/>
                    <a:pt x="8350" y="8696"/>
                    <a:pt x="8350" y="8507"/>
                  </a:cubicBezTo>
                  <a:cubicBezTo>
                    <a:pt x="8350" y="8318"/>
                    <a:pt x="8192" y="8160"/>
                    <a:pt x="8003" y="8160"/>
                  </a:cubicBezTo>
                  <a:lnTo>
                    <a:pt x="6806" y="8160"/>
                  </a:lnTo>
                  <a:lnTo>
                    <a:pt x="6239" y="6963"/>
                  </a:lnTo>
                  <a:cubicBezTo>
                    <a:pt x="6207" y="6869"/>
                    <a:pt x="6018" y="6774"/>
                    <a:pt x="5924" y="6774"/>
                  </a:cubicBezTo>
                  <a:lnTo>
                    <a:pt x="4191" y="6774"/>
                  </a:lnTo>
                  <a:lnTo>
                    <a:pt x="4191" y="3655"/>
                  </a:lnTo>
                  <a:cubicBezTo>
                    <a:pt x="4191" y="3435"/>
                    <a:pt x="4254" y="3245"/>
                    <a:pt x="4380" y="3088"/>
                  </a:cubicBezTo>
                  <a:cubicBezTo>
                    <a:pt x="4254" y="2836"/>
                    <a:pt x="4191" y="2552"/>
                    <a:pt x="4191" y="2300"/>
                  </a:cubicBezTo>
                  <a:cubicBezTo>
                    <a:pt x="4191" y="1733"/>
                    <a:pt x="4443" y="1229"/>
                    <a:pt x="4884" y="914"/>
                  </a:cubicBezTo>
                  <a:lnTo>
                    <a:pt x="488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36" name="Google Shape;8236;p78"/>
          <p:cNvGrpSpPr/>
          <p:nvPr/>
        </p:nvGrpSpPr>
        <p:grpSpPr>
          <a:xfrm>
            <a:off x="7979280" y="2695320"/>
            <a:ext cx="356556" cy="349557"/>
            <a:chOff x="-22863675" y="3131775"/>
            <a:chExt cx="299300" cy="293425"/>
          </a:xfrm>
        </p:grpSpPr>
        <p:sp>
          <p:nvSpPr>
            <p:cNvPr id="8237" name="Google Shape;8237;p78"/>
            <p:cNvSpPr/>
            <p:nvPr/>
          </p:nvSpPr>
          <p:spPr>
            <a:xfrm>
              <a:off x="-22863675" y="3131775"/>
              <a:ext cx="299300" cy="293425"/>
            </a:xfrm>
            <a:custGeom>
              <a:avLst/>
              <a:gdLst/>
              <a:ahLst/>
              <a:cxnLst/>
              <a:rect l="l" t="t" r="r" b="b"/>
              <a:pathLst>
                <a:path w="11972" h="11737" extrusionOk="0">
                  <a:moveTo>
                    <a:pt x="3214" y="5522"/>
                  </a:moveTo>
                  <a:cubicBezTo>
                    <a:pt x="3403" y="5522"/>
                    <a:pt x="3560" y="5679"/>
                    <a:pt x="3560" y="5868"/>
                  </a:cubicBezTo>
                  <a:cubicBezTo>
                    <a:pt x="3560" y="6057"/>
                    <a:pt x="3403" y="6215"/>
                    <a:pt x="3214" y="6215"/>
                  </a:cubicBezTo>
                  <a:cubicBezTo>
                    <a:pt x="3024" y="6215"/>
                    <a:pt x="2867" y="6057"/>
                    <a:pt x="2867" y="5868"/>
                  </a:cubicBezTo>
                  <a:cubicBezTo>
                    <a:pt x="2867" y="5679"/>
                    <a:pt x="3024" y="5522"/>
                    <a:pt x="3214" y="5522"/>
                  </a:cubicBezTo>
                  <a:close/>
                  <a:moveTo>
                    <a:pt x="5986" y="2749"/>
                  </a:moveTo>
                  <a:cubicBezTo>
                    <a:pt x="6931" y="2749"/>
                    <a:pt x="7719" y="3537"/>
                    <a:pt x="7719" y="4482"/>
                  </a:cubicBezTo>
                  <a:cubicBezTo>
                    <a:pt x="7719" y="5427"/>
                    <a:pt x="6963" y="6215"/>
                    <a:pt x="5986" y="6215"/>
                  </a:cubicBezTo>
                  <a:cubicBezTo>
                    <a:pt x="5041" y="6215"/>
                    <a:pt x="4253" y="5427"/>
                    <a:pt x="4253" y="4482"/>
                  </a:cubicBezTo>
                  <a:cubicBezTo>
                    <a:pt x="4253" y="3537"/>
                    <a:pt x="5041" y="2749"/>
                    <a:pt x="5986" y="2749"/>
                  </a:cubicBezTo>
                  <a:close/>
                  <a:moveTo>
                    <a:pt x="8790" y="5522"/>
                  </a:moveTo>
                  <a:cubicBezTo>
                    <a:pt x="8979" y="5522"/>
                    <a:pt x="9136" y="5679"/>
                    <a:pt x="9136" y="5868"/>
                  </a:cubicBezTo>
                  <a:cubicBezTo>
                    <a:pt x="9136" y="6057"/>
                    <a:pt x="8979" y="6215"/>
                    <a:pt x="8790" y="6215"/>
                  </a:cubicBezTo>
                  <a:cubicBezTo>
                    <a:pt x="8569" y="6215"/>
                    <a:pt x="8412" y="6057"/>
                    <a:pt x="8412" y="5868"/>
                  </a:cubicBezTo>
                  <a:cubicBezTo>
                    <a:pt x="8412" y="5679"/>
                    <a:pt x="8569" y="5522"/>
                    <a:pt x="8790" y="5522"/>
                  </a:cubicBezTo>
                  <a:close/>
                  <a:moveTo>
                    <a:pt x="4600" y="7601"/>
                  </a:moveTo>
                  <a:cubicBezTo>
                    <a:pt x="4789" y="7601"/>
                    <a:pt x="4946" y="7759"/>
                    <a:pt x="4946" y="7948"/>
                  </a:cubicBezTo>
                  <a:cubicBezTo>
                    <a:pt x="4946" y="8168"/>
                    <a:pt x="4789" y="8326"/>
                    <a:pt x="4600" y="8326"/>
                  </a:cubicBezTo>
                  <a:cubicBezTo>
                    <a:pt x="4411" y="8326"/>
                    <a:pt x="4253" y="8168"/>
                    <a:pt x="4253" y="7948"/>
                  </a:cubicBezTo>
                  <a:cubicBezTo>
                    <a:pt x="4253" y="7759"/>
                    <a:pt x="4411" y="7601"/>
                    <a:pt x="4600" y="7601"/>
                  </a:cubicBezTo>
                  <a:close/>
                  <a:moveTo>
                    <a:pt x="6679" y="6939"/>
                  </a:moveTo>
                  <a:cubicBezTo>
                    <a:pt x="7278" y="6939"/>
                    <a:pt x="7719" y="7412"/>
                    <a:pt x="7719" y="7948"/>
                  </a:cubicBezTo>
                  <a:cubicBezTo>
                    <a:pt x="7719" y="8515"/>
                    <a:pt x="7246" y="8987"/>
                    <a:pt x="6679" y="8987"/>
                  </a:cubicBezTo>
                  <a:cubicBezTo>
                    <a:pt x="6080" y="8987"/>
                    <a:pt x="5671" y="8515"/>
                    <a:pt x="5671" y="7948"/>
                  </a:cubicBezTo>
                  <a:cubicBezTo>
                    <a:pt x="5671" y="7412"/>
                    <a:pt x="6143" y="6939"/>
                    <a:pt x="6679" y="6939"/>
                  </a:cubicBezTo>
                  <a:close/>
                  <a:moveTo>
                    <a:pt x="5309" y="1"/>
                  </a:moveTo>
                  <a:cubicBezTo>
                    <a:pt x="5222" y="1"/>
                    <a:pt x="5135" y="24"/>
                    <a:pt x="5072" y="71"/>
                  </a:cubicBezTo>
                  <a:cubicBezTo>
                    <a:pt x="4946" y="197"/>
                    <a:pt x="4946" y="449"/>
                    <a:pt x="5072" y="544"/>
                  </a:cubicBezTo>
                  <a:cubicBezTo>
                    <a:pt x="5356" y="828"/>
                    <a:pt x="5545" y="1080"/>
                    <a:pt x="5639" y="1363"/>
                  </a:cubicBezTo>
                  <a:cubicBezTo>
                    <a:pt x="5356" y="1426"/>
                    <a:pt x="5041" y="1458"/>
                    <a:pt x="4757" y="1552"/>
                  </a:cubicBezTo>
                  <a:cubicBezTo>
                    <a:pt x="4474" y="1017"/>
                    <a:pt x="4096" y="796"/>
                    <a:pt x="3592" y="576"/>
                  </a:cubicBezTo>
                  <a:cubicBezTo>
                    <a:pt x="3552" y="560"/>
                    <a:pt x="3507" y="552"/>
                    <a:pt x="3460" y="552"/>
                  </a:cubicBezTo>
                  <a:cubicBezTo>
                    <a:pt x="3320" y="552"/>
                    <a:pt x="3166" y="623"/>
                    <a:pt x="3119" y="765"/>
                  </a:cubicBezTo>
                  <a:cubicBezTo>
                    <a:pt x="3024" y="922"/>
                    <a:pt x="3119" y="1143"/>
                    <a:pt x="3277" y="1206"/>
                  </a:cubicBezTo>
                  <a:cubicBezTo>
                    <a:pt x="3623" y="1363"/>
                    <a:pt x="3907" y="1552"/>
                    <a:pt x="4064" y="1804"/>
                  </a:cubicBezTo>
                  <a:cubicBezTo>
                    <a:pt x="3781" y="1930"/>
                    <a:pt x="3529" y="2088"/>
                    <a:pt x="3308" y="2245"/>
                  </a:cubicBezTo>
                  <a:cubicBezTo>
                    <a:pt x="2867" y="1836"/>
                    <a:pt x="2394" y="1773"/>
                    <a:pt x="1890" y="1741"/>
                  </a:cubicBezTo>
                  <a:cubicBezTo>
                    <a:pt x="1701" y="1741"/>
                    <a:pt x="1544" y="1836"/>
                    <a:pt x="1481" y="2056"/>
                  </a:cubicBezTo>
                  <a:cubicBezTo>
                    <a:pt x="1481" y="2245"/>
                    <a:pt x="1607" y="2403"/>
                    <a:pt x="1796" y="2434"/>
                  </a:cubicBezTo>
                  <a:cubicBezTo>
                    <a:pt x="2205" y="2466"/>
                    <a:pt x="2489" y="2529"/>
                    <a:pt x="2741" y="2718"/>
                  </a:cubicBezTo>
                  <a:cubicBezTo>
                    <a:pt x="2552" y="2907"/>
                    <a:pt x="2363" y="3159"/>
                    <a:pt x="2205" y="3379"/>
                  </a:cubicBezTo>
                  <a:cubicBezTo>
                    <a:pt x="1949" y="3294"/>
                    <a:pt x="1725" y="3260"/>
                    <a:pt x="1508" y="3260"/>
                  </a:cubicBezTo>
                  <a:cubicBezTo>
                    <a:pt x="1243" y="3260"/>
                    <a:pt x="987" y="3310"/>
                    <a:pt x="693" y="3379"/>
                  </a:cubicBezTo>
                  <a:cubicBezTo>
                    <a:pt x="504" y="3411"/>
                    <a:pt x="441" y="3631"/>
                    <a:pt x="473" y="3821"/>
                  </a:cubicBezTo>
                  <a:cubicBezTo>
                    <a:pt x="498" y="3970"/>
                    <a:pt x="621" y="4060"/>
                    <a:pt x="781" y="4060"/>
                  </a:cubicBezTo>
                  <a:cubicBezTo>
                    <a:pt x="823" y="4060"/>
                    <a:pt x="868" y="4054"/>
                    <a:pt x="914" y="4041"/>
                  </a:cubicBezTo>
                  <a:cubicBezTo>
                    <a:pt x="1160" y="3979"/>
                    <a:pt x="1366" y="3931"/>
                    <a:pt x="1567" y="3931"/>
                  </a:cubicBezTo>
                  <a:cubicBezTo>
                    <a:pt x="1674" y="3931"/>
                    <a:pt x="1780" y="3945"/>
                    <a:pt x="1890" y="3978"/>
                  </a:cubicBezTo>
                  <a:cubicBezTo>
                    <a:pt x="1764" y="4262"/>
                    <a:pt x="1638" y="4514"/>
                    <a:pt x="1607" y="4797"/>
                  </a:cubicBezTo>
                  <a:cubicBezTo>
                    <a:pt x="1071" y="4797"/>
                    <a:pt x="630" y="4986"/>
                    <a:pt x="189" y="5301"/>
                  </a:cubicBezTo>
                  <a:cubicBezTo>
                    <a:pt x="32" y="5427"/>
                    <a:pt x="0" y="5616"/>
                    <a:pt x="126" y="5774"/>
                  </a:cubicBezTo>
                  <a:cubicBezTo>
                    <a:pt x="186" y="5874"/>
                    <a:pt x="296" y="5935"/>
                    <a:pt x="409" y="5935"/>
                  </a:cubicBezTo>
                  <a:cubicBezTo>
                    <a:pt x="474" y="5935"/>
                    <a:pt x="541" y="5915"/>
                    <a:pt x="599" y="5868"/>
                  </a:cubicBezTo>
                  <a:cubicBezTo>
                    <a:pt x="914" y="5616"/>
                    <a:pt x="1166" y="5459"/>
                    <a:pt x="1481" y="5459"/>
                  </a:cubicBezTo>
                  <a:cubicBezTo>
                    <a:pt x="1481" y="5585"/>
                    <a:pt x="1449" y="5742"/>
                    <a:pt x="1449" y="5868"/>
                  </a:cubicBezTo>
                  <a:cubicBezTo>
                    <a:pt x="1449" y="6026"/>
                    <a:pt x="1449" y="6183"/>
                    <a:pt x="1481" y="6341"/>
                  </a:cubicBezTo>
                  <a:cubicBezTo>
                    <a:pt x="945" y="6530"/>
                    <a:pt x="662" y="6876"/>
                    <a:pt x="347" y="7318"/>
                  </a:cubicBezTo>
                  <a:cubicBezTo>
                    <a:pt x="221" y="7475"/>
                    <a:pt x="284" y="7664"/>
                    <a:pt x="441" y="7790"/>
                  </a:cubicBezTo>
                  <a:cubicBezTo>
                    <a:pt x="507" y="7843"/>
                    <a:pt x="584" y="7868"/>
                    <a:pt x="658" y="7868"/>
                  </a:cubicBezTo>
                  <a:cubicBezTo>
                    <a:pt x="761" y="7868"/>
                    <a:pt x="859" y="7819"/>
                    <a:pt x="914" y="7727"/>
                  </a:cubicBezTo>
                  <a:cubicBezTo>
                    <a:pt x="1134" y="7349"/>
                    <a:pt x="1323" y="7129"/>
                    <a:pt x="1607" y="7002"/>
                  </a:cubicBezTo>
                  <a:cubicBezTo>
                    <a:pt x="1701" y="7286"/>
                    <a:pt x="1764" y="7570"/>
                    <a:pt x="1922" y="7822"/>
                  </a:cubicBezTo>
                  <a:cubicBezTo>
                    <a:pt x="1481" y="8200"/>
                    <a:pt x="1323" y="8609"/>
                    <a:pt x="1166" y="9145"/>
                  </a:cubicBezTo>
                  <a:cubicBezTo>
                    <a:pt x="1134" y="9334"/>
                    <a:pt x="1260" y="9523"/>
                    <a:pt x="1418" y="9554"/>
                  </a:cubicBezTo>
                  <a:cubicBezTo>
                    <a:pt x="1452" y="9566"/>
                    <a:pt x="1486" y="9571"/>
                    <a:pt x="1519" y="9571"/>
                  </a:cubicBezTo>
                  <a:cubicBezTo>
                    <a:pt x="1671" y="9571"/>
                    <a:pt x="1807" y="9463"/>
                    <a:pt x="1859" y="9334"/>
                  </a:cubicBezTo>
                  <a:cubicBezTo>
                    <a:pt x="1953" y="8924"/>
                    <a:pt x="2048" y="8672"/>
                    <a:pt x="2268" y="8420"/>
                  </a:cubicBezTo>
                  <a:cubicBezTo>
                    <a:pt x="2426" y="8672"/>
                    <a:pt x="2646" y="8893"/>
                    <a:pt x="2835" y="9082"/>
                  </a:cubicBezTo>
                  <a:cubicBezTo>
                    <a:pt x="2520" y="9554"/>
                    <a:pt x="2552" y="10027"/>
                    <a:pt x="2583" y="10594"/>
                  </a:cubicBezTo>
                  <a:cubicBezTo>
                    <a:pt x="2583" y="10783"/>
                    <a:pt x="2741" y="10909"/>
                    <a:pt x="2961" y="10909"/>
                  </a:cubicBezTo>
                  <a:lnTo>
                    <a:pt x="2993" y="10909"/>
                  </a:lnTo>
                  <a:cubicBezTo>
                    <a:pt x="3182" y="10909"/>
                    <a:pt x="3308" y="10720"/>
                    <a:pt x="3308" y="10500"/>
                  </a:cubicBezTo>
                  <a:cubicBezTo>
                    <a:pt x="3277" y="10090"/>
                    <a:pt x="3277" y="9806"/>
                    <a:pt x="3371" y="9523"/>
                  </a:cubicBezTo>
                  <a:cubicBezTo>
                    <a:pt x="3623" y="9680"/>
                    <a:pt x="3844" y="9838"/>
                    <a:pt x="4127" y="9964"/>
                  </a:cubicBezTo>
                  <a:cubicBezTo>
                    <a:pt x="4001" y="10500"/>
                    <a:pt x="4159" y="10941"/>
                    <a:pt x="4411" y="11445"/>
                  </a:cubicBezTo>
                  <a:cubicBezTo>
                    <a:pt x="4452" y="11589"/>
                    <a:pt x="4561" y="11652"/>
                    <a:pt x="4684" y="11652"/>
                  </a:cubicBezTo>
                  <a:cubicBezTo>
                    <a:pt x="4749" y="11652"/>
                    <a:pt x="4818" y="11635"/>
                    <a:pt x="4883" y="11602"/>
                  </a:cubicBezTo>
                  <a:cubicBezTo>
                    <a:pt x="5041" y="11539"/>
                    <a:pt x="5104" y="11350"/>
                    <a:pt x="5041" y="11130"/>
                  </a:cubicBezTo>
                  <a:cubicBezTo>
                    <a:pt x="4883" y="10783"/>
                    <a:pt x="4757" y="10500"/>
                    <a:pt x="4789" y="10184"/>
                  </a:cubicBezTo>
                  <a:lnTo>
                    <a:pt x="4789" y="10184"/>
                  </a:lnTo>
                  <a:cubicBezTo>
                    <a:pt x="5072" y="10279"/>
                    <a:pt x="5356" y="10311"/>
                    <a:pt x="5671" y="10342"/>
                  </a:cubicBezTo>
                  <a:cubicBezTo>
                    <a:pt x="5734" y="10909"/>
                    <a:pt x="6049" y="11256"/>
                    <a:pt x="6427" y="11665"/>
                  </a:cubicBezTo>
                  <a:cubicBezTo>
                    <a:pt x="6474" y="11712"/>
                    <a:pt x="6561" y="11736"/>
                    <a:pt x="6651" y="11736"/>
                  </a:cubicBezTo>
                  <a:cubicBezTo>
                    <a:pt x="6742" y="11736"/>
                    <a:pt x="6837" y="11712"/>
                    <a:pt x="6900" y="11665"/>
                  </a:cubicBezTo>
                  <a:cubicBezTo>
                    <a:pt x="6994" y="11539"/>
                    <a:pt x="6994" y="11287"/>
                    <a:pt x="6900" y="11193"/>
                  </a:cubicBezTo>
                  <a:cubicBezTo>
                    <a:pt x="6616" y="10909"/>
                    <a:pt x="6427" y="10657"/>
                    <a:pt x="6333" y="10342"/>
                  </a:cubicBezTo>
                  <a:cubicBezTo>
                    <a:pt x="6616" y="10311"/>
                    <a:pt x="6931" y="10279"/>
                    <a:pt x="7215" y="10184"/>
                  </a:cubicBezTo>
                  <a:cubicBezTo>
                    <a:pt x="7467" y="10720"/>
                    <a:pt x="7876" y="10941"/>
                    <a:pt x="8380" y="11130"/>
                  </a:cubicBezTo>
                  <a:cubicBezTo>
                    <a:pt x="8424" y="11156"/>
                    <a:pt x="8474" y="11167"/>
                    <a:pt x="8526" y="11167"/>
                  </a:cubicBezTo>
                  <a:cubicBezTo>
                    <a:pt x="8662" y="11167"/>
                    <a:pt x="8807" y="11086"/>
                    <a:pt x="8853" y="10972"/>
                  </a:cubicBezTo>
                  <a:cubicBezTo>
                    <a:pt x="8947" y="10815"/>
                    <a:pt x="8853" y="10594"/>
                    <a:pt x="8695" y="10500"/>
                  </a:cubicBezTo>
                  <a:cubicBezTo>
                    <a:pt x="8349" y="10374"/>
                    <a:pt x="8065" y="10184"/>
                    <a:pt x="7908" y="9932"/>
                  </a:cubicBezTo>
                  <a:cubicBezTo>
                    <a:pt x="8191" y="9806"/>
                    <a:pt x="8412" y="9649"/>
                    <a:pt x="8664" y="9491"/>
                  </a:cubicBezTo>
                  <a:cubicBezTo>
                    <a:pt x="9105" y="9901"/>
                    <a:pt x="9578" y="9964"/>
                    <a:pt x="10082" y="9995"/>
                  </a:cubicBezTo>
                  <a:lnTo>
                    <a:pt x="10113" y="9995"/>
                  </a:lnTo>
                  <a:cubicBezTo>
                    <a:pt x="10302" y="9995"/>
                    <a:pt x="10428" y="9869"/>
                    <a:pt x="10460" y="9680"/>
                  </a:cubicBezTo>
                  <a:cubicBezTo>
                    <a:pt x="10460" y="9491"/>
                    <a:pt x="10365" y="9334"/>
                    <a:pt x="10145" y="9302"/>
                  </a:cubicBezTo>
                  <a:cubicBezTo>
                    <a:pt x="9767" y="9239"/>
                    <a:pt x="9483" y="9208"/>
                    <a:pt x="9199" y="9019"/>
                  </a:cubicBezTo>
                  <a:cubicBezTo>
                    <a:pt x="9388" y="8830"/>
                    <a:pt x="9609" y="8578"/>
                    <a:pt x="9767" y="8357"/>
                  </a:cubicBezTo>
                  <a:cubicBezTo>
                    <a:pt x="9980" y="8437"/>
                    <a:pt x="10181" y="8466"/>
                    <a:pt x="10384" y="8466"/>
                  </a:cubicBezTo>
                  <a:cubicBezTo>
                    <a:pt x="10660" y="8466"/>
                    <a:pt x="10938" y="8412"/>
                    <a:pt x="11247" y="8357"/>
                  </a:cubicBezTo>
                  <a:cubicBezTo>
                    <a:pt x="11468" y="8294"/>
                    <a:pt x="11531" y="8105"/>
                    <a:pt x="11499" y="7916"/>
                  </a:cubicBezTo>
                  <a:cubicBezTo>
                    <a:pt x="11472" y="7751"/>
                    <a:pt x="11300" y="7658"/>
                    <a:pt x="11131" y="7658"/>
                  </a:cubicBezTo>
                  <a:cubicBezTo>
                    <a:pt x="11107" y="7658"/>
                    <a:pt x="11082" y="7660"/>
                    <a:pt x="11058" y="7664"/>
                  </a:cubicBezTo>
                  <a:cubicBezTo>
                    <a:pt x="10806" y="7748"/>
                    <a:pt x="10596" y="7804"/>
                    <a:pt x="10391" y="7804"/>
                  </a:cubicBezTo>
                  <a:cubicBezTo>
                    <a:pt x="10288" y="7804"/>
                    <a:pt x="10187" y="7790"/>
                    <a:pt x="10082" y="7759"/>
                  </a:cubicBezTo>
                  <a:cubicBezTo>
                    <a:pt x="10208" y="7475"/>
                    <a:pt x="10302" y="7192"/>
                    <a:pt x="10365" y="6939"/>
                  </a:cubicBezTo>
                  <a:lnTo>
                    <a:pt x="10397" y="6939"/>
                  </a:lnTo>
                  <a:cubicBezTo>
                    <a:pt x="10932" y="6939"/>
                    <a:pt x="11342" y="6687"/>
                    <a:pt x="11751" y="6372"/>
                  </a:cubicBezTo>
                  <a:cubicBezTo>
                    <a:pt x="11940" y="6246"/>
                    <a:pt x="11972" y="6057"/>
                    <a:pt x="11846" y="5900"/>
                  </a:cubicBezTo>
                  <a:cubicBezTo>
                    <a:pt x="11789" y="5843"/>
                    <a:pt x="11687" y="5798"/>
                    <a:pt x="11580" y="5798"/>
                  </a:cubicBezTo>
                  <a:cubicBezTo>
                    <a:pt x="11509" y="5798"/>
                    <a:pt x="11436" y="5818"/>
                    <a:pt x="11373" y="5868"/>
                  </a:cubicBezTo>
                  <a:cubicBezTo>
                    <a:pt x="11058" y="6120"/>
                    <a:pt x="10775" y="6278"/>
                    <a:pt x="10460" y="6278"/>
                  </a:cubicBezTo>
                  <a:cubicBezTo>
                    <a:pt x="10460" y="6152"/>
                    <a:pt x="10491" y="5994"/>
                    <a:pt x="10491" y="5868"/>
                  </a:cubicBezTo>
                  <a:cubicBezTo>
                    <a:pt x="10491" y="5711"/>
                    <a:pt x="10491" y="5553"/>
                    <a:pt x="10460" y="5396"/>
                  </a:cubicBezTo>
                  <a:cubicBezTo>
                    <a:pt x="11027" y="5207"/>
                    <a:pt x="11279" y="4860"/>
                    <a:pt x="11594" y="4419"/>
                  </a:cubicBezTo>
                  <a:cubicBezTo>
                    <a:pt x="11720" y="4262"/>
                    <a:pt x="11688" y="4073"/>
                    <a:pt x="11531" y="3947"/>
                  </a:cubicBezTo>
                  <a:cubicBezTo>
                    <a:pt x="11465" y="3894"/>
                    <a:pt x="11394" y="3869"/>
                    <a:pt x="11324" y="3869"/>
                  </a:cubicBezTo>
                  <a:cubicBezTo>
                    <a:pt x="11226" y="3869"/>
                    <a:pt x="11132" y="3918"/>
                    <a:pt x="11058" y="4010"/>
                  </a:cubicBezTo>
                  <a:cubicBezTo>
                    <a:pt x="10838" y="4388"/>
                    <a:pt x="10617" y="4608"/>
                    <a:pt x="10365" y="4734"/>
                  </a:cubicBezTo>
                  <a:cubicBezTo>
                    <a:pt x="10271" y="4451"/>
                    <a:pt x="10176" y="4167"/>
                    <a:pt x="10019" y="3915"/>
                  </a:cubicBezTo>
                  <a:cubicBezTo>
                    <a:pt x="10460" y="3537"/>
                    <a:pt x="10617" y="3127"/>
                    <a:pt x="10775" y="2592"/>
                  </a:cubicBezTo>
                  <a:cubicBezTo>
                    <a:pt x="10806" y="2403"/>
                    <a:pt x="10712" y="2214"/>
                    <a:pt x="10554" y="2182"/>
                  </a:cubicBezTo>
                  <a:cubicBezTo>
                    <a:pt x="10520" y="2171"/>
                    <a:pt x="10485" y="2166"/>
                    <a:pt x="10450" y="2166"/>
                  </a:cubicBezTo>
                  <a:cubicBezTo>
                    <a:pt x="10292" y="2166"/>
                    <a:pt x="10139" y="2274"/>
                    <a:pt x="10113" y="2403"/>
                  </a:cubicBezTo>
                  <a:cubicBezTo>
                    <a:pt x="9987" y="2812"/>
                    <a:pt x="9924" y="3064"/>
                    <a:pt x="9672" y="3316"/>
                  </a:cubicBezTo>
                  <a:cubicBezTo>
                    <a:pt x="9515" y="3064"/>
                    <a:pt x="9325" y="2844"/>
                    <a:pt x="9136" y="2655"/>
                  </a:cubicBezTo>
                  <a:cubicBezTo>
                    <a:pt x="9451" y="2182"/>
                    <a:pt x="9388" y="1710"/>
                    <a:pt x="9357" y="1143"/>
                  </a:cubicBezTo>
                  <a:cubicBezTo>
                    <a:pt x="9357" y="954"/>
                    <a:pt x="9168" y="828"/>
                    <a:pt x="8979" y="828"/>
                  </a:cubicBezTo>
                  <a:cubicBezTo>
                    <a:pt x="8790" y="828"/>
                    <a:pt x="8664" y="1017"/>
                    <a:pt x="8664" y="1237"/>
                  </a:cubicBezTo>
                  <a:cubicBezTo>
                    <a:pt x="8695" y="1647"/>
                    <a:pt x="8695" y="1930"/>
                    <a:pt x="8569" y="2214"/>
                  </a:cubicBezTo>
                  <a:cubicBezTo>
                    <a:pt x="8349" y="2056"/>
                    <a:pt x="8097" y="1899"/>
                    <a:pt x="7813" y="1773"/>
                  </a:cubicBezTo>
                  <a:cubicBezTo>
                    <a:pt x="7939" y="1237"/>
                    <a:pt x="7782" y="796"/>
                    <a:pt x="7561" y="292"/>
                  </a:cubicBezTo>
                  <a:cubicBezTo>
                    <a:pt x="7493" y="178"/>
                    <a:pt x="7375" y="97"/>
                    <a:pt x="7243" y="97"/>
                  </a:cubicBezTo>
                  <a:cubicBezTo>
                    <a:pt x="7193" y="97"/>
                    <a:pt x="7141" y="108"/>
                    <a:pt x="7089" y="134"/>
                  </a:cubicBezTo>
                  <a:cubicBezTo>
                    <a:pt x="6931" y="197"/>
                    <a:pt x="6837" y="386"/>
                    <a:pt x="6931" y="607"/>
                  </a:cubicBezTo>
                  <a:cubicBezTo>
                    <a:pt x="7089" y="954"/>
                    <a:pt x="7215" y="1237"/>
                    <a:pt x="7152" y="1552"/>
                  </a:cubicBezTo>
                  <a:cubicBezTo>
                    <a:pt x="6900" y="1458"/>
                    <a:pt x="6616" y="1426"/>
                    <a:pt x="6301" y="1395"/>
                  </a:cubicBezTo>
                  <a:cubicBezTo>
                    <a:pt x="6206" y="828"/>
                    <a:pt x="5891" y="481"/>
                    <a:pt x="5545" y="71"/>
                  </a:cubicBezTo>
                  <a:cubicBezTo>
                    <a:pt x="5482" y="24"/>
                    <a:pt x="5395" y="1"/>
                    <a:pt x="53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8" name="Google Shape;8238;p78"/>
            <p:cNvSpPr/>
            <p:nvPr/>
          </p:nvSpPr>
          <p:spPr>
            <a:xfrm>
              <a:off x="-22740025" y="3217825"/>
              <a:ext cx="52000" cy="51225"/>
            </a:xfrm>
            <a:custGeom>
              <a:avLst/>
              <a:gdLst/>
              <a:ahLst/>
              <a:cxnLst/>
              <a:rect l="l" t="t" r="r" b="b"/>
              <a:pathLst>
                <a:path w="2080" h="2049" extrusionOk="0">
                  <a:moveTo>
                    <a:pt x="1040" y="0"/>
                  </a:moveTo>
                  <a:cubicBezTo>
                    <a:pt x="441" y="0"/>
                    <a:pt x="0" y="473"/>
                    <a:pt x="0" y="1009"/>
                  </a:cubicBezTo>
                  <a:cubicBezTo>
                    <a:pt x="0" y="1607"/>
                    <a:pt x="473" y="2048"/>
                    <a:pt x="1040" y="2048"/>
                  </a:cubicBezTo>
                  <a:cubicBezTo>
                    <a:pt x="1607" y="2048"/>
                    <a:pt x="2048" y="1576"/>
                    <a:pt x="2048" y="1009"/>
                  </a:cubicBezTo>
                  <a:cubicBezTo>
                    <a:pt x="2080" y="473"/>
                    <a:pt x="1607" y="0"/>
                    <a:pt x="1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9" name="Google Shape;8239;p78"/>
            <p:cNvSpPr/>
            <p:nvPr/>
          </p:nvSpPr>
          <p:spPr>
            <a:xfrm>
              <a:off x="-22705375" y="3321800"/>
              <a:ext cx="17350" cy="18125"/>
            </a:xfrm>
            <a:custGeom>
              <a:avLst/>
              <a:gdLst/>
              <a:ahLst/>
              <a:cxnLst/>
              <a:rect l="l" t="t" r="r" b="b"/>
              <a:pathLst>
                <a:path w="694" h="725" extrusionOk="0">
                  <a:moveTo>
                    <a:pt x="347" y="0"/>
                  </a:moveTo>
                  <a:cubicBezTo>
                    <a:pt x="158" y="0"/>
                    <a:pt x="1" y="158"/>
                    <a:pt x="1" y="347"/>
                  </a:cubicBezTo>
                  <a:cubicBezTo>
                    <a:pt x="1" y="567"/>
                    <a:pt x="158" y="725"/>
                    <a:pt x="347" y="725"/>
                  </a:cubicBezTo>
                  <a:cubicBezTo>
                    <a:pt x="536" y="725"/>
                    <a:pt x="694" y="567"/>
                    <a:pt x="694" y="347"/>
                  </a:cubicBezTo>
                  <a:cubicBezTo>
                    <a:pt x="694" y="158"/>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0" name="Google Shape;8240;p78"/>
          <p:cNvGrpSpPr/>
          <p:nvPr/>
        </p:nvGrpSpPr>
        <p:grpSpPr>
          <a:xfrm>
            <a:off x="5322144" y="1306499"/>
            <a:ext cx="310602" cy="352803"/>
            <a:chOff x="-28069875" y="3175300"/>
            <a:chExt cx="260725" cy="296150"/>
          </a:xfrm>
        </p:grpSpPr>
        <p:sp>
          <p:nvSpPr>
            <p:cNvPr id="8241" name="Google Shape;8241;p78"/>
            <p:cNvSpPr/>
            <p:nvPr/>
          </p:nvSpPr>
          <p:spPr>
            <a:xfrm>
              <a:off x="-28059650" y="3192625"/>
              <a:ext cx="26025" cy="70125"/>
            </a:xfrm>
            <a:custGeom>
              <a:avLst/>
              <a:gdLst/>
              <a:ahLst/>
              <a:cxnLst/>
              <a:rect l="l" t="t" r="r" b="b"/>
              <a:pathLst>
                <a:path w="1041" h="2805" extrusionOk="0">
                  <a:moveTo>
                    <a:pt x="536" y="0"/>
                  </a:moveTo>
                  <a:cubicBezTo>
                    <a:pt x="253" y="0"/>
                    <a:pt x="1" y="252"/>
                    <a:pt x="1" y="536"/>
                  </a:cubicBezTo>
                  <a:lnTo>
                    <a:pt x="1" y="2458"/>
                  </a:lnTo>
                  <a:cubicBezTo>
                    <a:pt x="410" y="2458"/>
                    <a:pt x="757" y="2584"/>
                    <a:pt x="1040" y="2804"/>
                  </a:cubicBezTo>
                  <a:lnTo>
                    <a:pt x="1040" y="536"/>
                  </a:lnTo>
                  <a:cubicBezTo>
                    <a:pt x="1040" y="252"/>
                    <a:pt x="788" y="0"/>
                    <a:pt x="5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2" name="Google Shape;8242;p78"/>
            <p:cNvSpPr/>
            <p:nvPr/>
          </p:nvSpPr>
          <p:spPr>
            <a:xfrm>
              <a:off x="-27843050" y="3192625"/>
              <a:ext cx="26025" cy="69325"/>
            </a:xfrm>
            <a:custGeom>
              <a:avLst/>
              <a:gdLst/>
              <a:ahLst/>
              <a:cxnLst/>
              <a:rect l="l" t="t" r="r" b="b"/>
              <a:pathLst>
                <a:path w="1041" h="2773" extrusionOk="0">
                  <a:moveTo>
                    <a:pt x="536" y="0"/>
                  </a:moveTo>
                  <a:cubicBezTo>
                    <a:pt x="253" y="0"/>
                    <a:pt x="1" y="252"/>
                    <a:pt x="1" y="536"/>
                  </a:cubicBezTo>
                  <a:lnTo>
                    <a:pt x="1" y="2773"/>
                  </a:lnTo>
                  <a:cubicBezTo>
                    <a:pt x="284" y="2584"/>
                    <a:pt x="694" y="2426"/>
                    <a:pt x="1040" y="2426"/>
                  </a:cubicBezTo>
                  <a:lnTo>
                    <a:pt x="1040" y="536"/>
                  </a:lnTo>
                  <a:cubicBezTo>
                    <a:pt x="1040" y="252"/>
                    <a:pt x="788" y="0"/>
                    <a:pt x="5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3" name="Google Shape;8243;p78"/>
            <p:cNvSpPr/>
            <p:nvPr/>
          </p:nvSpPr>
          <p:spPr>
            <a:xfrm>
              <a:off x="-27973000" y="3202075"/>
              <a:ext cx="26000" cy="57525"/>
            </a:xfrm>
            <a:custGeom>
              <a:avLst/>
              <a:gdLst/>
              <a:ahLst/>
              <a:cxnLst/>
              <a:rect l="l" t="t" r="r" b="b"/>
              <a:pathLst>
                <a:path w="1040" h="2301" extrusionOk="0">
                  <a:moveTo>
                    <a:pt x="536" y="0"/>
                  </a:moveTo>
                  <a:cubicBezTo>
                    <a:pt x="252" y="0"/>
                    <a:pt x="0" y="221"/>
                    <a:pt x="0" y="504"/>
                  </a:cubicBezTo>
                  <a:lnTo>
                    <a:pt x="0" y="1954"/>
                  </a:lnTo>
                  <a:cubicBezTo>
                    <a:pt x="410" y="1985"/>
                    <a:pt x="756" y="2080"/>
                    <a:pt x="1040" y="2300"/>
                  </a:cubicBezTo>
                  <a:lnTo>
                    <a:pt x="1040" y="504"/>
                  </a:lnTo>
                  <a:cubicBezTo>
                    <a:pt x="1040" y="221"/>
                    <a:pt x="788" y="0"/>
                    <a:pt x="5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4" name="Google Shape;8244;p78"/>
            <p:cNvSpPr/>
            <p:nvPr/>
          </p:nvSpPr>
          <p:spPr>
            <a:xfrm>
              <a:off x="-27929675" y="3202075"/>
              <a:ext cx="26000" cy="57525"/>
            </a:xfrm>
            <a:custGeom>
              <a:avLst/>
              <a:gdLst/>
              <a:ahLst/>
              <a:cxnLst/>
              <a:rect l="l" t="t" r="r" b="b"/>
              <a:pathLst>
                <a:path w="1040" h="2301" extrusionOk="0">
                  <a:moveTo>
                    <a:pt x="536" y="0"/>
                  </a:moveTo>
                  <a:cubicBezTo>
                    <a:pt x="252" y="0"/>
                    <a:pt x="0" y="221"/>
                    <a:pt x="0" y="504"/>
                  </a:cubicBezTo>
                  <a:lnTo>
                    <a:pt x="0" y="2300"/>
                  </a:lnTo>
                  <a:cubicBezTo>
                    <a:pt x="315" y="2111"/>
                    <a:pt x="693" y="1985"/>
                    <a:pt x="1040" y="1954"/>
                  </a:cubicBezTo>
                  <a:lnTo>
                    <a:pt x="1040" y="504"/>
                  </a:lnTo>
                  <a:cubicBezTo>
                    <a:pt x="1040" y="221"/>
                    <a:pt x="788" y="0"/>
                    <a:pt x="5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5" name="Google Shape;8245;p78"/>
            <p:cNvSpPr/>
            <p:nvPr/>
          </p:nvSpPr>
          <p:spPr>
            <a:xfrm>
              <a:off x="-28016325" y="3175300"/>
              <a:ext cx="26025" cy="91375"/>
            </a:xfrm>
            <a:custGeom>
              <a:avLst/>
              <a:gdLst/>
              <a:ahLst/>
              <a:cxnLst/>
              <a:rect l="l" t="t" r="r" b="b"/>
              <a:pathLst>
                <a:path w="1041" h="3655" extrusionOk="0">
                  <a:moveTo>
                    <a:pt x="536" y="0"/>
                  </a:moveTo>
                  <a:cubicBezTo>
                    <a:pt x="253" y="0"/>
                    <a:pt x="1" y="221"/>
                    <a:pt x="1" y="504"/>
                  </a:cubicBezTo>
                  <a:lnTo>
                    <a:pt x="1" y="3655"/>
                  </a:lnTo>
                  <a:cubicBezTo>
                    <a:pt x="1" y="3655"/>
                    <a:pt x="1" y="3623"/>
                    <a:pt x="64" y="3623"/>
                  </a:cubicBezTo>
                  <a:cubicBezTo>
                    <a:pt x="284" y="3371"/>
                    <a:pt x="631" y="3182"/>
                    <a:pt x="1040" y="3056"/>
                  </a:cubicBezTo>
                  <a:lnTo>
                    <a:pt x="1040" y="504"/>
                  </a:lnTo>
                  <a:cubicBezTo>
                    <a:pt x="1040" y="221"/>
                    <a:pt x="788" y="0"/>
                    <a:pt x="5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6" name="Google Shape;8246;p78"/>
            <p:cNvSpPr/>
            <p:nvPr/>
          </p:nvSpPr>
          <p:spPr>
            <a:xfrm>
              <a:off x="-27886375" y="3176075"/>
              <a:ext cx="26025" cy="91400"/>
            </a:xfrm>
            <a:custGeom>
              <a:avLst/>
              <a:gdLst/>
              <a:ahLst/>
              <a:cxnLst/>
              <a:rect l="l" t="t" r="r" b="b"/>
              <a:pathLst>
                <a:path w="1041" h="3656" extrusionOk="0">
                  <a:moveTo>
                    <a:pt x="536" y="1"/>
                  </a:moveTo>
                  <a:cubicBezTo>
                    <a:pt x="253" y="1"/>
                    <a:pt x="1" y="221"/>
                    <a:pt x="1" y="505"/>
                  </a:cubicBezTo>
                  <a:lnTo>
                    <a:pt x="1" y="3088"/>
                  </a:lnTo>
                  <a:cubicBezTo>
                    <a:pt x="379" y="3151"/>
                    <a:pt x="726" y="3340"/>
                    <a:pt x="1041" y="3655"/>
                  </a:cubicBezTo>
                  <a:lnTo>
                    <a:pt x="1041" y="505"/>
                  </a:lnTo>
                  <a:cubicBezTo>
                    <a:pt x="1041" y="253"/>
                    <a:pt x="789" y="1"/>
                    <a:pt x="5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7" name="Google Shape;8247;p78"/>
            <p:cNvSpPr/>
            <p:nvPr/>
          </p:nvSpPr>
          <p:spPr>
            <a:xfrm>
              <a:off x="-28017900" y="3269025"/>
              <a:ext cx="161475" cy="133125"/>
            </a:xfrm>
            <a:custGeom>
              <a:avLst/>
              <a:gdLst/>
              <a:ahLst/>
              <a:cxnLst/>
              <a:rect l="l" t="t" r="r" b="b"/>
              <a:pathLst>
                <a:path w="6459" h="5325" extrusionOk="0">
                  <a:moveTo>
                    <a:pt x="1733" y="0"/>
                  </a:moveTo>
                  <a:cubicBezTo>
                    <a:pt x="1355" y="0"/>
                    <a:pt x="946" y="158"/>
                    <a:pt x="662" y="410"/>
                  </a:cubicBezTo>
                  <a:cubicBezTo>
                    <a:pt x="64" y="882"/>
                    <a:pt x="1" y="1639"/>
                    <a:pt x="347" y="2237"/>
                  </a:cubicBezTo>
                  <a:cubicBezTo>
                    <a:pt x="1324" y="2458"/>
                    <a:pt x="2048" y="3340"/>
                    <a:pt x="2174" y="4348"/>
                  </a:cubicBezTo>
                  <a:lnTo>
                    <a:pt x="3214" y="5325"/>
                  </a:lnTo>
                  <a:lnTo>
                    <a:pt x="4285" y="4348"/>
                  </a:lnTo>
                  <a:cubicBezTo>
                    <a:pt x="4380" y="3340"/>
                    <a:pt x="5073" y="2521"/>
                    <a:pt x="6113" y="2237"/>
                  </a:cubicBezTo>
                  <a:cubicBezTo>
                    <a:pt x="6459" y="1639"/>
                    <a:pt x="6333" y="882"/>
                    <a:pt x="5860" y="410"/>
                  </a:cubicBezTo>
                  <a:cubicBezTo>
                    <a:pt x="5577" y="158"/>
                    <a:pt x="5199" y="0"/>
                    <a:pt x="4789" y="0"/>
                  </a:cubicBezTo>
                  <a:cubicBezTo>
                    <a:pt x="4411" y="0"/>
                    <a:pt x="4002" y="158"/>
                    <a:pt x="3750" y="410"/>
                  </a:cubicBezTo>
                  <a:lnTo>
                    <a:pt x="3277" y="882"/>
                  </a:lnTo>
                  <a:lnTo>
                    <a:pt x="2805" y="410"/>
                  </a:lnTo>
                  <a:cubicBezTo>
                    <a:pt x="2521" y="158"/>
                    <a:pt x="2143"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8" name="Google Shape;8248;p78"/>
            <p:cNvSpPr/>
            <p:nvPr/>
          </p:nvSpPr>
          <p:spPr>
            <a:xfrm>
              <a:off x="-27930475" y="3269800"/>
              <a:ext cx="121325" cy="201650"/>
            </a:xfrm>
            <a:custGeom>
              <a:avLst/>
              <a:gdLst/>
              <a:ahLst/>
              <a:cxnLst/>
              <a:rect l="l" t="t" r="r" b="b"/>
              <a:pathLst>
                <a:path w="4853" h="8066" extrusionOk="0">
                  <a:moveTo>
                    <a:pt x="4506" y="1"/>
                  </a:moveTo>
                  <a:cubicBezTo>
                    <a:pt x="3876" y="1"/>
                    <a:pt x="3403" y="505"/>
                    <a:pt x="3403" y="1198"/>
                  </a:cubicBezTo>
                  <a:lnTo>
                    <a:pt x="3403" y="2395"/>
                  </a:lnTo>
                  <a:cubicBezTo>
                    <a:pt x="3403" y="2584"/>
                    <a:pt x="3246" y="2742"/>
                    <a:pt x="3025" y="2742"/>
                  </a:cubicBezTo>
                  <a:cubicBezTo>
                    <a:pt x="2679" y="2742"/>
                    <a:pt x="2363" y="2868"/>
                    <a:pt x="2080" y="3025"/>
                  </a:cubicBezTo>
                  <a:cubicBezTo>
                    <a:pt x="1702" y="3372"/>
                    <a:pt x="1418" y="3939"/>
                    <a:pt x="1418" y="4474"/>
                  </a:cubicBezTo>
                  <a:lnTo>
                    <a:pt x="1418" y="5231"/>
                  </a:lnTo>
                  <a:cubicBezTo>
                    <a:pt x="1418" y="5420"/>
                    <a:pt x="1261" y="5577"/>
                    <a:pt x="1072" y="5577"/>
                  </a:cubicBezTo>
                  <a:cubicBezTo>
                    <a:pt x="883" y="5577"/>
                    <a:pt x="725" y="5420"/>
                    <a:pt x="725" y="5231"/>
                  </a:cubicBezTo>
                  <a:lnTo>
                    <a:pt x="1" y="5892"/>
                  </a:lnTo>
                  <a:lnTo>
                    <a:pt x="1" y="8066"/>
                  </a:lnTo>
                  <a:lnTo>
                    <a:pt x="3813" y="8066"/>
                  </a:lnTo>
                  <a:cubicBezTo>
                    <a:pt x="4033" y="8066"/>
                    <a:pt x="4191" y="7908"/>
                    <a:pt x="4191" y="7719"/>
                  </a:cubicBezTo>
                  <a:cubicBezTo>
                    <a:pt x="4191" y="7530"/>
                    <a:pt x="4033" y="7373"/>
                    <a:pt x="3813" y="7373"/>
                  </a:cubicBezTo>
                  <a:lnTo>
                    <a:pt x="3466" y="7373"/>
                  </a:lnTo>
                  <a:lnTo>
                    <a:pt x="3466" y="6270"/>
                  </a:lnTo>
                  <a:cubicBezTo>
                    <a:pt x="3466" y="6176"/>
                    <a:pt x="3498" y="6050"/>
                    <a:pt x="3592" y="6018"/>
                  </a:cubicBezTo>
                  <a:lnTo>
                    <a:pt x="4128" y="5420"/>
                  </a:lnTo>
                  <a:cubicBezTo>
                    <a:pt x="4600" y="4947"/>
                    <a:pt x="4852" y="4380"/>
                    <a:pt x="4852" y="3687"/>
                  </a:cubicBezTo>
                  <a:lnTo>
                    <a:pt x="4852" y="347"/>
                  </a:lnTo>
                  <a:cubicBezTo>
                    <a:pt x="4852" y="158"/>
                    <a:pt x="4695" y="1"/>
                    <a:pt x="450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9" name="Google Shape;8249;p78"/>
            <p:cNvSpPr/>
            <p:nvPr/>
          </p:nvSpPr>
          <p:spPr>
            <a:xfrm>
              <a:off x="-28069875" y="3271375"/>
              <a:ext cx="122875" cy="200075"/>
            </a:xfrm>
            <a:custGeom>
              <a:avLst/>
              <a:gdLst/>
              <a:ahLst/>
              <a:cxnLst/>
              <a:rect l="l" t="t" r="r" b="b"/>
              <a:pathLst>
                <a:path w="4915" h="8003" extrusionOk="0">
                  <a:moveTo>
                    <a:pt x="347" y="1"/>
                  </a:moveTo>
                  <a:cubicBezTo>
                    <a:pt x="158" y="1"/>
                    <a:pt x="0" y="158"/>
                    <a:pt x="0" y="379"/>
                  </a:cubicBezTo>
                  <a:lnTo>
                    <a:pt x="0" y="3718"/>
                  </a:lnTo>
                  <a:cubicBezTo>
                    <a:pt x="0" y="4348"/>
                    <a:pt x="221" y="4979"/>
                    <a:pt x="693" y="5451"/>
                  </a:cubicBezTo>
                  <a:lnTo>
                    <a:pt x="1323" y="5955"/>
                  </a:lnTo>
                  <a:cubicBezTo>
                    <a:pt x="1418" y="6018"/>
                    <a:pt x="1449" y="6113"/>
                    <a:pt x="1449" y="6207"/>
                  </a:cubicBezTo>
                  <a:lnTo>
                    <a:pt x="1449" y="7310"/>
                  </a:lnTo>
                  <a:lnTo>
                    <a:pt x="1103" y="7310"/>
                  </a:lnTo>
                  <a:cubicBezTo>
                    <a:pt x="882" y="7310"/>
                    <a:pt x="725" y="7467"/>
                    <a:pt x="725" y="7656"/>
                  </a:cubicBezTo>
                  <a:cubicBezTo>
                    <a:pt x="725" y="7845"/>
                    <a:pt x="882" y="8003"/>
                    <a:pt x="1103" y="8003"/>
                  </a:cubicBezTo>
                  <a:lnTo>
                    <a:pt x="4915" y="8003"/>
                  </a:lnTo>
                  <a:lnTo>
                    <a:pt x="4915" y="5829"/>
                  </a:lnTo>
                  <a:lnTo>
                    <a:pt x="4190" y="5168"/>
                  </a:lnTo>
                  <a:cubicBezTo>
                    <a:pt x="4190" y="5357"/>
                    <a:pt x="4033" y="5514"/>
                    <a:pt x="3844" y="5514"/>
                  </a:cubicBezTo>
                  <a:cubicBezTo>
                    <a:pt x="3655" y="5514"/>
                    <a:pt x="3497" y="5357"/>
                    <a:pt x="3497" y="5168"/>
                  </a:cubicBezTo>
                  <a:lnTo>
                    <a:pt x="3497" y="4411"/>
                  </a:lnTo>
                  <a:cubicBezTo>
                    <a:pt x="3497" y="3876"/>
                    <a:pt x="3214" y="3372"/>
                    <a:pt x="2741" y="3057"/>
                  </a:cubicBezTo>
                  <a:cubicBezTo>
                    <a:pt x="2458" y="2899"/>
                    <a:pt x="2143" y="2773"/>
                    <a:pt x="1796" y="2773"/>
                  </a:cubicBezTo>
                  <a:cubicBezTo>
                    <a:pt x="1607" y="2773"/>
                    <a:pt x="1449" y="2616"/>
                    <a:pt x="1449" y="2427"/>
                  </a:cubicBezTo>
                  <a:lnTo>
                    <a:pt x="1449" y="1229"/>
                  </a:lnTo>
                  <a:cubicBezTo>
                    <a:pt x="1449" y="473"/>
                    <a:pt x="945"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50" name="Google Shape;8250;p78"/>
          <p:cNvSpPr/>
          <p:nvPr/>
        </p:nvSpPr>
        <p:spPr>
          <a:xfrm>
            <a:off x="5301578" y="1764235"/>
            <a:ext cx="352803" cy="350719"/>
          </a:xfrm>
          <a:custGeom>
            <a:avLst/>
            <a:gdLst/>
            <a:ahLst/>
            <a:cxnLst/>
            <a:rect l="l" t="t" r="r" b="b"/>
            <a:pathLst>
              <a:path w="11846" h="11776" extrusionOk="0">
                <a:moveTo>
                  <a:pt x="9074" y="2261"/>
                </a:moveTo>
                <a:lnTo>
                  <a:pt x="9546" y="2733"/>
                </a:lnTo>
                <a:lnTo>
                  <a:pt x="9011" y="3300"/>
                </a:lnTo>
                <a:lnTo>
                  <a:pt x="8538" y="2828"/>
                </a:lnTo>
                <a:lnTo>
                  <a:pt x="9074" y="2261"/>
                </a:lnTo>
                <a:close/>
                <a:moveTo>
                  <a:pt x="6333" y="3489"/>
                </a:moveTo>
                <a:lnTo>
                  <a:pt x="8286" y="5474"/>
                </a:lnTo>
                <a:lnTo>
                  <a:pt x="7782" y="5978"/>
                </a:lnTo>
                <a:lnTo>
                  <a:pt x="7026" y="5222"/>
                </a:lnTo>
                <a:cubicBezTo>
                  <a:pt x="6963" y="5159"/>
                  <a:pt x="6876" y="5128"/>
                  <a:pt x="6789" y="5128"/>
                </a:cubicBezTo>
                <a:cubicBezTo>
                  <a:pt x="6703" y="5128"/>
                  <a:pt x="6616" y="5159"/>
                  <a:pt x="6553" y="5222"/>
                </a:cubicBezTo>
                <a:cubicBezTo>
                  <a:pt x="6427" y="5348"/>
                  <a:pt x="6427" y="5569"/>
                  <a:pt x="6553" y="5695"/>
                </a:cubicBezTo>
                <a:lnTo>
                  <a:pt x="7309" y="6451"/>
                </a:lnTo>
                <a:lnTo>
                  <a:pt x="6837" y="6924"/>
                </a:lnTo>
                <a:lnTo>
                  <a:pt x="4883" y="4939"/>
                </a:lnTo>
                <a:lnTo>
                  <a:pt x="6333" y="3489"/>
                </a:lnTo>
                <a:close/>
                <a:moveTo>
                  <a:pt x="2647" y="8688"/>
                </a:moveTo>
                <a:lnTo>
                  <a:pt x="3119" y="9160"/>
                </a:lnTo>
                <a:lnTo>
                  <a:pt x="2899" y="9412"/>
                </a:lnTo>
                <a:cubicBezTo>
                  <a:pt x="2836" y="9460"/>
                  <a:pt x="2749" y="9483"/>
                  <a:pt x="2662" y="9483"/>
                </a:cubicBezTo>
                <a:cubicBezTo>
                  <a:pt x="2576" y="9483"/>
                  <a:pt x="2489" y="9460"/>
                  <a:pt x="2426" y="9412"/>
                </a:cubicBezTo>
                <a:cubicBezTo>
                  <a:pt x="2300" y="9286"/>
                  <a:pt x="2300" y="9034"/>
                  <a:pt x="2426" y="8940"/>
                </a:cubicBezTo>
                <a:lnTo>
                  <a:pt x="2647" y="8688"/>
                </a:lnTo>
                <a:close/>
                <a:moveTo>
                  <a:pt x="9294" y="0"/>
                </a:moveTo>
                <a:cubicBezTo>
                  <a:pt x="9026" y="0"/>
                  <a:pt x="8758" y="103"/>
                  <a:pt x="8569" y="308"/>
                </a:cubicBezTo>
                <a:cubicBezTo>
                  <a:pt x="8160" y="686"/>
                  <a:pt x="8097" y="1410"/>
                  <a:pt x="8538" y="1820"/>
                </a:cubicBezTo>
                <a:lnTo>
                  <a:pt x="8065" y="2292"/>
                </a:lnTo>
                <a:lnTo>
                  <a:pt x="7089" y="1316"/>
                </a:lnTo>
                <a:cubicBezTo>
                  <a:pt x="6884" y="1127"/>
                  <a:pt x="6616" y="1032"/>
                  <a:pt x="6348" y="1032"/>
                </a:cubicBezTo>
                <a:cubicBezTo>
                  <a:pt x="6081" y="1032"/>
                  <a:pt x="5813" y="1127"/>
                  <a:pt x="5608" y="1316"/>
                </a:cubicBezTo>
                <a:cubicBezTo>
                  <a:pt x="5230" y="1725"/>
                  <a:pt x="5230" y="2387"/>
                  <a:pt x="5608" y="2765"/>
                </a:cubicBezTo>
                <a:lnTo>
                  <a:pt x="5860" y="3017"/>
                </a:lnTo>
                <a:lnTo>
                  <a:pt x="2678" y="6199"/>
                </a:lnTo>
                <a:cubicBezTo>
                  <a:pt x="2142" y="6734"/>
                  <a:pt x="2048" y="7428"/>
                  <a:pt x="2268" y="8058"/>
                </a:cubicBezTo>
                <a:lnTo>
                  <a:pt x="1922" y="8404"/>
                </a:lnTo>
                <a:cubicBezTo>
                  <a:pt x="1607" y="8719"/>
                  <a:pt x="1512" y="9192"/>
                  <a:pt x="1733" y="9601"/>
                </a:cubicBezTo>
                <a:lnTo>
                  <a:pt x="95" y="11208"/>
                </a:lnTo>
                <a:cubicBezTo>
                  <a:pt x="0" y="11334"/>
                  <a:pt x="0" y="11555"/>
                  <a:pt x="95" y="11681"/>
                </a:cubicBezTo>
                <a:cubicBezTo>
                  <a:pt x="158" y="11744"/>
                  <a:pt x="252" y="11775"/>
                  <a:pt x="343" y="11775"/>
                </a:cubicBezTo>
                <a:cubicBezTo>
                  <a:pt x="433" y="11775"/>
                  <a:pt x="520" y="11744"/>
                  <a:pt x="567" y="11681"/>
                </a:cubicBezTo>
                <a:lnTo>
                  <a:pt x="2174" y="10074"/>
                </a:lnTo>
                <a:cubicBezTo>
                  <a:pt x="2318" y="10136"/>
                  <a:pt x="2465" y="10164"/>
                  <a:pt x="2609" y="10164"/>
                </a:cubicBezTo>
                <a:cubicBezTo>
                  <a:pt x="2904" y="10164"/>
                  <a:pt x="3180" y="10044"/>
                  <a:pt x="3371" y="9853"/>
                </a:cubicBezTo>
                <a:lnTo>
                  <a:pt x="3718" y="9507"/>
                </a:lnTo>
                <a:cubicBezTo>
                  <a:pt x="3930" y="9598"/>
                  <a:pt x="4148" y="9640"/>
                  <a:pt x="4363" y="9640"/>
                </a:cubicBezTo>
                <a:cubicBezTo>
                  <a:pt x="4818" y="9640"/>
                  <a:pt x="5255" y="9450"/>
                  <a:pt x="5576" y="9129"/>
                </a:cubicBezTo>
                <a:lnTo>
                  <a:pt x="5797" y="8877"/>
                </a:lnTo>
                <a:lnTo>
                  <a:pt x="4820" y="7900"/>
                </a:lnTo>
                <a:cubicBezTo>
                  <a:pt x="4694" y="7774"/>
                  <a:pt x="4694" y="7554"/>
                  <a:pt x="4820" y="7428"/>
                </a:cubicBezTo>
                <a:cubicBezTo>
                  <a:pt x="4883" y="7365"/>
                  <a:pt x="4970" y="7333"/>
                  <a:pt x="5057" y="7333"/>
                </a:cubicBezTo>
                <a:cubicBezTo>
                  <a:pt x="5143" y="7333"/>
                  <a:pt x="5230" y="7365"/>
                  <a:pt x="5293" y="7428"/>
                </a:cubicBezTo>
                <a:lnTo>
                  <a:pt x="6270" y="8404"/>
                </a:lnTo>
                <a:lnTo>
                  <a:pt x="8727" y="5978"/>
                </a:lnTo>
                <a:lnTo>
                  <a:pt x="8948" y="6199"/>
                </a:lnTo>
                <a:cubicBezTo>
                  <a:pt x="9152" y="6404"/>
                  <a:pt x="9420" y="6506"/>
                  <a:pt x="9688" y="6506"/>
                </a:cubicBezTo>
                <a:cubicBezTo>
                  <a:pt x="9956" y="6506"/>
                  <a:pt x="10223" y="6404"/>
                  <a:pt x="10428" y="6199"/>
                </a:cubicBezTo>
                <a:cubicBezTo>
                  <a:pt x="10806" y="5821"/>
                  <a:pt x="10806" y="5159"/>
                  <a:pt x="10428" y="4750"/>
                </a:cubicBezTo>
                <a:lnTo>
                  <a:pt x="9420" y="3773"/>
                </a:lnTo>
                <a:lnTo>
                  <a:pt x="9987" y="3206"/>
                </a:lnTo>
                <a:cubicBezTo>
                  <a:pt x="10176" y="3411"/>
                  <a:pt x="10444" y="3513"/>
                  <a:pt x="10712" y="3513"/>
                </a:cubicBezTo>
                <a:cubicBezTo>
                  <a:pt x="10980" y="3513"/>
                  <a:pt x="11247" y="3411"/>
                  <a:pt x="11436" y="3206"/>
                </a:cubicBezTo>
                <a:cubicBezTo>
                  <a:pt x="11846" y="2828"/>
                  <a:pt x="11846" y="2166"/>
                  <a:pt x="11436" y="1757"/>
                </a:cubicBezTo>
                <a:lnTo>
                  <a:pt x="10019" y="308"/>
                </a:lnTo>
                <a:cubicBezTo>
                  <a:pt x="9830" y="103"/>
                  <a:pt x="9562" y="0"/>
                  <a:pt x="92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51" name="Google Shape;8251;p78"/>
          <p:cNvGrpSpPr/>
          <p:nvPr/>
        </p:nvGrpSpPr>
        <p:grpSpPr>
          <a:xfrm>
            <a:off x="5363423" y="2213733"/>
            <a:ext cx="228045" cy="351880"/>
            <a:chOff x="-28032075" y="3916450"/>
            <a:chExt cx="191425" cy="295375"/>
          </a:xfrm>
        </p:grpSpPr>
        <p:sp>
          <p:nvSpPr>
            <p:cNvPr id="8252" name="Google Shape;8252;p78"/>
            <p:cNvSpPr/>
            <p:nvPr/>
          </p:nvSpPr>
          <p:spPr>
            <a:xfrm>
              <a:off x="-27996625" y="3916450"/>
              <a:ext cx="120525" cy="51225"/>
            </a:xfrm>
            <a:custGeom>
              <a:avLst/>
              <a:gdLst/>
              <a:ahLst/>
              <a:cxnLst/>
              <a:rect l="l" t="t" r="r" b="b"/>
              <a:pathLst>
                <a:path w="4821" h="2049" extrusionOk="0">
                  <a:moveTo>
                    <a:pt x="1040" y="0"/>
                  </a:moveTo>
                  <a:cubicBezTo>
                    <a:pt x="441" y="0"/>
                    <a:pt x="0" y="473"/>
                    <a:pt x="0" y="1040"/>
                  </a:cubicBezTo>
                  <a:cubicBezTo>
                    <a:pt x="0" y="1607"/>
                    <a:pt x="473" y="2048"/>
                    <a:pt x="1040" y="2048"/>
                  </a:cubicBezTo>
                  <a:lnTo>
                    <a:pt x="3781" y="2048"/>
                  </a:lnTo>
                  <a:cubicBezTo>
                    <a:pt x="4379" y="2048"/>
                    <a:pt x="4820" y="1575"/>
                    <a:pt x="4820" y="1040"/>
                  </a:cubicBezTo>
                  <a:cubicBezTo>
                    <a:pt x="4820" y="441"/>
                    <a:pt x="4348" y="0"/>
                    <a:pt x="37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3" name="Google Shape;8253;p78"/>
            <p:cNvSpPr/>
            <p:nvPr/>
          </p:nvSpPr>
          <p:spPr>
            <a:xfrm>
              <a:off x="-28032075" y="4089975"/>
              <a:ext cx="191425" cy="121850"/>
            </a:xfrm>
            <a:custGeom>
              <a:avLst/>
              <a:gdLst/>
              <a:ahLst/>
              <a:cxnLst/>
              <a:rect l="l" t="t" r="r" b="b"/>
              <a:pathLst>
                <a:path w="7657" h="4874" extrusionOk="0">
                  <a:moveTo>
                    <a:pt x="1733" y="715"/>
                  </a:moveTo>
                  <a:cubicBezTo>
                    <a:pt x="1954" y="715"/>
                    <a:pt x="2111" y="872"/>
                    <a:pt x="2111" y="1061"/>
                  </a:cubicBezTo>
                  <a:cubicBezTo>
                    <a:pt x="2111" y="1250"/>
                    <a:pt x="1954" y="1408"/>
                    <a:pt x="1733" y="1408"/>
                  </a:cubicBezTo>
                  <a:cubicBezTo>
                    <a:pt x="1544" y="1408"/>
                    <a:pt x="1387" y="1250"/>
                    <a:pt x="1387" y="1061"/>
                  </a:cubicBezTo>
                  <a:cubicBezTo>
                    <a:pt x="1418" y="872"/>
                    <a:pt x="1576" y="715"/>
                    <a:pt x="1733" y="715"/>
                  </a:cubicBezTo>
                  <a:close/>
                  <a:moveTo>
                    <a:pt x="3151" y="1376"/>
                  </a:moveTo>
                  <a:cubicBezTo>
                    <a:pt x="3372" y="1376"/>
                    <a:pt x="3529" y="1534"/>
                    <a:pt x="3529" y="1723"/>
                  </a:cubicBezTo>
                  <a:cubicBezTo>
                    <a:pt x="3529" y="1912"/>
                    <a:pt x="3372" y="2070"/>
                    <a:pt x="3151" y="2070"/>
                  </a:cubicBezTo>
                  <a:cubicBezTo>
                    <a:pt x="2962" y="2070"/>
                    <a:pt x="2804" y="1912"/>
                    <a:pt x="2804" y="1723"/>
                  </a:cubicBezTo>
                  <a:cubicBezTo>
                    <a:pt x="2804" y="1534"/>
                    <a:pt x="2962" y="1376"/>
                    <a:pt x="3151" y="1376"/>
                  </a:cubicBezTo>
                  <a:close/>
                  <a:moveTo>
                    <a:pt x="5199" y="2070"/>
                  </a:moveTo>
                  <a:cubicBezTo>
                    <a:pt x="5419" y="2070"/>
                    <a:pt x="5577" y="2227"/>
                    <a:pt x="5577" y="2448"/>
                  </a:cubicBezTo>
                  <a:cubicBezTo>
                    <a:pt x="5577" y="2637"/>
                    <a:pt x="5419" y="2794"/>
                    <a:pt x="5199" y="2794"/>
                  </a:cubicBezTo>
                  <a:cubicBezTo>
                    <a:pt x="5010" y="2794"/>
                    <a:pt x="4852" y="2637"/>
                    <a:pt x="4852" y="2448"/>
                  </a:cubicBezTo>
                  <a:cubicBezTo>
                    <a:pt x="4884" y="2227"/>
                    <a:pt x="5041" y="2070"/>
                    <a:pt x="5199" y="2070"/>
                  </a:cubicBezTo>
                  <a:close/>
                  <a:moveTo>
                    <a:pt x="3151" y="2794"/>
                  </a:moveTo>
                  <a:cubicBezTo>
                    <a:pt x="3372" y="2794"/>
                    <a:pt x="3529" y="2952"/>
                    <a:pt x="3529" y="3141"/>
                  </a:cubicBezTo>
                  <a:cubicBezTo>
                    <a:pt x="3529" y="3330"/>
                    <a:pt x="3372" y="3487"/>
                    <a:pt x="3151" y="3487"/>
                  </a:cubicBezTo>
                  <a:cubicBezTo>
                    <a:pt x="2962" y="3487"/>
                    <a:pt x="2804" y="3330"/>
                    <a:pt x="2804" y="3141"/>
                  </a:cubicBezTo>
                  <a:cubicBezTo>
                    <a:pt x="2804" y="2952"/>
                    <a:pt x="2962" y="2794"/>
                    <a:pt x="3151" y="2794"/>
                  </a:cubicBezTo>
                  <a:close/>
                  <a:moveTo>
                    <a:pt x="1748" y="1"/>
                  </a:moveTo>
                  <a:cubicBezTo>
                    <a:pt x="1181" y="1"/>
                    <a:pt x="615" y="166"/>
                    <a:pt x="63" y="494"/>
                  </a:cubicBezTo>
                  <a:cubicBezTo>
                    <a:pt x="63" y="715"/>
                    <a:pt x="0" y="872"/>
                    <a:pt x="0" y="1061"/>
                  </a:cubicBezTo>
                  <a:cubicBezTo>
                    <a:pt x="0" y="2196"/>
                    <a:pt x="536" y="3298"/>
                    <a:pt x="1418" y="4023"/>
                  </a:cubicBezTo>
                  <a:cubicBezTo>
                    <a:pt x="2111" y="4558"/>
                    <a:pt x="2962" y="4874"/>
                    <a:pt x="3844" y="4874"/>
                  </a:cubicBezTo>
                  <a:cubicBezTo>
                    <a:pt x="4096" y="4874"/>
                    <a:pt x="4380" y="4842"/>
                    <a:pt x="4663" y="4811"/>
                  </a:cubicBezTo>
                  <a:cubicBezTo>
                    <a:pt x="6144" y="4495"/>
                    <a:pt x="7341" y="3267"/>
                    <a:pt x="7625" y="1723"/>
                  </a:cubicBezTo>
                  <a:cubicBezTo>
                    <a:pt x="7656" y="1439"/>
                    <a:pt x="7656" y="1219"/>
                    <a:pt x="7656" y="935"/>
                  </a:cubicBezTo>
                  <a:lnTo>
                    <a:pt x="7656" y="935"/>
                  </a:lnTo>
                  <a:cubicBezTo>
                    <a:pt x="7033" y="1235"/>
                    <a:pt x="6444" y="1354"/>
                    <a:pt x="5904" y="1354"/>
                  </a:cubicBezTo>
                  <a:cubicBezTo>
                    <a:pt x="4969" y="1354"/>
                    <a:pt x="4183" y="1000"/>
                    <a:pt x="3624" y="620"/>
                  </a:cubicBezTo>
                  <a:cubicBezTo>
                    <a:pt x="3010" y="206"/>
                    <a:pt x="2378" y="1"/>
                    <a:pt x="174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4" name="Google Shape;8254;p78"/>
            <p:cNvSpPr/>
            <p:nvPr/>
          </p:nvSpPr>
          <p:spPr>
            <a:xfrm>
              <a:off x="-28024975" y="3985750"/>
              <a:ext cx="181950" cy="121975"/>
            </a:xfrm>
            <a:custGeom>
              <a:avLst/>
              <a:gdLst/>
              <a:ahLst/>
              <a:cxnLst/>
              <a:rect l="l" t="t" r="r" b="b"/>
              <a:pathLst>
                <a:path w="7278" h="4879" extrusionOk="0">
                  <a:moveTo>
                    <a:pt x="1827" y="1"/>
                  </a:moveTo>
                  <a:lnTo>
                    <a:pt x="1827" y="1639"/>
                  </a:lnTo>
                  <a:cubicBezTo>
                    <a:pt x="1827" y="1765"/>
                    <a:pt x="1733" y="1891"/>
                    <a:pt x="1607" y="1922"/>
                  </a:cubicBezTo>
                  <a:cubicBezTo>
                    <a:pt x="914" y="2363"/>
                    <a:pt x="315" y="3025"/>
                    <a:pt x="0" y="3813"/>
                  </a:cubicBezTo>
                  <a:cubicBezTo>
                    <a:pt x="492" y="3611"/>
                    <a:pt x="988" y="3505"/>
                    <a:pt x="1488" y="3505"/>
                  </a:cubicBezTo>
                  <a:cubicBezTo>
                    <a:pt x="2237" y="3505"/>
                    <a:pt x="2993" y="3743"/>
                    <a:pt x="3749" y="4254"/>
                  </a:cubicBezTo>
                  <a:cubicBezTo>
                    <a:pt x="4370" y="4673"/>
                    <a:pt x="5000" y="4878"/>
                    <a:pt x="5629" y="4878"/>
                  </a:cubicBezTo>
                  <a:cubicBezTo>
                    <a:pt x="6181" y="4878"/>
                    <a:pt x="6733" y="4721"/>
                    <a:pt x="7278" y="4411"/>
                  </a:cubicBezTo>
                  <a:cubicBezTo>
                    <a:pt x="7057" y="3372"/>
                    <a:pt x="6427" y="2427"/>
                    <a:pt x="5450" y="1922"/>
                  </a:cubicBezTo>
                  <a:cubicBezTo>
                    <a:pt x="5356" y="1859"/>
                    <a:pt x="5293" y="1765"/>
                    <a:pt x="5293" y="1639"/>
                  </a:cubicBezTo>
                  <a:lnTo>
                    <a:pt x="529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5" name="Google Shape;8255;p78"/>
          <p:cNvGrpSpPr/>
          <p:nvPr/>
        </p:nvGrpSpPr>
        <p:grpSpPr>
          <a:xfrm>
            <a:off x="7528769" y="1306484"/>
            <a:ext cx="352833" cy="352833"/>
            <a:chOff x="-26201650" y="3176075"/>
            <a:chExt cx="296175" cy="296175"/>
          </a:xfrm>
        </p:grpSpPr>
        <p:sp>
          <p:nvSpPr>
            <p:cNvPr id="8256" name="Google Shape;8256;p78"/>
            <p:cNvSpPr/>
            <p:nvPr/>
          </p:nvSpPr>
          <p:spPr>
            <a:xfrm>
              <a:off x="-26082700" y="3176075"/>
              <a:ext cx="51200" cy="226875"/>
            </a:xfrm>
            <a:custGeom>
              <a:avLst/>
              <a:gdLst/>
              <a:ahLst/>
              <a:cxnLst/>
              <a:rect l="l" t="t" r="r" b="b"/>
              <a:pathLst>
                <a:path w="2048" h="9075" extrusionOk="0">
                  <a:moveTo>
                    <a:pt x="1071" y="1"/>
                  </a:moveTo>
                  <a:cubicBezTo>
                    <a:pt x="882" y="1"/>
                    <a:pt x="725" y="158"/>
                    <a:pt x="725" y="347"/>
                  </a:cubicBezTo>
                  <a:lnTo>
                    <a:pt x="725" y="6554"/>
                  </a:lnTo>
                  <a:cubicBezTo>
                    <a:pt x="473" y="6900"/>
                    <a:pt x="0" y="7656"/>
                    <a:pt x="0" y="8034"/>
                  </a:cubicBezTo>
                  <a:cubicBezTo>
                    <a:pt x="0" y="8633"/>
                    <a:pt x="473" y="9074"/>
                    <a:pt x="1040" y="9074"/>
                  </a:cubicBezTo>
                  <a:cubicBezTo>
                    <a:pt x="1638" y="9074"/>
                    <a:pt x="2048" y="8602"/>
                    <a:pt x="2048" y="8034"/>
                  </a:cubicBezTo>
                  <a:cubicBezTo>
                    <a:pt x="2048" y="7656"/>
                    <a:pt x="1638" y="6900"/>
                    <a:pt x="1355" y="6554"/>
                  </a:cubicBezTo>
                  <a:lnTo>
                    <a:pt x="1355" y="347"/>
                  </a:lnTo>
                  <a:cubicBezTo>
                    <a:pt x="1386" y="158"/>
                    <a:pt x="1260" y="1"/>
                    <a:pt x="107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7" name="Google Shape;8257;p78"/>
            <p:cNvSpPr/>
            <p:nvPr/>
          </p:nvSpPr>
          <p:spPr>
            <a:xfrm>
              <a:off x="-26201650" y="3317075"/>
              <a:ext cx="296175" cy="155175"/>
            </a:xfrm>
            <a:custGeom>
              <a:avLst/>
              <a:gdLst/>
              <a:ahLst/>
              <a:cxnLst/>
              <a:rect l="l" t="t" r="r" b="b"/>
              <a:pathLst>
                <a:path w="11847" h="6207" extrusionOk="0">
                  <a:moveTo>
                    <a:pt x="3939" y="662"/>
                  </a:moveTo>
                  <a:cubicBezTo>
                    <a:pt x="3876" y="914"/>
                    <a:pt x="3750" y="1134"/>
                    <a:pt x="3624" y="1323"/>
                  </a:cubicBezTo>
                  <a:cubicBezTo>
                    <a:pt x="3624" y="1386"/>
                    <a:pt x="3593" y="1418"/>
                    <a:pt x="3593" y="1481"/>
                  </a:cubicBezTo>
                  <a:cubicBezTo>
                    <a:pt x="3277" y="1292"/>
                    <a:pt x="2836" y="1229"/>
                    <a:pt x="2490" y="1229"/>
                  </a:cubicBezTo>
                  <a:cubicBezTo>
                    <a:pt x="1986" y="1229"/>
                    <a:pt x="1293" y="1386"/>
                    <a:pt x="1041" y="1859"/>
                  </a:cubicBezTo>
                  <a:cubicBezTo>
                    <a:pt x="915" y="2048"/>
                    <a:pt x="757" y="2111"/>
                    <a:pt x="568" y="2111"/>
                  </a:cubicBezTo>
                  <a:lnTo>
                    <a:pt x="568" y="1008"/>
                  </a:lnTo>
                  <a:cubicBezTo>
                    <a:pt x="568" y="819"/>
                    <a:pt x="726" y="662"/>
                    <a:pt x="915" y="662"/>
                  </a:cubicBezTo>
                  <a:close/>
                  <a:moveTo>
                    <a:pt x="10681" y="662"/>
                  </a:moveTo>
                  <a:cubicBezTo>
                    <a:pt x="10870" y="662"/>
                    <a:pt x="11028" y="819"/>
                    <a:pt x="11028" y="1008"/>
                  </a:cubicBezTo>
                  <a:lnTo>
                    <a:pt x="11028" y="2111"/>
                  </a:lnTo>
                  <a:cubicBezTo>
                    <a:pt x="10870" y="2111"/>
                    <a:pt x="10681" y="2048"/>
                    <a:pt x="10555" y="1859"/>
                  </a:cubicBezTo>
                  <a:cubicBezTo>
                    <a:pt x="10335" y="1449"/>
                    <a:pt x="9894" y="1229"/>
                    <a:pt x="9452" y="1229"/>
                  </a:cubicBezTo>
                  <a:cubicBezTo>
                    <a:pt x="9011" y="1229"/>
                    <a:pt x="8602" y="1449"/>
                    <a:pt x="8350" y="1859"/>
                  </a:cubicBezTo>
                  <a:cubicBezTo>
                    <a:pt x="8318" y="1922"/>
                    <a:pt x="8224" y="2016"/>
                    <a:pt x="8192" y="2048"/>
                  </a:cubicBezTo>
                  <a:cubicBezTo>
                    <a:pt x="8161" y="1733"/>
                    <a:pt x="8003" y="1292"/>
                    <a:pt x="7657" y="662"/>
                  </a:cubicBezTo>
                  <a:close/>
                  <a:moveTo>
                    <a:pt x="2332" y="2741"/>
                  </a:moveTo>
                  <a:cubicBezTo>
                    <a:pt x="2521" y="2741"/>
                    <a:pt x="2679" y="2899"/>
                    <a:pt x="2679" y="3119"/>
                  </a:cubicBezTo>
                  <a:cubicBezTo>
                    <a:pt x="2679" y="3308"/>
                    <a:pt x="2521" y="3466"/>
                    <a:pt x="2332" y="3466"/>
                  </a:cubicBezTo>
                  <a:cubicBezTo>
                    <a:pt x="2143" y="3466"/>
                    <a:pt x="1986" y="3308"/>
                    <a:pt x="1986" y="3119"/>
                  </a:cubicBezTo>
                  <a:cubicBezTo>
                    <a:pt x="1986" y="2899"/>
                    <a:pt x="2143" y="2741"/>
                    <a:pt x="2332" y="2741"/>
                  </a:cubicBezTo>
                  <a:close/>
                  <a:moveTo>
                    <a:pt x="9295" y="2741"/>
                  </a:moveTo>
                  <a:cubicBezTo>
                    <a:pt x="9484" y="2741"/>
                    <a:pt x="9641" y="2899"/>
                    <a:pt x="9641" y="3119"/>
                  </a:cubicBezTo>
                  <a:cubicBezTo>
                    <a:pt x="9641" y="3308"/>
                    <a:pt x="9484" y="3466"/>
                    <a:pt x="9295" y="3466"/>
                  </a:cubicBezTo>
                  <a:cubicBezTo>
                    <a:pt x="9106" y="3466"/>
                    <a:pt x="8948" y="3308"/>
                    <a:pt x="8948" y="3119"/>
                  </a:cubicBezTo>
                  <a:cubicBezTo>
                    <a:pt x="8948" y="2899"/>
                    <a:pt x="9106" y="2741"/>
                    <a:pt x="9295" y="2741"/>
                  </a:cubicBezTo>
                  <a:close/>
                  <a:moveTo>
                    <a:pt x="1608" y="4127"/>
                  </a:moveTo>
                  <a:cubicBezTo>
                    <a:pt x="1828" y="4127"/>
                    <a:pt x="1986" y="4285"/>
                    <a:pt x="1986" y="4474"/>
                  </a:cubicBezTo>
                  <a:cubicBezTo>
                    <a:pt x="1986" y="4694"/>
                    <a:pt x="1828" y="4852"/>
                    <a:pt x="1608" y="4852"/>
                  </a:cubicBezTo>
                  <a:cubicBezTo>
                    <a:pt x="1419" y="4852"/>
                    <a:pt x="1261" y="4694"/>
                    <a:pt x="1261" y="4474"/>
                  </a:cubicBezTo>
                  <a:cubicBezTo>
                    <a:pt x="1261" y="4285"/>
                    <a:pt x="1419" y="4127"/>
                    <a:pt x="1608" y="4127"/>
                  </a:cubicBezTo>
                  <a:close/>
                  <a:moveTo>
                    <a:pt x="3025" y="4127"/>
                  </a:moveTo>
                  <a:cubicBezTo>
                    <a:pt x="3246" y="4127"/>
                    <a:pt x="3404" y="4285"/>
                    <a:pt x="3404" y="4474"/>
                  </a:cubicBezTo>
                  <a:cubicBezTo>
                    <a:pt x="3404" y="4694"/>
                    <a:pt x="3183" y="4852"/>
                    <a:pt x="3025" y="4852"/>
                  </a:cubicBezTo>
                  <a:cubicBezTo>
                    <a:pt x="2836" y="4852"/>
                    <a:pt x="2679" y="4694"/>
                    <a:pt x="2679" y="4474"/>
                  </a:cubicBezTo>
                  <a:cubicBezTo>
                    <a:pt x="2679" y="4285"/>
                    <a:pt x="2836" y="4127"/>
                    <a:pt x="3025" y="4127"/>
                  </a:cubicBezTo>
                  <a:close/>
                  <a:moveTo>
                    <a:pt x="8602" y="4127"/>
                  </a:moveTo>
                  <a:cubicBezTo>
                    <a:pt x="8791" y="4127"/>
                    <a:pt x="8948" y="4285"/>
                    <a:pt x="8948" y="4474"/>
                  </a:cubicBezTo>
                  <a:cubicBezTo>
                    <a:pt x="8948" y="4694"/>
                    <a:pt x="8791" y="4852"/>
                    <a:pt x="8602" y="4852"/>
                  </a:cubicBezTo>
                  <a:cubicBezTo>
                    <a:pt x="8381" y="4852"/>
                    <a:pt x="8224" y="4694"/>
                    <a:pt x="8224" y="4474"/>
                  </a:cubicBezTo>
                  <a:cubicBezTo>
                    <a:pt x="8224" y="4285"/>
                    <a:pt x="8381" y="4127"/>
                    <a:pt x="8602" y="4127"/>
                  </a:cubicBezTo>
                  <a:close/>
                  <a:moveTo>
                    <a:pt x="9957" y="4127"/>
                  </a:moveTo>
                  <a:cubicBezTo>
                    <a:pt x="10177" y="4127"/>
                    <a:pt x="10335" y="4285"/>
                    <a:pt x="10335" y="4474"/>
                  </a:cubicBezTo>
                  <a:cubicBezTo>
                    <a:pt x="10335" y="4694"/>
                    <a:pt x="10177" y="4852"/>
                    <a:pt x="9957" y="4852"/>
                  </a:cubicBezTo>
                  <a:cubicBezTo>
                    <a:pt x="9768" y="4852"/>
                    <a:pt x="9610" y="4694"/>
                    <a:pt x="9610" y="4474"/>
                  </a:cubicBezTo>
                  <a:cubicBezTo>
                    <a:pt x="9610" y="4285"/>
                    <a:pt x="9768" y="4127"/>
                    <a:pt x="9957" y="4127"/>
                  </a:cubicBezTo>
                  <a:close/>
                  <a:moveTo>
                    <a:pt x="1041" y="0"/>
                  </a:moveTo>
                  <a:cubicBezTo>
                    <a:pt x="442" y="0"/>
                    <a:pt x="1" y="473"/>
                    <a:pt x="1" y="1008"/>
                  </a:cubicBezTo>
                  <a:lnTo>
                    <a:pt x="1" y="5860"/>
                  </a:lnTo>
                  <a:cubicBezTo>
                    <a:pt x="1" y="6049"/>
                    <a:pt x="159" y="6207"/>
                    <a:pt x="348" y="6207"/>
                  </a:cubicBezTo>
                  <a:lnTo>
                    <a:pt x="11500" y="6207"/>
                  </a:lnTo>
                  <a:cubicBezTo>
                    <a:pt x="11689" y="6207"/>
                    <a:pt x="11847" y="6049"/>
                    <a:pt x="11847" y="5860"/>
                  </a:cubicBezTo>
                  <a:lnTo>
                    <a:pt x="11847" y="1008"/>
                  </a:lnTo>
                  <a:cubicBezTo>
                    <a:pt x="11752" y="441"/>
                    <a:pt x="11280" y="0"/>
                    <a:pt x="10713" y="0"/>
                  </a:cubicBezTo>
                  <a:lnTo>
                    <a:pt x="7058" y="0"/>
                  </a:lnTo>
                  <a:cubicBezTo>
                    <a:pt x="6775" y="0"/>
                    <a:pt x="6617" y="315"/>
                    <a:pt x="6775" y="536"/>
                  </a:cubicBezTo>
                  <a:cubicBezTo>
                    <a:pt x="7342" y="1323"/>
                    <a:pt x="7594" y="1953"/>
                    <a:pt x="7594" y="2426"/>
                  </a:cubicBezTo>
                  <a:cubicBezTo>
                    <a:pt x="7594" y="2899"/>
                    <a:pt x="7405" y="3371"/>
                    <a:pt x="7027" y="3749"/>
                  </a:cubicBezTo>
                  <a:cubicBezTo>
                    <a:pt x="6686" y="4033"/>
                    <a:pt x="6243" y="4163"/>
                    <a:pt x="5813" y="4163"/>
                  </a:cubicBezTo>
                  <a:cubicBezTo>
                    <a:pt x="5766" y="4163"/>
                    <a:pt x="5719" y="4162"/>
                    <a:pt x="5672" y="4159"/>
                  </a:cubicBezTo>
                  <a:cubicBezTo>
                    <a:pt x="5168" y="4127"/>
                    <a:pt x="4695" y="3812"/>
                    <a:pt x="4443" y="3340"/>
                  </a:cubicBezTo>
                  <a:cubicBezTo>
                    <a:pt x="4128" y="2835"/>
                    <a:pt x="4097" y="2205"/>
                    <a:pt x="4349" y="1638"/>
                  </a:cubicBezTo>
                  <a:cubicBezTo>
                    <a:pt x="4506" y="1323"/>
                    <a:pt x="4695" y="945"/>
                    <a:pt x="4979" y="536"/>
                  </a:cubicBezTo>
                  <a:cubicBezTo>
                    <a:pt x="5136" y="315"/>
                    <a:pt x="4979" y="0"/>
                    <a:pt x="46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8" name="Google Shape;8258;p78"/>
          <p:cNvGrpSpPr/>
          <p:nvPr/>
        </p:nvGrpSpPr>
        <p:grpSpPr>
          <a:xfrm>
            <a:off x="7528293" y="1763705"/>
            <a:ext cx="353786" cy="351880"/>
            <a:chOff x="-26204800" y="3547050"/>
            <a:chExt cx="296975" cy="295375"/>
          </a:xfrm>
        </p:grpSpPr>
        <p:sp>
          <p:nvSpPr>
            <p:cNvPr id="8259" name="Google Shape;8259;p78"/>
            <p:cNvSpPr/>
            <p:nvPr/>
          </p:nvSpPr>
          <p:spPr>
            <a:xfrm>
              <a:off x="-26204000" y="3669125"/>
              <a:ext cx="296175" cy="173300"/>
            </a:xfrm>
            <a:custGeom>
              <a:avLst/>
              <a:gdLst/>
              <a:ahLst/>
              <a:cxnLst/>
              <a:rect l="l" t="t" r="r" b="b"/>
              <a:pathLst>
                <a:path w="11847" h="6932" extrusionOk="0">
                  <a:moveTo>
                    <a:pt x="7656" y="3466"/>
                  </a:moveTo>
                  <a:lnTo>
                    <a:pt x="7656" y="4852"/>
                  </a:lnTo>
                  <a:lnTo>
                    <a:pt x="6963" y="4852"/>
                  </a:lnTo>
                  <a:lnTo>
                    <a:pt x="6963" y="3466"/>
                  </a:lnTo>
                  <a:close/>
                  <a:moveTo>
                    <a:pt x="9074" y="3466"/>
                  </a:moveTo>
                  <a:lnTo>
                    <a:pt x="9074" y="4852"/>
                  </a:lnTo>
                  <a:lnTo>
                    <a:pt x="8381" y="4852"/>
                  </a:lnTo>
                  <a:lnTo>
                    <a:pt x="8381" y="3466"/>
                  </a:lnTo>
                  <a:close/>
                  <a:moveTo>
                    <a:pt x="10460" y="3435"/>
                  </a:moveTo>
                  <a:lnTo>
                    <a:pt x="10460" y="4852"/>
                  </a:lnTo>
                  <a:lnTo>
                    <a:pt x="9735" y="4852"/>
                  </a:lnTo>
                  <a:lnTo>
                    <a:pt x="9735" y="3466"/>
                  </a:lnTo>
                  <a:lnTo>
                    <a:pt x="10114" y="3466"/>
                  </a:lnTo>
                  <a:cubicBezTo>
                    <a:pt x="10208" y="3466"/>
                    <a:pt x="10334" y="3466"/>
                    <a:pt x="10460" y="3435"/>
                  </a:cubicBezTo>
                  <a:close/>
                  <a:moveTo>
                    <a:pt x="10114" y="1"/>
                  </a:moveTo>
                  <a:cubicBezTo>
                    <a:pt x="9515" y="1"/>
                    <a:pt x="9042" y="442"/>
                    <a:pt x="8633" y="788"/>
                  </a:cubicBezTo>
                  <a:cubicBezTo>
                    <a:pt x="8318" y="1103"/>
                    <a:pt x="8034" y="1387"/>
                    <a:pt x="7656" y="1387"/>
                  </a:cubicBezTo>
                  <a:cubicBezTo>
                    <a:pt x="7404" y="1387"/>
                    <a:pt x="7121" y="1229"/>
                    <a:pt x="7026" y="946"/>
                  </a:cubicBezTo>
                  <a:cubicBezTo>
                    <a:pt x="6974" y="815"/>
                    <a:pt x="6855" y="749"/>
                    <a:pt x="6708" y="749"/>
                  </a:cubicBezTo>
                  <a:cubicBezTo>
                    <a:pt x="6679" y="749"/>
                    <a:pt x="6648" y="752"/>
                    <a:pt x="6617" y="757"/>
                  </a:cubicBezTo>
                  <a:cubicBezTo>
                    <a:pt x="6018" y="914"/>
                    <a:pt x="5577" y="1481"/>
                    <a:pt x="5577" y="2080"/>
                  </a:cubicBezTo>
                  <a:cubicBezTo>
                    <a:pt x="5577" y="2616"/>
                    <a:pt x="5860" y="3025"/>
                    <a:pt x="6301" y="3277"/>
                  </a:cubicBezTo>
                  <a:lnTo>
                    <a:pt x="6301" y="4758"/>
                  </a:lnTo>
                  <a:cubicBezTo>
                    <a:pt x="6238" y="4758"/>
                    <a:pt x="6207" y="4726"/>
                    <a:pt x="6144" y="4726"/>
                  </a:cubicBezTo>
                  <a:lnTo>
                    <a:pt x="4443" y="3813"/>
                  </a:lnTo>
                  <a:cubicBezTo>
                    <a:pt x="4002" y="3592"/>
                    <a:pt x="3498" y="3466"/>
                    <a:pt x="2993" y="3466"/>
                  </a:cubicBezTo>
                  <a:lnTo>
                    <a:pt x="347" y="3466"/>
                  </a:lnTo>
                  <a:cubicBezTo>
                    <a:pt x="158" y="3466"/>
                    <a:pt x="0" y="3624"/>
                    <a:pt x="0" y="3813"/>
                  </a:cubicBezTo>
                  <a:lnTo>
                    <a:pt x="0" y="5199"/>
                  </a:lnTo>
                  <a:cubicBezTo>
                    <a:pt x="0" y="5388"/>
                    <a:pt x="158" y="5546"/>
                    <a:pt x="347" y="5546"/>
                  </a:cubicBezTo>
                  <a:lnTo>
                    <a:pt x="2993" y="5546"/>
                  </a:lnTo>
                  <a:cubicBezTo>
                    <a:pt x="3371" y="5546"/>
                    <a:pt x="3781" y="5672"/>
                    <a:pt x="4128" y="5829"/>
                  </a:cubicBezTo>
                  <a:lnTo>
                    <a:pt x="5829" y="6743"/>
                  </a:lnTo>
                  <a:cubicBezTo>
                    <a:pt x="6049" y="6869"/>
                    <a:pt x="6364" y="6932"/>
                    <a:pt x="6648" y="6932"/>
                  </a:cubicBezTo>
                  <a:lnTo>
                    <a:pt x="10807" y="6932"/>
                  </a:lnTo>
                  <a:cubicBezTo>
                    <a:pt x="11405" y="6932"/>
                    <a:pt x="11846" y="6459"/>
                    <a:pt x="11846" y="5924"/>
                  </a:cubicBezTo>
                  <a:cubicBezTo>
                    <a:pt x="11846" y="5483"/>
                    <a:pt x="11563" y="5073"/>
                    <a:pt x="11122" y="4915"/>
                  </a:cubicBezTo>
                  <a:lnTo>
                    <a:pt x="11122" y="3120"/>
                  </a:lnTo>
                  <a:cubicBezTo>
                    <a:pt x="11563" y="2805"/>
                    <a:pt x="11846" y="2301"/>
                    <a:pt x="11846" y="1733"/>
                  </a:cubicBezTo>
                  <a:cubicBezTo>
                    <a:pt x="11846" y="788"/>
                    <a:pt x="11059" y="1"/>
                    <a:pt x="101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0" name="Google Shape;8260;p78"/>
            <p:cNvSpPr/>
            <p:nvPr/>
          </p:nvSpPr>
          <p:spPr>
            <a:xfrm>
              <a:off x="-26204800" y="3547050"/>
              <a:ext cx="296975" cy="122100"/>
            </a:xfrm>
            <a:custGeom>
              <a:avLst/>
              <a:gdLst/>
              <a:ahLst/>
              <a:cxnLst/>
              <a:rect l="l" t="t" r="r" b="b"/>
              <a:pathLst>
                <a:path w="11879" h="4884" extrusionOk="0">
                  <a:moveTo>
                    <a:pt x="10839" y="1702"/>
                  </a:moveTo>
                  <a:cubicBezTo>
                    <a:pt x="11028" y="1702"/>
                    <a:pt x="11185" y="1859"/>
                    <a:pt x="11185" y="2048"/>
                  </a:cubicBezTo>
                  <a:cubicBezTo>
                    <a:pt x="11154" y="2269"/>
                    <a:pt x="10996" y="2426"/>
                    <a:pt x="10839" y="2426"/>
                  </a:cubicBezTo>
                  <a:lnTo>
                    <a:pt x="10492" y="2426"/>
                  </a:lnTo>
                  <a:lnTo>
                    <a:pt x="10492" y="1702"/>
                  </a:lnTo>
                  <a:close/>
                  <a:moveTo>
                    <a:pt x="726" y="725"/>
                  </a:moveTo>
                  <a:lnTo>
                    <a:pt x="1419" y="757"/>
                  </a:lnTo>
                  <a:lnTo>
                    <a:pt x="1419" y="4002"/>
                  </a:lnTo>
                  <a:lnTo>
                    <a:pt x="726" y="4096"/>
                  </a:lnTo>
                  <a:lnTo>
                    <a:pt x="726" y="725"/>
                  </a:lnTo>
                  <a:close/>
                  <a:moveTo>
                    <a:pt x="379" y="0"/>
                  </a:moveTo>
                  <a:cubicBezTo>
                    <a:pt x="158" y="0"/>
                    <a:pt x="1" y="158"/>
                    <a:pt x="1" y="347"/>
                  </a:cubicBezTo>
                  <a:lnTo>
                    <a:pt x="1" y="4537"/>
                  </a:lnTo>
                  <a:cubicBezTo>
                    <a:pt x="1" y="4726"/>
                    <a:pt x="221" y="4884"/>
                    <a:pt x="411" y="4884"/>
                  </a:cubicBezTo>
                  <a:lnTo>
                    <a:pt x="9578" y="3592"/>
                  </a:lnTo>
                  <a:cubicBezTo>
                    <a:pt x="9862" y="3561"/>
                    <a:pt x="10083" y="3403"/>
                    <a:pt x="10240" y="3151"/>
                  </a:cubicBezTo>
                  <a:lnTo>
                    <a:pt x="10807" y="3151"/>
                  </a:lnTo>
                  <a:cubicBezTo>
                    <a:pt x="11406" y="3151"/>
                    <a:pt x="11815" y="2678"/>
                    <a:pt x="11815" y="2143"/>
                  </a:cubicBezTo>
                  <a:cubicBezTo>
                    <a:pt x="11878" y="1513"/>
                    <a:pt x="11406" y="1040"/>
                    <a:pt x="10839" y="1040"/>
                  </a:cubicBezTo>
                  <a:lnTo>
                    <a:pt x="10240" y="1040"/>
                  </a:lnTo>
                  <a:cubicBezTo>
                    <a:pt x="10083" y="788"/>
                    <a:pt x="9831" y="694"/>
                    <a:pt x="9515" y="631"/>
                  </a:cubicBezTo>
                  <a:lnTo>
                    <a:pt x="37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61" name="Google Shape;8261;p78"/>
          <p:cNvSpPr/>
          <p:nvPr/>
        </p:nvSpPr>
        <p:spPr>
          <a:xfrm>
            <a:off x="7561179" y="2213200"/>
            <a:ext cx="289009" cy="352833"/>
          </a:xfrm>
          <a:custGeom>
            <a:avLst/>
            <a:gdLst/>
            <a:ahLst/>
            <a:cxnLst/>
            <a:rect l="l" t="t" r="r" b="b"/>
            <a:pathLst>
              <a:path w="9704" h="11847" extrusionOk="0">
                <a:moveTo>
                  <a:pt x="7687" y="662"/>
                </a:moveTo>
                <a:cubicBezTo>
                  <a:pt x="7813" y="945"/>
                  <a:pt x="7971" y="1134"/>
                  <a:pt x="8160" y="1386"/>
                </a:cubicBezTo>
                <a:lnTo>
                  <a:pt x="1008" y="1386"/>
                </a:lnTo>
                <a:cubicBezTo>
                  <a:pt x="788" y="1386"/>
                  <a:pt x="630" y="1229"/>
                  <a:pt x="630" y="1040"/>
                </a:cubicBezTo>
                <a:cubicBezTo>
                  <a:pt x="630" y="819"/>
                  <a:pt x="788" y="662"/>
                  <a:pt x="1008" y="662"/>
                </a:cubicBezTo>
                <a:close/>
                <a:moveTo>
                  <a:pt x="6553" y="3466"/>
                </a:moveTo>
                <a:cubicBezTo>
                  <a:pt x="6742" y="3466"/>
                  <a:pt x="6900" y="3623"/>
                  <a:pt x="6900" y="3812"/>
                </a:cubicBezTo>
                <a:lnTo>
                  <a:pt x="6900" y="4852"/>
                </a:lnTo>
                <a:lnTo>
                  <a:pt x="7939" y="4852"/>
                </a:lnTo>
                <a:cubicBezTo>
                  <a:pt x="8128" y="4852"/>
                  <a:pt x="8286" y="5009"/>
                  <a:pt x="8286" y="5199"/>
                </a:cubicBezTo>
                <a:lnTo>
                  <a:pt x="8286" y="6585"/>
                </a:lnTo>
                <a:cubicBezTo>
                  <a:pt x="8286" y="6774"/>
                  <a:pt x="8128" y="6931"/>
                  <a:pt x="7939" y="6931"/>
                </a:cubicBezTo>
                <a:lnTo>
                  <a:pt x="6900" y="6931"/>
                </a:lnTo>
                <a:lnTo>
                  <a:pt x="6900" y="7971"/>
                </a:lnTo>
                <a:cubicBezTo>
                  <a:pt x="6900" y="8160"/>
                  <a:pt x="6742" y="8317"/>
                  <a:pt x="6553" y="8317"/>
                </a:cubicBezTo>
                <a:lnTo>
                  <a:pt x="5167" y="8317"/>
                </a:lnTo>
                <a:cubicBezTo>
                  <a:pt x="4978" y="8317"/>
                  <a:pt x="4820" y="8160"/>
                  <a:pt x="4820" y="7971"/>
                </a:cubicBezTo>
                <a:lnTo>
                  <a:pt x="4820" y="6931"/>
                </a:lnTo>
                <a:lnTo>
                  <a:pt x="3781" y="6931"/>
                </a:lnTo>
                <a:cubicBezTo>
                  <a:pt x="3592" y="6931"/>
                  <a:pt x="3434" y="6774"/>
                  <a:pt x="3434" y="6585"/>
                </a:cubicBezTo>
                <a:lnTo>
                  <a:pt x="3434" y="5199"/>
                </a:lnTo>
                <a:cubicBezTo>
                  <a:pt x="3434" y="5009"/>
                  <a:pt x="3592" y="4852"/>
                  <a:pt x="3781" y="4852"/>
                </a:cubicBezTo>
                <a:lnTo>
                  <a:pt x="4820" y="4852"/>
                </a:lnTo>
                <a:lnTo>
                  <a:pt x="4820" y="3812"/>
                </a:lnTo>
                <a:cubicBezTo>
                  <a:pt x="4820" y="3623"/>
                  <a:pt x="4978" y="3466"/>
                  <a:pt x="5167" y="3466"/>
                </a:cubicBezTo>
                <a:close/>
                <a:moveTo>
                  <a:pt x="7939" y="9735"/>
                </a:moveTo>
                <a:cubicBezTo>
                  <a:pt x="8128" y="9735"/>
                  <a:pt x="8286" y="9893"/>
                  <a:pt x="8286" y="10082"/>
                </a:cubicBezTo>
                <a:cubicBezTo>
                  <a:pt x="8286" y="10334"/>
                  <a:pt x="8128" y="10428"/>
                  <a:pt x="7939" y="10428"/>
                </a:cubicBezTo>
                <a:lnTo>
                  <a:pt x="3749" y="10428"/>
                </a:lnTo>
                <a:cubicBezTo>
                  <a:pt x="3560" y="10428"/>
                  <a:pt x="3403" y="10271"/>
                  <a:pt x="3403" y="10082"/>
                </a:cubicBezTo>
                <a:cubicBezTo>
                  <a:pt x="3403" y="9893"/>
                  <a:pt x="3560" y="9735"/>
                  <a:pt x="3749" y="9735"/>
                </a:cubicBezTo>
                <a:close/>
                <a:moveTo>
                  <a:pt x="1040" y="0"/>
                </a:moveTo>
                <a:cubicBezTo>
                  <a:pt x="441" y="0"/>
                  <a:pt x="0" y="473"/>
                  <a:pt x="0" y="1040"/>
                </a:cubicBezTo>
                <a:lnTo>
                  <a:pt x="0" y="10428"/>
                </a:lnTo>
                <a:cubicBezTo>
                  <a:pt x="0" y="11184"/>
                  <a:pt x="630" y="11815"/>
                  <a:pt x="1386" y="11815"/>
                </a:cubicBezTo>
                <a:lnTo>
                  <a:pt x="1386" y="2048"/>
                </a:lnTo>
                <a:lnTo>
                  <a:pt x="2111" y="2048"/>
                </a:lnTo>
                <a:lnTo>
                  <a:pt x="2111" y="11815"/>
                </a:lnTo>
                <a:lnTo>
                  <a:pt x="9357" y="11815"/>
                </a:lnTo>
                <a:lnTo>
                  <a:pt x="9357" y="11846"/>
                </a:lnTo>
                <a:cubicBezTo>
                  <a:pt x="9546" y="11846"/>
                  <a:pt x="9704" y="11688"/>
                  <a:pt x="9704" y="11499"/>
                </a:cubicBezTo>
                <a:lnTo>
                  <a:pt x="9704" y="1733"/>
                </a:lnTo>
                <a:cubicBezTo>
                  <a:pt x="9704" y="1607"/>
                  <a:pt x="9609" y="1449"/>
                  <a:pt x="9452" y="1418"/>
                </a:cubicBezTo>
                <a:cubicBezTo>
                  <a:pt x="8822" y="1166"/>
                  <a:pt x="8443" y="756"/>
                  <a:pt x="8286" y="252"/>
                </a:cubicBezTo>
                <a:cubicBezTo>
                  <a:pt x="8254" y="95"/>
                  <a:pt x="8097" y="0"/>
                  <a:pt x="797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62" name="Google Shape;8262;p78"/>
          <p:cNvGrpSpPr/>
          <p:nvPr/>
        </p:nvGrpSpPr>
        <p:grpSpPr>
          <a:xfrm>
            <a:off x="6199548" y="2693683"/>
            <a:ext cx="345328" cy="352833"/>
            <a:chOff x="-24353875" y="3147725"/>
            <a:chExt cx="289875" cy="296175"/>
          </a:xfrm>
        </p:grpSpPr>
        <p:sp>
          <p:nvSpPr>
            <p:cNvPr id="8263" name="Google Shape;8263;p78"/>
            <p:cNvSpPr/>
            <p:nvPr/>
          </p:nvSpPr>
          <p:spPr>
            <a:xfrm>
              <a:off x="-24238100" y="3271375"/>
              <a:ext cx="52025" cy="51225"/>
            </a:xfrm>
            <a:custGeom>
              <a:avLst/>
              <a:gdLst/>
              <a:ahLst/>
              <a:cxnLst/>
              <a:rect l="l" t="t" r="r" b="b"/>
              <a:pathLst>
                <a:path w="2081" h="2049" extrusionOk="0">
                  <a:moveTo>
                    <a:pt x="1041" y="1"/>
                  </a:moveTo>
                  <a:cubicBezTo>
                    <a:pt x="505" y="1"/>
                    <a:pt x="32" y="473"/>
                    <a:pt x="32" y="1040"/>
                  </a:cubicBezTo>
                  <a:cubicBezTo>
                    <a:pt x="1" y="1576"/>
                    <a:pt x="473" y="2049"/>
                    <a:pt x="1041" y="2049"/>
                  </a:cubicBezTo>
                  <a:cubicBezTo>
                    <a:pt x="1639" y="2049"/>
                    <a:pt x="2080" y="1576"/>
                    <a:pt x="2080" y="1040"/>
                  </a:cubicBezTo>
                  <a:cubicBezTo>
                    <a:pt x="2080" y="442"/>
                    <a:pt x="1608" y="1"/>
                    <a:pt x="10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4" name="Google Shape;8264;p78"/>
            <p:cNvSpPr/>
            <p:nvPr/>
          </p:nvSpPr>
          <p:spPr>
            <a:xfrm>
              <a:off x="-24353875" y="3147725"/>
              <a:ext cx="289875" cy="296175"/>
            </a:xfrm>
            <a:custGeom>
              <a:avLst/>
              <a:gdLst/>
              <a:ahLst/>
              <a:cxnLst/>
              <a:rect l="l" t="t" r="r" b="b"/>
              <a:pathLst>
                <a:path w="11595" h="11847" extrusionOk="0">
                  <a:moveTo>
                    <a:pt x="5672" y="757"/>
                  </a:moveTo>
                  <a:cubicBezTo>
                    <a:pt x="6144" y="757"/>
                    <a:pt x="6680" y="1544"/>
                    <a:pt x="7026" y="2710"/>
                  </a:cubicBezTo>
                  <a:cubicBezTo>
                    <a:pt x="6585" y="2867"/>
                    <a:pt x="6176" y="3025"/>
                    <a:pt x="5672" y="3214"/>
                  </a:cubicBezTo>
                  <a:cubicBezTo>
                    <a:pt x="5262" y="3025"/>
                    <a:pt x="4789" y="2836"/>
                    <a:pt x="4348" y="2710"/>
                  </a:cubicBezTo>
                  <a:cubicBezTo>
                    <a:pt x="4695" y="1481"/>
                    <a:pt x="5199" y="757"/>
                    <a:pt x="5672" y="757"/>
                  </a:cubicBezTo>
                  <a:close/>
                  <a:moveTo>
                    <a:pt x="4191" y="3372"/>
                  </a:moveTo>
                  <a:cubicBezTo>
                    <a:pt x="4411" y="3466"/>
                    <a:pt x="4632" y="3529"/>
                    <a:pt x="4852" y="3624"/>
                  </a:cubicBezTo>
                  <a:cubicBezTo>
                    <a:pt x="4159" y="3970"/>
                    <a:pt x="4726" y="3655"/>
                    <a:pt x="4065" y="4096"/>
                  </a:cubicBezTo>
                  <a:lnTo>
                    <a:pt x="4191" y="3372"/>
                  </a:lnTo>
                  <a:close/>
                  <a:moveTo>
                    <a:pt x="7184" y="3372"/>
                  </a:moveTo>
                  <a:lnTo>
                    <a:pt x="7310" y="4096"/>
                  </a:lnTo>
                  <a:cubicBezTo>
                    <a:pt x="6585" y="3655"/>
                    <a:pt x="7184" y="4002"/>
                    <a:pt x="6522" y="3624"/>
                  </a:cubicBezTo>
                  <a:cubicBezTo>
                    <a:pt x="6743" y="3529"/>
                    <a:pt x="6995" y="3466"/>
                    <a:pt x="7184" y="3372"/>
                  </a:cubicBezTo>
                  <a:close/>
                  <a:moveTo>
                    <a:pt x="9191" y="3001"/>
                  </a:moveTo>
                  <a:cubicBezTo>
                    <a:pt x="9631" y="3001"/>
                    <a:pt x="10026" y="3084"/>
                    <a:pt x="10177" y="3340"/>
                  </a:cubicBezTo>
                  <a:cubicBezTo>
                    <a:pt x="10208" y="3435"/>
                    <a:pt x="10240" y="3529"/>
                    <a:pt x="10208" y="3655"/>
                  </a:cubicBezTo>
                  <a:cubicBezTo>
                    <a:pt x="9925" y="3687"/>
                    <a:pt x="9673" y="3907"/>
                    <a:pt x="9515" y="4159"/>
                  </a:cubicBezTo>
                  <a:cubicBezTo>
                    <a:pt x="9358" y="4474"/>
                    <a:pt x="9295" y="4852"/>
                    <a:pt x="9452" y="5104"/>
                  </a:cubicBezTo>
                  <a:cubicBezTo>
                    <a:pt x="9358" y="5230"/>
                    <a:pt x="9263" y="5356"/>
                    <a:pt x="9137" y="5482"/>
                  </a:cubicBezTo>
                  <a:cubicBezTo>
                    <a:pt x="8791" y="5167"/>
                    <a:pt x="8444" y="4884"/>
                    <a:pt x="8034" y="4600"/>
                  </a:cubicBezTo>
                  <a:cubicBezTo>
                    <a:pt x="8003" y="4128"/>
                    <a:pt x="7940" y="3655"/>
                    <a:pt x="7845" y="3183"/>
                  </a:cubicBezTo>
                  <a:cubicBezTo>
                    <a:pt x="8174" y="3100"/>
                    <a:pt x="8710" y="3001"/>
                    <a:pt x="9191" y="3001"/>
                  </a:cubicBezTo>
                  <a:close/>
                  <a:moveTo>
                    <a:pt x="2994" y="3119"/>
                  </a:moveTo>
                  <a:cubicBezTo>
                    <a:pt x="3151" y="3151"/>
                    <a:pt x="3309" y="3151"/>
                    <a:pt x="3466" y="3214"/>
                  </a:cubicBezTo>
                  <a:cubicBezTo>
                    <a:pt x="3403" y="3655"/>
                    <a:pt x="3309" y="4128"/>
                    <a:pt x="3277" y="4632"/>
                  </a:cubicBezTo>
                  <a:cubicBezTo>
                    <a:pt x="2899" y="4915"/>
                    <a:pt x="2490" y="5230"/>
                    <a:pt x="2174" y="5514"/>
                  </a:cubicBezTo>
                  <a:cubicBezTo>
                    <a:pt x="1733" y="5010"/>
                    <a:pt x="851" y="3939"/>
                    <a:pt x="1166" y="3340"/>
                  </a:cubicBezTo>
                  <a:cubicBezTo>
                    <a:pt x="1198" y="3277"/>
                    <a:pt x="1261" y="3183"/>
                    <a:pt x="1387" y="3151"/>
                  </a:cubicBezTo>
                  <a:cubicBezTo>
                    <a:pt x="1576" y="3372"/>
                    <a:pt x="1859" y="3529"/>
                    <a:pt x="2174" y="3529"/>
                  </a:cubicBezTo>
                  <a:cubicBezTo>
                    <a:pt x="2521" y="3529"/>
                    <a:pt x="2836" y="3372"/>
                    <a:pt x="2994" y="3119"/>
                  </a:cubicBezTo>
                  <a:close/>
                  <a:moveTo>
                    <a:pt x="3277" y="5482"/>
                  </a:moveTo>
                  <a:lnTo>
                    <a:pt x="3277" y="5482"/>
                  </a:lnTo>
                  <a:cubicBezTo>
                    <a:pt x="3246" y="6144"/>
                    <a:pt x="3246" y="5986"/>
                    <a:pt x="3277" y="6428"/>
                  </a:cubicBezTo>
                  <a:cubicBezTo>
                    <a:pt x="3088" y="6270"/>
                    <a:pt x="2899" y="6112"/>
                    <a:pt x="2742" y="5955"/>
                  </a:cubicBezTo>
                  <a:cubicBezTo>
                    <a:pt x="2899" y="5797"/>
                    <a:pt x="3088" y="5640"/>
                    <a:pt x="3277" y="5482"/>
                  </a:cubicBezTo>
                  <a:close/>
                  <a:moveTo>
                    <a:pt x="8097" y="5514"/>
                  </a:moveTo>
                  <a:cubicBezTo>
                    <a:pt x="8286" y="5671"/>
                    <a:pt x="8475" y="5829"/>
                    <a:pt x="8633" y="5986"/>
                  </a:cubicBezTo>
                  <a:cubicBezTo>
                    <a:pt x="8475" y="6144"/>
                    <a:pt x="8286" y="6301"/>
                    <a:pt x="8097" y="6459"/>
                  </a:cubicBezTo>
                  <a:lnTo>
                    <a:pt x="8097" y="5514"/>
                  </a:lnTo>
                  <a:close/>
                  <a:moveTo>
                    <a:pt x="5703" y="4002"/>
                  </a:moveTo>
                  <a:cubicBezTo>
                    <a:pt x="6333" y="4317"/>
                    <a:pt x="6743" y="4569"/>
                    <a:pt x="7373" y="5010"/>
                  </a:cubicBezTo>
                  <a:cubicBezTo>
                    <a:pt x="7436" y="5671"/>
                    <a:pt x="7436" y="6238"/>
                    <a:pt x="7373" y="6963"/>
                  </a:cubicBezTo>
                  <a:cubicBezTo>
                    <a:pt x="6837" y="7310"/>
                    <a:pt x="6333" y="7625"/>
                    <a:pt x="5703" y="7940"/>
                  </a:cubicBezTo>
                  <a:cubicBezTo>
                    <a:pt x="5073" y="7625"/>
                    <a:pt x="4537" y="7373"/>
                    <a:pt x="4002" y="6963"/>
                  </a:cubicBezTo>
                  <a:cubicBezTo>
                    <a:pt x="3907" y="6270"/>
                    <a:pt x="3907" y="5671"/>
                    <a:pt x="4002" y="5010"/>
                  </a:cubicBezTo>
                  <a:cubicBezTo>
                    <a:pt x="4600" y="4600"/>
                    <a:pt x="5041" y="4317"/>
                    <a:pt x="5703" y="4002"/>
                  </a:cubicBezTo>
                  <a:close/>
                  <a:moveTo>
                    <a:pt x="4065" y="7845"/>
                  </a:moveTo>
                  <a:cubicBezTo>
                    <a:pt x="4506" y="8097"/>
                    <a:pt x="4254" y="8003"/>
                    <a:pt x="4852" y="8318"/>
                  </a:cubicBezTo>
                  <a:cubicBezTo>
                    <a:pt x="4632" y="8381"/>
                    <a:pt x="4380" y="8507"/>
                    <a:pt x="4191" y="8538"/>
                  </a:cubicBezTo>
                  <a:lnTo>
                    <a:pt x="4065" y="7845"/>
                  </a:lnTo>
                  <a:close/>
                  <a:moveTo>
                    <a:pt x="7278" y="7845"/>
                  </a:moveTo>
                  <a:cubicBezTo>
                    <a:pt x="7247" y="8066"/>
                    <a:pt x="7215" y="8318"/>
                    <a:pt x="7152" y="8538"/>
                  </a:cubicBezTo>
                  <a:cubicBezTo>
                    <a:pt x="6900" y="8475"/>
                    <a:pt x="6711" y="8381"/>
                    <a:pt x="6491" y="8318"/>
                  </a:cubicBezTo>
                  <a:cubicBezTo>
                    <a:pt x="6837" y="8097"/>
                    <a:pt x="6869" y="8097"/>
                    <a:pt x="7278" y="7845"/>
                  </a:cubicBezTo>
                  <a:close/>
                  <a:moveTo>
                    <a:pt x="2237" y="6459"/>
                  </a:moveTo>
                  <a:cubicBezTo>
                    <a:pt x="2584" y="6774"/>
                    <a:pt x="2931" y="7058"/>
                    <a:pt x="3340" y="7310"/>
                  </a:cubicBezTo>
                  <a:cubicBezTo>
                    <a:pt x="3372" y="7845"/>
                    <a:pt x="3435" y="8255"/>
                    <a:pt x="3529" y="8727"/>
                  </a:cubicBezTo>
                  <a:cubicBezTo>
                    <a:pt x="3008" y="8861"/>
                    <a:pt x="2544" y="8927"/>
                    <a:pt x="2165" y="8927"/>
                  </a:cubicBezTo>
                  <a:cubicBezTo>
                    <a:pt x="1650" y="8927"/>
                    <a:pt x="1293" y="8806"/>
                    <a:pt x="1166" y="8570"/>
                  </a:cubicBezTo>
                  <a:cubicBezTo>
                    <a:pt x="851" y="8003"/>
                    <a:pt x="1733" y="6932"/>
                    <a:pt x="2237" y="6459"/>
                  </a:cubicBezTo>
                  <a:close/>
                  <a:moveTo>
                    <a:pt x="9137" y="6459"/>
                  </a:moveTo>
                  <a:cubicBezTo>
                    <a:pt x="9610" y="6932"/>
                    <a:pt x="10523" y="8003"/>
                    <a:pt x="10177" y="8570"/>
                  </a:cubicBezTo>
                  <a:cubicBezTo>
                    <a:pt x="10032" y="8806"/>
                    <a:pt x="9678" y="8927"/>
                    <a:pt x="9169" y="8927"/>
                  </a:cubicBezTo>
                  <a:cubicBezTo>
                    <a:pt x="8794" y="8927"/>
                    <a:pt x="8335" y="8861"/>
                    <a:pt x="7814" y="8727"/>
                  </a:cubicBezTo>
                  <a:cubicBezTo>
                    <a:pt x="7940" y="8318"/>
                    <a:pt x="8003" y="7845"/>
                    <a:pt x="8034" y="7310"/>
                  </a:cubicBezTo>
                  <a:cubicBezTo>
                    <a:pt x="8444" y="7058"/>
                    <a:pt x="8822" y="6743"/>
                    <a:pt x="9137" y="6459"/>
                  </a:cubicBezTo>
                  <a:close/>
                  <a:moveTo>
                    <a:pt x="5640" y="8696"/>
                  </a:moveTo>
                  <a:cubicBezTo>
                    <a:pt x="6081" y="8885"/>
                    <a:pt x="6554" y="9074"/>
                    <a:pt x="6995" y="9200"/>
                  </a:cubicBezTo>
                  <a:cubicBezTo>
                    <a:pt x="6680" y="10429"/>
                    <a:pt x="6176" y="11185"/>
                    <a:pt x="5672" y="11185"/>
                  </a:cubicBezTo>
                  <a:cubicBezTo>
                    <a:pt x="5609" y="11185"/>
                    <a:pt x="5482" y="11090"/>
                    <a:pt x="5356" y="11059"/>
                  </a:cubicBezTo>
                  <a:cubicBezTo>
                    <a:pt x="5482" y="10775"/>
                    <a:pt x="5451" y="10460"/>
                    <a:pt x="5293" y="10177"/>
                  </a:cubicBezTo>
                  <a:cubicBezTo>
                    <a:pt x="5136" y="9862"/>
                    <a:pt x="4821" y="9736"/>
                    <a:pt x="4474" y="9673"/>
                  </a:cubicBezTo>
                  <a:cubicBezTo>
                    <a:pt x="4411" y="9515"/>
                    <a:pt x="4348" y="9357"/>
                    <a:pt x="4317" y="9200"/>
                  </a:cubicBezTo>
                  <a:cubicBezTo>
                    <a:pt x="4726" y="9042"/>
                    <a:pt x="5167" y="8885"/>
                    <a:pt x="5640" y="8696"/>
                  </a:cubicBezTo>
                  <a:close/>
                  <a:moveTo>
                    <a:pt x="5640" y="1"/>
                  </a:moveTo>
                  <a:cubicBezTo>
                    <a:pt x="4758" y="1"/>
                    <a:pt x="4065" y="1072"/>
                    <a:pt x="3655" y="2489"/>
                  </a:cubicBezTo>
                  <a:cubicBezTo>
                    <a:pt x="3498" y="2426"/>
                    <a:pt x="3340" y="2395"/>
                    <a:pt x="3214" y="2395"/>
                  </a:cubicBezTo>
                  <a:cubicBezTo>
                    <a:pt x="3183" y="1859"/>
                    <a:pt x="2742" y="1418"/>
                    <a:pt x="2174" y="1418"/>
                  </a:cubicBezTo>
                  <a:cubicBezTo>
                    <a:pt x="1607" y="1418"/>
                    <a:pt x="1166" y="1891"/>
                    <a:pt x="1166" y="2426"/>
                  </a:cubicBezTo>
                  <a:cubicBezTo>
                    <a:pt x="883" y="2552"/>
                    <a:pt x="694" y="2710"/>
                    <a:pt x="568" y="2962"/>
                  </a:cubicBezTo>
                  <a:cubicBezTo>
                    <a:pt x="32" y="3907"/>
                    <a:pt x="977" y="5104"/>
                    <a:pt x="1702" y="5892"/>
                  </a:cubicBezTo>
                  <a:cubicBezTo>
                    <a:pt x="946" y="6743"/>
                    <a:pt x="1" y="8003"/>
                    <a:pt x="568" y="8885"/>
                  </a:cubicBezTo>
                  <a:cubicBezTo>
                    <a:pt x="879" y="9433"/>
                    <a:pt x="1519" y="9600"/>
                    <a:pt x="2210" y="9600"/>
                  </a:cubicBezTo>
                  <a:cubicBezTo>
                    <a:pt x="2710" y="9600"/>
                    <a:pt x="3237" y="9513"/>
                    <a:pt x="3687" y="9420"/>
                  </a:cubicBezTo>
                  <a:cubicBezTo>
                    <a:pt x="3718" y="9578"/>
                    <a:pt x="3750" y="9673"/>
                    <a:pt x="3844" y="9830"/>
                  </a:cubicBezTo>
                  <a:cubicBezTo>
                    <a:pt x="3403" y="10145"/>
                    <a:pt x="3246" y="10744"/>
                    <a:pt x="3529" y="11216"/>
                  </a:cubicBezTo>
                  <a:cubicBezTo>
                    <a:pt x="3718" y="11531"/>
                    <a:pt x="4065" y="11720"/>
                    <a:pt x="4411" y="11720"/>
                  </a:cubicBezTo>
                  <a:cubicBezTo>
                    <a:pt x="4600" y="11720"/>
                    <a:pt x="4789" y="11689"/>
                    <a:pt x="4947" y="11563"/>
                  </a:cubicBezTo>
                  <a:cubicBezTo>
                    <a:pt x="5167" y="11720"/>
                    <a:pt x="5419" y="11846"/>
                    <a:pt x="5703" y="11846"/>
                  </a:cubicBezTo>
                  <a:cubicBezTo>
                    <a:pt x="6585" y="11846"/>
                    <a:pt x="7278" y="10775"/>
                    <a:pt x="7688" y="9357"/>
                  </a:cubicBezTo>
                  <a:cubicBezTo>
                    <a:pt x="8143" y="9478"/>
                    <a:pt x="8678" y="9576"/>
                    <a:pt x="9184" y="9576"/>
                  </a:cubicBezTo>
                  <a:cubicBezTo>
                    <a:pt x="9868" y="9576"/>
                    <a:pt x="10499" y="9397"/>
                    <a:pt x="10807" y="8853"/>
                  </a:cubicBezTo>
                  <a:cubicBezTo>
                    <a:pt x="11374" y="7908"/>
                    <a:pt x="10429" y="6680"/>
                    <a:pt x="9673" y="5892"/>
                  </a:cubicBezTo>
                  <a:cubicBezTo>
                    <a:pt x="9799" y="5797"/>
                    <a:pt x="9862" y="5671"/>
                    <a:pt x="9988" y="5545"/>
                  </a:cubicBezTo>
                  <a:cubicBezTo>
                    <a:pt x="10145" y="5640"/>
                    <a:pt x="10271" y="5671"/>
                    <a:pt x="10429" y="5671"/>
                  </a:cubicBezTo>
                  <a:cubicBezTo>
                    <a:pt x="10775" y="5671"/>
                    <a:pt x="11122" y="5482"/>
                    <a:pt x="11311" y="5167"/>
                  </a:cubicBezTo>
                  <a:cubicBezTo>
                    <a:pt x="11594" y="4632"/>
                    <a:pt x="11437" y="4002"/>
                    <a:pt x="10933" y="3750"/>
                  </a:cubicBezTo>
                  <a:cubicBezTo>
                    <a:pt x="10964" y="3466"/>
                    <a:pt x="10901" y="3183"/>
                    <a:pt x="10775" y="2962"/>
                  </a:cubicBezTo>
                  <a:cubicBezTo>
                    <a:pt x="10457" y="2432"/>
                    <a:pt x="9842" y="2259"/>
                    <a:pt x="9179" y="2259"/>
                  </a:cubicBezTo>
                  <a:cubicBezTo>
                    <a:pt x="8661" y="2259"/>
                    <a:pt x="8113" y="2365"/>
                    <a:pt x="7656" y="2489"/>
                  </a:cubicBezTo>
                  <a:cubicBezTo>
                    <a:pt x="7278" y="1072"/>
                    <a:pt x="6585" y="1"/>
                    <a:pt x="56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5" name="Google Shape;8265;p78"/>
          <p:cNvGrpSpPr/>
          <p:nvPr/>
        </p:nvGrpSpPr>
        <p:grpSpPr>
          <a:xfrm>
            <a:off x="6207530" y="3173090"/>
            <a:ext cx="329365" cy="351910"/>
            <a:chOff x="-24344425" y="3519475"/>
            <a:chExt cx="276475" cy="295400"/>
          </a:xfrm>
        </p:grpSpPr>
        <p:sp>
          <p:nvSpPr>
            <p:cNvPr id="8266" name="Google Shape;8266;p78"/>
            <p:cNvSpPr/>
            <p:nvPr/>
          </p:nvSpPr>
          <p:spPr>
            <a:xfrm>
              <a:off x="-24240450" y="3554150"/>
              <a:ext cx="69325" cy="34450"/>
            </a:xfrm>
            <a:custGeom>
              <a:avLst/>
              <a:gdLst/>
              <a:ahLst/>
              <a:cxnLst/>
              <a:rect l="l" t="t" r="r" b="b"/>
              <a:pathLst>
                <a:path w="2773" h="1378" extrusionOk="0">
                  <a:moveTo>
                    <a:pt x="1387" y="0"/>
                  </a:moveTo>
                  <a:cubicBezTo>
                    <a:pt x="788" y="0"/>
                    <a:pt x="284" y="347"/>
                    <a:pt x="95" y="914"/>
                  </a:cubicBezTo>
                  <a:cubicBezTo>
                    <a:pt x="0" y="1071"/>
                    <a:pt x="95" y="1260"/>
                    <a:pt x="284" y="1355"/>
                  </a:cubicBezTo>
                  <a:cubicBezTo>
                    <a:pt x="318" y="1366"/>
                    <a:pt x="352" y="1371"/>
                    <a:pt x="385" y="1371"/>
                  </a:cubicBezTo>
                  <a:cubicBezTo>
                    <a:pt x="537" y="1371"/>
                    <a:pt x="673" y="1263"/>
                    <a:pt x="725" y="1134"/>
                  </a:cubicBezTo>
                  <a:cubicBezTo>
                    <a:pt x="788" y="882"/>
                    <a:pt x="1072" y="662"/>
                    <a:pt x="1387" y="662"/>
                  </a:cubicBezTo>
                  <a:cubicBezTo>
                    <a:pt x="1702" y="662"/>
                    <a:pt x="1922" y="882"/>
                    <a:pt x="2048" y="1134"/>
                  </a:cubicBezTo>
                  <a:cubicBezTo>
                    <a:pt x="2120" y="1301"/>
                    <a:pt x="2246" y="1378"/>
                    <a:pt x="2371" y="1378"/>
                  </a:cubicBezTo>
                  <a:cubicBezTo>
                    <a:pt x="2411" y="1378"/>
                    <a:pt x="2451" y="1370"/>
                    <a:pt x="2489" y="1355"/>
                  </a:cubicBezTo>
                  <a:cubicBezTo>
                    <a:pt x="2678" y="1260"/>
                    <a:pt x="2773" y="1071"/>
                    <a:pt x="2678" y="914"/>
                  </a:cubicBezTo>
                  <a:cubicBezTo>
                    <a:pt x="2489" y="347"/>
                    <a:pt x="1985"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7" name="Google Shape;8267;p78"/>
            <p:cNvSpPr/>
            <p:nvPr/>
          </p:nvSpPr>
          <p:spPr>
            <a:xfrm>
              <a:off x="-24344425" y="3519475"/>
              <a:ext cx="276475" cy="295400"/>
            </a:xfrm>
            <a:custGeom>
              <a:avLst/>
              <a:gdLst/>
              <a:ahLst/>
              <a:cxnLst/>
              <a:rect l="l" t="t" r="r" b="b"/>
              <a:pathLst>
                <a:path w="11059" h="11816" extrusionOk="0">
                  <a:moveTo>
                    <a:pt x="5546" y="694"/>
                  </a:moveTo>
                  <a:cubicBezTo>
                    <a:pt x="6743" y="694"/>
                    <a:pt x="7625" y="1608"/>
                    <a:pt x="7625" y="2773"/>
                  </a:cubicBezTo>
                  <a:lnTo>
                    <a:pt x="7625" y="3120"/>
                  </a:lnTo>
                  <a:cubicBezTo>
                    <a:pt x="7625" y="3309"/>
                    <a:pt x="7467" y="3466"/>
                    <a:pt x="7278" y="3466"/>
                  </a:cubicBezTo>
                  <a:lnTo>
                    <a:pt x="5892" y="3466"/>
                  </a:lnTo>
                  <a:lnTo>
                    <a:pt x="5892" y="3120"/>
                  </a:lnTo>
                  <a:cubicBezTo>
                    <a:pt x="5892" y="2931"/>
                    <a:pt x="5735" y="2773"/>
                    <a:pt x="5546" y="2773"/>
                  </a:cubicBezTo>
                  <a:cubicBezTo>
                    <a:pt x="5357" y="2773"/>
                    <a:pt x="5199" y="2931"/>
                    <a:pt x="5199" y="3120"/>
                  </a:cubicBezTo>
                  <a:lnTo>
                    <a:pt x="5199" y="3466"/>
                  </a:lnTo>
                  <a:lnTo>
                    <a:pt x="3813" y="3466"/>
                  </a:lnTo>
                  <a:cubicBezTo>
                    <a:pt x="3624" y="3466"/>
                    <a:pt x="3466" y="3309"/>
                    <a:pt x="3466" y="3120"/>
                  </a:cubicBezTo>
                  <a:lnTo>
                    <a:pt x="3466" y="2773"/>
                  </a:lnTo>
                  <a:cubicBezTo>
                    <a:pt x="3466" y="1639"/>
                    <a:pt x="4411" y="694"/>
                    <a:pt x="5546" y="694"/>
                  </a:cubicBezTo>
                  <a:close/>
                  <a:moveTo>
                    <a:pt x="7940" y="4821"/>
                  </a:moveTo>
                  <a:cubicBezTo>
                    <a:pt x="8160" y="4821"/>
                    <a:pt x="8318" y="4979"/>
                    <a:pt x="8318" y="5168"/>
                  </a:cubicBezTo>
                  <a:cubicBezTo>
                    <a:pt x="8318" y="5357"/>
                    <a:pt x="8160" y="5514"/>
                    <a:pt x="7940" y="5514"/>
                  </a:cubicBezTo>
                  <a:lnTo>
                    <a:pt x="3088" y="5514"/>
                  </a:lnTo>
                  <a:cubicBezTo>
                    <a:pt x="2899" y="5514"/>
                    <a:pt x="2742" y="5357"/>
                    <a:pt x="2742" y="5168"/>
                  </a:cubicBezTo>
                  <a:cubicBezTo>
                    <a:pt x="2742" y="4979"/>
                    <a:pt x="2899" y="4821"/>
                    <a:pt x="3088" y="4821"/>
                  </a:cubicBezTo>
                  <a:close/>
                  <a:moveTo>
                    <a:pt x="4128" y="6932"/>
                  </a:moveTo>
                  <a:cubicBezTo>
                    <a:pt x="4317" y="6932"/>
                    <a:pt x="4474" y="7089"/>
                    <a:pt x="4474" y="7310"/>
                  </a:cubicBezTo>
                  <a:cubicBezTo>
                    <a:pt x="4474" y="7499"/>
                    <a:pt x="4317" y="7656"/>
                    <a:pt x="4128" y="7656"/>
                  </a:cubicBezTo>
                  <a:lnTo>
                    <a:pt x="3088" y="7656"/>
                  </a:lnTo>
                  <a:cubicBezTo>
                    <a:pt x="2899" y="7656"/>
                    <a:pt x="2742" y="7499"/>
                    <a:pt x="2742" y="7310"/>
                  </a:cubicBezTo>
                  <a:cubicBezTo>
                    <a:pt x="2742" y="7089"/>
                    <a:pt x="2899" y="6932"/>
                    <a:pt x="3088" y="6932"/>
                  </a:cubicBezTo>
                  <a:close/>
                  <a:moveTo>
                    <a:pt x="7940" y="6932"/>
                  </a:moveTo>
                  <a:cubicBezTo>
                    <a:pt x="8160" y="6932"/>
                    <a:pt x="8318" y="7089"/>
                    <a:pt x="8318" y="7310"/>
                  </a:cubicBezTo>
                  <a:cubicBezTo>
                    <a:pt x="8286" y="7499"/>
                    <a:pt x="8160" y="7656"/>
                    <a:pt x="7940" y="7656"/>
                  </a:cubicBezTo>
                  <a:lnTo>
                    <a:pt x="6932" y="7656"/>
                  </a:lnTo>
                  <a:cubicBezTo>
                    <a:pt x="6743" y="7656"/>
                    <a:pt x="6585" y="7499"/>
                    <a:pt x="6585" y="7310"/>
                  </a:cubicBezTo>
                  <a:cubicBezTo>
                    <a:pt x="6585" y="7089"/>
                    <a:pt x="6743" y="6932"/>
                    <a:pt x="6932" y="6932"/>
                  </a:cubicBezTo>
                  <a:close/>
                  <a:moveTo>
                    <a:pt x="3781" y="8318"/>
                  </a:moveTo>
                  <a:cubicBezTo>
                    <a:pt x="4002" y="8350"/>
                    <a:pt x="4128" y="8507"/>
                    <a:pt x="4128" y="8665"/>
                  </a:cubicBezTo>
                  <a:cubicBezTo>
                    <a:pt x="4128" y="8885"/>
                    <a:pt x="3970" y="9043"/>
                    <a:pt x="3781" y="9043"/>
                  </a:cubicBezTo>
                  <a:lnTo>
                    <a:pt x="3057" y="9043"/>
                  </a:lnTo>
                  <a:cubicBezTo>
                    <a:pt x="2868" y="9043"/>
                    <a:pt x="2710" y="8885"/>
                    <a:pt x="2710" y="8665"/>
                  </a:cubicBezTo>
                  <a:cubicBezTo>
                    <a:pt x="2710" y="8476"/>
                    <a:pt x="2868" y="8318"/>
                    <a:pt x="3057" y="8318"/>
                  </a:cubicBezTo>
                  <a:close/>
                  <a:moveTo>
                    <a:pt x="7940" y="8318"/>
                  </a:moveTo>
                  <a:cubicBezTo>
                    <a:pt x="8160" y="8350"/>
                    <a:pt x="8286" y="8507"/>
                    <a:pt x="8286" y="8665"/>
                  </a:cubicBezTo>
                  <a:cubicBezTo>
                    <a:pt x="8286" y="8885"/>
                    <a:pt x="8129" y="9043"/>
                    <a:pt x="7940" y="9043"/>
                  </a:cubicBezTo>
                  <a:lnTo>
                    <a:pt x="7247" y="9043"/>
                  </a:lnTo>
                  <a:cubicBezTo>
                    <a:pt x="7026" y="9043"/>
                    <a:pt x="6869" y="8885"/>
                    <a:pt x="6869" y="8665"/>
                  </a:cubicBezTo>
                  <a:cubicBezTo>
                    <a:pt x="6869" y="8476"/>
                    <a:pt x="7026" y="8318"/>
                    <a:pt x="7247" y="8318"/>
                  </a:cubicBezTo>
                  <a:close/>
                  <a:moveTo>
                    <a:pt x="2868" y="2049"/>
                  </a:moveTo>
                  <a:lnTo>
                    <a:pt x="2868" y="2049"/>
                  </a:lnTo>
                  <a:cubicBezTo>
                    <a:pt x="2805" y="2332"/>
                    <a:pt x="2805" y="2521"/>
                    <a:pt x="2805" y="2805"/>
                  </a:cubicBezTo>
                  <a:cubicBezTo>
                    <a:pt x="2395" y="2962"/>
                    <a:pt x="2080" y="3309"/>
                    <a:pt x="2080" y="3781"/>
                  </a:cubicBezTo>
                  <a:lnTo>
                    <a:pt x="2080" y="8665"/>
                  </a:lnTo>
                  <a:cubicBezTo>
                    <a:pt x="2080" y="9263"/>
                    <a:pt x="2553" y="9704"/>
                    <a:pt x="3088" y="9704"/>
                  </a:cubicBezTo>
                  <a:lnTo>
                    <a:pt x="5199" y="9704"/>
                  </a:lnTo>
                  <a:lnTo>
                    <a:pt x="5199" y="7247"/>
                  </a:lnTo>
                  <a:cubicBezTo>
                    <a:pt x="5199" y="7058"/>
                    <a:pt x="5357" y="6900"/>
                    <a:pt x="5546" y="6900"/>
                  </a:cubicBezTo>
                  <a:cubicBezTo>
                    <a:pt x="5735" y="6900"/>
                    <a:pt x="5892" y="7058"/>
                    <a:pt x="5892" y="7247"/>
                  </a:cubicBezTo>
                  <a:lnTo>
                    <a:pt x="5892" y="9704"/>
                  </a:lnTo>
                  <a:lnTo>
                    <a:pt x="8003" y="9704"/>
                  </a:lnTo>
                  <a:cubicBezTo>
                    <a:pt x="8570" y="9704"/>
                    <a:pt x="9011" y="9232"/>
                    <a:pt x="9011" y="8665"/>
                  </a:cubicBezTo>
                  <a:lnTo>
                    <a:pt x="9011" y="3844"/>
                  </a:lnTo>
                  <a:cubicBezTo>
                    <a:pt x="9011" y="3372"/>
                    <a:pt x="8728" y="2994"/>
                    <a:pt x="8318" y="2836"/>
                  </a:cubicBezTo>
                  <a:cubicBezTo>
                    <a:pt x="8318" y="2584"/>
                    <a:pt x="8318" y="2364"/>
                    <a:pt x="8223" y="2112"/>
                  </a:cubicBezTo>
                  <a:lnTo>
                    <a:pt x="8223" y="2112"/>
                  </a:lnTo>
                  <a:cubicBezTo>
                    <a:pt x="9043" y="2269"/>
                    <a:pt x="9736" y="2962"/>
                    <a:pt x="9736" y="3844"/>
                  </a:cubicBezTo>
                  <a:lnTo>
                    <a:pt x="9736" y="8696"/>
                  </a:lnTo>
                  <a:cubicBezTo>
                    <a:pt x="9736" y="9641"/>
                    <a:pt x="8948" y="10429"/>
                    <a:pt x="8003" y="10429"/>
                  </a:cubicBezTo>
                  <a:lnTo>
                    <a:pt x="3151" y="10429"/>
                  </a:lnTo>
                  <a:cubicBezTo>
                    <a:pt x="2206" y="10429"/>
                    <a:pt x="1418" y="9641"/>
                    <a:pt x="1418" y="8696"/>
                  </a:cubicBezTo>
                  <a:lnTo>
                    <a:pt x="1418" y="3781"/>
                  </a:lnTo>
                  <a:lnTo>
                    <a:pt x="1355" y="3781"/>
                  </a:lnTo>
                  <a:cubicBezTo>
                    <a:pt x="1355" y="2931"/>
                    <a:pt x="1985" y="2206"/>
                    <a:pt x="2868" y="2049"/>
                  </a:cubicBezTo>
                  <a:close/>
                  <a:moveTo>
                    <a:pt x="3088" y="1"/>
                  </a:moveTo>
                  <a:cubicBezTo>
                    <a:pt x="1355" y="1"/>
                    <a:pt x="1" y="1419"/>
                    <a:pt x="1" y="3120"/>
                  </a:cubicBezTo>
                  <a:lnTo>
                    <a:pt x="1" y="8728"/>
                  </a:lnTo>
                  <a:cubicBezTo>
                    <a:pt x="1" y="10397"/>
                    <a:pt x="1355" y="11815"/>
                    <a:pt x="3088" y="11815"/>
                  </a:cubicBezTo>
                  <a:lnTo>
                    <a:pt x="7940" y="11815"/>
                  </a:lnTo>
                  <a:cubicBezTo>
                    <a:pt x="9673" y="11815"/>
                    <a:pt x="11059" y="10397"/>
                    <a:pt x="11059" y="8728"/>
                  </a:cubicBezTo>
                  <a:lnTo>
                    <a:pt x="11059" y="3120"/>
                  </a:lnTo>
                  <a:cubicBezTo>
                    <a:pt x="11059" y="1387"/>
                    <a:pt x="9641" y="1"/>
                    <a:pt x="79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68" name="Google Shape;8268;p78"/>
          <p:cNvGrpSpPr/>
          <p:nvPr/>
        </p:nvGrpSpPr>
        <p:grpSpPr>
          <a:xfrm>
            <a:off x="6197210" y="3625010"/>
            <a:ext cx="350004" cy="348128"/>
            <a:chOff x="-24353075" y="3891250"/>
            <a:chExt cx="293800" cy="292225"/>
          </a:xfrm>
        </p:grpSpPr>
        <p:sp>
          <p:nvSpPr>
            <p:cNvPr id="8269" name="Google Shape;8269;p78"/>
            <p:cNvSpPr/>
            <p:nvPr/>
          </p:nvSpPr>
          <p:spPr>
            <a:xfrm>
              <a:off x="-24251475" y="4012525"/>
              <a:ext cx="88225" cy="65400"/>
            </a:xfrm>
            <a:custGeom>
              <a:avLst/>
              <a:gdLst/>
              <a:ahLst/>
              <a:cxnLst/>
              <a:rect l="l" t="t" r="r" b="b"/>
              <a:pathLst>
                <a:path w="3529" h="2616" extrusionOk="0">
                  <a:moveTo>
                    <a:pt x="725" y="1"/>
                  </a:moveTo>
                  <a:cubicBezTo>
                    <a:pt x="315" y="1"/>
                    <a:pt x="0" y="347"/>
                    <a:pt x="0" y="725"/>
                  </a:cubicBezTo>
                  <a:cubicBezTo>
                    <a:pt x="0" y="1356"/>
                    <a:pt x="1040" y="2049"/>
                    <a:pt x="1733" y="2616"/>
                  </a:cubicBezTo>
                  <a:cubicBezTo>
                    <a:pt x="2458" y="2017"/>
                    <a:pt x="3466" y="1356"/>
                    <a:pt x="3466" y="725"/>
                  </a:cubicBezTo>
                  <a:cubicBezTo>
                    <a:pt x="3529" y="410"/>
                    <a:pt x="3277" y="1"/>
                    <a:pt x="2804" y="1"/>
                  </a:cubicBezTo>
                  <a:cubicBezTo>
                    <a:pt x="2300" y="1"/>
                    <a:pt x="2111" y="599"/>
                    <a:pt x="2111" y="599"/>
                  </a:cubicBezTo>
                  <a:cubicBezTo>
                    <a:pt x="2063" y="745"/>
                    <a:pt x="1906" y="824"/>
                    <a:pt x="1753" y="824"/>
                  </a:cubicBezTo>
                  <a:cubicBezTo>
                    <a:pt x="1607" y="824"/>
                    <a:pt x="1464" y="753"/>
                    <a:pt x="1418" y="599"/>
                  </a:cubicBezTo>
                  <a:cubicBezTo>
                    <a:pt x="1418" y="568"/>
                    <a:pt x="1229"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0" name="Google Shape;8270;p78"/>
            <p:cNvSpPr/>
            <p:nvPr/>
          </p:nvSpPr>
          <p:spPr>
            <a:xfrm>
              <a:off x="-24353075" y="3891250"/>
              <a:ext cx="293800" cy="292225"/>
            </a:xfrm>
            <a:custGeom>
              <a:avLst/>
              <a:gdLst/>
              <a:ahLst/>
              <a:cxnLst/>
              <a:rect l="l" t="t" r="r" b="b"/>
              <a:pathLst>
                <a:path w="11752" h="11689" extrusionOk="0">
                  <a:moveTo>
                    <a:pt x="6837" y="4159"/>
                  </a:moveTo>
                  <a:cubicBezTo>
                    <a:pt x="7624" y="4159"/>
                    <a:pt x="8223" y="4789"/>
                    <a:pt x="8223" y="5576"/>
                  </a:cubicBezTo>
                  <a:cubicBezTo>
                    <a:pt x="8254" y="6616"/>
                    <a:pt x="7309" y="7183"/>
                    <a:pt x="6049" y="8223"/>
                  </a:cubicBezTo>
                  <a:cubicBezTo>
                    <a:pt x="5986" y="8286"/>
                    <a:pt x="5907" y="8317"/>
                    <a:pt x="5829" y="8317"/>
                  </a:cubicBezTo>
                  <a:cubicBezTo>
                    <a:pt x="5750" y="8317"/>
                    <a:pt x="5671" y="8286"/>
                    <a:pt x="5608" y="8223"/>
                  </a:cubicBezTo>
                  <a:cubicBezTo>
                    <a:pt x="4348" y="7183"/>
                    <a:pt x="3403" y="6585"/>
                    <a:pt x="3403" y="5576"/>
                  </a:cubicBezTo>
                  <a:cubicBezTo>
                    <a:pt x="3403" y="4789"/>
                    <a:pt x="4033" y="4159"/>
                    <a:pt x="4789" y="4159"/>
                  </a:cubicBezTo>
                  <a:cubicBezTo>
                    <a:pt x="5293" y="4159"/>
                    <a:pt x="5608" y="4411"/>
                    <a:pt x="5797" y="4663"/>
                  </a:cubicBezTo>
                  <a:cubicBezTo>
                    <a:pt x="6018" y="4411"/>
                    <a:pt x="6364" y="4159"/>
                    <a:pt x="6837" y="4159"/>
                  </a:cubicBezTo>
                  <a:close/>
                  <a:moveTo>
                    <a:pt x="4474" y="0"/>
                  </a:moveTo>
                  <a:cubicBezTo>
                    <a:pt x="3875" y="0"/>
                    <a:pt x="3466" y="473"/>
                    <a:pt x="3466" y="1008"/>
                  </a:cubicBezTo>
                  <a:lnTo>
                    <a:pt x="3466" y="3466"/>
                  </a:lnTo>
                  <a:lnTo>
                    <a:pt x="1008" y="3466"/>
                  </a:lnTo>
                  <a:cubicBezTo>
                    <a:pt x="410" y="3466"/>
                    <a:pt x="0" y="3938"/>
                    <a:pt x="0" y="4474"/>
                  </a:cubicBezTo>
                  <a:lnTo>
                    <a:pt x="0" y="7246"/>
                  </a:lnTo>
                  <a:cubicBezTo>
                    <a:pt x="0" y="7813"/>
                    <a:pt x="473" y="8254"/>
                    <a:pt x="1008" y="8254"/>
                  </a:cubicBezTo>
                  <a:lnTo>
                    <a:pt x="3466" y="8254"/>
                  </a:lnTo>
                  <a:lnTo>
                    <a:pt x="3466" y="10649"/>
                  </a:lnTo>
                  <a:cubicBezTo>
                    <a:pt x="3466" y="11247"/>
                    <a:pt x="3938" y="11688"/>
                    <a:pt x="4474" y="11688"/>
                  </a:cubicBezTo>
                  <a:lnTo>
                    <a:pt x="7246" y="11688"/>
                  </a:lnTo>
                  <a:cubicBezTo>
                    <a:pt x="7813" y="11688"/>
                    <a:pt x="8254" y="11216"/>
                    <a:pt x="8254" y="10649"/>
                  </a:cubicBezTo>
                  <a:lnTo>
                    <a:pt x="8254" y="8254"/>
                  </a:lnTo>
                  <a:lnTo>
                    <a:pt x="10680" y="8254"/>
                  </a:lnTo>
                  <a:cubicBezTo>
                    <a:pt x="11279" y="8254"/>
                    <a:pt x="11720" y="7782"/>
                    <a:pt x="11720" y="7246"/>
                  </a:cubicBezTo>
                  <a:lnTo>
                    <a:pt x="11720" y="4474"/>
                  </a:lnTo>
                  <a:cubicBezTo>
                    <a:pt x="11751" y="3938"/>
                    <a:pt x="11279" y="3466"/>
                    <a:pt x="10680" y="3466"/>
                  </a:cubicBezTo>
                  <a:lnTo>
                    <a:pt x="8254" y="3466"/>
                  </a:lnTo>
                  <a:lnTo>
                    <a:pt x="8254" y="1008"/>
                  </a:lnTo>
                  <a:cubicBezTo>
                    <a:pt x="8254" y="410"/>
                    <a:pt x="7782" y="0"/>
                    <a:pt x="724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1" name="Google Shape;8271;p78"/>
          <p:cNvGrpSpPr/>
          <p:nvPr/>
        </p:nvGrpSpPr>
        <p:grpSpPr>
          <a:xfrm>
            <a:off x="7980681" y="3173313"/>
            <a:ext cx="353757" cy="351463"/>
            <a:chOff x="-22845575" y="3504075"/>
            <a:chExt cx="296950" cy="295025"/>
          </a:xfrm>
        </p:grpSpPr>
        <p:sp>
          <p:nvSpPr>
            <p:cNvPr id="8272" name="Google Shape;8272;p78"/>
            <p:cNvSpPr/>
            <p:nvPr/>
          </p:nvSpPr>
          <p:spPr>
            <a:xfrm>
              <a:off x="-22688825" y="3504100"/>
              <a:ext cx="140200" cy="295000"/>
            </a:xfrm>
            <a:custGeom>
              <a:avLst/>
              <a:gdLst/>
              <a:ahLst/>
              <a:cxnLst/>
              <a:rect l="l" t="t" r="r" b="b"/>
              <a:pathLst>
                <a:path w="5608" h="11800" extrusionOk="0">
                  <a:moveTo>
                    <a:pt x="1465" y="2908"/>
                  </a:moveTo>
                  <a:cubicBezTo>
                    <a:pt x="1552" y="2908"/>
                    <a:pt x="1638" y="2931"/>
                    <a:pt x="1701" y="2979"/>
                  </a:cubicBezTo>
                  <a:cubicBezTo>
                    <a:pt x="1827" y="3105"/>
                    <a:pt x="1827" y="3357"/>
                    <a:pt x="1701" y="3451"/>
                  </a:cubicBezTo>
                  <a:cubicBezTo>
                    <a:pt x="1292" y="3861"/>
                    <a:pt x="1292" y="4522"/>
                    <a:pt x="1701" y="4932"/>
                  </a:cubicBezTo>
                  <a:cubicBezTo>
                    <a:pt x="1827" y="5026"/>
                    <a:pt x="1827" y="5279"/>
                    <a:pt x="1701" y="5373"/>
                  </a:cubicBezTo>
                  <a:cubicBezTo>
                    <a:pt x="1632" y="5477"/>
                    <a:pt x="1544" y="5524"/>
                    <a:pt x="1452" y="5524"/>
                  </a:cubicBezTo>
                  <a:cubicBezTo>
                    <a:pt x="1377" y="5524"/>
                    <a:pt x="1300" y="5493"/>
                    <a:pt x="1229" y="5436"/>
                  </a:cubicBezTo>
                  <a:cubicBezTo>
                    <a:pt x="567" y="4774"/>
                    <a:pt x="567" y="3672"/>
                    <a:pt x="1229" y="2979"/>
                  </a:cubicBezTo>
                  <a:cubicBezTo>
                    <a:pt x="1292" y="2931"/>
                    <a:pt x="1378" y="2908"/>
                    <a:pt x="1465" y="2908"/>
                  </a:cubicBezTo>
                  <a:close/>
                  <a:moveTo>
                    <a:pt x="2461" y="7313"/>
                  </a:moveTo>
                  <a:cubicBezTo>
                    <a:pt x="2532" y="7313"/>
                    <a:pt x="2605" y="7318"/>
                    <a:pt x="2678" y="7326"/>
                  </a:cubicBezTo>
                  <a:cubicBezTo>
                    <a:pt x="2867" y="7358"/>
                    <a:pt x="3025" y="7515"/>
                    <a:pt x="2993" y="7704"/>
                  </a:cubicBezTo>
                  <a:cubicBezTo>
                    <a:pt x="2962" y="7925"/>
                    <a:pt x="2804" y="8019"/>
                    <a:pt x="2615" y="8019"/>
                  </a:cubicBezTo>
                  <a:cubicBezTo>
                    <a:pt x="2579" y="8016"/>
                    <a:pt x="2543" y="8014"/>
                    <a:pt x="2507" y="8014"/>
                  </a:cubicBezTo>
                  <a:cubicBezTo>
                    <a:pt x="1947" y="8014"/>
                    <a:pt x="1418" y="8467"/>
                    <a:pt x="1418" y="9059"/>
                  </a:cubicBezTo>
                  <a:cubicBezTo>
                    <a:pt x="1418" y="9248"/>
                    <a:pt x="1260" y="9406"/>
                    <a:pt x="1071" y="9406"/>
                  </a:cubicBezTo>
                  <a:cubicBezTo>
                    <a:pt x="882" y="9406"/>
                    <a:pt x="725" y="9248"/>
                    <a:pt x="725" y="9059"/>
                  </a:cubicBezTo>
                  <a:cubicBezTo>
                    <a:pt x="725" y="8091"/>
                    <a:pt x="1490" y="7313"/>
                    <a:pt x="2461" y="7313"/>
                  </a:cubicBezTo>
                  <a:close/>
                  <a:moveTo>
                    <a:pt x="1060" y="0"/>
                  </a:moveTo>
                  <a:cubicBezTo>
                    <a:pt x="689" y="0"/>
                    <a:pt x="327" y="130"/>
                    <a:pt x="0" y="364"/>
                  </a:cubicBezTo>
                  <a:lnTo>
                    <a:pt x="0" y="5247"/>
                  </a:lnTo>
                  <a:cubicBezTo>
                    <a:pt x="0" y="5814"/>
                    <a:pt x="473" y="6255"/>
                    <a:pt x="1040" y="6255"/>
                  </a:cubicBezTo>
                  <a:cubicBezTo>
                    <a:pt x="1229" y="6255"/>
                    <a:pt x="1386" y="6413"/>
                    <a:pt x="1386" y="6602"/>
                  </a:cubicBezTo>
                  <a:cubicBezTo>
                    <a:pt x="1386" y="6822"/>
                    <a:pt x="1229" y="6948"/>
                    <a:pt x="1040" y="6948"/>
                  </a:cubicBezTo>
                  <a:cubicBezTo>
                    <a:pt x="630" y="6948"/>
                    <a:pt x="284" y="6854"/>
                    <a:pt x="0" y="6602"/>
                  </a:cubicBezTo>
                  <a:lnTo>
                    <a:pt x="0" y="11453"/>
                  </a:lnTo>
                  <a:cubicBezTo>
                    <a:pt x="284" y="11705"/>
                    <a:pt x="630" y="11800"/>
                    <a:pt x="1040" y="11800"/>
                  </a:cubicBezTo>
                  <a:cubicBezTo>
                    <a:pt x="1733" y="11800"/>
                    <a:pt x="2363" y="11359"/>
                    <a:pt x="2647" y="10760"/>
                  </a:cubicBezTo>
                  <a:cubicBezTo>
                    <a:pt x="3497" y="10634"/>
                    <a:pt x="4190" y="9910"/>
                    <a:pt x="4190" y="9028"/>
                  </a:cubicBezTo>
                  <a:cubicBezTo>
                    <a:pt x="4190" y="8902"/>
                    <a:pt x="4159" y="8776"/>
                    <a:pt x="4159" y="8618"/>
                  </a:cubicBezTo>
                  <a:cubicBezTo>
                    <a:pt x="4505" y="8555"/>
                    <a:pt x="4820" y="8397"/>
                    <a:pt x="5104" y="8145"/>
                  </a:cubicBezTo>
                  <a:cubicBezTo>
                    <a:pt x="5419" y="7830"/>
                    <a:pt x="5608" y="7389"/>
                    <a:pt x="5608" y="6917"/>
                  </a:cubicBezTo>
                  <a:cubicBezTo>
                    <a:pt x="5608" y="6539"/>
                    <a:pt x="5482" y="6192"/>
                    <a:pt x="5261" y="5909"/>
                  </a:cubicBezTo>
                  <a:cubicBezTo>
                    <a:pt x="5482" y="5594"/>
                    <a:pt x="5608" y="5247"/>
                    <a:pt x="5608" y="4869"/>
                  </a:cubicBezTo>
                  <a:cubicBezTo>
                    <a:pt x="5608" y="4396"/>
                    <a:pt x="5387" y="3987"/>
                    <a:pt x="5072" y="3672"/>
                  </a:cubicBezTo>
                  <a:cubicBezTo>
                    <a:pt x="4852" y="3420"/>
                    <a:pt x="4505" y="3262"/>
                    <a:pt x="4127" y="3199"/>
                  </a:cubicBezTo>
                  <a:cubicBezTo>
                    <a:pt x="4253" y="2632"/>
                    <a:pt x="4096" y="2002"/>
                    <a:pt x="3655" y="1561"/>
                  </a:cubicBezTo>
                  <a:cubicBezTo>
                    <a:pt x="3403" y="1309"/>
                    <a:pt x="3025" y="1120"/>
                    <a:pt x="2647" y="1088"/>
                  </a:cubicBezTo>
                  <a:cubicBezTo>
                    <a:pt x="2394" y="584"/>
                    <a:pt x="1985" y="143"/>
                    <a:pt x="1449" y="49"/>
                  </a:cubicBezTo>
                  <a:cubicBezTo>
                    <a:pt x="1319" y="16"/>
                    <a:pt x="1189" y="0"/>
                    <a:pt x="106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3" name="Google Shape;8273;p78"/>
            <p:cNvSpPr/>
            <p:nvPr/>
          </p:nvSpPr>
          <p:spPr>
            <a:xfrm>
              <a:off x="-22845575" y="3504075"/>
              <a:ext cx="139425" cy="294250"/>
            </a:xfrm>
            <a:custGeom>
              <a:avLst/>
              <a:gdLst/>
              <a:ahLst/>
              <a:cxnLst/>
              <a:rect l="l" t="t" r="r" b="b"/>
              <a:pathLst>
                <a:path w="5577" h="11770" extrusionOk="0">
                  <a:moveTo>
                    <a:pt x="4187" y="2948"/>
                  </a:moveTo>
                  <a:cubicBezTo>
                    <a:pt x="4277" y="2948"/>
                    <a:pt x="4364" y="2980"/>
                    <a:pt x="4411" y="3043"/>
                  </a:cubicBezTo>
                  <a:cubicBezTo>
                    <a:pt x="5104" y="3673"/>
                    <a:pt x="5104" y="4775"/>
                    <a:pt x="4411" y="5437"/>
                  </a:cubicBezTo>
                  <a:cubicBezTo>
                    <a:pt x="4364" y="5500"/>
                    <a:pt x="4277" y="5532"/>
                    <a:pt x="4187" y="5532"/>
                  </a:cubicBezTo>
                  <a:cubicBezTo>
                    <a:pt x="4096" y="5532"/>
                    <a:pt x="4002" y="5500"/>
                    <a:pt x="3939" y="5437"/>
                  </a:cubicBezTo>
                  <a:cubicBezTo>
                    <a:pt x="3844" y="5311"/>
                    <a:pt x="3844" y="5090"/>
                    <a:pt x="3939" y="4964"/>
                  </a:cubicBezTo>
                  <a:cubicBezTo>
                    <a:pt x="4348" y="4555"/>
                    <a:pt x="4348" y="3893"/>
                    <a:pt x="3939" y="3515"/>
                  </a:cubicBezTo>
                  <a:cubicBezTo>
                    <a:pt x="3844" y="3389"/>
                    <a:pt x="3844" y="3137"/>
                    <a:pt x="3939" y="3043"/>
                  </a:cubicBezTo>
                  <a:cubicBezTo>
                    <a:pt x="4002" y="2980"/>
                    <a:pt x="4096" y="2948"/>
                    <a:pt x="4187" y="2948"/>
                  </a:cubicBezTo>
                  <a:close/>
                  <a:moveTo>
                    <a:pt x="3148" y="7314"/>
                  </a:moveTo>
                  <a:cubicBezTo>
                    <a:pt x="4123" y="7314"/>
                    <a:pt x="4915" y="8092"/>
                    <a:pt x="4915" y="9060"/>
                  </a:cubicBezTo>
                  <a:cubicBezTo>
                    <a:pt x="4915" y="9249"/>
                    <a:pt x="4726" y="9407"/>
                    <a:pt x="4537" y="9407"/>
                  </a:cubicBezTo>
                  <a:cubicBezTo>
                    <a:pt x="4348" y="9407"/>
                    <a:pt x="4191" y="9249"/>
                    <a:pt x="4191" y="9060"/>
                  </a:cubicBezTo>
                  <a:cubicBezTo>
                    <a:pt x="4191" y="8468"/>
                    <a:pt x="3662" y="8015"/>
                    <a:pt x="3101" y="8015"/>
                  </a:cubicBezTo>
                  <a:cubicBezTo>
                    <a:pt x="3066" y="8015"/>
                    <a:pt x="3030" y="8017"/>
                    <a:pt x="2994" y="8020"/>
                  </a:cubicBezTo>
                  <a:cubicBezTo>
                    <a:pt x="2968" y="8029"/>
                    <a:pt x="2944" y="8033"/>
                    <a:pt x="2920" y="8033"/>
                  </a:cubicBezTo>
                  <a:cubicBezTo>
                    <a:pt x="2765" y="8033"/>
                    <a:pt x="2643" y="7869"/>
                    <a:pt x="2616" y="7705"/>
                  </a:cubicBezTo>
                  <a:cubicBezTo>
                    <a:pt x="2584" y="7516"/>
                    <a:pt x="2742" y="7359"/>
                    <a:pt x="2931" y="7327"/>
                  </a:cubicBezTo>
                  <a:cubicBezTo>
                    <a:pt x="3004" y="7319"/>
                    <a:pt x="3077" y="7314"/>
                    <a:pt x="3148" y="7314"/>
                  </a:cubicBezTo>
                  <a:close/>
                  <a:moveTo>
                    <a:pt x="4581" y="0"/>
                  </a:moveTo>
                  <a:cubicBezTo>
                    <a:pt x="4444" y="0"/>
                    <a:pt x="4303" y="16"/>
                    <a:pt x="4159" y="50"/>
                  </a:cubicBezTo>
                  <a:cubicBezTo>
                    <a:pt x="3592" y="144"/>
                    <a:pt x="3214" y="585"/>
                    <a:pt x="2962" y="1089"/>
                  </a:cubicBezTo>
                  <a:cubicBezTo>
                    <a:pt x="2584" y="1152"/>
                    <a:pt x="2206" y="1310"/>
                    <a:pt x="1954" y="1562"/>
                  </a:cubicBezTo>
                  <a:cubicBezTo>
                    <a:pt x="1513" y="2003"/>
                    <a:pt x="1355" y="2633"/>
                    <a:pt x="1481" y="3200"/>
                  </a:cubicBezTo>
                  <a:cubicBezTo>
                    <a:pt x="1135" y="3232"/>
                    <a:pt x="820" y="3389"/>
                    <a:pt x="536" y="3673"/>
                  </a:cubicBezTo>
                  <a:cubicBezTo>
                    <a:pt x="221" y="3988"/>
                    <a:pt x="1" y="4397"/>
                    <a:pt x="1" y="4870"/>
                  </a:cubicBezTo>
                  <a:cubicBezTo>
                    <a:pt x="1" y="5280"/>
                    <a:pt x="127" y="5626"/>
                    <a:pt x="379" y="5910"/>
                  </a:cubicBezTo>
                  <a:cubicBezTo>
                    <a:pt x="127" y="6225"/>
                    <a:pt x="1" y="6571"/>
                    <a:pt x="1" y="6918"/>
                  </a:cubicBezTo>
                  <a:cubicBezTo>
                    <a:pt x="1" y="7390"/>
                    <a:pt x="221" y="7831"/>
                    <a:pt x="536" y="8146"/>
                  </a:cubicBezTo>
                  <a:cubicBezTo>
                    <a:pt x="788" y="8430"/>
                    <a:pt x="1135" y="8588"/>
                    <a:pt x="1481" y="8619"/>
                  </a:cubicBezTo>
                  <a:cubicBezTo>
                    <a:pt x="1229" y="9690"/>
                    <a:pt x="1985" y="10604"/>
                    <a:pt x="2931" y="10698"/>
                  </a:cubicBezTo>
                  <a:cubicBezTo>
                    <a:pt x="3214" y="11328"/>
                    <a:pt x="3781" y="11769"/>
                    <a:pt x="4537" y="11769"/>
                  </a:cubicBezTo>
                  <a:cubicBezTo>
                    <a:pt x="4947" y="11769"/>
                    <a:pt x="5293" y="11612"/>
                    <a:pt x="5577" y="11423"/>
                  </a:cubicBezTo>
                  <a:lnTo>
                    <a:pt x="5577" y="6571"/>
                  </a:lnTo>
                  <a:cubicBezTo>
                    <a:pt x="5293" y="6823"/>
                    <a:pt x="4947" y="6918"/>
                    <a:pt x="4537" y="6918"/>
                  </a:cubicBezTo>
                  <a:cubicBezTo>
                    <a:pt x="4348" y="6918"/>
                    <a:pt x="4191" y="6760"/>
                    <a:pt x="4191" y="6571"/>
                  </a:cubicBezTo>
                  <a:cubicBezTo>
                    <a:pt x="4191" y="6382"/>
                    <a:pt x="4348" y="6225"/>
                    <a:pt x="4537" y="6225"/>
                  </a:cubicBezTo>
                  <a:cubicBezTo>
                    <a:pt x="5136" y="6225"/>
                    <a:pt x="5577" y="5752"/>
                    <a:pt x="5577" y="5185"/>
                  </a:cubicBezTo>
                  <a:lnTo>
                    <a:pt x="5577" y="302"/>
                  </a:lnTo>
                  <a:cubicBezTo>
                    <a:pt x="5300" y="117"/>
                    <a:pt x="4956" y="0"/>
                    <a:pt x="45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4" name="Google Shape;8274;p78"/>
          <p:cNvGrpSpPr/>
          <p:nvPr/>
        </p:nvGrpSpPr>
        <p:grpSpPr>
          <a:xfrm>
            <a:off x="5773862" y="1306961"/>
            <a:ext cx="299344" cy="351880"/>
            <a:chOff x="-27691025" y="3175300"/>
            <a:chExt cx="251275" cy="295375"/>
          </a:xfrm>
        </p:grpSpPr>
        <p:sp>
          <p:nvSpPr>
            <p:cNvPr id="8275" name="Google Shape;8275;p78"/>
            <p:cNvSpPr/>
            <p:nvPr/>
          </p:nvSpPr>
          <p:spPr>
            <a:xfrm>
              <a:off x="-27492550" y="3298150"/>
              <a:ext cx="18125" cy="18150"/>
            </a:xfrm>
            <a:custGeom>
              <a:avLst/>
              <a:gdLst/>
              <a:ahLst/>
              <a:cxnLst/>
              <a:rect l="l" t="t" r="r" b="b"/>
              <a:pathLst>
                <a:path w="725" h="726" extrusionOk="0">
                  <a:moveTo>
                    <a:pt x="378" y="1"/>
                  </a:moveTo>
                  <a:cubicBezTo>
                    <a:pt x="158" y="1"/>
                    <a:pt x="0" y="158"/>
                    <a:pt x="0" y="347"/>
                  </a:cubicBezTo>
                  <a:cubicBezTo>
                    <a:pt x="0" y="568"/>
                    <a:pt x="158" y="726"/>
                    <a:pt x="378" y="726"/>
                  </a:cubicBezTo>
                  <a:cubicBezTo>
                    <a:pt x="599" y="663"/>
                    <a:pt x="725" y="505"/>
                    <a:pt x="725" y="347"/>
                  </a:cubicBezTo>
                  <a:cubicBezTo>
                    <a:pt x="725" y="158"/>
                    <a:pt x="567" y="1"/>
                    <a:pt x="3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6" name="Google Shape;8276;p78"/>
            <p:cNvSpPr/>
            <p:nvPr/>
          </p:nvSpPr>
          <p:spPr>
            <a:xfrm>
              <a:off x="-27613050" y="3175300"/>
              <a:ext cx="60650" cy="105550"/>
            </a:xfrm>
            <a:custGeom>
              <a:avLst/>
              <a:gdLst/>
              <a:ahLst/>
              <a:cxnLst/>
              <a:rect l="l" t="t" r="r" b="b"/>
              <a:pathLst>
                <a:path w="2426" h="4222" extrusionOk="0">
                  <a:moveTo>
                    <a:pt x="347" y="0"/>
                  </a:moveTo>
                  <a:cubicBezTo>
                    <a:pt x="158" y="0"/>
                    <a:pt x="0" y="158"/>
                    <a:pt x="0" y="347"/>
                  </a:cubicBezTo>
                  <a:lnTo>
                    <a:pt x="0" y="1733"/>
                  </a:lnTo>
                  <a:cubicBezTo>
                    <a:pt x="32" y="1922"/>
                    <a:pt x="158" y="2080"/>
                    <a:pt x="347" y="2080"/>
                  </a:cubicBezTo>
                  <a:cubicBezTo>
                    <a:pt x="536" y="2080"/>
                    <a:pt x="693" y="1922"/>
                    <a:pt x="693" y="1733"/>
                  </a:cubicBezTo>
                  <a:lnTo>
                    <a:pt x="693" y="1386"/>
                  </a:lnTo>
                  <a:lnTo>
                    <a:pt x="1040" y="1386"/>
                  </a:lnTo>
                  <a:cubicBezTo>
                    <a:pt x="1260" y="1386"/>
                    <a:pt x="1418" y="1544"/>
                    <a:pt x="1418" y="1733"/>
                  </a:cubicBezTo>
                  <a:lnTo>
                    <a:pt x="1418" y="2899"/>
                  </a:lnTo>
                  <a:cubicBezTo>
                    <a:pt x="1197" y="3025"/>
                    <a:pt x="1040" y="3277"/>
                    <a:pt x="1040" y="3497"/>
                  </a:cubicBezTo>
                  <a:lnTo>
                    <a:pt x="1040" y="4222"/>
                  </a:lnTo>
                  <a:lnTo>
                    <a:pt x="2426" y="4222"/>
                  </a:lnTo>
                  <a:lnTo>
                    <a:pt x="2426" y="3497"/>
                  </a:lnTo>
                  <a:cubicBezTo>
                    <a:pt x="2426" y="3214"/>
                    <a:pt x="2268" y="3025"/>
                    <a:pt x="2079" y="2899"/>
                  </a:cubicBezTo>
                  <a:lnTo>
                    <a:pt x="2079" y="1733"/>
                  </a:lnTo>
                  <a:cubicBezTo>
                    <a:pt x="2079" y="1134"/>
                    <a:pt x="1607" y="693"/>
                    <a:pt x="1040" y="693"/>
                  </a:cubicBezTo>
                  <a:lnTo>
                    <a:pt x="693" y="693"/>
                  </a:lnTo>
                  <a:lnTo>
                    <a:pt x="693" y="347"/>
                  </a:lnTo>
                  <a:cubicBezTo>
                    <a:pt x="693" y="158"/>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7" name="Google Shape;8277;p78"/>
            <p:cNvSpPr/>
            <p:nvPr/>
          </p:nvSpPr>
          <p:spPr>
            <a:xfrm>
              <a:off x="-27691025" y="3175300"/>
              <a:ext cx="60650" cy="105550"/>
            </a:xfrm>
            <a:custGeom>
              <a:avLst/>
              <a:gdLst/>
              <a:ahLst/>
              <a:cxnLst/>
              <a:rect l="l" t="t" r="r" b="b"/>
              <a:pathLst>
                <a:path w="2426" h="4222" extrusionOk="0">
                  <a:moveTo>
                    <a:pt x="2079" y="0"/>
                  </a:moveTo>
                  <a:cubicBezTo>
                    <a:pt x="1890" y="0"/>
                    <a:pt x="1733" y="158"/>
                    <a:pt x="1733" y="347"/>
                  </a:cubicBezTo>
                  <a:lnTo>
                    <a:pt x="1733" y="693"/>
                  </a:lnTo>
                  <a:lnTo>
                    <a:pt x="1386" y="693"/>
                  </a:lnTo>
                  <a:cubicBezTo>
                    <a:pt x="788" y="693"/>
                    <a:pt x="347" y="1166"/>
                    <a:pt x="347" y="1733"/>
                  </a:cubicBezTo>
                  <a:lnTo>
                    <a:pt x="347" y="2899"/>
                  </a:lnTo>
                  <a:cubicBezTo>
                    <a:pt x="158" y="3025"/>
                    <a:pt x="0" y="3277"/>
                    <a:pt x="0" y="3497"/>
                  </a:cubicBezTo>
                  <a:lnTo>
                    <a:pt x="0" y="4222"/>
                  </a:lnTo>
                  <a:lnTo>
                    <a:pt x="1386" y="4222"/>
                  </a:lnTo>
                  <a:lnTo>
                    <a:pt x="1386" y="3497"/>
                  </a:lnTo>
                  <a:cubicBezTo>
                    <a:pt x="1386" y="3214"/>
                    <a:pt x="1229" y="3025"/>
                    <a:pt x="1008" y="2899"/>
                  </a:cubicBezTo>
                  <a:lnTo>
                    <a:pt x="1008" y="1733"/>
                  </a:lnTo>
                  <a:cubicBezTo>
                    <a:pt x="1008" y="1544"/>
                    <a:pt x="1166" y="1386"/>
                    <a:pt x="1386" y="1386"/>
                  </a:cubicBezTo>
                  <a:lnTo>
                    <a:pt x="1733" y="1386"/>
                  </a:lnTo>
                  <a:lnTo>
                    <a:pt x="1733" y="1733"/>
                  </a:lnTo>
                  <a:cubicBezTo>
                    <a:pt x="1733" y="1922"/>
                    <a:pt x="1890" y="2080"/>
                    <a:pt x="2079" y="2080"/>
                  </a:cubicBezTo>
                  <a:cubicBezTo>
                    <a:pt x="2268" y="2080"/>
                    <a:pt x="2426" y="1922"/>
                    <a:pt x="2426" y="1733"/>
                  </a:cubicBezTo>
                  <a:lnTo>
                    <a:pt x="2426" y="347"/>
                  </a:lnTo>
                  <a:cubicBezTo>
                    <a:pt x="2426" y="158"/>
                    <a:pt x="2268" y="0"/>
                    <a:pt x="207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8" name="Google Shape;8278;p78"/>
            <p:cNvSpPr/>
            <p:nvPr/>
          </p:nvSpPr>
          <p:spPr>
            <a:xfrm>
              <a:off x="-27691025" y="3263500"/>
              <a:ext cx="251275" cy="207175"/>
            </a:xfrm>
            <a:custGeom>
              <a:avLst/>
              <a:gdLst/>
              <a:ahLst/>
              <a:cxnLst/>
              <a:rect l="l" t="t" r="r" b="b"/>
              <a:pathLst>
                <a:path w="10051" h="8287" extrusionOk="0">
                  <a:moveTo>
                    <a:pt x="8317" y="725"/>
                  </a:moveTo>
                  <a:cubicBezTo>
                    <a:pt x="8885" y="725"/>
                    <a:pt x="9326" y="1198"/>
                    <a:pt x="9326" y="1733"/>
                  </a:cubicBezTo>
                  <a:cubicBezTo>
                    <a:pt x="9326" y="2332"/>
                    <a:pt x="8853" y="2773"/>
                    <a:pt x="8317" y="2773"/>
                  </a:cubicBezTo>
                  <a:cubicBezTo>
                    <a:pt x="7750" y="2773"/>
                    <a:pt x="7278" y="2301"/>
                    <a:pt x="7278" y="1733"/>
                  </a:cubicBezTo>
                  <a:cubicBezTo>
                    <a:pt x="7278" y="1166"/>
                    <a:pt x="7750" y="725"/>
                    <a:pt x="8317" y="725"/>
                  </a:cubicBezTo>
                  <a:close/>
                  <a:moveTo>
                    <a:pt x="8317" y="1"/>
                  </a:moveTo>
                  <a:cubicBezTo>
                    <a:pt x="7372" y="1"/>
                    <a:pt x="6585" y="788"/>
                    <a:pt x="6585" y="1733"/>
                  </a:cubicBezTo>
                  <a:cubicBezTo>
                    <a:pt x="6585" y="2584"/>
                    <a:pt x="7152" y="3277"/>
                    <a:pt x="7939" y="3435"/>
                  </a:cubicBezTo>
                  <a:lnTo>
                    <a:pt x="7939" y="5199"/>
                  </a:lnTo>
                  <a:cubicBezTo>
                    <a:pt x="7939" y="6554"/>
                    <a:pt x="6837" y="7656"/>
                    <a:pt x="5513" y="7656"/>
                  </a:cubicBezTo>
                  <a:cubicBezTo>
                    <a:pt x="4190" y="7656"/>
                    <a:pt x="3088" y="6554"/>
                    <a:pt x="3088" y="5199"/>
                  </a:cubicBezTo>
                  <a:lnTo>
                    <a:pt x="3088" y="4506"/>
                  </a:lnTo>
                  <a:lnTo>
                    <a:pt x="3088" y="4443"/>
                  </a:lnTo>
                  <a:cubicBezTo>
                    <a:pt x="4316" y="4317"/>
                    <a:pt x="5324" y="3309"/>
                    <a:pt x="5482" y="2049"/>
                  </a:cubicBezTo>
                  <a:cubicBezTo>
                    <a:pt x="5513" y="1797"/>
                    <a:pt x="5513" y="1891"/>
                    <a:pt x="5513" y="1355"/>
                  </a:cubicBezTo>
                  <a:lnTo>
                    <a:pt x="4127" y="1355"/>
                  </a:lnTo>
                  <a:cubicBezTo>
                    <a:pt x="4127" y="1607"/>
                    <a:pt x="4127" y="1765"/>
                    <a:pt x="4096" y="2049"/>
                  </a:cubicBezTo>
                  <a:cubicBezTo>
                    <a:pt x="3938" y="2710"/>
                    <a:pt x="3340" y="3088"/>
                    <a:pt x="2741" y="3088"/>
                  </a:cubicBezTo>
                  <a:cubicBezTo>
                    <a:pt x="2174" y="3088"/>
                    <a:pt x="1575" y="2773"/>
                    <a:pt x="1418" y="2049"/>
                  </a:cubicBezTo>
                  <a:cubicBezTo>
                    <a:pt x="1386" y="1828"/>
                    <a:pt x="1386" y="1607"/>
                    <a:pt x="1386" y="1355"/>
                  </a:cubicBezTo>
                  <a:lnTo>
                    <a:pt x="0" y="1355"/>
                  </a:lnTo>
                  <a:cubicBezTo>
                    <a:pt x="0" y="1670"/>
                    <a:pt x="0" y="1733"/>
                    <a:pt x="32" y="2049"/>
                  </a:cubicBezTo>
                  <a:cubicBezTo>
                    <a:pt x="221" y="3277"/>
                    <a:pt x="1166" y="4317"/>
                    <a:pt x="2426" y="4474"/>
                  </a:cubicBezTo>
                  <a:lnTo>
                    <a:pt x="2426" y="5168"/>
                  </a:lnTo>
                  <a:cubicBezTo>
                    <a:pt x="2426" y="5672"/>
                    <a:pt x="2552" y="6144"/>
                    <a:pt x="2804" y="6585"/>
                  </a:cubicBezTo>
                  <a:cubicBezTo>
                    <a:pt x="3308" y="7625"/>
                    <a:pt x="4379" y="8286"/>
                    <a:pt x="5545" y="8286"/>
                  </a:cubicBezTo>
                  <a:cubicBezTo>
                    <a:pt x="7278" y="8286"/>
                    <a:pt x="8664" y="6869"/>
                    <a:pt x="8664" y="5168"/>
                  </a:cubicBezTo>
                  <a:lnTo>
                    <a:pt x="8664" y="3435"/>
                  </a:lnTo>
                  <a:cubicBezTo>
                    <a:pt x="9452" y="3277"/>
                    <a:pt x="10050" y="2584"/>
                    <a:pt x="10050" y="1733"/>
                  </a:cubicBezTo>
                  <a:cubicBezTo>
                    <a:pt x="10050" y="788"/>
                    <a:pt x="9263" y="1"/>
                    <a:pt x="831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79" name="Google Shape;8279;p78"/>
          <p:cNvGrpSpPr/>
          <p:nvPr/>
        </p:nvGrpSpPr>
        <p:grpSpPr>
          <a:xfrm>
            <a:off x="5746179" y="1825637"/>
            <a:ext cx="354710" cy="228015"/>
            <a:chOff x="-27721750" y="3598250"/>
            <a:chExt cx="297750" cy="191400"/>
          </a:xfrm>
        </p:grpSpPr>
        <p:sp>
          <p:nvSpPr>
            <p:cNvPr id="8280" name="Google Shape;8280;p78"/>
            <p:cNvSpPr/>
            <p:nvPr/>
          </p:nvSpPr>
          <p:spPr>
            <a:xfrm>
              <a:off x="-27616200" y="3651800"/>
              <a:ext cx="86650" cy="86675"/>
            </a:xfrm>
            <a:custGeom>
              <a:avLst/>
              <a:gdLst/>
              <a:ahLst/>
              <a:cxnLst/>
              <a:rect l="l" t="t" r="r" b="b"/>
              <a:pathLst>
                <a:path w="3466" h="3467" extrusionOk="0">
                  <a:moveTo>
                    <a:pt x="1386" y="662"/>
                  </a:moveTo>
                  <a:cubicBezTo>
                    <a:pt x="1764" y="662"/>
                    <a:pt x="2079" y="977"/>
                    <a:pt x="2079" y="1387"/>
                  </a:cubicBezTo>
                  <a:cubicBezTo>
                    <a:pt x="2079" y="1765"/>
                    <a:pt x="1764" y="2080"/>
                    <a:pt x="1386" y="2080"/>
                  </a:cubicBezTo>
                  <a:cubicBezTo>
                    <a:pt x="977" y="2080"/>
                    <a:pt x="662" y="1765"/>
                    <a:pt x="662" y="1387"/>
                  </a:cubicBezTo>
                  <a:cubicBezTo>
                    <a:pt x="662" y="977"/>
                    <a:pt x="977" y="662"/>
                    <a:pt x="1386" y="662"/>
                  </a:cubicBezTo>
                  <a:close/>
                  <a:moveTo>
                    <a:pt x="1733" y="1"/>
                  </a:moveTo>
                  <a:cubicBezTo>
                    <a:pt x="788" y="1"/>
                    <a:pt x="0" y="788"/>
                    <a:pt x="0" y="1733"/>
                  </a:cubicBezTo>
                  <a:cubicBezTo>
                    <a:pt x="0" y="2679"/>
                    <a:pt x="788" y="3466"/>
                    <a:pt x="1733" y="3466"/>
                  </a:cubicBezTo>
                  <a:cubicBezTo>
                    <a:pt x="2678" y="3466"/>
                    <a:pt x="3466" y="2679"/>
                    <a:pt x="3466" y="1733"/>
                  </a:cubicBezTo>
                  <a:cubicBezTo>
                    <a:pt x="3466" y="788"/>
                    <a:pt x="2678"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1" name="Google Shape;8281;p78"/>
            <p:cNvSpPr/>
            <p:nvPr/>
          </p:nvSpPr>
          <p:spPr>
            <a:xfrm>
              <a:off x="-27721750" y="3598250"/>
              <a:ext cx="297750" cy="191400"/>
            </a:xfrm>
            <a:custGeom>
              <a:avLst/>
              <a:gdLst/>
              <a:ahLst/>
              <a:cxnLst/>
              <a:rect l="l" t="t" r="r" b="b"/>
              <a:pathLst>
                <a:path w="11910" h="7656" extrusionOk="0">
                  <a:moveTo>
                    <a:pt x="5955" y="1418"/>
                  </a:moveTo>
                  <a:cubicBezTo>
                    <a:pt x="7278" y="1418"/>
                    <a:pt x="8381" y="2521"/>
                    <a:pt x="8381" y="3875"/>
                  </a:cubicBezTo>
                  <a:cubicBezTo>
                    <a:pt x="8381" y="5199"/>
                    <a:pt x="7278" y="6301"/>
                    <a:pt x="5955" y="6301"/>
                  </a:cubicBezTo>
                  <a:cubicBezTo>
                    <a:pt x="4600" y="6301"/>
                    <a:pt x="3497" y="5199"/>
                    <a:pt x="3497" y="3875"/>
                  </a:cubicBezTo>
                  <a:cubicBezTo>
                    <a:pt x="3497" y="2521"/>
                    <a:pt x="4600" y="1418"/>
                    <a:pt x="5955" y="1418"/>
                  </a:cubicBezTo>
                  <a:close/>
                  <a:moveTo>
                    <a:pt x="5955" y="0"/>
                  </a:moveTo>
                  <a:cubicBezTo>
                    <a:pt x="2710" y="0"/>
                    <a:pt x="189" y="3466"/>
                    <a:pt x="95" y="3623"/>
                  </a:cubicBezTo>
                  <a:cubicBezTo>
                    <a:pt x="0" y="3749"/>
                    <a:pt x="0" y="3907"/>
                    <a:pt x="95" y="4033"/>
                  </a:cubicBezTo>
                  <a:cubicBezTo>
                    <a:pt x="189" y="4190"/>
                    <a:pt x="2773" y="7656"/>
                    <a:pt x="5955" y="7656"/>
                  </a:cubicBezTo>
                  <a:cubicBezTo>
                    <a:pt x="9137" y="7656"/>
                    <a:pt x="11689" y="4190"/>
                    <a:pt x="11815" y="4033"/>
                  </a:cubicBezTo>
                  <a:cubicBezTo>
                    <a:pt x="11909" y="3907"/>
                    <a:pt x="11909" y="3749"/>
                    <a:pt x="11815" y="3623"/>
                  </a:cubicBezTo>
                  <a:cubicBezTo>
                    <a:pt x="11689" y="3466"/>
                    <a:pt x="9168" y="0"/>
                    <a:pt x="59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2" name="Google Shape;8282;p78"/>
          <p:cNvGrpSpPr/>
          <p:nvPr/>
        </p:nvGrpSpPr>
        <p:grpSpPr>
          <a:xfrm>
            <a:off x="5747579" y="2219183"/>
            <a:ext cx="351910" cy="340980"/>
            <a:chOff x="-27719400" y="3925600"/>
            <a:chExt cx="295400" cy="286225"/>
          </a:xfrm>
        </p:grpSpPr>
        <p:sp>
          <p:nvSpPr>
            <p:cNvPr id="8283" name="Google Shape;8283;p78"/>
            <p:cNvSpPr/>
            <p:nvPr/>
          </p:nvSpPr>
          <p:spPr>
            <a:xfrm>
              <a:off x="-27596525" y="3925600"/>
              <a:ext cx="172525" cy="162575"/>
            </a:xfrm>
            <a:custGeom>
              <a:avLst/>
              <a:gdLst/>
              <a:ahLst/>
              <a:cxnLst/>
              <a:rect l="l" t="t" r="r" b="b"/>
              <a:pathLst>
                <a:path w="6901" h="6503" extrusionOk="0">
                  <a:moveTo>
                    <a:pt x="5042" y="0"/>
                  </a:moveTo>
                  <a:cubicBezTo>
                    <a:pt x="4425" y="0"/>
                    <a:pt x="3809" y="237"/>
                    <a:pt x="3340" y="705"/>
                  </a:cubicBezTo>
                  <a:lnTo>
                    <a:pt x="1765" y="2281"/>
                  </a:lnTo>
                  <a:cubicBezTo>
                    <a:pt x="1639" y="2407"/>
                    <a:pt x="1639" y="2627"/>
                    <a:pt x="1765" y="2785"/>
                  </a:cubicBezTo>
                  <a:cubicBezTo>
                    <a:pt x="1860" y="2879"/>
                    <a:pt x="1891" y="2942"/>
                    <a:pt x="1891" y="3037"/>
                  </a:cubicBezTo>
                  <a:cubicBezTo>
                    <a:pt x="1891" y="3100"/>
                    <a:pt x="1860" y="3226"/>
                    <a:pt x="1765" y="3257"/>
                  </a:cubicBezTo>
                  <a:lnTo>
                    <a:pt x="1229" y="3824"/>
                  </a:lnTo>
                  <a:cubicBezTo>
                    <a:pt x="1009" y="3856"/>
                    <a:pt x="820" y="3919"/>
                    <a:pt x="662" y="4045"/>
                  </a:cubicBezTo>
                  <a:lnTo>
                    <a:pt x="1" y="4643"/>
                  </a:lnTo>
                  <a:lnTo>
                    <a:pt x="1860" y="6502"/>
                  </a:lnTo>
                  <a:lnTo>
                    <a:pt x="2427" y="5809"/>
                  </a:lnTo>
                  <a:cubicBezTo>
                    <a:pt x="2553" y="5652"/>
                    <a:pt x="2647" y="5494"/>
                    <a:pt x="2679" y="5305"/>
                  </a:cubicBezTo>
                  <a:lnTo>
                    <a:pt x="6774" y="1209"/>
                  </a:lnTo>
                  <a:cubicBezTo>
                    <a:pt x="6900" y="1083"/>
                    <a:pt x="6900" y="863"/>
                    <a:pt x="6774" y="737"/>
                  </a:cubicBezTo>
                  <a:cubicBezTo>
                    <a:pt x="6298" y="245"/>
                    <a:pt x="5669" y="0"/>
                    <a:pt x="504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4" name="Google Shape;8284;p78"/>
            <p:cNvSpPr/>
            <p:nvPr/>
          </p:nvSpPr>
          <p:spPr>
            <a:xfrm>
              <a:off x="-27719400" y="4054275"/>
              <a:ext cx="157550" cy="157550"/>
            </a:xfrm>
            <a:custGeom>
              <a:avLst/>
              <a:gdLst/>
              <a:ahLst/>
              <a:cxnLst/>
              <a:rect l="l" t="t" r="r" b="b"/>
              <a:pathLst>
                <a:path w="6302" h="6302" extrusionOk="0">
                  <a:moveTo>
                    <a:pt x="4412" y="1"/>
                  </a:moveTo>
                  <a:lnTo>
                    <a:pt x="537" y="3466"/>
                  </a:lnTo>
                  <a:cubicBezTo>
                    <a:pt x="190" y="3781"/>
                    <a:pt x="1" y="4222"/>
                    <a:pt x="1" y="4695"/>
                  </a:cubicBezTo>
                  <a:cubicBezTo>
                    <a:pt x="1" y="5136"/>
                    <a:pt x="158" y="5545"/>
                    <a:pt x="474" y="5829"/>
                  </a:cubicBezTo>
                  <a:cubicBezTo>
                    <a:pt x="789" y="6144"/>
                    <a:pt x="1167" y="6302"/>
                    <a:pt x="1608" y="6302"/>
                  </a:cubicBezTo>
                  <a:lnTo>
                    <a:pt x="1639" y="6302"/>
                  </a:lnTo>
                  <a:cubicBezTo>
                    <a:pt x="1954" y="6302"/>
                    <a:pt x="2269" y="6175"/>
                    <a:pt x="2553" y="5986"/>
                  </a:cubicBezTo>
                  <a:lnTo>
                    <a:pt x="1482" y="4915"/>
                  </a:lnTo>
                  <a:cubicBezTo>
                    <a:pt x="1356" y="4789"/>
                    <a:pt x="1356" y="4569"/>
                    <a:pt x="1482" y="4443"/>
                  </a:cubicBezTo>
                  <a:cubicBezTo>
                    <a:pt x="1545" y="4395"/>
                    <a:pt x="1631" y="4372"/>
                    <a:pt x="1718" y="4372"/>
                  </a:cubicBezTo>
                  <a:cubicBezTo>
                    <a:pt x="1805" y="4372"/>
                    <a:pt x="1891" y="4395"/>
                    <a:pt x="1954" y="4443"/>
                  </a:cubicBezTo>
                  <a:lnTo>
                    <a:pt x="3025" y="5514"/>
                  </a:lnTo>
                  <a:lnTo>
                    <a:pt x="3498" y="5010"/>
                  </a:lnTo>
                  <a:lnTo>
                    <a:pt x="2521" y="4002"/>
                  </a:lnTo>
                  <a:cubicBezTo>
                    <a:pt x="2395" y="3907"/>
                    <a:pt x="2395" y="3655"/>
                    <a:pt x="2521" y="3561"/>
                  </a:cubicBezTo>
                  <a:cubicBezTo>
                    <a:pt x="2569" y="3498"/>
                    <a:pt x="2655" y="3466"/>
                    <a:pt x="2746" y="3466"/>
                  </a:cubicBezTo>
                  <a:cubicBezTo>
                    <a:pt x="2836" y="3466"/>
                    <a:pt x="2931" y="3498"/>
                    <a:pt x="2994" y="3561"/>
                  </a:cubicBezTo>
                  <a:lnTo>
                    <a:pt x="3939" y="4474"/>
                  </a:lnTo>
                  <a:lnTo>
                    <a:pt x="4412" y="3970"/>
                  </a:lnTo>
                  <a:lnTo>
                    <a:pt x="3530" y="3120"/>
                  </a:lnTo>
                  <a:cubicBezTo>
                    <a:pt x="3403" y="2994"/>
                    <a:pt x="3403" y="2773"/>
                    <a:pt x="3530" y="2647"/>
                  </a:cubicBezTo>
                  <a:cubicBezTo>
                    <a:pt x="3593" y="2584"/>
                    <a:pt x="3679" y="2552"/>
                    <a:pt x="3766" y="2552"/>
                  </a:cubicBezTo>
                  <a:cubicBezTo>
                    <a:pt x="3852" y="2552"/>
                    <a:pt x="3939" y="2584"/>
                    <a:pt x="4002" y="2647"/>
                  </a:cubicBezTo>
                  <a:lnTo>
                    <a:pt x="4884" y="3498"/>
                  </a:lnTo>
                  <a:lnTo>
                    <a:pt x="5357" y="2994"/>
                  </a:lnTo>
                  <a:lnTo>
                    <a:pt x="4601" y="2237"/>
                  </a:lnTo>
                  <a:cubicBezTo>
                    <a:pt x="4475" y="2111"/>
                    <a:pt x="4475" y="1891"/>
                    <a:pt x="4601" y="1765"/>
                  </a:cubicBezTo>
                  <a:cubicBezTo>
                    <a:pt x="4671" y="1624"/>
                    <a:pt x="4771" y="1562"/>
                    <a:pt x="4867" y="1562"/>
                  </a:cubicBezTo>
                  <a:cubicBezTo>
                    <a:pt x="4944" y="1562"/>
                    <a:pt x="5018" y="1601"/>
                    <a:pt x="5073" y="1670"/>
                  </a:cubicBezTo>
                  <a:lnTo>
                    <a:pt x="5829" y="2395"/>
                  </a:lnTo>
                  <a:lnTo>
                    <a:pt x="6302" y="1891"/>
                  </a:lnTo>
                  <a:lnTo>
                    <a:pt x="441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5" name="Google Shape;8285;p78"/>
          <p:cNvGrpSpPr/>
          <p:nvPr/>
        </p:nvGrpSpPr>
        <p:grpSpPr>
          <a:xfrm>
            <a:off x="7968851" y="1306023"/>
            <a:ext cx="353757" cy="353757"/>
            <a:chOff x="-25834600" y="3176875"/>
            <a:chExt cx="296950" cy="296950"/>
          </a:xfrm>
        </p:grpSpPr>
        <p:sp>
          <p:nvSpPr>
            <p:cNvPr id="8286" name="Google Shape;8286;p78"/>
            <p:cNvSpPr/>
            <p:nvPr/>
          </p:nvSpPr>
          <p:spPr>
            <a:xfrm>
              <a:off x="-25625875" y="3316275"/>
              <a:ext cx="69325" cy="85875"/>
            </a:xfrm>
            <a:custGeom>
              <a:avLst/>
              <a:gdLst/>
              <a:ahLst/>
              <a:cxnLst/>
              <a:rect l="l" t="t" r="r" b="b"/>
              <a:pathLst>
                <a:path w="2773" h="3435" extrusionOk="0">
                  <a:moveTo>
                    <a:pt x="0" y="1"/>
                  </a:moveTo>
                  <a:lnTo>
                    <a:pt x="0" y="3435"/>
                  </a:lnTo>
                  <a:lnTo>
                    <a:pt x="2773" y="3435"/>
                  </a:lnTo>
                  <a:lnTo>
                    <a:pt x="2773" y="2741"/>
                  </a:lnTo>
                  <a:lnTo>
                    <a:pt x="1040" y="2741"/>
                  </a:lnTo>
                  <a:cubicBezTo>
                    <a:pt x="851" y="2741"/>
                    <a:pt x="693" y="2584"/>
                    <a:pt x="693" y="2395"/>
                  </a:cubicBezTo>
                  <a:cubicBezTo>
                    <a:pt x="693" y="2206"/>
                    <a:pt x="851" y="2048"/>
                    <a:pt x="1040" y="2048"/>
                  </a:cubicBezTo>
                  <a:lnTo>
                    <a:pt x="2773" y="2048"/>
                  </a:lnTo>
                  <a:lnTo>
                    <a:pt x="2773" y="1324"/>
                  </a:lnTo>
                  <a:lnTo>
                    <a:pt x="1040" y="1324"/>
                  </a:lnTo>
                  <a:cubicBezTo>
                    <a:pt x="851" y="1324"/>
                    <a:pt x="693" y="1166"/>
                    <a:pt x="693" y="977"/>
                  </a:cubicBezTo>
                  <a:cubicBezTo>
                    <a:pt x="693" y="851"/>
                    <a:pt x="851" y="694"/>
                    <a:pt x="1040" y="694"/>
                  </a:cubicBezTo>
                  <a:lnTo>
                    <a:pt x="2773" y="694"/>
                  </a:lnTo>
                  <a:lnTo>
                    <a:pt x="277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7" name="Google Shape;8287;p78"/>
            <p:cNvSpPr/>
            <p:nvPr/>
          </p:nvSpPr>
          <p:spPr>
            <a:xfrm>
              <a:off x="-25729075" y="3176875"/>
              <a:ext cx="191425" cy="296950"/>
            </a:xfrm>
            <a:custGeom>
              <a:avLst/>
              <a:gdLst/>
              <a:ahLst/>
              <a:cxnLst/>
              <a:rect l="l" t="t" r="r" b="b"/>
              <a:pathLst>
                <a:path w="7657" h="11878" extrusionOk="0">
                  <a:moveTo>
                    <a:pt x="2049" y="693"/>
                  </a:moveTo>
                  <a:lnTo>
                    <a:pt x="2049" y="2773"/>
                  </a:lnTo>
                  <a:lnTo>
                    <a:pt x="1356" y="2773"/>
                  </a:lnTo>
                  <a:lnTo>
                    <a:pt x="1356" y="693"/>
                  </a:lnTo>
                  <a:close/>
                  <a:moveTo>
                    <a:pt x="3435" y="693"/>
                  </a:moveTo>
                  <a:lnTo>
                    <a:pt x="3435" y="2773"/>
                  </a:lnTo>
                  <a:lnTo>
                    <a:pt x="2710" y="2773"/>
                  </a:lnTo>
                  <a:lnTo>
                    <a:pt x="2710" y="693"/>
                  </a:lnTo>
                  <a:close/>
                  <a:moveTo>
                    <a:pt x="4821" y="693"/>
                  </a:moveTo>
                  <a:lnTo>
                    <a:pt x="4821" y="2773"/>
                  </a:lnTo>
                  <a:lnTo>
                    <a:pt x="4097" y="2773"/>
                  </a:lnTo>
                  <a:lnTo>
                    <a:pt x="4097" y="693"/>
                  </a:lnTo>
                  <a:close/>
                  <a:moveTo>
                    <a:pt x="6176" y="693"/>
                  </a:moveTo>
                  <a:lnTo>
                    <a:pt x="6176" y="2773"/>
                  </a:lnTo>
                  <a:lnTo>
                    <a:pt x="5483" y="2773"/>
                  </a:lnTo>
                  <a:lnTo>
                    <a:pt x="5483" y="693"/>
                  </a:lnTo>
                  <a:close/>
                  <a:moveTo>
                    <a:pt x="1041" y="0"/>
                  </a:moveTo>
                  <a:cubicBezTo>
                    <a:pt x="442" y="0"/>
                    <a:pt x="1" y="473"/>
                    <a:pt x="1" y="1040"/>
                  </a:cubicBezTo>
                  <a:lnTo>
                    <a:pt x="1" y="3119"/>
                  </a:lnTo>
                  <a:cubicBezTo>
                    <a:pt x="1" y="3308"/>
                    <a:pt x="158" y="3466"/>
                    <a:pt x="379" y="3466"/>
                  </a:cubicBezTo>
                  <a:lnTo>
                    <a:pt x="726" y="3466"/>
                  </a:lnTo>
                  <a:lnTo>
                    <a:pt x="726" y="4883"/>
                  </a:lnTo>
                  <a:lnTo>
                    <a:pt x="2458" y="4883"/>
                  </a:lnTo>
                  <a:cubicBezTo>
                    <a:pt x="2647" y="4883"/>
                    <a:pt x="2805" y="5041"/>
                    <a:pt x="2805" y="5262"/>
                  </a:cubicBezTo>
                  <a:lnTo>
                    <a:pt x="2805" y="9420"/>
                  </a:lnTo>
                  <a:cubicBezTo>
                    <a:pt x="2805" y="9609"/>
                    <a:pt x="2647" y="9767"/>
                    <a:pt x="2458" y="9767"/>
                  </a:cubicBezTo>
                  <a:lnTo>
                    <a:pt x="2112" y="9767"/>
                  </a:lnTo>
                  <a:cubicBezTo>
                    <a:pt x="2112" y="10523"/>
                    <a:pt x="1797" y="11247"/>
                    <a:pt x="1261" y="11751"/>
                  </a:cubicBezTo>
                  <a:cubicBezTo>
                    <a:pt x="1419" y="11815"/>
                    <a:pt x="1576" y="11878"/>
                    <a:pt x="1734" y="11878"/>
                  </a:cubicBezTo>
                  <a:lnTo>
                    <a:pt x="5924" y="11878"/>
                  </a:lnTo>
                  <a:cubicBezTo>
                    <a:pt x="6522" y="11878"/>
                    <a:pt x="6932" y="11405"/>
                    <a:pt x="6932" y="10838"/>
                  </a:cubicBezTo>
                  <a:lnTo>
                    <a:pt x="6932" y="9798"/>
                  </a:lnTo>
                  <a:lnTo>
                    <a:pt x="3813" y="9798"/>
                  </a:lnTo>
                  <a:cubicBezTo>
                    <a:pt x="3624" y="9798"/>
                    <a:pt x="3467" y="9672"/>
                    <a:pt x="3467" y="9452"/>
                  </a:cubicBezTo>
                  <a:lnTo>
                    <a:pt x="3467" y="5293"/>
                  </a:lnTo>
                  <a:cubicBezTo>
                    <a:pt x="3467" y="5104"/>
                    <a:pt x="3624" y="4946"/>
                    <a:pt x="3813" y="4946"/>
                  </a:cubicBezTo>
                  <a:lnTo>
                    <a:pt x="6932" y="4946"/>
                  </a:lnTo>
                  <a:lnTo>
                    <a:pt x="6932" y="3529"/>
                  </a:lnTo>
                  <a:lnTo>
                    <a:pt x="7310" y="3529"/>
                  </a:lnTo>
                  <a:cubicBezTo>
                    <a:pt x="7499" y="3529"/>
                    <a:pt x="7657" y="3371"/>
                    <a:pt x="7657" y="3151"/>
                  </a:cubicBezTo>
                  <a:lnTo>
                    <a:pt x="7657" y="1040"/>
                  </a:lnTo>
                  <a:lnTo>
                    <a:pt x="7625" y="1040"/>
                  </a:lnTo>
                  <a:cubicBezTo>
                    <a:pt x="7625" y="441"/>
                    <a:pt x="7153" y="0"/>
                    <a:pt x="658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8" name="Google Shape;8288;p78"/>
            <p:cNvSpPr/>
            <p:nvPr/>
          </p:nvSpPr>
          <p:spPr>
            <a:xfrm>
              <a:off x="-25834600" y="3350150"/>
              <a:ext cx="69325" cy="96100"/>
            </a:xfrm>
            <a:custGeom>
              <a:avLst/>
              <a:gdLst/>
              <a:ahLst/>
              <a:cxnLst/>
              <a:rect l="l" t="t" r="r" b="b"/>
              <a:pathLst>
                <a:path w="2773" h="3844" extrusionOk="0">
                  <a:moveTo>
                    <a:pt x="2143" y="0"/>
                  </a:moveTo>
                  <a:cubicBezTo>
                    <a:pt x="1008" y="0"/>
                    <a:pt x="63" y="945"/>
                    <a:pt x="63" y="2080"/>
                  </a:cubicBezTo>
                  <a:cubicBezTo>
                    <a:pt x="0" y="2804"/>
                    <a:pt x="378" y="3434"/>
                    <a:pt x="914" y="3844"/>
                  </a:cubicBezTo>
                  <a:cubicBezTo>
                    <a:pt x="788" y="3529"/>
                    <a:pt x="725" y="3151"/>
                    <a:pt x="725" y="2804"/>
                  </a:cubicBezTo>
                  <a:cubicBezTo>
                    <a:pt x="725" y="1544"/>
                    <a:pt x="1576" y="473"/>
                    <a:pt x="2773" y="126"/>
                  </a:cubicBezTo>
                  <a:cubicBezTo>
                    <a:pt x="2584" y="63"/>
                    <a:pt x="2332" y="0"/>
                    <a:pt x="214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9" name="Google Shape;8289;p78"/>
            <p:cNvSpPr/>
            <p:nvPr/>
          </p:nvSpPr>
          <p:spPr>
            <a:xfrm>
              <a:off x="-25799950" y="3368250"/>
              <a:ext cx="104775" cy="104000"/>
            </a:xfrm>
            <a:custGeom>
              <a:avLst/>
              <a:gdLst/>
              <a:ahLst/>
              <a:cxnLst/>
              <a:rect l="l" t="t" r="r" b="b"/>
              <a:pathLst>
                <a:path w="4191" h="4160" extrusionOk="0">
                  <a:moveTo>
                    <a:pt x="2080" y="694"/>
                  </a:moveTo>
                  <a:cubicBezTo>
                    <a:pt x="2836" y="694"/>
                    <a:pt x="3466" y="1324"/>
                    <a:pt x="3466" y="2080"/>
                  </a:cubicBezTo>
                  <a:cubicBezTo>
                    <a:pt x="3466" y="2364"/>
                    <a:pt x="3403" y="2584"/>
                    <a:pt x="3246" y="2836"/>
                  </a:cubicBezTo>
                  <a:lnTo>
                    <a:pt x="1292" y="915"/>
                  </a:lnTo>
                  <a:cubicBezTo>
                    <a:pt x="1576" y="788"/>
                    <a:pt x="1828" y="694"/>
                    <a:pt x="2080" y="694"/>
                  </a:cubicBezTo>
                  <a:close/>
                  <a:moveTo>
                    <a:pt x="2111" y="1"/>
                  </a:moveTo>
                  <a:cubicBezTo>
                    <a:pt x="946" y="1"/>
                    <a:pt x="1" y="946"/>
                    <a:pt x="1" y="2080"/>
                  </a:cubicBezTo>
                  <a:cubicBezTo>
                    <a:pt x="1" y="3214"/>
                    <a:pt x="946" y="4160"/>
                    <a:pt x="2111" y="4160"/>
                  </a:cubicBezTo>
                  <a:cubicBezTo>
                    <a:pt x="3246" y="4160"/>
                    <a:pt x="4191" y="3214"/>
                    <a:pt x="4191" y="2080"/>
                  </a:cubicBezTo>
                  <a:cubicBezTo>
                    <a:pt x="4191" y="946"/>
                    <a:pt x="3246" y="1"/>
                    <a:pt x="211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0" name="Google Shape;8290;p78"/>
            <p:cNvSpPr/>
            <p:nvPr/>
          </p:nvSpPr>
          <p:spPr>
            <a:xfrm>
              <a:off x="-25712525" y="3317075"/>
              <a:ext cx="34675" cy="86650"/>
            </a:xfrm>
            <a:custGeom>
              <a:avLst/>
              <a:gdLst/>
              <a:ahLst/>
              <a:cxnLst/>
              <a:rect l="l" t="t" r="r" b="b"/>
              <a:pathLst>
                <a:path w="1387" h="3466" extrusionOk="0">
                  <a:moveTo>
                    <a:pt x="1" y="0"/>
                  </a:moveTo>
                  <a:lnTo>
                    <a:pt x="1" y="1764"/>
                  </a:lnTo>
                  <a:cubicBezTo>
                    <a:pt x="631" y="2111"/>
                    <a:pt x="1072" y="2709"/>
                    <a:pt x="1261" y="3466"/>
                  </a:cubicBezTo>
                  <a:lnTo>
                    <a:pt x="1387" y="3466"/>
                  </a:lnTo>
                  <a:lnTo>
                    <a:pt x="138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91" name="Google Shape;8291;p78"/>
          <p:cNvGrpSpPr/>
          <p:nvPr/>
        </p:nvGrpSpPr>
        <p:grpSpPr>
          <a:xfrm>
            <a:off x="7968851" y="1774024"/>
            <a:ext cx="353757" cy="331241"/>
            <a:chOff x="-25834600" y="3564375"/>
            <a:chExt cx="296950" cy="278050"/>
          </a:xfrm>
        </p:grpSpPr>
        <p:sp>
          <p:nvSpPr>
            <p:cNvPr id="8292" name="Google Shape;8292;p78"/>
            <p:cNvSpPr/>
            <p:nvPr/>
          </p:nvSpPr>
          <p:spPr>
            <a:xfrm>
              <a:off x="-25694400" y="3703775"/>
              <a:ext cx="17350" cy="17375"/>
            </a:xfrm>
            <a:custGeom>
              <a:avLst/>
              <a:gdLst/>
              <a:ahLst/>
              <a:cxnLst/>
              <a:rect l="l" t="t" r="r" b="b"/>
              <a:pathLst>
                <a:path w="694" h="695" extrusionOk="0">
                  <a:moveTo>
                    <a:pt x="347" y="1"/>
                  </a:moveTo>
                  <a:cubicBezTo>
                    <a:pt x="158" y="1"/>
                    <a:pt x="0" y="158"/>
                    <a:pt x="0" y="347"/>
                  </a:cubicBezTo>
                  <a:cubicBezTo>
                    <a:pt x="0" y="537"/>
                    <a:pt x="158" y="694"/>
                    <a:pt x="347" y="694"/>
                  </a:cubicBezTo>
                  <a:cubicBezTo>
                    <a:pt x="536" y="694"/>
                    <a:pt x="693" y="537"/>
                    <a:pt x="693" y="347"/>
                  </a:cubicBezTo>
                  <a:cubicBezTo>
                    <a:pt x="693" y="158"/>
                    <a:pt x="504"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3" name="Google Shape;8293;p78"/>
            <p:cNvSpPr/>
            <p:nvPr/>
          </p:nvSpPr>
          <p:spPr>
            <a:xfrm>
              <a:off x="-25591225" y="3703775"/>
              <a:ext cx="53575" cy="18150"/>
            </a:xfrm>
            <a:custGeom>
              <a:avLst/>
              <a:gdLst/>
              <a:ahLst/>
              <a:cxnLst/>
              <a:rect l="l" t="t" r="r" b="b"/>
              <a:pathLst>
                <a:path w="2143" h="726" extrusionOk="0">
                  <a:moveTo>
                    <a:pt x="347" y="1"/>
                  </a:moveTo>
                  <a:cubicBezTo>
                    <a:pt x="158" y="1"/>
                    <a:pt x="0" y="158"/>
                    <a:pt x="0" y="347"/>
                  </a:cubicBezTo>
                  <a:cubicBezTo>
                    <a:pt x="0" y="537"/>
                    <a:pt x="158" y="726"/>
                    <a:pt x="347" y="726"/>
                  </a:cubicBezTo>
                  <a:lnTo>
                    <a:pt x="1765" y="726"/>
                  </a:lnTo>
                  <a:cubicBezTo>
                    <a:pt x="1985" y="726"/>
                    <a:pt x="2143" y="568"/>
                    <a:pt x="2143" y="347"/>
                  </a:cubicBezTo>
                  <a:cubicBezTo>
                    <a:pt x="2143" y="158"/>
                    <a:pt x="1985" y="1"/>
                    <a:pt x="17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4" name="Google Shape;8294;p78"/>
            <p:cNvSpPr/>
            <p:nvPr/>
          </p:nvSpPr>
          <p:spPr>
            <a:xfrm>
              <a:off x="-25834600" y="3703775"/>
              <a:ext cx="53575" cy="18150"/>
            </a:xfrm>
            <a:custGeom>
              <a:avLst/>
              <a:gdLst/>
              <a:ahLst/>
              <a:cxnLst/>
              <a:rect l="l" t="t" r="r" b="b"/>
              <a:pathLst>
                <a:path w="2143" h="726" extrusionOk="0">
                  <a:moveTo>
                    <a:pt x="378" y="1"/>
                  </a:moveTo>
                  <a:cubicBezTo>
                    <a:pt x="158" y="1"/>
                    <a:pt x="0" y="158"/>
                    <a:pt x="0" y="347"/>
                  </a:cubicBezTo>
                  <a:cubicBezTo>
                    <a:pt x="0" y="568"/>
                    <a:pt x="158" y="726"/>
                    <a:pt x="378" y="726"/>
                  </a:cubicBezTo>
                  <a:lnTo>
                    <a:pt x="1796" y="726"/>
                  </a:lnTo>
                  <a:cubicBezTo>
                    <a:pt x="1985" y="726"/>
                    <a:pt x="2143" y="568"/>
                    <a:pt x="2143" y="347"/>
                  </a:cubicBezTo>
                  <a:cubicBezTo>
                    <a:pt x="2143" y="158"/>
                    <a:pt x="1985" y="1"/>
                    <a:pt x="17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5" name="Google Shape;8295;p78"/>
            <p:cNvSpPr/>
            <p:nvPr/>
          </p:nvSpPr>
          <p:spPr>
            <a:xfrm>
              <a:off x="-25695200" y="3564375"/>
              <a:ext cx="17350" cy="52800"/>
            </a:xfrm>
            <a:custGeom>
              <a:avLst/>
              <a:gdLst/>
              <a:ahLst/>
              <a:cxnLst/>
              <a:rect l="l" t="t" r="r" b="b"/>
              <a:pathLst>
                <a:path w="694" h="2112" extrusionOk="0">
                  <a:moveTo>
                    <a:pt x="347" y="1"/>
                  </a:moveTo>
                  <a:cubicBezTo>
                    <a:pt x="158" y="1"/>
                    <a:pt x="1" y="158"/>
                    <a:pt x="1" y="347"/>
                  </a:cubicBezTo>
                  <a:lnTo>
                    <a:pt x="1" y="1765"/>
                  </a:lnTo>
                  <a:cubicBezTo>
                    <a:pt x="1" y="1954"/>
                    <a:pt x="158" y="2111"/>
                    <a:pt x="347" y="2111"/>
                  </a:cubicBezTo>
                  <a:cubicBezTo>
                    <a:pt x="536" y="2111"/>
                    <a:pt x="694" y="1954"/>
                    <a:pt x="694" y="1765"/>
                  </a:cubicBezTo>
                  <a:lnTo>
                    <a:pt x="694" y="347"/>
                  </a:lnTo>
                  <a:cubicBezTo>
                    <a:pt x="694" y="158"/>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6" name="Google Shape;8296;p78"/>
            <p:cNvSpPr/>
            <p:nvPr/>
          </p:nvSpPr>
          <p:spPr>
            <a:xfrm>
              <a:off x="-25792850" y="3606125"/>
              <a:ext cx="42550" cy="40975"/>
            </a:xfrm>
            <a:custGeom>
              <a:avLst/>
              <a:gdLst/>
              <a:ahLst/>
              <a:cxnLst/>
              <a:rect l="l" t="t" r="r" b="b"/>
              <a:pathLst>
                <a:path w="1702" h="1639" extrusionOk="0">
                  <a:moveTo>
                    <a:pt x="351" y="0"/>
                  </a:moveTo>
                  <a:cubicBezTo>
                    <a:pt x="260" y="0"/>
                    <a:pt x="173" y="32"/>
                    <a:pt x="126" y="95"/>
                  </a:cubicBezTo>
                  <a:cubicBezTo>
                    <a:pt x="0" y="221"/>
                    <a:pt x="0" y="441"/>
                    <a:pt x="126" y="567"/>
                  </a:cubicBezTo>
                  <a:lnTo>
                    <a:pt x="1103" y="1544"/>
                  </a:lnTo>
                  <a:cubicBezTo>
                    <a:pt x="1166" y="1607"/>
                    <a:pt x="1252" y="1639"/>
                    <a:pt x="1339" y="1639"/>
                  </a:cubicBezTo>
                  <a:cubicBezTo>
                    <a:pt x="1426" y="1639"/>
                    <a:pt x="1512" y="1607"/>
                    <a:pt x="1575" y="1544"/>
                  </a:cubicBezTo>
                  <a:cubicBezTo>
                    <a:pt x="1701" y="1418"/>
                    <a:pt x="1701" y="1198"/>
                    <a:pt x="1575" y="1071"/>
                  </a:cubicBezTo>
                  <a:lnTo>
                    <a:pt x="599" y="95"/>
                  </a:lnTo>
                  <a:cubicBezTo>
                    <a:pt x="536" y="32"/>
                    <a:pt x="441" y="0"/>
                    <a:pt x="3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7" name="Google Shape;8297;p78"/>
            <p:cNvSpPr/>
            <p:nvPr/>
          </p:nvSpPr>
          <p:spPr>
            <a:xfrm>
              <a:off x="-25621950" y="3606125"/>
              <a:ext cx="43350" cy="40975"/>
            </a:xfrm>
            <a:custGeom>
              <a:avLst/>
              <a:gdLst/>
              <a:ahLst/>
              <a:cxnLst/>
              <a:rect l="l" t="t" r="r" b="b"/>
              <a:pathLst>
                <a:path w="1734" h="1639" extrusionOk="0">
                  <a:moveTo>
                    <a:pt x="1351" y="0"/>
                  </a:moveTo>
                  <a:cubicBezTo>
                    <a:pt x="1261" y="0"/>
                    <a:pt x="1166" y="32"/>
                    <a:pt x="1103" y="95"/>
                  </a:cubicBezTo>
                  <a:lnTo>
                    <a:pt x="127" y="1071"/>
                  </a:lnTo>
                  <a:cubicBezTo>
                    <a:pt x="1" y="1198"/>
                    <a:pt x="1" y="1418"/>
                    <a:pt x="127" y="1544"/>
                  </a:cubicBezTo>
                  <a:cubicBezTo>
                    <a:pt x="190" y="1607"/>
                    <a:pt x="284" y="1639"/>
                    <a:pt x="375" y="1639"/>
                  </a:cubicBezTo>
                  <a:cubicBezTo>
                    <a:pt x="465" y="1639"/>
                    <a:pt x="552" y="1607"/>
                    <a:pt x="599" y="1544"/>
                  </a:cubicBezTo>
                  <a:lnTo>
                    <a:pt x="1576" y="567"/>
                  </a:lnTo>
                  <a:cubicBezTo>
                    <a:pt x="1733" y="441"/>
                    <a:pt x="1733" y="221"/>
                    <a:pt x="1576" y="95"/>
                  </a:cubicBezTo>
                  <a:cubicBezTo>
                    <a:pt x="1529" y="32"/>
                    <a:pt x="1442" y="0"/>
                    <a:pt x="13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8" name="Google Shape;8298;p78"/>
            <p:cNvSpPr/>
            <p:nvPr/>
          </p:nvSpPr>
          <p:spPr>
            <a:xfrm>
              <a:off x="-25783400" y="3806975"/>
              <a:ext cx="192200" cy="35450"/>
            </a:xfrm>
            <a:custGeom>
              <a:avLst/>
              <a:gdLst/>
              <a:ahLst/>
              <a:cxnLst/>
              <a:rect l="l" t="t" r="r" b="b"/>
              <a:pathLst>
                <a:path w="7688" h="1418" extrusionOk="0">
                  <a:moveTo>
                    <a:pt x="725" y="0"/>
                  </a:moveTo>
                  <a:cubicBezTo>
                    <a:pt x="315" y="0"/>
                    <a:pt x="0" y="315"/>
                    <a:pt x="0" y="725"/>
                  </a:cubicBezTo>
                  <a:lnTo>
                    <a:pt x="0" y="1071"/>
                  </a:lnTo>
                  <a:cubicBezTo>
                    <a:pt x="0" y="1260"/>
                    <a:pt x="158" y="1418"/>
                    <a:pt x="378" y="1418"/>
                  </a:cubicBezTo>
                  <a:lnTo>
                    <a:pt x="7309" y="1418"/>
                  </a:lnTo>
                  <a:cubicBezTo>
                    <a:pt x="7530" y="1418"/>
                    <a:pt x="7687" y="1260"/>
                    <a:pt x="7687" y="1071"/>
                  </a:cubicBezTo>
                  <a:lnTo>
                    <a:pt x="7687" y="725"/>
                  </a:lnTo>
                  <a:cubicBezTo>
                    <a:pt x="7687" y="315"/>
                    <a:pt x="7372" y="0"/>
                    <a:pt x="69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9" name="Google Shape;8299;p78"/>
            <p:cNvSpPr/>
            <p:nvPr/>
          </p:nvSpPr>
          <p:spPr>
            <a:xfrm>
              <a:off x="-25764500" y="3635275"/>
              <a:ext cx="153600" cy="155175"/>
            </a:xfrm>
            <a:custGeom>
              <a:avLst/>
              <a:gdLst/>
              <a:ahLst/>
              <a:cxnLst/>
              <a:rect l="l" t="t" r="r" b="b"/>
              <a:pathLst>
                <a:path w="6144" h="6207" extrusionOk="0">
                  <a:moveTo>
                    <a:pt x="3025" y="0"/>
                  </a:moveTo>
                  <a:cubicBezTo>
                    <a:pt x="1355" y="0"/>
                    <a:pt x="0" y="1355"/>
                    <a:pt x="0" y="3087"/>
                  </a:cubicBezTo>
                  <a:lnTo>
                    <a:pt x="0" y="6206"/>
                  </a:lnTo>
                  <a:lnTo>
                    <a:pt x="2773" y="6206"/>
                  </a:lnTo>
                  <a:lnTo>
                    <a:pt x="2773" y="4064"/>
                  </a:lnTo>
                  <a:cubicBezTo>
                    <a:pt x="2363" y="3938"/>
                    <a:pt x="2048" y="3560"/>
                    <a:pt x="2048" y="3087"/>
                  </a:cubicBezTo>
                  <a:cubicBezTo>
                    <a:pt x="2048" y="2489"/>
                    <a:pt x="2521" y="2079"/>
                    <a:pt x="3088" y="2079"/>
                  </a:cubicBezTo>
                  <a:cubicBezTo>
                    <a:pt x="3655" y="2079"/>
                    <a:pt x="4096" y="2552"/>
                    <a:pt x="4096" y="3087"/>
                  </a:cubicBezTo>
                  <a:cubicBezTo>
                    <a:pt x="4096" y="3529"/>
                    <a:pt x="3812" y="3938"/>
                    <a:pt x="3403" y="4064"/>
                  </a:cubicBezTo>
                  <a:lnTo>
                    <a:pt x="3403" y="6206"/>
                  </a:lnTo>
                  <a:lnTo>
                    <a:pt x="6144" y="6206"/>
                  </a:lnTo>
                  <a:lnTo>
                    <a:pt x="6144" y="3087"/>
                  </a:lnTo>
                  <a:cubicBezTo>
                    <a:pt x="6144" y="1355"/>
                    <a:pt x="4726" y="0"/>
                    <a:pt x="30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0" name="Google Shape;8300;p78"/>
          <p:cNvGrpSpPr/>
          <p:nvPr/>
        </p:nvGrpSpPr>
        <p:grpSpPr>
          <a:xfrm>
            <a:off x="7966974" y="2213376"/>
            <a:ext cx="357509" cy="352595"/>
            <a:chOff x="-25834600" y="3915850"/>
            <a:chExt cx="300100" cy="295975"/>
          </a:xfrm>
        </p:grpSpPr>
        <p:sp>
          <p:nvSpPr>
            <p:cNvPr id="8301" name="Google Shape;8301;p78"/>
            <p:cNvSpPr/>
            <p:nvPr/>
          </p:nvSpPr>
          <p:spPr>
            <a:xfrm>
              <a:off x="-25677875" y="3915850"/>
              <a:ext cx="143375" cy="137675"/>
            </a:xfrm>
            <a:custGeom>
              <a:avLst/>
              <a:gdLst/>
              <a:ahLst/>
              <a:cxnLst/>
              <a:rect l="l" t="t" r="r" b="b"/>
              <a:pathLst>
                <a:path w="5735" h="5507" extrusionOk="0">
                  <a:moveTo>
                    <a:pt x="1123" y="1"/>
                  </a:moveTo>
                  <a:cubicBezTo>
                    <a:pt x="859" y="1"/>
                    <a:pt x="599" y="103"/>
                    <a:pt x="410" y="308"/>
                  </a:cubicBezTo>
                  <a:cubicBezTo>
                    <a:pt x="1" y="686"/>
                    <a:pt x="1" y="1379"/>
                    <a:pt x="410" y="1757"/>
                  </a:cubicBezTo>
                  <a:lnTo>
                    <a:pt x="3813" y="5191"/>
                  </a:lnTo>
                  <a:cubicBezTo>
                    <a:pt x="4033" y="5380"/>
                    <a:pt x="4285" y="5506"/>
                    <a:pt x="4569" y="5506"/>
                  </a:cubicBezTo>
                  <a:cubicBezTo>
                    <a:pt x="4853" y="5506"/>
                    <a:pt x="5136" y="5380"/>
                    <a:pt x="5325" y="5191"/>
                  </a:cubicBezTo>
                  <a:cubicBezTo>
                    <a:pt x="5735" y="4781"/>
                    <a:pt x="5735" y="4120"/>
                    <a:pt x="5325" y="3742"/>
                  </a:cubicBezTo>
                  <a:lnTo>
                    <a:pt x="1860" y="308"/>
                  </a:lnTo>
                  <a:cubicBezTo>
                    <a:pt x="1655" y="103"/>
                    <a:pt x="1387" y="1"/>
                    <a:pt x="112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2" name="Google Shape;8302;p78"/>
            <p:cNvSpPr/>
            <p:nvPr/>
          </p:nvSpPr>
          <p:spPr>
            <a:xfrm>
              <a:off x="-25834600" y="4167700"/>
              <a:ext cx="43350" cy="44125"/>
            </a:xfrm>
            <a:custGeom>
              <a:avLst/>
              <a:gdLst/>
              <a:ahLst/>
              <a:cxnLst/>
              <a:rect l="l" t="t" r="r" b="b"/>
              <a:pathLst>
                <a:path w="1734" h="1765" extrusionOk="0">
                  <a:moveTo>
                    <a:pt x="756" y="0"/>
                  </a:moveTo>
                  <a:lnTo>
                    <a:pt x="221" y="630"/>
                  </a:lnTo>
                  <a:cubicBezTo>
                    <a:pt x="95" y="756"/>
                    <a:pt x="0" y="945"/>
                    <a:pt x="0" y="1103"/>
                  </a:cubicBezTo>
                  <a:cubicBezTo>
                    <a:pt x="0" y="1292"/>
                    <a:pt x="95" y="1449"/>
                    <a:pt x="221" y="1575"/>
                  </a:cubicBezTo>
                  <a:cubicBezTo>
                    <a:pt x="347" y="1702"/>
                    <a:pt x="536" y="1765"/>
                    <a:pt x="693" y="1765"/>
                  </a:cubicBezTo>
                  <a:cubicBezTo>
                    <a:pt x="882" y="1765"/>
                    <a:pt x="1040" y="1702"/>
                    <a:pt x="1166" y="1575"/>
                  </a:cubicBezTo>
                  <a:lnTo>
                    <a:pt x="1733" y="977"/>
                  </a:lnTo>
                  <a:lnTo>
                    <a:pt x="75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3" name="Google Shape;8303;p78"/>
            <p:cNvSpPr/>
            <p:nvPr/>
          </p:nvSpPr>
          <p:spPr>
            <a:xfrm>
              <a:off x="-25800725" y="3972375"/>
              <a:ext cx="206375" cy="207950"/>
            </a:xfrm>
            <a:custGeom>
              <a:avLst/>
              <a:gdLst/>
              <a:ahLst/>
              <a:cxnLst/>
              <a:rect l="l" t="t" r="r" b="b"/>
              <a:pathLst>
                <a:path w="8255" h="8318" extrusionOk="0">
                  <a:moveTo>
                    <a:pt x="4285" y="2457"/>
                  </a:moveTo>
                  <a:lnTo>
                    <a:pt x="5797" y="3938"/>
                  </a:lnTo>
                  <a:lnTo>
                    <a:pt x="5261" y="4474"/>
                  </a:lnTo>
                  <a:cubicBezTo>
                    <a:pt x="4868" y="4868"/>
                    <a:pt x="4342" y="5064"/>
                    <a:pt x="3814" y="5064"/>
                  </a:cubicBezTo>
                  <a:cubicBezTo>
                    <a:pt x="3708" y="5064"/>
                    <a:pt x="3602" y="5057"/>
                    <a:pt x="3497" y="5041"/>
                  </a:cubicBezTo>
                  <a:lnTo>
                    <a:pt x="3214" y="5009"/>
                  </a:lnTo>
                  <a:lnTo>
                    <a:pt x="3182" y="4726"/>
                  </a:lnTo>
                  <a:cubicBezTo>
                    <a:pt x="3119" y="4096"/>
                    <a:pt x="3308" y="3434"/>
                    <a:pt x="3781" y="2962"/>
                  </a:cubicBezTo>
                  <a:lnTo>
                    <a:pt x="4285" y="2457"/>
                  </a:lnTo>
                  <a:close/>
                  <a:moveTo>
                    <a:pt x="4789" y="0"/>
                  </a:moveTo>
                  <a:lnTo>
                    <a:pt x="3056" y="1796"/>
                  </a:lnTo>
                  <a:cubicBezTo>
                    <a:pt x="2174" y="2678"/>
                    <a:pt x="1733" y="4001"/>
                    <a:pt x="1890" y="5261"/>
                  </a:cubicBezTo>
                  <a:lnTo>
                    <a:pt x="1922" y="5419"/>
                  </a:lnTo>
                  <a:lnTo>
                    <a:pt x="0" y="7341"/>
                  </a:lnTo>
                  <a:lnTo>
                    <a:pt x="977" y="8317"/>
                  </a:lnTo>
                  <a:lnTo>
                    <a:pt x="2898" y="6396"/>
                  </a:lnTo>
                  <a:lnTo>
                    <a:pt x="3056" y="6427"/>
                  </a:lnTo>
                  <a:cubicBezTo>
                    <a:pt x="3214" y="6459"/>
                    <a:pt x="3371" y="6459"/>
                    <a:pt x="3592" y="6459"/>
                  </a:cubicBezTo>
                  <a:cubicBezTo>
                    <a:pt x="4694" y="6459"/>
                    <a:pt x="5734" y="6049"/>
                    <a:pt x="6522" y="5261"/>
                  </a:cubicBezTo>
                  <a:lnTo>
                    <a:pt x="8254" y="3466"/>
                  </a:lnTo>
                  <a:lnTo>
                    <a:pt x="7278" y="2489"/>
                  </a:lnTo>
                  <a:lnTo>
                    <a:pt x="6301" y="3466"/>
                  </a:lnTo>
                  <a:lnTo>
                    <a:pt x="4852" y="2016"/>
                  </a:lnTo>
                  <a:lnTo>
                    <a:pt x="5828" y="1040"/>
                  </a:lnTo>
                  <a:lnTo>
                    <a:pt x="478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4" name="Google Shape;8304;p78"/>
          <p:cNvGrpSpPr/>
          <p:nvPr/>
        </p:nvGrpSpPr>
        <p:grpSpPr>
          <a:xfrm>
            <a:off x="6702402" y="2694606"/>
            <a:ext cx="228968" cy="350987"/>
            <a:chOff x="-23930925" y="3149300"/>
            <a:chExt cx="192200" cy="294625"/>
          </a:xfrm>
        </p:grpSpPr>
        <p:sp>
          <p:nvSpPr>
            <p:cNvPr id="8305" name="Google Shape;8305;p78"/>
            <p:cNvSpPr/>
            <p:nvPr/>
          </p:nvSpPr>
          <p:spPr>
            <a:xfrm>
              <a:off x="-23930125" y="3149300"/>
              <a:ext cx="191400" cy="35475"/>
            </a:xfrm>
            <a:custGeom>
              <a:avLst/>
              <a:gdLst/>
              <a:ahLst/>
              <a:cxnLst/>
              <a:rect l="l" t="t" r="r" b="b"/>
              <a:pathLst>
                <a:path w="7656" h="1419" extrusionOk="0">
                  <a:moveTo>
                    <a:pt x="1040" y="1"/>
                  </a:moveTo>
                  <a:cubicBezTo>
                    <a:pt x="441" y="1"/>
                    <a:pt x="0" y="473"/>
                    <a:pt x="0" y="1040"/>
                  </a:cubicBezTo>
                  <a:lnTo>
                    <a:pt x="0" y="1418"/>
                  </a:lnTo>
                  <a:lnTo>
                    <a:pt x="7656" y="1418"/>
                  </a:lnTo>
                  <a:lnTo>
                    <a:pt x="7656" y="1040"/>
                  </a:lnTo>
                  <a:lnTo>
                    <a:pt x="7593" y="1040"/>
                  </a:lnTo>
                  <a:cubicBezTo>
                    <a:pt x="7593" y="442"/>
                    <a:pt x="7120" y="1"/>
                    <a:pt x="658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6" name="Google Shape;8306;p78"/>
            <p:cNvSpPr/>
            <p:nvPr/>
          </p:nvSpPr>
          <p:spPr>
            <a:xfrm>
              <a:off x="-23878925" y="3237525"/>
              <a:ext cx="86650" cy="86650"/>
            </a:xfrm>
            <a:custGeom>
              <a:avLst/>
              <a:gdLst/>
              <a:ahLst/>
              <a:cxnLst/>
              <a:rect l="l" t="t" r="r" b="b"/>
              <a:pathLst>
                <a:path w="3466" h="3466" extrusionOk="0">
                  <a:moveTo>
                    <a:pt x="1386" y="0"/>
                  </a:moveTo>
                  <a:lnTo>
                    <a:pt x="1386" y="1008"/>
                  </a:lnTo>
                  <a:cubicBezTo>
                    <a:pt x="1386" y="1197"/>
                    <a:pt x="1229" y="1355"/>
                    <a:pt x="1008" y="1355"/>
                  </a:cubicBezTo>
                  <a:lnTo>
                    <a:pt x="0" y="1355"/>
                  </a:lnTo>
                  <a:lnTo>
                    <a:pt x="0" y="2079"/>
                  </a:lnTo>
                  <a:lnTo>
                    <a:pt x="1008" y="2079"/>
                  </a:lnTo>
                  <a:cubicBezTo>
                    <a:pt x="1229" y="2079"/>
                    <a:pt x="1386" y="2237"/>
                    <a:pt x="1386" y="2426"/>
                  </a:cubicBezTo>
                  <a:lnTo>
                    <a:pt x="1386" y="3466"/>
                  </a:lnTo>
                  <a:lnTo>
                    <a:pt x="2079" y="3466"/>
                  </a:lnTo>
                  <a:lnTo>
                    <a:pt x="2079" y="2426"/>
                  </a:lnTo>
                  <a:cubicBezTo>
                    <a:pt x="2079" y="2237"/>
                    <a:pt x="2237" y="2079"/>
                    <a:pt x="2426" y="2079"/>
                  </a:cubicBezTo>
                  <a:lnTo>
                    <a:pt x="3466" y="2079"/>
                  </a:lnTo>
                  <a:lnTo>
                    <a:pt x="3466" y="1355"/>
                  </a:lnTo>
                  <a:lnTo>
                    <a:pt x="2426" y="1355"/>
                  </a:lnTo>
                  <a:cubicBezTo>
                    <a:pt x="2237" y="1355"/>
                    <a:pt x="2079" y="1197"/>
                    <a:pt x="2079" y="1008"/>
                  </a:cubicBezTo>
                  <a:lnTo>
                    <a:pt x="207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7" name="Google Shape;8307;p78"/>
            <p:cNvSpPr/>
            <p:nvPr/>
          </p:nvSpPr>
          <p:spPr>
            <a:xfrm>
              <a:off x="-23930925" y="3375350"/>
              <a:ext cx="190625" cy="68575"/>
            </a:xfrm>
            <a:custGeom>
              <a:avLst/>
              <a:gdLst/>
              <a:ahLst/>
              <a:cxnLst/>
              <a:rect l="l" t="t" r="r" b="b"/>
              <a:pathLst>
                <a:path w="7625" h="2743" extrusionOk="0">
                  <a:moveTo>
                    <a:pt x="4159" y="694"/>
                  </a:moveTo>
                  <a:cubicBezTo>
                    <a:pt x="4348" y="694"/>
                    <a:pt x="4506" y="851"/>
                    <a:pt x="4506" y="1040"/>
                  </a:cubicBezTo>
                  <a:cubicBezTo>
                    <a:pt x="4506" y="1261"/>
                    <a:pt x="4348" y="1418"/>
                    <a:pt x="4159" y="1418"/>
                  </a:cubicBezTo>
                  <a:lnTo>
                    <a:pt x="3466" y="1418"/>
                  </a:lnTo>
                  <a:cubicBezTo>
                    <a:pt x="3246" y="1418"/>
                    <a:pt x="3088" y="1261"/>
                    <a:pt x="3088" y="1040"/>
                  </a:cubicBezTo>
                  <a:cubicBezTo>
                    <a:pt x="3088" y="851"/>
                    <a:pt x="3246" y="694"/>
                    <a:pt x="3466" y="694"/>
                  </a:cubicBezTo>
                  <a:close/>
                  <a:moveTo>
                    <a:pt x="1" y="0"/>
                  </a:moveTo>
                  <a:lnTo>
                    <a:pt x="1" y="1733"/>
                  </a:lnTo>
                  <a:cubicBezTo>
                    <a:pt x="1" y="2300"/>
                    <a:pt x="473" y="2741"/>
                    <a:pt x="1009" y="2741"/>
                  </a:cubicBezTo>
                  <a:lnTo>
                    <a:pt x="6554" y="2741"/>
                  </a:lnTo>
                  <a:cubicBezTo>
                    <a:pt x="6573" y="2742"/>
                    <a:pt x="6592" y="2743"/>
                    <a:pt x="6610" y="2743"/>
                  </a:cubicBezTo>
                  <a:cubicBezTo>
                    <a:pt x="7182" y="2743"/>
                    <a:pt x="7625" y="2282"/>
                    <a:pt x="7625" y="1733"/>
                  </a:cubicBezTo>
                  <a:lnTo>
                    <a:pt x="76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8" name="Google Shape;8308;p78"/>
            <p:cNvSpPr/>
            <p:nvPr/>
          </p:nvSpPr>
          <p:spPr>
            <a:xfrm>
              <a:off x="-23930925" y="3202075"/>
              <a:ext cx="190625" cy="155975"/>
            </a:xfrm>
            <a:custGeom>
              <a:avLst/>
              <a:gdLst/>
              <a:ahLst/>
              <a:cxnLst/>
              <a:rect l="l" t="t" r="r" b="b"/>
              <a:pathLst>
                <a:path w="7625" h="6239" extrusionOk="0">
                  <a:moveTo>
                    <a:pt x="4506" y="693"/>
                  </a:moveTo>
                  <a:cubicBezTo>
                    <a:pt x="4727" y="693"/>
                    <a:pt x="4884" y="851"/>
                    <a:pt x="4884" y="1040"/>
                  </a:cubicBezTo>
                  <a:lnTo>
                    <a:pt x="4884" y="2080"/>
                  </a:lnTo>
                  <a:lnTo>
                    <a:pt x="5892" y="2080"/>
                  </a:lnTo>
                  <a:cubicBezTo>
                    <a:pt x="6081" y="2080"/>
                    <a:pt x="6239" y="2237"/>
                    <a:pt x="6239" y="2426"/>
                  </a:cubicBezTo>
                  <a:lnTo>
                    <a:pt x="6239" y="3812"/>
                  </a:lnTo>
                  <a:cubicBezTo>
                    <a:pt x="6239" y="4001"/>
                    <a:pt x="6081" y="4159"/>
                    <a:pt x="5892" y="4159"/>
                  </a:cubicBezTo>
                  <a:lnTo>
                    <a:pt x="4884" y="4159"/>
                  </a:lnTo>
                  <a:lnTo>
                    <a:pt x="4884" y="5199"/>
                  </a:lnTo>
                  <a:cubicBezTo>
                    <a:pt x="4884" y="5388"/>
                    <a:pt x="4727" y="5545"/>
                    <a:pt x="4506" y="5545"/>
                  </a:cubicBezTo>
                  <a:lnTo>
                    <a:pt x="3151" y="5545"/>
                  </a:lnTo>
                  <a:cubicBezTo>
                    <a:pt x="2931" y="5545"/>
                    <a:pt x="2773" y="5388"/>
                    <a:pt x="2773" y="5199"/>
                  </a:cubicBezTo>
                  <a:lnTo>
                    <a:pt x="2773" y="4159"/>
                  </a:lnTo>
                  <a:lnTo>
                    <a:pt x="1765" y="4159"/>
                  </a:lnTo>
                  <a:cubicBezTo>
                    <a:pt x="1576" y="4159"/>
                    <a:pt x="1419" y="4001"/>
                    <a:pt x="1419" y="3812"/>
                  </a:cubicBezTo>
                  <a:lnTo>
                    <a:pt x="1419" y="2426"/>
                  </a:lnTo>
                  <a:cubicBezTo>
                    <a:pt x="1419" y="2237"/>
                    <a:pt x="1576" y="2080"/>
                    <a:pt x="1765" y="2080"/>
                  </a:cubicBezTo>
                  <a:lnTo>
                    <a:pt x="2773" y="2080"/>
                  </a:lnTo>
                  <a:lnTo>
                    <a:pt x="2773" y="1040"/>
                  </a:lnTo>
                  <a:cubicBezTo>
                    <a:pt x="2773" y="851"/>
                    <a:pt x="2931" y="693"/>
                    <a:pt x="3151" y="693"/>
                  </a:cubicBezTo>
                  <a:close/>
                  <a:moveTo>
                    <a:pt x="1" y="0"/>
                  </a:moveTo>
                  <a:lnTo>
                    <a:pt x="1" y="6238"/>
                  </a:lnTo>
                  <a:lnTo>
                    <a:pt x="7625" y="6238"/>
                  </a:lnTo>
                  <a:lnTo>
                    <a:pt x="76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09" name="Google Shape;8309;p78"/>
          <p:cNvGrpSpPr/>
          <p:nvPr/>
        </p:nvGrpSpPr>
        <p:grpSpPr>
          <a:xfrm>
            <a:off x="6659232" y="3173090"/>
            <a:ext cx="315307" cy="351910"/>
            <a:chOff x="-23962425" y="3519475"/>
            <a:chExt cx="264675" cy="295400"/>
          </a:xfrm>
        </p:grpSpPr>
        <p:sp>
          <p:nvSpPr>
            <p:cNvPr id="8310" name="Google Shape;8310;p78"/>
            <p:cNvSpPr/>
            <p:nvPr/>
          </p:nvSpPr>
          <p:spPr>
            <a:xfrm>
              <a:off x="-23961625" y="3580925"/>
              <a:ext cx="263875" cy="233950"/>
            </a:xfrm>
            <a:custGeom>
              <a:avLst/>
              <a:gdLst/>
              <a:ahLst/>
              <a:cxnLst/>
              <a:rect l="l" t="t" r="r" b="b"/>
              <a:pathLst>
                <a:path w="10555" h="9358" extrusionOk="0">
                  <a:moveTo>
                    <a:pt x="1701" y="3119"/>
                  </a:moveTo>
                  <a:cubicBezTo>
                    <a:pt x="1890" y="3119"/>
                    <a:pt x="2048" y="3277"/>
                    <a:pt x="2048" y="3466"/>
                  </a:cubicBezTo>
                  <a:lnTo>
                    <a:pt x="2048" y="4159"/>
                  </a:lnTo>
                  <a:cubicBezTo>
                    <a:pt x="2048" y="4379"/>
                    <a:pt x="2205" y="4537"/>
                    <a:pt x="2394" y="4537"/>
                  </a:cubicBezTo>
                  <a:lnTo>
                    <a:pt x="3119" y="4537"/>
                  </a:lnTo>
                  <a:cubicBezTo>
                    <a:pt x="3308" y="4537"/>
                    <a:pt x="3466" y="4663"/>
                    <a:pt x="3466" y="4883"/>
                  </a:cubicBezTo>
                  <a:cubicBezTo>
                    <a:pt x="3466" y="5072"/>
                    <a:pt x="3308" y="5230"/>
                    <a:pt x="3119" y="5230"/>
                  </a:cubicBezTo>
                  <a:lnTo>
                    <a:pt x="2394" y="5230"/>
                  </a:lnTo>
                  <a:cubicBezTo>
                    <a:pt x="1796" y="5198"/>
                    <a:pt x="1323" y="4726"/>
                    <a:pt x="1323" y="4159"/>
                  </a:cubicBezTo>
                  <a:lnTo>
                    <a:pt x="1323" y="3466"/>
                  </a:lnTo>
                  <a:cubicBezTo>
                    <a:pt x="1323" y="3277"/>
                    <a:pt x="1512" y="3119"/>
                    <a:pt x="1701" y="3119"/>
                  </a:cubicBezTo>
                  <a:close/>
                  <a:moveTo>
                    <a:pt x="3781" y="6585"/>
                  </a:moveTo>
                  <a:lnTo>
                    <a:pt x="3781" y="6931"/>
                  </a:lnTo>
                  <a:cubicBezTo>
                    <a:pt x="3781" y="7120"/>
                    <a:pt x="3623" y="7278"/>
                    <a:pt x="3434" y="7278"/>
                  </a:cubicBezTo>
                  <a:cubicBezTo>
                    <a:pt x="3214" y="7278"/>
                    <a:pt x="3056" y="7120"/>
                    <a:pt x="3056" y="6931"/>
                  </a:cubicBezTo>
                  <a:lnTo>
                    <a:pt x="3056" y="6585"/>
                  </a:lnTo>
                  <a:close/>
                  <a:moveTo>
                    <a:pt x="6900" y="0"/>
                  </a:moveTo>
                  <a:cubicBezTo>
                    <a:pt x="5986" y="0"/>
                    <a:pt x="5293" y="693"/>
                    <a:pt x="5293" y="1607"/>
                  </a:cubicBezTo>
                  <a:cubicBezTo>
                    <a:pt x="5293" y="2363"/>
                    <a:pt x="5765" y="2741"/>
                    <a:pt x="6238" y="3182"/>
                  </a:cubicBezTo>
                  <a:lnTo>
                    <a:pt x="7561" y="4379"/>
                  </a:lnTo>
                  <a:lnTo>
                    <a:pt x="7561" y="7624"/>
                  </a:lnTo>
                  <a:cubicBezTo>
                    <a:pt x="7561" y="8223"/>
                    <a:pt x="7089" y="8664"/>
                    <a:pt x="6553" y="8664"/>
                  </a:cubicBezTo>
                  <a:lnTo>
                    <a:pt x="4820" y="8664"/>
                  </a:lnTo>
                  <a:cubicBezTo>
                    <a:pt x="4348" y="8664"/>
                    <a:pt x="3938" y="8349"/>
                    <a:pt x="3812" y="7876"/>
                  </a:cubicBezTo>
                  <a:cubicBezTo>
                    <a:pt x="4222" y="7719"/>
                    <a:pt x="4505" y="7372"/>
                    <a:pt x="4505" y="6931"/>
                  </a:cubicBezTo>
                  <a:lnTo>
                    <a:pt x="4505" y="6585"/>
                  </a:lnTo>
                  <a:lnTo>
                    <a:pt x="5198" y="6585"/>
                  </a:lnTo>
                  <a:cubicBezTo>
                    <a:pt x="6144" y="6585"/>
                    <a:pt x="6931" y="5797"/>
                    <a:pt x="6931" y="4852"/>
                  </a:cubicBezTo>
                  <a:lnTo>
                    <a:pt x="6931" y="4631"/>
                  </a:lnTo>
                  <a:lnTo>
                    <a:pt x="5829" y="3686"/>
                  </a:lnTo>
                  <a:cubicBezTo>
                    <a:pt x="5671" y="3529"/>
                    <a:pt x="5482" y="3371"/>
                    <a:pt x="5293" y="3182"/>
                  </a:cubicBezTo>
                  <a:cubicBezTo>
                    <a:pt x="4568" y="3151"/>
                    <a:pt x="3875" y="2899"/>
                    <a:pt x="3182" y="2332"/>
                  </a:cubicBezTo>
                  <a:cubicBezTo>
                    <a:pt x="2720" y="1911"/>
                    <a:pt x="1880" y="1701"/>
                    <a:pt x="1091" y="1701"/>
                  </a:cubicBezTo>
                  <a:cubicBezTo>
                    <a:pt x="697" y="1701"/>
                    <a:pt x="315" y="1754"/>
                    <a:pt x="0" y="1859"/>
                  </a:cubicBezTo>
                  <a:lnTo>
                    <a:pt x="0" y="4883"/>
                  </a:lnTo>
                  <a:cubicBezTo>
                    <a:pt x="0" y="5829"/>
                    <a:pt x="788" y="6616"/>
                    <a:pt x="1733" y="6616"/>
                  </a:cubicBezTo>
                  <a:lnTo>
                    <a:pt x="2457" y="6616"/>
                  </a:lnTo>
                  <a:lnTo>
                    <a:pt x="2457" y="6963"/>
                  </a:lnTo>
                  <a:cubicBezTo>
                    <a:pt x="2394" y="7404"/>
                    <a:pt x="2678" y="7782"/>
                    <a:pt x="3119" y="7908"/>
                  </a:cubicBezTo>
                  <a:cubicBezTo>
                    <a:pt x="3277" y="8727"/>
                    <a:pt x="3970" y="9357"/>
                    <a:pt x="4820" y="9357"/>
                  </a:cubicBezTo>
                  <a:lnTo>
                    <a:pt x="6553" y="9357"/>
                  </a:lnTo>
                  <a:cubicBezTo>
                    <a:pt x="7498" y="9357"/>
                    <a:pt x="8286" y="8569"/>
                    <a:pt x="8286" y="7624"/>
                  </a:cubicBezTo>
                  <a:lnTo>
                    <a:pt x="8286" y="4379"/>
                  </a:lnTo>
                  <a:cubicBezTo>
                    <a:pt x="9294" y="3497"/>
                    <a:pt x="9546" y="3277"/>
                    <a:pt x="9546" y="3277"/>
                  </a:cubicBezTo>
                  <a:cubicBezTo>
                    <a:pt x="9987" y="2867"/>
                    <a:pt x="10554" y="2395"/>
                    <a:pt x="10554" y="1607"/>
                  </a:cubicBezTo>
                  <a:cubicBezTo>
                    <a:pt x="10554" y="693"/>
                    <a:pt x="9830" y="0"/>
                    <a:pt x="8948" y="0"/>
                  </a:cubicBezTo>
                  <a:cubicBezTo>
                    <a:pt x="8538" y="0"/>
                    <a:pt x="8191" y="126"/>
                    <a:pt x="7908" y="347"/>
                  </a:cubicBezTo>
                  <a:cubicBezTo>
                    <a:pt x="7656" y="95"/>
                    <a:pt x="7278" y="0"/>
                    <a:pt x="690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1" name="Google Shape;8311;p78"/>
            <p:cNvSpPr/>
            <p:nvPr/>
          </p:nvSpPr>
          <p:spPr>
            <a:xfrm>
              <a:off x="-23962425" y="3519475"/>
              <a:ext cx="158350" cy="122125"/>
            </a:xfrm>
            <a:custGeom>
              <a:avLst/>
              <a:gdLst/>
              <a:ahLst/>
              <a:cxnLst/>
              <a:rect l="l" t="t" r="r" b="b"/>
              <a:pathLst>
                <a:path w="6334" h="4885" extrusionOk="0">
                  <a:moveTo>
                    <a:pt x="3844" y="631"/>
                  </a:moveTo>
                  <a:cubicBezTo>
                    <a:pt x="4065" y="631"/>
                    <a:pt x="4222" y="788"/>
                    <a:pt x="4222" y="1009"/>
                  </a:cubicBezTo>
                  <a:lnTo>
                    <a:pt x="4222" y="1387"/>
                  </a:lnTo>
                  <a:lnTo>
                    <a:pt x="2773" y="1387"/>
                  </a:lnTo>
                  <a:lnTo>
                    <a:pt x="2773" y="1009"/>
                  </a:lnTo>
                  <a:cubicBezTo>
                    <a:pt x="2773" y="788"/>
                    <a:pt x="2931" y="631"/>
                    <a:pt x="3151" y="631"/>
                  </a:cubicBezTo>
                  <a:close/>
                  <a:moveTo>
                    <a:pt x="3088" y="1"/>
                  </a:moveTo>
                  <a:cubicBezTo>
                    <a:pt x="2521" y="1"/>
                    <a:pt x="2080" y="473"/>
                    <a:pt x="2080" y="1040"/>
                  </a:cubicBezTo>
                  <a:lnTo>
                    <a:pt x="2080" y="1419"/>
                  </a:lnTo>
                  <a:lnTo>
                    <a:pt x="1733" y="1419"/>
                  </a:lnTo>
                  <a:cubicBezTo>
                    <a:pt x="788" y="1419"/>
                    <a:pt x="1" y="2206"/>
                    <a:pt x="1" y="3151"/>
                  </a:cubicBezTo>
                  <a:lnTo>
                    <a:pt x="1" y="3592"/>
                  </a:lnTo>
                  <a:cubicBezTo>
                    <a:pt x="332" y="3503"/>
                    <a:pt x="705" y="3459"/>
                    <a:pt x="1087" y="3459"/>
                  </a:cubicBezTo>
                  <a:cubicBezTo>
                    <a:pt x="2048" y="3459"/>
                    <a:pt x="3069" y="3736"/>
                    <a:pt x="3655" y="4254"/>
                  </a:cubicBezTo>
                  <a:cubicBezTo>
                    <a:pt x="4002" y="4569"/>
                    <a:pt x="4411" y="4758"/>
                    <a:pt x="4789" y="4884"/>
                  </a:cubicBezTo>
                  <a:cubicBezTo>
                    <a:pt x="4726" y="4664"/>
                    <a:pt x="4632" y="4380"/>
                    <a:pt x="4632" y="4096"/>
                  </a:cubicBezTo>
                  <a:cubicBezTo>
                    <a:pt x="4632" y="2994"/>
                    <a:pt x="5356" y="2112"/>
                    <a:pt x="6333" y="1860"/>
                  </a:cubicBezTo>
                  <a:cubicBezTo>
                    <a:pt x="6018" y="1576"/>
                    <a:pt x="5608" y="1419"/>
                    <a:pt x="5199" y="1419"/>
                  </a:cubicBezTo>
                  <a:lnTo>
                    <a:pt x="4821" y="1419"/>
                  </a:lnTo>
                  <a:lnTo>
                    <a:pt x="4821" y="1040"/>
                  </a:lnTo>
                  <a:cubicBezTo>
                    <a:pt x="4821" y="442"/>
                    <a:pt x="4348" y="1"/>
                    <a:pt x="381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12" name="Google Shape;8312;p78"/>
          <p:cNvSpPr/>
          <p:nvPr/>
        </p:nvSpPr>
        <p:spPr>
          <a:xfrm>
            <a:off x="6629668" y="3626801"/>
            <a:ext cx="375349" cy="344435"/>
          </a:xfrm>
          <a:custGeom>
            <a:avLst/>
            <a:gdLst/>
            <a:ahLst/>
            <a:cxnLst/>
            <a:rect l="l" t="t" r="r" b="b"/>
            <a:pathLst>
              <a:path w="12603" h="11565" extrusionOk="0">
                <a:moveTo>
                  <a:pt x="9200" y="822"/>
                </a:moveTo>
                <a:lnTo>
                  <a:pt x="11311" y="2933"/>
                </a:lnTo>
                <a:cubicBezTo>
                  <a:pt x="11279" y="3185"/>
                  <a:pt x="11185" y="3437"/>
                  <a:pt x="11090" y="3689"/>
                </a:cubicBezTo>
                <a:lnTo>
                  <a:pt x="8444" y="1074"/>
                </a:lnTo>
                <a:cubicBezTo>
                  <a:pt x="8664" y="948"/>
                  <a:pt x="8916" y="853"/>
                  <a:pt x="9200" y="822"/>
                </a:cubicBezTo>
                <a:close/>
                <a:moveTo>
                  <a:pt x="7814" y="1389"/>
                </a:moveTo>
                <a:lnTo>
                  <a:pt x="10712" y="4287"/>
                </a:lnTo>
                <a:cubicBezTo>
                  <a:pt x="10649" y="4413"/>
                  <a:pt x="10555" y="4476"/>
                  <a:pt x="10492" y="4571"/>
                </a:cubicBezTo>
                <a:cubicBezTo>
                  <a:pt x="10397" y="4634"/>
                  <a:pt x="10334" y="4728"/>
                  <a:pt x="10208" y="4791"/>
                </a:cubicBezTo>
                <a:lnTo>
                  <a:pt x="7310" y="1893"/>
                </a:lnTo>
                <a:cubicBezTo>
                  <a:pt x="7373" y="1798"/>
                  <a:pt x="7467" y="1704"/>
                  <a:pt x="7530" y="1609"/>
                </a:cubicBezTo>
                <a:cubicBezTo>
                  <a:pt x="7625" y="1546"/>
                  <a:pt x="7688" y="1452"/>
                  <a:pt x="7814" y="1389"/>
                </a:cubicBezTo>
                <a:close/>
                <a:moveTo>
                  <a:pt x="6994" y="2523"/>
                </a:moveTo>
                <a:lnTo>
                  <a:pt x="9609" y="5169"/>
                </a:lnTo>
                <a:cubicBezTo>
                  <a:pt x="9389" y="5264"/>
                  <a:pt x="9105" y="5327"/>
                  <a:pt x="8885" y="5390"/>
                </a:cubicBezTo>
                <a:lnTo>
                  <a:pt x="6742" y="3279"/>
                </a:lnTo>
                <a:cubicBezTo>
                  <a:pt x="6774" y="3027"/>
                  <a:pt x="6868" y="2743"/>
                  <a:pt x="6994" y="2523"/>
                </a:cubicBezTo>
                <a:close/>
                <a:moveTo>
                  <a:pt x="3812" y="6209"/>
                </a:moveTo>
                <a:lnTo>
                  <a:pt x="5923" y="8351"/>
                </a:lnTo>
                <a:cubicBezTo>
                  <a:pt x="5892" y="8572"/>
                  <a:pt x="5797" y="8855"/>
                  <a:pt x="5671" y="9107"/>
                </a:cubicBezTo>
                <a:lnTo>
                  <a:pt x="3056" y="6461"/>
                </a:lnTo>
                <a:cubicBezTo>
                  <a:pt x="3277" y="6335"/>
                  <a:pt x="3560" y="6272"/>
                  <a:pt x="3812" y="6209"/>
                </a:cubicBezTo>
                <a:close/>
                <a:moveTo>
                  <a:pt x="2426" y="6776"/>
                </a:moveTo>
                <a:lnTo>
                  <a:pt x="5325" y="9675"/>
                </a:lnTo>
                <a:cubicBezTo>
                  <a:pt x="5262" y="9801"/>
                  <a:pt x="5167" y="9895"/>
                  <a:pt x="5104" y="9958"/>
                </a:cubicBezTo>
                <a:cubicBezTo>
                  <a:pt x="5010" y="10053"/>
                  <a:pt x="4947" y="10116"/>
                  <a:pt x="4821" y="10210"/>
                </a:cubicBezTo>
                <a:lnTo>
                  <a:pt x="1891" y="7280"/>
                </a:lnTo>
                <a:cubicBezTo>
                  <a:pt x="1985" y="7217"/>
                  <a:pt x="2080" y="7091"/>
                  <a:pt x="2143" y="6997"/>
                </a:cubicBezTo>
                <a:cubicBezTo>
                  <a:pt x="2206" y="6934"/>
                  <a:pt x="2300" y="6839"/>
                  <a:pt x="2426" y="6776"/>
                </a:cubicBezTo>
                <a:close/>
                <a:moveTo>
                  <a:pt x="1576" y="7910"/>
                </a:moveTo>
                <a:lnTo>
                  <a:pt x="4222" y="10557"/>
                </a:lnTo>
                <a:cubicBezTo>
                  <a:pt x="4002" y="10620"/>
                  <a:pt x="3718" y="10714"/>
                  <a:pt x="3466" y="10777"/>
                </a:cubicBezTo>
                <a:lnTo>
                  <a:pt x="1355" y="8666"/>
                </a:lnTo>
                <a:cubicBezTo>
                  <a:pt x="1387" y="8414"/>
                  <a:pt x="1481" y="8162"/>
                  <a:pt x="1576" y="7910"/>
                </a:cubicBezTo>
                <a:close/>
                <a:moveTo>
                  <a:pt x="10602" y="0"/>
                </a:moveTo>
                <a:cubicBezTo>
                  <a:pt x="9383" y="0"/>
                  <a:pt x="7954" y="274"/>
                  <a:pt x="7089" y="1168"/>
                </a:cubicBezTo>
                <a:cubicBezTo>
                  <a:pt x="6207" y="2082"/>
                  <a:pt x="5923" y="3500"/>
                  <a:pt x="5923" y="4728"/>
                </a:cubicBezTo>
                <a:cubicBezTo>
                  <a:pt x="6238" y="4760"/>
                  <a:pt x="6459" y="4791"/>
                  <a:pt x="6522" y="4791"/>
                </a:cubicBezTo>
                <a:lnTo>
                  <a:pt x="6585" y="4791"/>
                </a:lnTo>
                <a:lnTo>
                  <a:pt x="6585" y="4130"/>
                </a:lnTo>
                <a:lnTo>
                  <a:pt x="7971" y="5516"/>
                </a:lnTo>
                <a:cubicBezTo>
                  <a:pt x="7751" y="5532"/>
                  <a:pt x="7540" y="5538"/>
                  <a:pt x="7348" y="5538"/>
                </a:cubicBezTo>
                <a:cubicBezTo>
                  <a:pt x="6772" y="5538"/>
                  <a:pt x="6364" y="5484"/>
                  <a:pt x="6364" y="5484"/>
                </a:cubicBezTo>
                <a:cubicBezTo>
                  <a:pt x="6314" y="5459"/>
                  <a:pt x="5810" y="5369"/>
                  <a:pt x="5121" y="5369"/>
                </a:cubicBezTo>
                <a:cubicBezTo>
                  <a:pt x="4077" y="5369"/>
                  <a:pt x="2606" y="5575"/>
                  <a:pt x="1639" y="6524"/>
                </a:cubicBezTo>
                <a:cubicBezTo>
                  <a:pt x="0" y="8162"/>
                  <a:pt x="536" y="11155"/>
                  <a:pt x="567" y="11250"/>
                </a:cubicBezTo>
                <a:cubicBezTo>
                  <a:pt x="599" y="11407"/>
                  <a:pt x="725" y="11533"/>
                  <a:pt x="914" y="11533"/>
                </a:cubicBezTo>
                <a:lnTo>
                  <a:pt x="1009" y="11533"/>
                </a:lnTo>
                <a:cubicBezTo>
                  <a:pt x="1198" y="11502"/>
                  <a:pt x="1324" y="11344"/>
                  <a:pt x="1261" y="11155"/>
                </a:cubicBezTo>
                <a:cubicBezTo>
                  <a:pt x="1261" y="11155"/>
                  <a:pt x="1166" y="10399"/>
                  <a:pt x="1229" y="9517"/>
                </a:cubicBezTo>
                <a:lnTo>
                  <a:pt x="1229" y="9517"/>
                </a:lnTo>
                <a:lnTo>
                  <a:pt x="2615" y="10903"/>
                </a:lnTo>
                <a:cubicBezTo>
                  <a:pt x="2447" y="10903"/>
                  <a:pt x="2293" y="10917"/>
                  <a:pt x="2153" y="10917"/>
                </a:cubicBezTo>
                <a:cubicBezTo>
                  <a:pt x="2083" y="10917"/>
                  <a:pt x="2017" y="10914"/>
                  <a:pt x="1954" y="10903"/>
                </a:cubicBezTo>
                <a:lnTo>
                  <a:pt x="1954" y="10966"/>
                </a:lnTo>
                <a:cubicBezTo>
                  <a:pt x="1985" y="11187"/>
                  <a:pt x="1954" y="11407"/>
                  <a:pt x="1859" y="11565"/>
                </a:cubicBezTo>
                <a:lnTo>
                  <a:pt x="2048" y="11565"/>
                </a:lnTo>
                <a:cubicBezTo>
                  <a:pt x="3277" y="11565"/>
                  <a:pt x="4695" y="11281"/>
                  <a:pt x="5577" y="10399"/>
                </a:cubicBezTo>
                <a:cubicBezTo>
                  <a:pt x="6427" y="9517"/>
                  <a:pt x="6742" y="8068"/>
                  <a:pt x="6742" y="6839"/>
                </a:cubicBezTo>
                <a:cubicBezTo>
                  <a:pt x="6396" y="6808"/>
                  <a:pt x="6144" y="6776"/>
                  <a:pt x="6112" y="6776"/>
                </a:cubicBezTo>
                <a:lnTo>
                  <a:pt x="6049" y="6776"/>
                </a:lnTo>
                <a:lnTo>
                  <a:pt x="6049" y="7438"/>
                </a:lnTo>
                <a:lnTo>
                  <a:pt x="4663" y="6051"/>
                </a:lnTo>
                <a:cubicBezTo>
                  <a:pt x="4876" y="6036"/>
                  <a:pt x="5083" y="6030"/>
                  <a:pt x="5273" y="6030"/>
                </a:cubicBezTo>
                <a:cubicBezTo>
                  <a:pt x="5845" y="6030"/>
                  <a:pt x="6270" y="6083"/>
                  <a:pt x="6270" y="6083"/>
                </a:cubicBezTo>
                <a:cubicBezTo>
                  <a:pt x="6301" y="6083"/>
                  <a:pt x="6837" y="6178"/>
                  <a:pt x="7499" y="6178"/>
                </a:cubicBezTo>
                <a:cubicBezTo>
                  <a:pt x="8727" y="6178"/>
                  <a:pt x="10145" y="5862"/>
                  <a:pt x="10996" y="4980"/>
                </a:cubicBezTo>
                <a:cubicBezTo>
                  <a:pt x="12602" y="3374"/>
                  <a:pt x="12098" y="381"/>
                  <a:pt x="12067" y="255"/>
                </a:cubicBezTo>
                <a:cubicBezTo>
                  <a:pt x="12035" y="160"/>
                  <a:pt x="11878" y="34"/>
                  <a:pt x="11657" y="34"/>
                </a:cubicBezTo>
                <a:cubicBezTo>
                  <a:pt x="11468" y="66"/>
                  <a:pt x="11342" y="223"/>
                  <a:pt x="11405" y="444"/>
                </a:cubicBezTo>
                <a:cubicBezTo>
                  <a:pt x="11405" y="444"/>
                  <a:pt x="11531" y="1168"/>
                  <a:pt x="11437" y="2050"/>
                </a:cubicBezTo>
                <a:lnTo>
                  <a:pt x="10050" y="664"/>
                </a:lnTo>
                <a:cubicBezTo>
                  <a:pt x="10218" y="664"/>
                  <a:pt x="10373" y="650"/>
                  <a:pt x="10513" y="650"/>
                </a:cubicBezTo>
                <a:cubicBezTo>
                  <a:pt x="10583" y="650"/>
                  <a:pt x="10649" y="654"/>
                  <a:pt x="10712" y="664"/>
                </a:cubicBezTo>
                <a:lnTo>
                  <a:pt x="10712" y="601"/>
                </a:lnTo>
                <a:cubicBezTo>
                  <a:pt x="10681" y="381"/>
                  <a:pt x="10712" y="160"/>
                  <a:pt x="10807" y="3"/>
                </a:cubicBezTo>
                <a:cubicBezTo>
                  <a:pt x="10739" y="1"/>
                  <a:pt x="10671" y="0"/>
                  <a:pt x="1060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13" name="Google Shape;8313;p78"/>
          <p:cNvGrpSpPr/>
          <p:nvPr/>
        </p:nvGrpSpPr>
        <p:grpSpPr>
          <a:xfrm>
            <a:off x="8037908" y="3623134"/>
            <a:ext cx="239302" cy="351880"/>
            <a:chOff x="-22788075" y="3904625"/>
            <a:chExt cx="200875" cy="295375"/>
          </a:xfrm>
        </p:grpSpPr>
        <p:sp>
          <p:nvSpPr>
            <p:cNvPr id="8314" name="Google Shape;8314;p78"/>
            <p:cNvSpPr/>
            <p:nvPr/>
          </p:nvSpPr>
          <p:spPr>
            <a:xfrm>
              <a:off x="-22775475" y="4165325"/>
              <a:ext cx="65400" cy="34675"/>
            </a:xfrm>
            <a:custGeom>
              <a:avLst/>
              <a:gdLst/>
              <a:ahLst/>
              <a:cxnLst/>
              <a:rect l="l" t="t" r="r" b="b"/>
              <a:pathLst>
                <a:path w="2616" h="1387" extrusionOk="0">
                  <a:moveTo>
                    <a:pt x="32" y="1"/>
                  </a:moveTo>
                  <a:cubicBezTo>
                    <a:pt x="1" y="883"/>
                    <a:pt x="631" y="1387"/>
                    <a:pt x="1292" y="1387"/>
                  </a:cubicBezTo>
                  <a:cubicBezTo>
                    <a:pt x="1985" y="1387"/>
                    <a:pt x="2615" y="851"/>
                    <a:pt x="255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5" name="Google Shape;8315;p78"/>
            <p:cNvSpPr/>
            <p:nvPr/>
          </p:nvSpPr>
          <p:spPr>
            <a:xfrm>
              <a:off x="-22669150" y="3904725"/>
              <a:ext cx="81950" cy="244100"/>
            </a:xfrm>
            <a:custGeom>
              <a:avLst/>
              <a:gdLst/>
              <a:ahLst/>
              <a:cxnLst/>
              <a:rect l="l" t="t" r="r" b="b"/>
              <a:pathLst>
                <a:path w="3278" h="9764" extrusionOk="0">
                  <a:moveTo>
                    <a:pt x="1198" y="5541"/>
                  </a:moveTo>
                  <a:cubicBezTo>
                    <a:pt x="1387" y="5604"/>
                    <a:pt x="1544" y="5699"/>
                    <a:pt x="1544" y="5888"/>
                  </a:cubicBezTo>
                  <a:lnTo>
                    <a:pt x="1576" y="6266"/>
                  </a:lnTo>
                  <a:lnTo>
                    <a:pt x="788" y="6266"/>
                  </a:lnTo>
                  <a:lnTo>
                    <a:pt x="788" y="5888"/>
                  </a:lnTo>
                  <a:cubicBezTo>
                    <a:pt x="788" y="5699"/>
                    <a:pt x="946" y="5541"/>
                    <a:pt x="1198" y="5541"/>
                  </a:cubicBezTo>
                  <a:close/>
                  <a:moveTo>
                    <a:pt x="2885" y="0"/>
                  </a:moveTo>
                  <a:cubicBezTo>
                    <a:pt x="2798" y="0"/>
                    <a:pt x="2714" y="40"/>
                    <a:pt x="2647" y="123"/>
                  </a:cubicBezTo>
                  <a:lnTo>
                    <a:pt x="914" y="2202"/>
                  </a:lnTo>
                  <a:cubicBezTo>
                    <a:pt x="883" y="2296"/>
                    <a:pt x="820" y="2360"/>
                    <a:pt x="820" y="2454"/>
                  </a:cubicBezTo>
                  <a:lnTo>
                    <a:pt x="820" y="4974"/>
                  </a:lnTo>
                  <a:cubicBezTo>
                    <a:pt x="442" y="5069"/>
                    <a:pt x="127" y="5478"/>
                    <a:pt x="127" y="5920"/>
                  </a:cubicBezTo>
                  <a:lnTo>
                    <a:pt x="1" y="9763"/>
                  </a:lnTo>
                  <a:lnTo>
                    <a:pt x="2458" y="9763"/>
                  </a:lnTo>
                  <a:lnTo>
                    <a:pt x="2238" y="5857"/>
                  </a:lnTo>
                  <a:cubicBezTo>
                    <a:pt x="2206" y="5447"/>
                    <a:pt x="1923" y="5069"/>
                    <a:pt x="1513" y="4974"/>
                  </a:cubicBezTo>
                  <a:lnTo>
                    <a:pt x="1513" y="2549"/>
                  </a:lnTo>
                  <a:lnTo>
                    <a:pt x="3151" y="595"/>
                  </a:lnTo>
                  <a:cubicBezTo>
                    <a:pt x="3277" y="375"/>
                    <a:pt x="3277" y="186"/>
                    <a:pt x="3120" y="91"/>
                  </a:cubicBezTo>
                  <a:cubicBezTo>
                    <a:pt x="3045" y="32"/>
                    <a:pt x="2964" y="0"/>
                    <a:pt x="288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6" name="Google Shape;8316;p78"/>
            <p:cNvSpPr/>
            <p:nvPr/>
          </p:nvSpPr>
          <p:spPr>
            <a:xfrm>
              <a:off x="-22788075" y="3904625"/>
              <a:ext cx="87450" cy="244200"/>
            </a:xfrm>
            <a:custGeom>
              <a:avLst/>
              <a:gdLst/>
              <a:ahLst/>
              <a:cxnLst/>
              <a:rect l="l" t="t" r="r" b="b"/>
              <a:pathLst>
                <a:path w="3498" h="9768" extrusionOk="0">
                  <a:moveTo>
                    <a:pt x="1733" y="1355"/>
                  </a:moveTo>
                  <a:cubicBezTo>
                    <a:pt x="1922" y="1355"/>
                    <a:pt x="2080" y="1513"/>
                    <a:pt x="2080" y="1702"/>
                  </a:cubicBezTo>
                  <a:cubicBezTo>
                    <a:pt x="2080" y="1922"/>
                    <a:pt x="1922" y="2048"/>
                    <a:pt x="1733" y="2048"/>
                  </a:cubicBezTo>
                  <a:cubicBezTo>
                    <a:pt x="1544" y="2048"/>
                    <a:pt x="1387" y="1891"/>
                    <a:pt x="1387" y="1702"/>
                  </a:cubicBezTo>
                  <a:cubicBezTo>
                    <a:pt x="1387" y="1513"/>
                    <a:pt x="1544" y="1355"/>
                    <a:pt x="1733" y="1355"/>
                  </a:cubicBezTo>
                  <a:close/>
                  <a:moveTo>
                    <a:pt x="1765" y="5545"/>
                  </a:moveTo>
                  <a:cubicBezTo>
                    <a:pt x="1954" y="5608"/>
                    <a:pt x="2111" y="5703"/>
                    <a:pt x="2111" y="5892"/>
                  </a:cubicBezTo>
                  <a:lnTo>
                    <a:pt x="2174" y="6270"/>
                  </a:lnTo>
                  <a:lnTo>
                    <a:pt x="1387" y="6270"/>
                  </a:lnTo>
                  <a:lnTo>
                    <a:pt x="1387" y="5892"/>
                  </a:lnTo>
                  <a:cubicBezTo>
                    <a:pt x="1387" y="5703"/>
                    <a:pt x="1544" y="5545"/>
                    <a:pt x="1765" y="5545"/>
                  </a:cubicBezTo>
                  <a:close/>
                  <a:moveTo>
                    <a:pt x="1733" y="1"/>
                  </a:moveTo>
                  <a:cubicBezTo>
                    <a:pt x="788" y="1"/>
                    <a:pt x="0" y="788"/>
                    <a:pt x="0" y="1733"/>
                  </a:cubicBezTo>
                  <a:cubicBezTo>
                    <a:pt x="0" y="2553"/>
                    <a:pt x="599" y="3277"/>
                    <a:pt x="1387" y="3435"/>
                  </a:cubicBezTo>
                  <a:lnTo>
                    <a:pt x="1387" y="4947"/>
                  </a:lnTo>
                  <a:cubicBezTo>
                    <a:pt x="977" y="5073"/>
                    <a:pt x="662" y="5482"/>
                    <a:pt x="662" y="5892"/>
                  </a:cubicBezTo>
                  <a:lnTo>
                    <a:pt x="536" y="9767"/>
                  </a:lnTo>
                  <a:lnTo>
                    <a:pt x="2993" y="9767"/>
                  </a:lnTo>
                  <a:lnTo>
                    <a:pt x="2804" y="5861"/>
                  </a:lnTo>
                  <a:cubicBezTo>
                    <a:pt x="2741" y="5419"/>
                    <a:pt x="2489" y="5073"/>
                    <a:pt x="2048" y="4947"/>
                  </a:cubicBezTo>
                  <a:lnTo>
                    <a:pt x="2048" y="3435"/>
                  </a:lnTo>
                  <a:cubicBezTo>
                    <a:pt x="2836" y="3277"/>
                    <a:pt x="3435" y="2553"/>
                    <a:pt x="3435" y="1733"/>
                  </a:cubicBezTo>
                  <a:cubicBezTo>
                    <a:pt x="3498" y="757"/>
                    <a:pt x="2710"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7" name="Google Shape;8317;p78"/>
            <p:cNvSpPr/>
            <p:nvPr/>
          </p:nvSpPr>
          <p:spPr>
            <a:xfrm>
              <a:off x="-22670725" y="4165325"/>
              <a:ext cx="64625" cy="34675"/>
            </a:xfrm>
            <a:custGeom>
              <a:avLst/>
              <a:gdLst/>
              <a:ahLst/>
              <a:cxnLst/>
              <a:rect l="l" t="t" r="r" b="b"/>
              <a:pathLst>
                <a:path w="2585" h="1387" extrusionOk="0">
                  <a:moveTo>
                    <a:pt x="32" y="1"/>
                  </a:moveTo>
                  <a:cubicBezTo>
                    <a:pt x="1" y="883"/>
                    <a:pt x="631" y="1387"/>
                    <a:pt x="1292" y="1387"/>
                  </a:cubicBezTo>
                  <a:cubicBezTo>
                    <a:pt x="1954" y="1387"/>
                    <a:pt x="2584" y="851"/>
                    <a:pt x="255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8" name="Google Shape;8318;p78"/>
          <p:cNvGrpSpPr/>
          <p:nvPr/>
        </p:nvGrpSpPr>
        <p:grpSpPr>
          <a:xfrm>
            <a:off x="6193206" y="1306499"/>
            <a:ext cx="354710" cy="352803"/>
            <a:chOff x="-27351575" y="3175300"/>
            <a:chExt cx="297750" cy="296150"/>
          </a:xfrm>
        </p:grpSpPr>
        <p:sp>
          <p:nvSpPr>
            <p:cNvPr id="8319" name="Google Shape;8319;p78"/>
            <p:cNvSpPr/>
            <p:nvPr/>
          </p:nvSpPr>
          <p:spPr>
            <a:xfrm>
              <a:off x="-27351575" y="3175300"/>
              <a:ext cx="296975" cy="157550"/>
            </a:xfrm>
            <a:custGeom>
              <a:avLst/>
              <a:gdLst/>
              <a:ahLst/>
              <a:cxnLst/>
              <a:rect l="l" t="t" r="r" b="b"/>
              <a:pathLst>
                <a:path w="11879" h="6302" extrusionOk="0">
                  <a:moveTo>
                    <a:pt x="7688" y="2080"/>
                  </a:moveTo>
                  <a:lnTo>
                    <a:pt x="7688" y="2836"/>
                  </a:lnTo>
                  <a:lnTo>
                    <a:pt x="4191" y="2836"/>
                  </a:lnTo>
                  <a:lnTo>
                    <a:pt x="4191" y="2080"/>
                  </a:lnTo>
                  <a:close/>
                  <a:moveTo>
                    <a:pt x="10177" y="3497"/>
                  </a:moveTo>
                  <a:cubicBezTo>
                    <a:pt x="10586" y="3497"/>
                    <a:pt x="10996" y="3781"/>
                    <a:pt x="11154" y="4222"/>
                  </a:cubicBezTo>
                  <a:lnTo>
                    <a:pt x="820" y="4222"/>
                  </a:lnTo>
                  <a:cubicBezTo>
                    <a:pt x="914" y="3812"/>
                    <a:pt x="1292" y="3497"/>
                    <a:pt x="1765" y="3497"/>
                  </a:cubicBezTo>
                  <a:close/>
                  <a:moveTo>
                    <a:pt x="3844" y="0"/>
                  </a:moveTo>
                  <a:cubicBezTo>
                    <a:pt x="2899" y="0"/>
                    <a:pt x="2112" y="788"/>
                    <a:pt x="2112" y="1733"/>
                  </a:cubicBezTo>
                  <a:lnTo>
                    <a:pt x="2112" y="2836"/>
                  </a:lnTo>
                  <a:lnTo>
                    <a:pt x="1734" y="2836"/>
                  </a:lnTo>
                  <a:cubicBezTo>
                    <a:pt x="788" y="2836"/>
                    <a:pt x="1" y="3623"/>
                    <a:pt x="1" y="4568"/>
                  </a:cubicBezTo>
                  <a:lnTo>
                    <a:pt x="1" y="6301"/>
                  </a:lnTo>
                  <a:lnTo>
                    <a:pt x="1387" y="6301"/>
                  </a:lnTo>
                  <a:lnTo>
                    <a:pt x="1387" y="5955"/>
                  </a:lnTo>
                  <a:lnTo>
                    <a:pt x="1418" y="5955"/>
                  </a:lnTo>
                  <a:cubicBezTo>
                    <a:pt x="1418" y="5734"/>
                    <a:pt x="1576" y="5577"/>
                    <a:pt x="1765" y="5577"/>
                  </a:cubicBezTo>
                  <a:lnTo>
                    <a:pt x="3151" y="5577"/>
                  </a:lnTo>
                  <a:cubicBezTo>
                    <a:pt x="3340" y="5577"/>
                    <a:pt x="3529" y="5734"/>
                    <a:pt x="3529" y="5955"/>
                  </a:cubicBezTo>
                  <a:lnTo>
                    <a:pt x="3529" y="6301"/>
                  </a:lnTo>
                  <a:lnTo>
                    <a:pt x="8413" y="6301"/>
                  </a:lnTo>
                  <a:lnTo>
                    <a:pt x="8413" y="5955"/>
                  </a:lnTo>
                  <a:cubicBezTo>
                    <a:pt x="8413" y="5734"/>
                    <a:pt x="8570" y="5577"/>
                    <a:pt x="8759" y="5577"/>
                  </a:cubicBezTo>
                  <a:lnTo>
                    <a:pt x="10145" y="5577"/>
                  </a:lnTo>
                  <a:cubicBezTo>
                    <a:pt x="10334" y="5577"/>
                    <a:pt x="10492" y="5734"/>
                    <a:pt x="10492" y="5955"/>
                  </a:cubicBezTo>
                  <a:lnTo>
                    <a:pt x="10492" y="6301"/>
                  </a:lnTo>
                  <a:lnTo>
                    <a:pt x="11878" y="6301"/>
                  </a:lnTo>
                  <a:lnTo>
                    <a:pt x="11878" y="4568"/>
                  </a:lnTo>
                  <a:cubicBezTo>
                    <a:pt x="11878" y="3623"/>
                    <a:pt x="11091" y="2836"/>
                    <a:pt x="10145" y="2836"/>
                  </a:cubicBezTo>
                  <a:lnTo>
                    <a:pt x="9767" y="2836"/>
                  </a:lnTo>
                  <a:lnTo>
                    <a:pt x="9767" y="1733"/>
                  </a:lnTo>
                  <a:cubicBezTo>
                    <a:pt x="9767" y="788"/>
                    <a:pt x="8980" y="0"/>
                    <a:pt x="803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0" name="Google Shape;8320;p78"/>
            <p:cNvSpPr/>
            <p:nvPr/>
          </p:nvSpPr>
          <p:spPr>
            <a:xfrm>
              <a:off x="-27123950" y="3332825"/>
              <a:ext cx="17350" cy="52000"/>
            </a:xfrm>
            <a:custGeom>
              <a:avLst/>
              <a:gdLst/>
              <a:ahLst/>
              <a:cxnLst/>
              <a:rect l="l" t="t" r="r" b="b"/>
              <a:pathLst>
                <a:path w="694" h="2080" extrusionOk="0">
                  <a:moveTo>
                    <a:pt x="1" y="0"/>
                  </a:moveTo>
                  <a:lnTo>
                    <a:pt x="1" y="1733"/>
                  </a:lnTo>
                  <a:cubicBezTo>
                    <a:pt x="1" y="1922"/>
                    <a:pt x="158" y="2079"/>
                    <a:pt x="347" y="2079"/>
                  </a:cubicBezTo>
                  <a:cubicBezTo>
                    <a:pt x="536" y="2079"/>
                    <a:pt x="694" y="1922"/>
                    <a:pt x="694" y="1733"/>
                  </a:cubicBezTo>
                  <a:lnTo>
                    <a:pt x="6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1" name="Google Shape;8321;p78"/>
            <p:cNvSpPr/>
            <p:nvPr/>
          </p:nvSpPr>
          <p:spPr>
            <a:xfrm>
              <a:off x="-27350775" y="3350150"/>
              <a:ext cx="296950" cy="121300"/>
            </a:xfrm>
            <a:custGeom>
              <a:avLst/>
              <a:gdLst/>
              <a:ahLst/>
              <a:cxnLst/>
              <a:rect l="l" t="t" r="r" b="b"/>
              <a:pathLst>
                <a:path w="11878" h="4852" extrusionOk="0">
                  <a:moveTo>
                    <a:pt x="5923" y="693"/>
                  </a:moveTo>
                  <a:cubicBezTo>
                    <a:pt x="6112" y="693"/>
                    <a:pt x="6270" y="851"/>
                    <a:pt x="6270" y="1040"/>
                  </a:cubicBezTo>
                  <a:lnTo>
                    <a:pt x="6270" y="1733"/>
                  </a:lnTo>
                  <a:lnTo>
                    <a:pt x="6994" y="1733"/>
                  </a:lnTo>
                  <a:cubicBezTo>
                    <a:pt x="7183" y="1733"/>
                    <a:pt x="7341" y="1891"/>
                    <a:pt x="7341" y="2080"/>
                  </a:cubicBezTo>
                  <a:cubicBezTo>
                    <a:pt x="7341" y="2300"/>
                    <a:pt x="7183" y="2458"/>
                    <a:pt x="6994" y="2458"/>
                  </a:cubicBezTo>
                  <a:lnTo>
                    <a:pt x="6270" y="2458"/>
                  </a:lnTo>
                  <a:lnTo>
                    <a:pt x="6270" y="3151"/>
                  </a:lnTo>
                  <a:cubicBezTo>
                    <a:pt x="6270" y="3340"/>
                    <a:pt x="6112" y="3497"/>
                    <a:pt x="5923" y="3497"/>
                  </a:cubicBezTo>
                  <a:cubicBezTo>
                    <a:pt x="5734" y="3497"/>
                    <a:pt x="5577" y="3340"/>
                    <a:pt x="5577" y="3151"/>
                  </a:cubicBezTo>
                  <a:lnTo>
                    <a:pt x="5577" y="2458"/>
                  </a:lnTo>
                  <a:lnTo>
                    <a:pt x="4852" y="2458"/>
                  </a:lnTo>
                  <a:cubicBezTo>
                    <a:pt x="4663" y="2458"/>
                    <a:pt x="4505" y="2300"/>
                    <a:pt x="4505" y="2080"/>
                  </a:cubicBezTo>
                  <a:cubicBezTo>
                    <a:pt x="4537" y="1891"/>
                    <a:pt x="4695" y="1733"/>
                    <a:pt x="4852" y="1733"/>
                  </a:cubicBezTo>
                  <a:lnTo>
                    <a:pt x="5577" y="1733"/>
                  </a:lnTo>
                  <a:lnTo>
                    <a:pt x="5577" y="1040"/>
                  </a:lnTo>
                  <a:cubicBezTo>
                    <a:pt x="5577" y="851"/>
                    <a:pt x="5734" y="693"/>
                    <a:pt x="5923" y="693"/>
                  </a:cubicBezTo>
                  <a:close/>
                  <a:moveTo>
                    <a:pt x="126" y="0"/>
                  </a:moveTo>
                  <a:lnTo>
                    <a:pt x="126" y="3119"/>
                  </a:lnTo>
                  <a:cubicBezTo>
                    <a:pt x="0" y="4064"/>
                    <a:pt x="756" y="4852"/>
                    <a:pt x="1733" y="4852"/>
                  </a:cubicBezTo>
                  <a:lnTo>
                    <a:pt x="10145" y="4852"/>
                  </a:lnTo>
                  <a:cubicBezTo>
                    <a:pt x="11090" y="4852"/>
                    <a:pt x="11878" y="4064"/>
                    <a:pt x="11878" y="3119"/>
                  </a:cubicBezTo>
                  <a:lnTo>
                    <a:pt x="11878" y="0"/>
                  </a:lnTo>
                  <a:lnTo>
                    <a:pt x="10491" y="0"/>
                  </a:lnTo>
                  <a:lnTo>
                    <a:pt x="10491" y="1040"/>
                  </a:lnTo>
                  <a:cubicBezTo>
                    <a:pt x="10491" y="1639"/>
                    <a:pt x="10019" y="2048"/>
                    <a:pt x="9452" y="2048"/>
                  </a:cubicBezTo>
                  <a:cubicBezTo>
                    <a:pt x="8885" y="2048"/>
                    <a:pt x="8444" y="1576"/>
                    <a:pt x="8444" y="1040"/>
                  </a:cubicBezTo>
                  <a:lnTo>
                    <a:pt x="8444" y="0"/>
                  </a:lnTo>
                  <a:lnTo>
                    <a:pt x="3560" y="0"/>
                  </a:lnTo>
                  <a:lnTo>
                    <a:pt x="3560" y="1040"/>
                  </a:lnTo>
                  <a:cubicBezTo>
                    <a:pt x="3560" y="1639"/>
                    <a:pt x="3088" y="2048"/>
                    <a:pt x="2521" y="2048"/>
                  </a:cubicBezTo>
                  <a:cubicBezTo>
                    <a:pt x="1954" y="2048"/>
                    <a:pt x="1513" y="1576"/>
                    <a:pt x="1513" y="1040"/>
                  </a:cubicBezTo>
                  <a:lnTo>
                    <a:pt x="151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2" name="Google Shape;8322;p78"/>
            <p:cNvSpPr/>
            <p:nvPr/>
          </p:nvSpPr>
          <p:spPr>
            <a:xfrm>
              <a:off x="-27299575" y="3332825"/>
              <a:ext cx="18125" cy="52000"/>
            </a:xfrm>
            <a:custGeom>
              <a:avLst/>
              <a:gdLst/>
              <a:ahLst/>
              <a:cxnLst/>
              <a:rect l="l" t="t" r="r" b="b"/>
              <a:pathLst>
                <a:path w="725" h="2080" extrusionOk="0">
                  <a:moveTo>
                    <a:pt x="0" y="0"/>
                  </a:moveTo>
                  <a:lnTo>
                    <a:pt x="0" y="1733"/>
                  </a:lnTo>
                  <a:cubicBezTo>
                    <a:pt x="0" y="1922"/>
                    <a:pt x="158" y="2079"/>
                    <a:pt x="378" y="2079"/>
                  </a:cubicBezTo>
                  <a:cubicBezTo>
                    <a:pt x="567" y="2079"/>
                    <a:pt x="725" y="1922"/>
                    <a:pt x="725" y="1733"/>
                  </a:cubicBez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23" name="Google Shape;8323;p78"/>
          <p:cNvGrpSpPr/>
          <p:nvPr/>
        </p:nvGrpSpPr>
        <p:grpSpPr>
          <a:xfrm>
            <a:off x="6235914" y="1763109"/>
            <a:ext cx="269293" cy="353072"/>
            <a:chOff x="-27313750" y="3545275"/>
            <a:chExt cx="226050" cy="296375"/>
          </a:xfrm>
        </p:grpSpPr>
        <p:sp>
          <p:nvSpPr>
            <p:cNvPr id="8324" name="Google Shape;8324;p78"/>
            <p:cNvSpPr/>
            <p:nvPr/>
          </p:nvSpPr>
          <p:spPr>
            <a:xfrm>
              <a:off x="-27305100" y="3598450"/>
              <a:ext cx="208750" cy="173100"/>
            </a:xfrm>
            <a:custGeom>
              <a:avLst/>
              <a:gdLst/>
              <a:ahLst/>
              <a:cxnLst/>
              <a:rect l="l" t="t" r="r" b="b"/>
              <a:pathLst>
                <a:path w="8350" h="6924" extrusionOk="0">
                  <a:moveTo>
                    <a:pt x="4128" y="2733"/>
                  </a:moveTo>
                  <a:cubicBezTo>
                    <a:pt x="4380" y="3048"/>
                    <a:pt x="4726" y="3269"/>
                    <a:pt x="5167" y="3552"/>
                  </a:cubicBezTo>
                  <a:lnTo>
                    <a:pt x="5167" y="4497"/>
                  </a:lnTo>
                  <a:cubicBezTo>
                    <a:pt x="5167" y="4844"/>
                    <a:pt x="5010" y="5159"/>
                    <a:pt x="4695" y="5348"/>
                  </a:cubicBezTo>
                  <a:cubicBezTo>
                    <a:pt x="4537" y="5474"/>
                    <a:pt x="4325" y="5537"/>
                    <a:pt x="4112" y="5537"/>
                  </a:cubicBezTo>
                  <a:cubicBezTo>
                    <a:pt x="3899" y="5537"/>
                    <a:pt x="3687" y="5474"/>
                    <a:pt x="3529" y="5348"/>
                  </a:cubicBezTo>
                  <a:cubicBezTo>
                    <a:pt x="3277" y="5159"/>
                    <a:pt x="3057" y="4844"/>
                    <a:pt x="3057" y="4497"/>
                  </a:cubicBezTo>
                  <a:lnTo>
                    <a:pt x="3057" y="3552"/>
                  </a:lnTo>
                  <a:lnTo>
                    <a:pt x="3120" y="3552"/>
                  </a:lnTo>
                  <a:cubicBezTo>
                    <a:pt x="3529" y="3269"/>
                    <a:pt x="3907" y="2985"/>
                    <a:pt x="4128" y="2733"/>
                  </a:cubicBezTo>
                  <a:close/>
                  <a:moveTo>
                    <a:pt x="4222" y="0"/>
                  </a:moveTo>
                  <a:cubicBezTo>
                    <a:pt x="3568" y="0"/>
                    <a:pt x="2915" y="166"/>
                    <a:pt x="2363" y="496"/>
                  </a:cubicBezTo>
                  <a:cubicBezTo>
                    <a:pt x="1702" y="906"/>
                    <a:pt x="1229" y="1473"/>
                    <a:pt x="946" y="2166"/>
                  </a:cubicBezTo>
                  <a:lnTo>
                    <a:pt x="190" y="4560"/>
                  </a:lnTo>
                  <a:cubicBezTo>
                    <a:pt x="1" y="5002"/>
                    <a:pt x="64" y="5474"/>
                    <a:pt x="316" y="5915"/>
                  </a:cubicBezTo>
                  <a:cubicBezTo>
                    <a:pt x="662" y="6514"/>
                    <a:pt x="1324" y="6892"/>
                    <a:pt x="2080" y="6923"/>
                  </a:cubicBezTo>
                  <a:cubicBezTo>
                    <a:pt x="2363" y="6923"/>
                    <a:pt x="2615" y="6892"/>
                    <a:pt x="2805" y="6766"/>
                  </a:cubicBezTo>
                  <a:cubicBezTo>
                    <a:pt x="3120" y="6608"/>
                    <a:pt x="3403" y="6419"/>
                    <a:pt x="3561" y="6104"/>
                  </a:cubicBezTo>
                  <a:cubicBezTo>
                    <a:pt x="3750" y="6199"/>
                    <a:pt x="3939" y="6230"/>
                    <a:pt x="4191" y="6230"/>
                  </a:cubicBezTo>
                  <a:cubicBezTo>
                    <a:pt x="4380" y="6230"/>
                    <a:pt x="4600" y="6199"/>
                    <a:pt x="4821" y="6104"/>
                  </a:cubicBezTo>
                  <a:cubicBezTo>
                    <a:pt x="5010" y="6388"/>
                    <a:pt x="5230" y="6608"/>
                    <a:pt x="5545" y="6766"/>
                  </a:cubicBezTo>
                  <a:cubicBezTo>
                    <a:pt x="5797" y="6892"/>
                    <a:pt x="6018" y="6923"/>
                    <a:pt x="6270" y="6923"/>
                  </a:cubicBezTo>
                  <a:lnTo>
                    <a:pt x="6302" y="6923"/>
                  </a:lnTo>
                  <a:cubicBezTo>
                    <a:pt x="7026" y="6892"/>
                    <a:pt x="7688" y="6451"/>
                    <a:pt x="8034" y="5915"/>
                  </a:cubicBezTo>
                  <a:cubicBezTo>
                    <a:pt x="8318" y="5474"/>
                    <a:pt x="8349" y="5002"/>
                    <a:pt x="8192" y="4623"/>
                  </a:cubicBezTo>
                  <a:lnTo>
                    <a:pt x="7436" y="2135"/>
                  </a:lnTo>
                  <a:cubicBezTo>
                    <a:pt x="7184" y="1473"/>
                    <a:pt x="6711" y="906"/>
                    <a:pt x="6081" y="496"/>
                  </a:cubicBezTo>
                  <a:cubicBezTo>
                    <a:pt x="5530" y="166"/>
                    <a:pt x="4876" y="0"/>
                    <a:pt x="42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5" name="Google Shape;8325;p78"/>
            <p:cNvSpPr/>
            <p:nvPr/>
          </p:nvSpPr>
          <p:spPr>
            <a:xfrm>
              <a:off x="-27313750" y="3770725"/>
              <a:ext cx="226050" cy="70925"/>
            </a:xfrm>
            <a:custGeom>
              <a:avLst/>
              <a:gdLst/>
              <a:ahLst/>
              <a:cxnLst/>
              <a:rect l="l" t="t" r="r" b="b"/>
              <a:pathLst>
                <a:path w="9042" h="2837" extrusionOk="0">
                  <a:moveTo>
                    <a:pt x="4159" y="1"/>
                  </a:moveTo>
                  <a:cubicBezTo>
                    <a:pt x="3970" y="190"/>
                    <a:pt x="3686" y="379"/>
                    <a:pt x="3403" y="505"/>
                  </a:cubicBezTo>
                  <a:cubicBezTo>
                    <a:pt x="3151" y="631"/>
                    <a:pt x="2772" y="694"/>
                    <a:pt x="2426" y="694"/>
                  </a:cubicBezTo>
                  <a:cubicBezTo>
                    <a:pt x="1764" y="662"/>
                    <a:pt x="1166" y="442"/>
                    <a:pt x="693" y="32"/>
                  </a:cubicBezTo>
                  <a:cubicBezTo>
                    <a:pt x="252" y="473"/>
                    <a:pt x="0" y="1072"/>
                    <a:pt x="0" y="1734"/>
                  </a:cubicBezTo>
                  <a:lnTo>
                    <a:pt x="0" y="2490"/>
                  </a:lnTo>
                  <a:cubicBezTo>
                    <a:pt x="0" y="2679"/>
                    <a:pt x="158" y="2836"/>
                    <a:pt x="347" y="2836"/>
                  </a:cubicBezTo>
                  <a:lnTo>
                    <a:pt x="8695" y="2836"/>
                  </a:lnTo>
                  <a:cubicBezTo>
                    <a:pt x="8884" y="2836"/>
                    <a:pt x="9042" y="2679"/>
                    <a:pt x="9042" y="2490"/>
                  </a:cubicBezTo>
                  <a:lnTo>
                    <a:pt x="9042" y="1765"/>
                  </a:lnTo>
                  <a:cubicBezTo>
                    <a:pt x="9042" y="1135"/>
                    <a:pt x="8821" y="505"/>
                    <a:pt x="8349" y="95"/>
                  </a:cubicBezTo>
                  <a:cubicBezTo>
                    <a:pt x="7876" y="473"/>
                    <a:pt x="7309" y="725"/>
                    <a:pt x="6679" y="757"/>
                  </a:cubicBezTo>
                  <a:lnTo>
                    <a:pt x="6616" y="757"/>
                  </a:lnTo>
                  <a:cubicBezTo>
                    <a:pt x="6238" y="757"/>
                    <a:pt x="5891" y="662"/>
                    <a:pt x="5576" y="505"/>
                  </a:cubicBezTo>
                  <a:cubicBezTo>
                    <a:pt x="5324" y="379"/>
                    <a:pt x="5072" y="221"/>
                    <a:pt x="4883" y="1"/>
                  </a:cubicBezTo>
                  <a:cubicBezTo>
                    <a:pt x="4757" y="32"/>
                    <a:pt x="4631" y="32"/>
                    <a:pt x="4505" y="32"/>
                  </a:cubicBezTo>
                  <a:cubicBezTo>
                    <a:pt x="4411" y="32"/>
                    <a:pt x="4285" y="32"/>
                    <a:pt x="415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6" name="Google Shape;8326;p78"/>
            <p:cNvSpPr/>
            <p:nvPr/>
          </p:nvSpPr>
          <p:spPr>
            <a:xfrm>
              <a:off x="-27261000" y="3545275"/>
              <a:ext cx="122100" cy="51425"/>
            </a:xfrm>
            <a:custGeom>
              <a:avLst/>
              <a:gdLst/>
              <a:ahLst/>
              <a:cxnLst/>
              <a:rect l="l" t="t" r="r" b="b"/>
              <a:pathLst>
                <a:path w="4884" h="2057" extrusionOk="0">
                  <a:moveTo>
                    <a:pt x="2454" y="1"/>
                  </a:moveTo>
                  <a:cubicBezTo>
                    <a:pt x="1639" y="1"/>
                    <a:pt x="820" y="339"/>
                    <a:pt x="127" y="1017"/>
                  </a:cubicBezTo>
                  <a:cubicBezTo>
                    <a:pt x="32" y="1111"/>
                    <a:pt x="1" y="1237"/>
                    <a:pt x="32" y="1332"/>
                  </a:cubicBezTo>
                  <a:lnTo>
                    <a:pt x="190" y="2056"/>
                  </a:lnTo>
                  <a:cubicBezTo>
                    <a:pt x="820" y="1647"/>
                    <a:pt x="1608" y="1458"/>
                    <a:pt x="2395" y="1458"/>
                  </a:cubicBezTo>
                  <a:cubicBezTo>
                    <a:pt x="3183" y="1458"/>
                    <a:pt x="3970" y="1647"/>
                    <a:pt x="4601" y="2056"/>
                  </a:cubicBezTo>
                  <a:lnTo>
                    <a:pt x="4664" y="2056"/>
                  </a:lnTo>
                  <a:lnTo>
                    <a:pt x="4853" y="1332"/>
                  </a:lnTo>
                  <a:cubicBezTo>
                    <a:pt x="4884" y="1237"/>
                    <a:pt x="4853" y="1111"/>
                    <a:pt x="4758" y="1017"/>
                  </a:cubicBezTo>
                  <a:cubicBezTo>
                    <a:pt x="4081" y="339"/>
                    <a:pt x="3269" y="1"/>
                    <a:pt x="245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27" name="Google Shape;8327;p78"/>
          <p:cNvGrpSpPr/>
          <p:nvPr/>
        </p:nvGrpSpPr>
        <p:grpSpPr>
          <a:xfrm>
            <a:off x="6193206" y="2211380"/>
            <a:ext cx="354710" cy="356586"/>
            <a:chOff x="-27351575" y="3915650"/>
            <a:chExt cx="297750" cy="299325"/>
          </a:xfrm>
        </p:grpSpPr>
        <p:sp>
          <p:nvSpPr>
            <p:cNvPr id="8328" name="Google Shape;8328;p78"/>
            <p:cNvSpPr/>
            <p:nvPr/>
          </p:nvSpPr>
          <p:spPr>
            <a:xfrm>
              <a:off x="-27351575" y="4059000"/>
              <a:ext cx="153625" cy="155975"/>
            </a:xfrm>
            <a:custGeom>
              <a:avLst/>
              <a:gdLst/>
              <a:ahLst/>
              <a:cxnLst/>
              <a:rect l="l" t="t" r="r" b="b"/>
              <a:pathLst>
                <a:path w="6145" h="6239" extrusionOk="0">
                  <a:moveTo>
                    <a:pt x="3183" y="1"/>
                  </a:moveTo>
                  <a:lnTo>
                    <a:pt x="2490" y="725"/>
                  </a:lnTo>
                  <a:cubicBezTo>
                    <a:pt x="2206" y="1009"/>
                    <a:pt x="1986" y="1387"/>
                    <a:pt x="1860" y="1828"/>
                  </a:cubicBezTo>
                  <a:cubicBezTo>
                    <a:pt x="1608" y="2742"/>
                    <a:pt x="1229" y="3435"/>
                    <a:pt x="725" y="4002"/>
                  </a:cubicBezTo>
                  <a:lnTo>
                    <a:pt x="316" y="4411"/>
                  </a:lnTo>
                  <a:cubicBezTo>
                    <a:pt x="127" y="4632"/>
                    <a:pt x="1" y="4884"/>
                    <a:pt x="1" y="5167"/>
                  </a:cubicBezTo>
                  <a:cubicBezTo>
                    <a:pt x="1" y="5451"/>
                    <a:pt x="127" y="5734"/>
                    <a:pt x="316" y="5923"/>
                  </a:cubicBezTo>
                  <a:cubicBezTo>
                    <a:pt x="505" y="6113"/>
                    <a:pt x="788" y="6239"/>
                    <a:pt x="1072" y="6239"/>
                  </a:cubicBezTo>
                  <a:cubicBezTo>
                    <a:pt x="1355" y="6113"/>
                    <a:pt x="1608" y="5986"/>
                    <a:pt x="1765" y="5797"/>
                  </a:cubicBezTo>
                  <a:lnTo>
                    <a:pt x="2206" y="5419"/>
                  </a:lnTo>
                  <a:cubicBezTo>
                    <a:pt x="2710" y="4884"/>
                    <a:pt x="3435" y="4506"/>
                    <a:pt x="4380" y="4254"/>
                  </a:cubicBezTo>
                  <a:cubicBezTo>
                    <a:pt x="4664" y="4191"/>
                    <a:pt x="4916" y="4033"/>
                    <a:pt x="5168" y="3876"/>
                  </a:cubicBezTo>
                  <a:lnTo>
                    <a:pt x="4664" y="3372"/>
                  </a:lnTo>
                  <a:cubicBezTo>
                    <a:pt x="4537" y="3246"/>
                    <a:pt x="4537" y="2994"/>
                    <a:pt x="4664" y="2899"/>
                  </a:cubicBezTo>
                  <a:cubicBezTo>
                    <a:pt x="4711" y="2836"/>
                    <a:pt x="4797" y="2805"/>
                    <a:pt x="4888" y="2805"/>
                  </a:cubicBezTo>
                  <a:cubicBezTo>
                    <a:pt x="4979" y="2805"/>
                    <a:pt x="5073" y="2836"/>
                    <a:pt x="5136" y="2899"/>
                  </a:cubicBezTo>
                  <a:lnTo>
                    <a:pt x="5672" y="3435"/>
                  </a:lnTo>
                  <a:lnTo>
                    <a:pt x="6144" y="2962"/>
                  </a:lnTo>
                  <a:lnTo>
                    <a:pt x="318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9" name="Google Shape;8329;p78"/>
            <p:cNvSpPr/>
            <p:nvPr/>
          </p:nvSpPr>
          <p:spPr>
            <a:xfrm>
              <a:off x="-27257050" y="3915650"/>
              <a:ext cx="203225" cy="202450"/>
            </a:xfrm>
            <a:custGeom>
              <a:avLst/>
              <a:gdLst/>
              <a:ahLst/>
              <a:cxnLst/>
              <a:rect l="l" t="t" r="r" b="b"/>
              <a:pathLst>
                <a:path w="8129" h="8098" extrusionOk="0">
                  <a:moveTo>
                    <a:pt x="1891" y="2364"/>
                  </a:moveTo>
                  <a:cubicBezTo>
                    <a:pt x="1985" y="2364"/>
                    <a:pt x="2048" y="2395"/>
                    <a:pt x="2143" y="2490"/>
                  </a:cubicBezTo>
                  <a:lnTo>
                    <a:pt x="5545" y="5892"/>
                  </a:lnTo>
                  <a:cubicBezTo>
                    <a:pt x="5671" y="6018"/>
                    <a:pt x="5671" y="6239"/>
                    <a:pt x="5545" y="6365"/>
                  </a:cubicBezTo>
                  <a:cubicBezTo>
                    <a:pt x="5498" y="6428"/>
                    <a:pt x="5411" y="6459"/>
                    <a:pt x="5321" y="6459"/>
                  </a:cubicBezTo>
                  <a:cubicBezTo>
                    <a:pt x="5230" y="6459"/>
                    <a:pt x="5136" y="6428"/>
                    <a:pt x="5073" y="6365"/>
                  </a:cubicBezTo>
                  <a:lnTo>
                    <a:pt x="1670" y="2962"/>
                  </a:lnTo>
                  <a:cubicBezTo>
                    <a:pt x="1544" y="2836"/>
                    <a:pt x="1544" y="2647"/>
                    <a:pt x="1670" y="2490"/>
                  </a:cubicBezTo>
                  <a:cubicBezTo>
                    <a:pt x="1733" y="2395"/>
                    <a:pt x="1828" y="2364"/>
                    <a:pt x="1891" y="2364"/>
                  </a:cubicBezTo>
                  <a:close/>
                  <a:moveTo>
                    <a:pt x="6742" y="1"/>
                  </a:moveTo>
                  <a:cubicBezTo>
                    <a:pt x="6333" y="1"/>
                    <a:pt x="6018" y="158"/>
                    <a:pt x="5766" y="379"/>
                  </a:cubicBezTo>
                  <a:lnTo>
                    <a:pt x="4128" y="2017"/>
                  </a:lnTo>
                  <a:cubicBezTo>
                    <a:pt x="3938" y="2206"/>
                    <a:pt x="3679" y="2301"/>
                    <a:pt x="3415" y="2301"/>
                  </a:cubicBezTo>
                  <a:cubicBezTo>
                    <a:pt x="3151" y="2301"/>
                    <a:pt x="2883" y="2206"/>
                    <a:pt x="2678" y="2017"/>
                  </a:cubicBezTo>
                  <a:cubicBezTo>
                    <a:pt x="2489" y="1812"/>
                    <a:pt x="2229" y="1710"/>
                    <a:pt x="1965" y="1710"/>
                  </a:cubicBezTo>
                  <a:cubicBezTo>
                    <a:pt x="1702" y="1710"/>
                    <a:pt x="1434" y="1812"/>
                    <a:pt x="1229" y="2017"/>
                  </a:cubicBezTo>
                  <a:cubicBezTo>
                    <a:pt x="851" y="2395"/>
                    <a:pt x="851" y="3057"/>
                    <a:pt x="1229" y="3466"/>
                  </a:cubicBezTo>
                  <a:lnTo>
                    <a:pt x="1481" y="3687"/>
                  </a:lnTo>
                  <a:lnTo>
                    <a:pt x="0" y="5167"/>
                  </a:lnTo>
                  <a:lnTo>
                    <a:pt x="2962" y="8097"/>
                  </a:lnTo>
                  <a:lnTo>
                    <a:pt x="3403" y="7625"/>
                  </a:lnTo>
                  <a:lnTo>
                    <a:pt x="2836" y="7089"/>
                  </a:lnTo>
                  <a:cubicBezTo>
                    <a:pt x="2710" y="6963"/>
                    <a:pt x="2710" y="6743"/>
                    <a:pt x="2836" y="6617"/>
                  </a:cubicBezTo>
                  <a:cubicBezTo>
                    <a:pt x="2899" y="6554"/>
                    <a:pt x="2985" y="6522"/>
                    <a:pt x="3072" y="6522"/>
                  </a:cubicBezTo>
                  <a:cubicBezTo>
                    <a:pt x="3159" y="6522"/>
                    <a:pt x="3245" y="6554"/>
                    <a:pt x="3308" y="6617"/>
                  </a:cubicBezTo>
                  <a:lnTo>
                    <a:pt x="3875" y="7152"/>
                  </a:lnTo>
                  <a:lnTo>
                    <a:pt x="4380" y="6648"/>
                  </a:lnTo>
                  <a:lnTo>
                    <a:pt x="4600" y="6900"/>
                  </a:lnTo>
                  <a:cubicBezTo>
                    <a:pt x="4821" y="7089"/>
                    <a:pt x="5073" y="7215"/>
                    <a:pt x="5356" y="7215"/>
                  </a:cubicBezTo>
                  <a:cubicBezTo>
                    <a:pt x="5640" y="7215"/>
                    <a:pt x="5923" y="7089"/>
                    <a:pt x="6112" y="6900"/>
                  </a:cubicBezTo>
                  <a:cubicBezTo>
                    <a:pt x="6490" y="6491"/>
                    <a:pt x="6490" y="5829"/>
                    <a:pt x="6112" y="5420"/>
                  </a:cubicBezTo>
                  <a:cubicBezTo>
                    <a:pt x="5703" y="5041"/>
                    <a:pt x="5703" y="4380"/>
                    <a:pt x="6112" y="3970"/>
                  </a:cubicBezTo>
                  <a:lnTo>
                    <a:pt x="7719" y="2364"/>
                  </a:lnTo>
                  <a:cubicBezTo>
                    <a:pt x="8003" y="2080"/>
                    <a:pt x="8129" y="1733"/>
                    <a:pt x="8129" y="1387"/>
                  </a:cubicBezTo>
                  <a:cubicBezTo>
                    <a:pt x="8129" y="1009"/>
                    <a:pt x="7971" y="662"/>
                    <a:pt x="7719" y="379"/>
                  </a:cubicBezTo>
                  <a:cubicBezTo>
                    <a:pt x="7436" y="127"/>
                    <a:pt x="7120" y="1"/>
                    <a:pt x="674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0" name="Google Shape;8330;p78"/>
          <p:cNvGrpSpPr/>
          <p:nvPr/>
        </p:nvGrpSpPr>
        <p:grpSpPr>
          <a:xfrm>
            <a:off x="4880696" y="2693579"/>
            <a:ext cx="319060" cy="353042"/>
            <a:chOff x="-25445525" y="3175900"/>
            <a:chExt cx="267825" cy="296350"/>
          </a:xfrm>
        </p:grpSpPr>
        <p:sp>
          <p:nvSpPr>
            <p:cNvPr id="8331" name="Google Shape;8331;p78"/>
            <p:cNvSpPr/>
            <p:nvPr/>
          </p:nvSpPr>
          <p:spPr>
            <a:xfrm>
              <a:off x="-25445525" y="3367475"/>
              <a:ext cx="123675" cy="104775"/>
            </a:xfrm>
            <a:custGeom>
              <a:avLst/>
              <a:gdLst/>
              <a:ahLst/>
              <a:cxnLst/>
              <a:rect l="l" t="t" r="r" b="b"/>
              <a:pathLst>
                <a:path w="4947" h="4191" extrusionOk="0">
                  <a:moveTo>
                    <a:pt x="3088" y="0"/>
                  </a:moveTo>
                  <a:cubicBezTo>
                    <a:pt x="2364" y="883"/>
                    <a:pt x="1387" y="2080"/>
                    <a:pt x="127" y="3655"/>
                  </a:cubicBezTo>
                  <a:cubicBezTo>
                    <a:pt x="1" y="3718"/>
                    <a:pt x="1" y="3875"/>
                    <a:pt x="32" y="4001"/>
                  </a:cubicBezTo>
                  <a:cubicBezTo>
                    <a:pt x="95" y="4127"/>
                    <a:pt x="253" y="4191"/>
                    <a:pt x="379" y="4191"/>
                  </a:cubicBezTo>
                  <a:lnTo>
                    <a:pt x="3246" y="4191"/>
                  </a:lnTo>
                  <a:cubicBezTo>
                    <a:pt x="3372" y="4191"/>
                    <a:pt x="3435" y="4159"/>
                    <a:pt x="3529" y="4096"/>
                  </a:cubicBezTo>
                  <a:lnTo>
                    <a:pt x="4947" y="2363"/>
                  </a:lnTo>
                  <a:lnTo>
                    <a:pt x="3466" y="536"/>
                  </a:lnTo>
                  <a:lnTo>
                    <a:pt x="3120" y="63"/>
                  </a:lnTo>
                  <a:cubicBezTo>
                    <a:pt x="3120" y="32"/>
                    <a:pt x="3088" y="32"/>
                    <a:pt x="30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2" name="Google Shape;8332;p78"/>
            <p:cNvSpPr/>
            <p:nvPr/>
          </p:nvSpPr>
          <p:spPr>
            <a:xfrm>
              <a:off x="-25398250" y="3175900"/>
              <a:ext cx="220550" cy="296350"/>
            </a:xfrm>
            <a:custGeom>
              <a:avLst/>
              <a:gdLst/>
              <a:ahLst/>
              <a:cxnLst/>
              <a:rect l="l" t="t" r="r" b="b"/>
              <a:pathLst>
                <a:path w="8822" h="11854" extrusionOk="0">
                  <a:moveTo>
                    <a:pt x="3491" y="1"/>
                  </a:moveTo>
                  <a:cubicBezTo>
                    <a:pt x="3420" y="1"/>
                    <a:pt x="3348" y="3"/>
                    <a:pt x="3277" y="8"/>
                  </a:cubicBezTo>
                  <a:cubicBezTo>
                    <a:pt x="1481" y="134"/>
                    <a:pt x="0" y="1709"/>
                    <a:pt x="0" y="3568"/>
                  </a:cubicBezTo>
                  <a:cubicBezTo>
                    <a:pt x="0" y="4733"/>
                    <a:pt x="945" y="6246"/>
                    <a:pt x="1764" y="7285"/>
                  </a:cubicBezTo>
                  <a:lnTo>
                    <a:pt x="2142" y="7758"/>
                  </a:lnTo>
                  <a:lnTo>
                    <a:pt x="5324" y="11759"/>
                  </a:lnTo>
                  <a:cubicBezTo>
                    <a:pt x="5387" y="11822"/>
                    <a:pt x="5482" y="11854"/>
                    <a:pt x="5608" y="11854"/>
                  </a:cubicBezTo>
                  <a:lnTo>
                    <a:pt x="8475" y="11854"/>
                  </a:lnTo>
                  <a:cubicBezTo>
                    <a:pt x="8601" y="11854"/>
                    <a:pt x="8695" y="11790"/>
                    <a:pt x="8790" y="11664"/>
                  </a:cubicBezTo>
                  <a:cubicBezTo>
                    <a:pt x="8821" y="11538"/>
                    <a:pt x="8821" y="11381"/>
                    <a:pt x="8758" y="11318"/>
                  </a:cubicBezTo>
                  <a:cubicBezTo>
                    <a:pt x="7939" y="10278"/>
                    <a:pt x="7183" y="9302"/>
                    <a:pt x="6459" y="8482"/>
                  </a:cubicBezTo>
                  <a:cubicBezTo>
                    <a:pt x="6144" y="8073"/>
                    <a:pt x="5828" y="7695"/>
                    <a:pt x="5513" y="7348"/>
                  </a:cubicBezTo>
                  <a:cubicBezTo>
                    <a:pt x="5387" y="7191"/>
                    <a:pt x="5293" y="7065"/>
                    <a:pt x="5167" y="6907"/>
                  </a:cubicBezTo>
                  <a:cubicBezTo>
                    <a:pt x="4600" y="6246"/>
                    <a:pt x="4127" y="5647"/>
                    <a:pt x="3749" y="5080"/>
                  </a:cubicBezTo>
                  <a:cubicBezTo>
                    <a:pt x="3088" y="4198"/>
                    <a:pt x="2646" y="3568"/>
                    <a:pt x="2363" y="3032"/>
                  </a:cubicBezTo>
                  <a:cubicBezTo>
                    <a:pt x="2174" y="2686"/>
                    <a:pt x="2079" y="2371"/>
                    <a:pt x="2079" y="2182"/>
                  </a:cubicBezTo>
                  <a:cubicBezTo>
                    <a:pt x="2079" y="1425"/>
                    <a:pt x="2678" y="764"/>
                    <a:pt x="3466" y="764"/>
                  </a:cubicBezTo>
                  <a:cubicBezTo>
                    <a:pt x="4253" y="764"/>
                    <a:pt x="4852" y="1425"/>
                    <a:pt x="4852" y="2182"/>
                  </a:cubicBezTo>
                  <a:cubicBezTo>
                    <a:pt x="4852" y="2308"/>
                    <a:pt x="4820" y="2528"/>
                    <a:pt x="4568" y="3001"/>
                  </a:cubicBezTo>
                  <a:cubicBezTo>
                    <a:pt x="4379" y="3347"/>
                    <a:pt x="4159" y="3757"/>
                    <a:pt x="3907" y="4103"/>
                  </a:cubicBezTo>
                  <a:cubicBezTo>
                    <a:pt x="4064" y="4292"/>
                    <a:pt x="4190" y="4513"/>
                    <a:pt x="4316" y="4670"/>
                  </a:cubicBezTo>
                  <a:cubicBezTo>
                    <a:pt x="4694" y="5206"/>
                    <a:pt x="5167" y="5805"/>
                    <a:pt x="5734" y="6435"/>
                  </a:cubicBezTo>
                  <a:lnTo>
                    <a:pt x="5765" y="6466"/>
                  </a:lnTo>
                  <a:cubicBezTo>
                    <a:pt x="6396" y="5521"/>
                    <a:pt x="6931" y="4418"/>
                    <a:pt x="6931" y="3505"/>
                  </a:cubicBezTo>
                  <a:cubicBezTo>
                    <a:pt x="6931" y="1621"/>
                    <a:pt x="5408" y="1"/>
                    <a:pt x="34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3" name="Google Shape;8333;p78"/>
            <p:cNvSpPr/>
            <p:nvPr/>
          </p:nvSpPr>
          <p:spPr>
            <a:xfrm>
              <a:off x="-25328950" y="3211525"/>
              <a:ext cx="35475" cy="36250"/>
            </a:xfrm>
            <a:custGeom>
              <a:avLst/>
              <a:gdLst/>
              <a:ahLst/>
              <a:cxnLst/>
              <a:rect l="l" t="t" r="r" b="b"/>
              <a:pathLst>
                <a:path w="1419" h="1450" extrusionOk="0">
                  <a:moveTo>
                    <a:pt x="694" y="0"/>
                  </a:moveTo>
                  <a:cubicBezTo>
                    <a:pt x="316" y="0"/>
                    <a:pt x="0" y="347"/>
                    <a:pt x="0" y="757"/>
                  </a:cubicBezTo>
                  <a:cubicBezTo>
                    <a:pt x="0" y="757"/>
                    <a:pt x="0" y="914"/>
                    <a:pt x="190" y="1292"/>
                  </a:cubicBezTo>
                  <a:cubicBezTo>
                    <a:pt x="221" y="1355"/>
                    <a:pt x="221" y="1418"/>
                    <a:pt x="253" y="1450"/>
                  </a:cubicBezTo>
                  <a:cubicBezTo>
                    <a:pt x="379" y="1418"/>
                    <a:pt x="536" y="1387"/>
                    <a:pt x="662" y="1387"/>
                  </a:cubicBezTo>
                  <a:cubicBezTo>
                    <a:pt x="788" y="1387"/>
                    <a:pt x="946" y="1418"/>
                    <a:pt x="1040" y="1450"/>
                  </a:cubicBezTo>
                  <a:cubicBezTo>
                    <a:pt x="1103" y="1418"/>
                    <a:pt x="1135" y="1355"/>
                    <a:pt x="1135" y="1292"/>
                  </a:cubicBezTo>
                  <a:cubicBezTo>
                    <a:pt x="1324" y="914"/>
                    <a:pt x="1324" y="757"/>
                    <a:pt x="1324" y="757"/>
                  </a:cubicBezTo>
                  <a:cubicBezTo>
                    <a:pt x="1418" y="347"/>
                    <a:pt x="1103" y="0"/>
                    <a:pt x="6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4" name="Google Shape;8334;p78"/>
          <p:cNvGrpSpPr/>
          <p:nvPr/>
        </p:nvGrpSpPr>
        <p:grpSpPr>
          <a:xfrm>
            <a:off x="4862410" y="3183902"/>
            <a:ext cx="355633" cy="330288"/>
            <a:chOff x="-25465200" y="3565175"/>
            <a:chExt cx="298525" cy="277250"/>
          </a:xfrm>
        </p:grpSpPr>
        <p:sp>
          <p:nvSpPr>
            <p:cNvPr id="8335" name="Google Shape;8335;p78"/>
            <p:cNvSpPr/>
            <p:nvPr/>
          </p:nvSpPr>
          <p:spPr>
            <a:xfrm>
              <a:off x="-25413225" y="3565175"/>
              <a:ext cx="172500" cy="103975"/>
            </a:xfrm>
            <a:custGeom>
              <a:avLst/>
              <a:gdLst/>
              <a:ahLst/>
              <a:cxnLst/>
              <a:rect l="l" t="t" r="r" b="b"/>
              <a:pathLst>
                <a:path w="6900" h="4159" extrusionOk="0">
                  <a:moveTo>
                    <a:pt x="4884" y="1166"/>
                  </a:moveTo>
                  <a:lnTo>
                    <a:pt x="5797" y="2079"/>
                  </a:lnTo>
                  <a:lnTo>
                    <a:pt x="4884" y="2079"/>
                  </a:lnTo>
                  <a:lnTo>
                    <a:pt x="4884" y="1166"/>
                  </a:lnTo>
                  <a:close/>
                  <a:moveTo>
                    <a:pt x="379" y="0"/>
                  </a:moveTo>
                  <a:cubicBezTo>
                    <a:pt x="158" y="0"/>
                    <a:pt x="0" y="158"/>
                    <a:pt x="0" y="347"/>
                  </a:cubicBezTo>
                  <a:lnTo>
                    <a:pt x="0" y="3151"/>
                  </a:lnTo>
                  <a:cubicBezTo>
                    <a:pt x="284" y="2899"/>
                    <a:pt x="631" y="2804"/>
                    <a:pt x="1040" y="2804"/>
                  </a:cubicBezTo>
                  <a:lnTo>
                    <a:pt x="4065" y="2804"/>
                  </a:lnTo>
                  <a:cubicBezTo>
                    <a:pt x="4726" y="2804"/>
                    <a:pt x="5325" y="3151"/>
                    <a:pt x="5608" y="3718"/>
                  </a:cubicBezTo>
                  <a:lnTo>
                    <a:pt x="5797" y="4159"/>
                  </a:lnTo>
                  <a:lnTo>
                    <a:pt x="6900" y="4159"/>
                  </a:lnTo>
                  <a:lnTo>
                    <a:pt x="6900" y="2426"/>
                  </a:lnTo>
                  <a:cubicBezTo>
                    <a:pt x="6900" y="2394"/>
                    <a:pt x="6869" y="2237"/>
                    <a:pt x="6774" y="2205"/>
                  </a:cubicBezTo>
                  <a:lnTo>
                    <a:pt x="4695" y="126"/>
                  </a:lnTo>
                  <a:cubicBezTo>
                    <a:pt x="4726" y="32"/>
                    <a:pt x="4632" y="0"/>
                    <a:pt x="45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6" name="Google Shape;8336;p78"/>
            <p:cNvSpPr/>
            <p:nvPr/>
          </p:nvSpPr>
          <p:spPr>
            <a:xfrm>
              <a:off x="-25465200" y="3650225"/>
              <a:ext cx="298525" cy="192200"/>
            </a:xfrm>
            <a:custGeom>
              <a:avLst/>
              <a:gdLst/>
              <a:ahLst/>
              <a:cxnLst/>
              <a:rect l="l" t="t" r="r" b="b"/>
              <a:pathLst>
                <a:path w="11941" h="7688" extrusionOk="0">
                  <a:moveTo>
                    <a:pt x="10838" y="3529"/>
                  </a:moveTo>
                  <a:cubicBezTo>
                    <a:pt x="10964" y="3529"/>
                    <a:pt x="11027" y="3561"/>
                    <a:pt x="11121" y="3655"/>
                  </a:cubicBezTo>
                  <a:cubicBezTo>
                    <a:pt x="11184" y="3718"/>
                    <a:pt x="11184" y="3813"/>
                    <a:pt x="11184" y="3907"/>
                  </a:cubicBezTo>
                  <a:lnTo>
                    <a:pt x="10901" y="5703"/>
                  </a:lnTo>
                  <a:lnTo>
                    <a:pt x="10365" y="3529"/>
                  </a:lnTo>
                  <a:close/>
                  <a:moveTo>
                    <a:pt x="5227" y="2768"/>
                  </a:moveTo>
                  <a:cubicBezTo>
                    <a:pt x="5400" y="2768"/>
                    <a:pt x="5580" y="2884"/>
                    <a:pt x="5608" y="3025"/>
                  </a:cubicBezTo>
                  <a:lnTo>
                    <a:pt x="5892" y="4159"/>
                  </a:lnTo>
                  <a:lnTo>
                    <a:pt x="7341" y="4159"/>
                  </a:lnTo>
                  <a:cubicBezTo>
                    <a:pt x="7530" y="4159"/>
                    <a:pt x="7687" y="4317"/>
                    <a:pt x="7687" y="4506"/>
                  </a:cubicBezTo>
                  <a:cubicBezTo>
                    <a:pt x="7687" y="4758"/>
                    <a:pt x="7530" y="4915"/>
                    <a:pt x="7341" y="4915"/>
                  </a:cubicBezTo>
                  <a:lnTo>
                    <a:pt x="6018" y="4915"/>
                  </a:lnTo>
                  <a:lnTo>
                    <a:pt x="6270" y="5829"/>
                  </a:lnTo>
                  <a:cubicBezTo>
                    <a:pt x="6301" y="6050"/>
                    <a:pt x="6175" y="6207"/>
                    <a:pt x="6018" y="6270"/>
                  </a:cubicBezTo>
                  <a:lnTo>
                    <a:pt x="5955" y="6270"/>
                  </a:lnTo>
                  <a:cubicBezTo>
                    <a:pt x="5797" y="6270"/>
                    <a:pt x="5640" y="6176"/>
                    <a:pt x="5608" y="6018"/>
                  </a:cubicBezTo>
                  <a:lnTo>
                    <a:pt x="5324" y="4852"/>
                  </a:lnTo>
                  <a:lnTo>
                    <a:pt x="3875" y="4852"/>
                  </a:lnTo>
                  <a:cubicBezTo>
                    <a:pt x="3686" y="4852"/>
                    <a:pt x="3529" y="4695"/>
                    <a:pt x="3529" y="4506"/>
                  </a:cubicBezTo>
                  <a:cubicBezTo>
                    <a:pt x="3529" y="4317"/>
                    <a:pt x="3686" y="4159"/>
                    <a:pt x="3875" y="4159"/>
                  </a:cubicBezTo>
                  <a:lnTo>
                    <a:pt x="5167" y="4159"/>
                  </a:lnTo>
                  <a:lnTo>
                    <a:pt x="4946" y="3214"/>
                  </a:lnTo>
                  <a:cubicBezTo>
                    <a:pt x="4883" y="3025"/>
                    <a:pt x="5009" y="2868"/>
                    <a:pt x="5167" y="2773"/>
                  </a:cubicBezTo>
                  <a:cubicBezTo>
                    <a:pt x="5187" y="2770"/>
                    <a:pt x="5207" y="2768"/>
                    <a:pt x="5227" y="2768"/>
                  </a:cubicBezTo>
                  <a:close/>
                  <a:moveTo>
                    <a:pt x="3151" y="1"/>
                  </a:moveTo>
                  <a:cubicBezTo>
                    <a:pt x="2584" y="1"/>
                    <a:pt x="2142" y="473"/>
                    <a:pt x="2142" y="1040"/>
                  </a:cubicBezTo>
                  <a:lnTo>
                    <a:pt x="2142" y="1387"/>
                  </a:lnTo>
                  <a:lnTo>
                    <a:pt x="1103" y="1387"/>
                  </a:lnTo>
                  <a:cubicBezTo>
                    <a:pt x="788" y="1387"/>
                    <a:pt x="473" y="1544"/>
                    <a:pt x="284" y="1796"/>
                  </a:cubicBezTo>
                  <a:cubicBezTo>
                    <a:pt x="95" y="2017"/>
                    <a:pt x="0" y="2332"/>
                    <a:pt x="95" y="2679"/>
                  </a:cubicBezTo>
                  <a:lnTo>
                    <a:pt x="1166" y="6869"/>
                  </a:lnTo>
                  <a:cubicBezTo>
                    <a:pt x="1260" y="7341"/>
                    <a:pt x="1701" y="7656"/>
                    <a:pt x="2174" y="7656"/>
                  </a:cubicBezTo>
                  <a:lnTo>
                    <a:pt x="10995" y="7688"/>
                  </a:lnTo>
                  <a:cubicBezTo>
                    <a:pt x="11153" y="7688"/>
                    <a:pt x="11310" y="7593"/>
                    <a:pt x="11342" y="7436"/>
                  </a:cubicBezTo>
                  <a:lnTo>
                    <a:pt x="11909" y="4033"/>
                  </a:lnTo>
                  <a:cubicBezTo>
                    <a:pt x="11941" y="3718"/>
                    <a:pt x="11846" y="3435"/>
                    <a:pt x="11657" y="3214"/>
                  </a:cubicBezTo>
                  <a:cubicBezTo>
                    <a:pt x="11468" y="2962"/>
                    <a:pt x="11184" y="2868"/>
                    <a:pt x="10869" y="2868"/>
                  </a:cubicBezTo>
                  <a:lnTo>
                    <a:pt x="10208" y="2868"/>
                  </a:lnTo>
                  <a:lnTo>
                    <a:pt x="10050" y="2269"/>
                  </a:lnTo>
                  <a:cubicBezTo>
                    <a:pt x="9924" y="1796"/>
                    <a:pt x="9546" y="1450"/>
                    <a:pt x="9042" y="1450"/>
                  </a:cubicBezTo>
                  <a:lnTo>
                    <a:pt x="7530" y="1450"/>
                  </a:lnTo>
                  <a:lnTo>
                    <a:pt x="7120" y="599"/>
                  </a:lnTo>
                  <a:cubicBezTo>
                    <a:pt x="6963" y="253"/>
                    <a:pt x="6585" y="1"/>
                    <a:pt x="617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37" name="Google Shape;8337;p78"/>
          <p:cNvGrpSpPr/>
          <p:nvPr/>
        </p:nvGrpSpPr>
        <p:grpSpPr>
          <a:xfrm>
            <a:off x="4861948" y="3623432"/>
            <a:ext cx="356556" cy="351285"/>
            <a:chOff x="-25465200" y="3916150"/>
            <a:chExt cx="299300" cy="294875"/>
          </a:xfrm>
        </p:grpSpPr>
        <p:sp>
          <p:nvSpPr>
            <p:cNvPr id="8338" name="Google Shape;8338;p78"/>
            <p:cNvSpPr/>
            <p:nvPr/>
          </p:nvSpPr>
          <p:spPr>
            <a:xfrm>
              <a:off x="-25316350" y="3916150"/>
              <a:ext cx="150450" cy="149175"/>
            </a:xfrm>
            <a:custGeom>
              <a:avLst/>
              <a:gdLst/>
              <a:ahLst/>
              <a:cxnLst/>
              <a:rect l="l" t="t" r="r" b="b"/>
              <a:pathLst>
                <a:path w="6018" h="5967" extrusionOk="0">
                  <a:moveTo>
                    <a:pt x="3836" y="0"/>
                  </a:moveTo>
                  <a:cubicBezTo>
                    <a:pt x="3278" y="0"/>
                    <a:pt x="2726" y="214"/>
                    <a:pt x="2332" y="642"/>
                  </a:cubicBezTo>
                  <a:lnTo>
                    <a:pt x="1891" y="1083"/>
                  </a:lnTo>
                  <a:lnTo>
                    <a:pt x="2458" y="1619"/>
                  </a:lnTo>
                  <a:cubicBezTo>
                    <a:pt x="2552" y="1745"/>
                    <a:pt x="2552" y="1966"/>
                    <a:pt x="2458" y="2092"/>
                  </a:cubicBezTo>
                  <a:cubicBezTo>
                    <a:pt x="2363" y="2186"/>
                    <a:pt x="2300" y="2218"/>
                    <a:pt x="2206" y="2218"/>
                  </a:cubicBezTo>
                  <a:cubicBezTo>
                    <a:pt x="2143" y="2218"/>
                    <a:pt x="2017" y="2186"/>
                    <a:pt x="1985" y="2092"/>
                  </a:cubicBezTo>
                  <a:lnTo>
                    <a:pt x="1418" y="1556"/>
                  </a:lnTo>
                  <a:lnTo>
                    <a:pt x="946" y="2029"/>
                  </a:lnTo>
                  <a:lnTo>
                    <a:pt x="1513" y="2564"/>
                  </a:lnTo>
                  <a:cubicBezTo>
                    <a:pt x="1607" y="2690"/>
                    <a:pt x="1607" y="2911"/>
                    <a:pt x="1513" y="3037"/>
                  </a:cubicBezTo>
                  <a:cubicBezTo>
                    <a:pt x="1418" y="3131"/>
                    <a:pt x="1355" y="3163"/>
                    <a:pt x="1261" y="3163"/>
                  </a:cubicBezTo>
                  <a:cubicBezTo>
                    <a:pt x="1198" y="3163"/>
                    <a:pt x="1072" y="3131"/>
                    <a:pt x="1040" y="3037"/>
                  </a:cubicBezTo>
                  <a:lnTo>
                    <a:pt x="473" y="2501"/>
                  </a:lnTo>
                  <a:lnTo>
                    <a:pt x="1" y="3005"/>
                  </a:lnTo>
                  <a:lnTo>
                    <a:pt x="2962" y="5967"/>
                  </a:lnTo>
                  <a:lnTo>
                    <a:pt x="5388" y="3478"/>
                  </a:lnTo>
                  <a:cubicBezTo>
                    <a:pt x="5829" y="3037"/>
                    <a:pt x="6018" y="2501"/>
                    <a:pt x="5987" y="1903"/>
                  </a:cubicBezTo>
                  <a:cubicBezTo>
                    <a:pt x="5892" y="1398"/>
                    <a:pt x="5640" y="831"/>
                    <a:pt x="5167" y="453"/>
                  </a:cubicBezTo>
                  <a:cubicBezTo>
                    <a:pt x="4779" y="151"/>
                    <a:pt x="4305" y="0"/>
                    <a:pt x="38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9" name="Google Shape;8339;p78"/>
            <p:cNvSpPr/>
            <p:nvPr/>
          </p:nvSpPr>
          <p:spPr>
            <a:xfrm>
              <a:off x="-25465200" y="4003875"/>
              <a:ext cx="208725" cy="207150"/>
            </a:xfrm>
            <a:custGeom>
              <a:avLst/>
              <a:gdLst/>
              <a:ahLst/>
              <a:cxnLst/>
              <a:rect l="l" t="t" r="r" b="b"/>
              <a:pathLst>
                <a:path w="8349" h="8286" extrusionOk="0">
                  <a:moveTo>
                    <a:pt x="5419" y="0"/>
                  </a:moveTo>
                  <a:lnTo>
                    <a:pt x="4883" y="567"/>
                  </a:lnTo>
                  <a:lnTo>
                    <a:pt x="5450" y="1103"/>
                  </a:lnTo>
                  <a:cubicBezTo>
                    <a:pt x="5545" y="1229"/>
                    <a:pt x="5545" y="1449"/>
                    <a:pt x="5450" y="1575"/>
                  </a:cubicBezTo>
                  <a:cubicBezTo>
                    <a:pt x="5356" y="1670"/>
                    <a:pt x="5293" y="1702"/>
                    <a:pt x="5198" y="1702"/>
                  </a:cubicBezTo>
                  <a:cubicBezTo>
                    <a:pt x="5135" y="1702"/>
                    <a:pt x="5009" y="1670"/>
                    <a:pt x="4978" y="1575"/>
                  </a:cubicBezTo>
                  <a:lnTo>
                    <a:pt x="4411" y="1040"/>
                  </a:lnTo>
                  <a:lnTo>
                    <a:pt x="3938" y="1512"/>
                  </a:lnTo>
                  <a:lnTo>
                    <a:pt x="4505" y="2048"/>
                  </a:lnTo>
                  <a:cubicBezTo>
                    <a:pt x="4631" y="2174"/>
                    <a:pt x="4631" y="2395"/>
                    <a:pt x="4505" y="2521"/>
                  </a:cubicBezTo>
                  <a:cubicBezTo>
                    <a:pt x="4411" y="2615"/>
                    <a:pt x="4348" y="2647"/>
                    <a:pt x="4253" y="2647"/>
                  </a:cubicBezTo>
                  <a:cubicBezTo>
                    <a:pt x="4190" y="2647"/>
                    <a:pt x="4064" y="2615"/>
                    <a:pt x="4033" y="2521"/>
                  </a:cubicBezTo>
                  <a:lnTo>
                    <a:pt x="3466" y="1985"/>
                  </a:lnTo>
                  <a:lnTo>
                    <a:pt x="3214" y="2237"/>
                  </a:lnTo>
                  <a:cubicBezTo>
                    <a:pt x="2773" y="2678"/>
                    <a:pt x="2458" y="3277"/>
                    <a:pt x="2363" y="3907"/>
                  </a:cubicBezTo>
                  <a:cubicBezTo>
                    <a:pt x="2300" y="4379"/>
                    <a:pt x="2111" y="4852"/>
                    <a:pt x="1733" y="5167"/>
                  </a:cubicBezTo>
                  <a:lnTo>
                    <a:pt x="410" y="6490"/>
                  </a:lnTo>
                  <a:cubicBezTo>
                    <a:pt x="0" y="6900"/>
                    <a:pt x="0" y="7561"/>
                    <a:pt x="410" y="7971"/>
                  </a:cubicBezTo>
                  <a:cubicBezTo>
                    <a:pt x="599" y="8160"/>
                    <a:pt x="882" y="8286"/>
                    <a:pt x="1166" y="8286"/>
                  </a:cubicBezTo>
                  <a:cubicBezTo>
                    <a:pt x="1418" y="8286"/>
                    <a:pt x="1701" y="8160"/>
                    <a:pt x="1890" y="7971"/>
                  </a:cubicBezTo>
                  <a:lnTo>
                    <a:pt x="3245" y="6616"/>
                  </a:lnTo>
                  <a:cubicBezTo>
                    <a:pt x="3592" y="6270"/>
                    <a:pt x="4033" y="6081"/>
                    <a:pt x="4505" y="5986"/>
                  </a:cubicBezTo>
                  <a:cubicBezTo>
                    <a:pt x="5135" y="5923"/>
                    <a:pt x="5734" y="5608"/>
                    <a:pt x="6144" y="5167"/>
                  </a:cubicBezTo>
                  <a:lnTo>
                    <a:pt x="8349" y="2962"/>
                  </a:lnTo>
                  <a:lnTo>
                    <a:pt x="541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0" name="Google Shape;8340;p78"/>
          <p:cNvGrpSpPr/>
          <p:nvPr/>
        </p:nvGrpSpPr>
        <p:grpSpPr>
          <a:xfrm>
            <a:off x="7089388" y="2693698"/>
            <a:ext cx="351880" cy="352803"/>
            <a:chOff x="-23615075" y="3148525"/>
            <a:chExt cx="295375" cy="296150"/>
          </a:xfrm>
        </p:grpSpPr>
        <p:sp>
          <p:nvSpPr>
            <p:cNvPr id="8341" name="Google Shape;8341;p78"/>
            <p:cNvSpPr/>
            <p:nvPr/>
          </p:nvSpPr>
          <p:spPr>
            <a:xfrm>
              <a:off x="-23493775" y="3183950"/>
              <a:ext cx="52775" cy="53600"/>
            </a:xfrm>
            <a:custGeom>
              <a:avLst/>
              <a:gdLst/>
              <a:ahLst/>
              <a:cxnLst/>
              <a:rect l="l" t="t" r="r" b="b"/>
              <a:pathLst>
                <a:path w="2111" h="2144" extrusionOk="0">
                  <a:moveTo>
                    <a:pt x="1040" y="1"/>
                  </a:moveTo>
                  <a:cubicBezTo>
                    <a:pt x="851" y="1"/>
                    <a:pt x="693" y="158"/>
                    <a:pt x="693" y="347"/>
                  </a:cubicBezTo>
                  <a:lnTo>
                    <a:pt x="693" y="725"/>
                  </a:lnTo>
                  <a:lnTo>
                    <a:pt x="347" y="725"/>
                  </a:lnTo>
                  <a:cubicBezTo>
                    <a:pt x="158" y="725"/>
                    <a:pt x="0" y="883"/>
                    <a:pt x="0" y="1072"/>
                  </a:cubicBezTo>
                  <a:cubicBezTo>
                    <a:pt x="0" y="1261"/>
                    <a:pt x="158" y="1418"/>
                    <a:pt x="347" y="1418"/>
                  </a:cubicBezTo>
                  <a:lnTo>
                    <a:pt x="693" y="1418"/>
                  </a:lnTo>
                  <a:lnTo>
                    <a:pt x="693" y="1765"/>
                  </a:lnTo>
                  <a:cubicBezTo>
                    <a:pt x="693" y="1986"/>
                    <a:pt x="851" y="2143"/>
                    <a:pt x="1040" y="2143"/>
                  </a:cubicBezTo>
                  <a:cubicBezTo>
                    <a:pt x="1260" y="2143"/>
                    <a:pt x="1418" y="1986"/>
                    <a:pt x="1418" y="1765"/>
                  </a:cubicBezTo>
                  <a:lnTo>
                    <a:pt x="1418" y="1418"/>
                  </a:lnTo>
                  <a:lnTo>
                    <a:pt x="1764" y="1418"/>
                  </a:lnTo>
                  <a:cubicBezTo>
                    <a:pt x="1953" y="1418"/>
                    <a:pt x="2111" y="1261"/>
                    <a:pt x="2111" y="1072"/>
                  </a:cubicBezTo>
                  <a:cubicBezTo>
                    <a:pt x="2111" y="883"/>
                    <a:pt x="1953" y="725"/>
                    <a:pt x="1764" y="725"/>
                  </a:cubicBezTo>
                  <a:lnTo>
                    <a:pt x="1418" y="725"/>
                  </a:lnTo>
                  <a:lnTo>
                    <a:pt x="1418" y="347"/>
                  </a:lnTo>
                  <a:cubicBezTo>
                    <a:pt x="1418" y="158"/>
                    <a:pt x="1260"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2" name="Google Shape;8342;p78"/>
            <p:cNvSpPr/>
            <p:nvPr/>
          </p:nvSpPr>
          <p:spPr>
            <a:xfrm>
              <a:off x="-23615075" y="3268225"/>
              <a:ext cx="34675" cy="173300"/>
            </a:xfrm>
            <a:custGeom>
              <a:avLst/>
              <a:gdLst/>
              <a:ahLst/>
              <a:cxnLst/>
              <a:rect l="l" t="t" r="r" b="b"/>
              <a:pathLst>
                <a:path w="1387" h="6932" extrusionOk="0">
                  <a:moveTo>
                    <a:pt x="1008" y="1"/>
                  </a:moveTo>
                  <a:cubicBezTo>
                    <a:pt x="441" y="1"/>
                    <a:pt x="0" y="473"/>
                    <a:pt x="0" y="1040"/>
                  </a:cubicBezTo>
                  <a:lnTo>
                    <a:pt x="0" y="6585"/>
                  </a:lnTo>
                  <a:cubicBezTo>
                    <a:pt x="0" y="6774"/>
                    <a:pt x="158" y="6932"/>
                    <a:pt x="347" y="6932"/>
                  </a:cubicBezTo>
                  <a:lnTo>
                    <a:pt x="1386" y="6932"/>
                  </a:lnTo>
                  <a:lnTo>
                    <a:pt x="1386" y="4285"/>
                  </a:lnTo>
                  <a:lnTo>
                    <a:pt x="662" y="4285"/>
                  </a:lnTo>
                  <a:lnTo>
                    <a:pt x="662" y="3561"/>
                  </a:lnTo>
                  <a:lnTo>
                    <a:pt x="1386" y="3561"/>
                  </a:lnTo>
                  <a:lnTo>
                    <a:pt x="1386" y="2868"/>
                  </a:lnTo>
                  <a:lnTo>
                    <a:pt x="662" y="2868"/>
                  </a:lnTo>
                  <a:lnTo>
                    <a:pt x="662" y="2143"/>
                  </a:lnTo>
                  <a:lnTo>
                    <a:pt x="1386" y="2143"/>
                  </a:lnTo>
                  <a:lnTo>
                    <a:pt x="1386" y="1418"/>
                  </a:lnTo>
                  <a:lnTo>
                    <a:pt x="662" y="1418"/>
                  </a:lnTo>
                  <a:lnTo>
                    <a:pt x="662" y="1072"/>
                  </a:lnTo>
                  <a:cubicBezTo>
                    <a:pt x="662" y="883"/>
                    <a:pt x="819" y="725"/>
                    <a:pt x="1008" y="725"/>
                  </a:cubicBezTo>
                  <a:lnTo>
                    <a:pt x="1386" y="725"/>
                  </a:lnTo>
                  <a:lnTo>
                    <a:pt x="138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3" name="Google Shape;8343;p78"/>
            <p:cNvSpPr/>
            <p:nvPr/>
          </p:nvSpPr>
          <p:spPr>
            <a:xfrm>
              <a:off x="-23354375" y="3270600"/>
              <a:ext cx="34675" cy="173300"/>
            </a:xfrm>
            <a:custGeom>
              <a:avLst/>
              <a:gdLst/>
              <a:ahLst/>
              <a:cxnLst/>
              <a:rect l="l" t="t" r="r" b="b"/>
              <a:pathLst>
                <a:path w="1387" h="6932" extrusionOk="0">
                  <a:moveTo>
                    <a:pt x="0" y="0"/>
                  </a:moveTo>
                  <a:lnTo>
                    <a:pt x="0" y="725"/>
                  </a:lnTo>
                  <a:lnTo>
                    <a:pt x="347" y="725"/>
                  </a:lnTo>
                  <a:cubicBezTo>
                    <a:pt x="568" y="725"/>
                    <a:pt x="725" y="882"/>
                    <a:pt x="725" y="1071"/>
                  </a:cubicBezTo>
                  <a:lnTo>
                    <a:pt x="725" y="1418"/>
                  </a:lnTo>
                  <a:lnTo>
                    <a:pt x="0" y="1418"/>
                  </a:lnTo>
                  <a:lnTo>
                    <a:pt x="0" y="2143"/>
                  </a:lnTo>
                  <a:lnTo>
                    <a:pt x="725" y="2143"/>
                  </a:lnTo>
                  <a:lnTo>
                    <a:pt x="725" y="2836"/>
                  </a:lnTo>
                  <a:lnTo>
                    <a:pt x="0" y="2836"/>
                  </a:lnTo>
                  <a:lnTo>
                    <a:pt x="0" y="3560"/>
                  </a:lnTo>
                  <a:lnTo>
                    <a:pt x="725" y="3560"/>
                  </a:lnTo>
                  <a:lnTo>
                    <a:pt x="725" y="4253"/>
                  </a:lnTo>
                  <a:lnTo>
                    <a:pt x="0" y="4253"/>
                  </a:lnTo>
                  <a:lnTo>
                    <a:pt x="0" y="6931"/>
                  </a:lnTo>
                  <a:lnTo>
                    <a:pt x="1040" y="6931"/>
                  </a:lnTo>
                  <a:cubicBezTo>
                    <a:pt x="1229" y="6931"/>
                    <a:pt x="1387" y="6774"/>
                    <a:pt x="1387" y="6585"/>
                  </a:cubicBezTo>
                  <a:lnTo>
                    <a:pt x="1387" y="1040"/>
                  </a:lnTo>
                  <a:cubicBezTo>
                    <a:pt x="1387" y="441"/>
                    <a:pt x="914"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4" name="Google Shape;8344;p78"/>
            <p:cNvSpPr/>
            <p:nvPr/>
          </p:nvSpPr>
          <p:spPr>
            <a:xfrm>
              <a:off x="-23562300" y="3148525"/>
              <a:ext cx="191400" cy="296150"/>
            </a:xfrm>
            <a:custGeom>
              <a:avLst/>
              <a:gdLst/>
              <a:ahLst/>
              <a:cxnLst/>
              <a:rect l="l" t="t" r="r" b="b"/>
              <a:pathLst>
                <a:path w="7656" h="11846" extrusionOk="0">
                  <a:moveTo>
                    <a:pt x="5545" y="662"/>
                  </a:moveTo>
                  <a:lnTo>
                    <a:pt x="5545" y="1764"/>
                  </a:lnTo>
                  <a:lnTo>
                    <a:pt x="5545" y="4222"/>
                  </a:lnTo>
                  <a:lnTo>
                    <a:pt x="2079" y="4222"/>
                  </a:lnTo>
                  <a:lnTo>
                    <a:pt x="2079" y="1764"/>
                  </a:lnTo>
                  <a:lnTo>
                    <a:pt x="2079" y="662"/>
                  </a:lnTo>
                  <a:close/>
                  <a:moveTo>
                    <a:pt x="3434" y="4883"/>
                  </a:moveTo>
                  <a:lnTo>
                    <a:pt x="3434" y="5608"/>
                  </a:lnTo>
                  <a:lnTo>
                    <a:pt x="2079" y="5608"/>
                  </a:lnTo>
                  <a:lnTo>
                    <a:pt x="2079" y="4883"/>
                  </a:lnTo>
                  <a:close/>
                  <a:moveTo>
                    <a:pt x="5513" y="4883"/>
                  </a:moveTo>
                  <a:lnTo>
                    <a:pt x="5513" y="5608"/>
                  </a:lnTo>
                  <a:lnTo>
                    <a:pt x="4159" y="5608"/>
                  </a:lnTo>
                  <a:lnTo>
                    <a:pt x="4159" y="4883"/>
                  </a:lnTo>
                  <a:close/>
                  <a:moveTo>
                    <a:pt x="3434" y="6301"/>
                  </a:moveTo>
                  <a:lnTo>
                    <a:pt x="3434" y="7026"/>
                  </a:lnTo>
                  <a:lnTo>
                    <a:pt x="2079" y="7026"/>
                  </a:lnTo>
                  <a:lnTo>
                    <a:pt x="2079" y="6301"/>
                  </a:lnTo>
                  <a:close/>
                  <a:moveTo>
                    <a:pt x="5513" y="6301"/>
                  </a:moveTo>
                  <a:lnTo>
                    <a:pt x="5513" y="7026"/>
                  </a:lnTo>
                  <a:lnTo>
                    <a:pt x="4159" y="7026"/>
                  </a:lnTo>
                  <a:lnTo>
                    <a:pt x="4159" y="6301"/>
                  </a:lnTo>
                  <a:close/>
                  <a:moveTo>
                    <a:pt x="3434" y="7687"/>
                  </a:moveTo>
                  <a:lnTo>
                    <a:pt x="3434" y="8380"/>
                  </a:lnTo>
                  <a:lnTo>
                    <a:pt x="2079" y="8380"/>
                  </a:lnTo>
                  <a:lnTo>
                    <a:pt x="2079" y="7687"/>
                  </a:lnTo>
                  <a:close/>
                  <a:moveTo>
                    <a:pt x="5513" y="7687"/>
                  </a:moveTo>
                  <a:lnTo>
                    <a:pt x="5513" y="8380"/>
                  </a:lnTo>
                  <a:lnTo>
                    <a:pt x="4159" y="8380"/>
                  </a:lnTo>
                  <a:lnTo>
                    <a:pt x="4159" y="7687"/>
                  </a:lnTo>
                  <a:close/>
                  <a:moveTo>
                    <a:pt x="1733" y="0"/>
                  </a:moveTo>
                  <a:cubicBezTo>
                    <a:pt x="1544" y="0"/>
                    <a:pt x="1386" y="158"/>
                    <a:pt x="1386" y="347"/>
                  </a:cubicBezTo>
                  <a:lnTo>
                    <a:pt x="1386" y="1449"/>
                  </a:lnTo>
                  <a:lnTo>
                    <a:pt x="1040" y="1449"/>
                  </a:lnTo>
                  <a:cubicBezTo>
                    <a:pt x="441" y="1449"/>
                    <a:pt x="0" y="1922"/>
                    <a:pt x="0" y="2489"/>
                  </a:cubicBezTo>
                  <a:lnTo>
                    <a:pt x="0" y="11846"/>
                  </a:lnTo>
                  <a:lnTo>
                    <a:pt x="2804" y="11846"/>
                  </a:lnTo>
                  <a:lnTo>
                    <a:pt x="2804" y="10491"/>
                  </a:lnTo>
                  <a:lnTo>
                    <a:pt x="4883" y="10491"/>
                  </a:lnTo>
                  <a:cubicBezTo>
                    <a:pt x="4852" y="10586"/>
                    <a:pt x="4852" y="11688"/>
                    <a:pt x="4852" y="11846"/>
                  </a:cubicBezTo>
                  <a:lnTo>
                    <a:pt x="7656" y="11846"/>
                  </a:lnTo>
                  <a:lnTo>
                    <a:pt x="7656" y="2489"/>
                  </a:lnTo>
                  <a:cubicBezTo>
                    <a:pt x="7656" y="1890"/>
                    <a:pt x="7183" y="1449"/>
                    <a:pt x="6616" y="1449"/>
                  </a:cubicBezTo>
                  <a:lnTo>
                    <a:pt x="6270" y="1449"/>
                  </a:lnTo>
                  <a:lnTo>
                    <a:pt x="6270" y="347"/>
                  </a:lnTo>
                  <a:cubicBezTo>
                    <a:pt x="6270" y="158"/>
                    <a:pt x="6112" y="0"/>
                    <a:pt x="59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45" name="Google Shape;8345;p78"/>
          <p:cNvSpPr/>
          <p:nvPr/>
        </p:nvSpPr>
        <p:spPr>
          <a:xfrm>
            <a:off x="7087484" y="3172057"/>
            <a:ext cx="356586" cy="353876"/>
          </a:xfrm>
          <a:custGeom>
            <a:avLst/>
            <a:gdLst/>
            <a:ahLst/>
            <a:cxnLst/>
            <a:rect l="l" t="t" r="r" b="b"/>
            <a:pathLst>
              <a:path w="11973" h="11882" extrusionOk="0">
                <a:moveTo>
                  <a:pt x="6302" y="725"/>
                </a:moveTo>
                <a:lnTo>
                  <a:pt x="6302" y="1639"/>
                </a:lnTo>
                <a:cubicBezTo>
                  <a:pt x="6302" y="2111"/>
                  <a:pt x="6522" y="2552"/>
                  <a:pt x="6837" y="2867"/>
                </a:cubicBezTo>
                <a:lnTo>
                  <a:pt x="7152" y="3182"/>
                </a:lnTo>
                <a:cubicBezTo>
                  <a:pt x="6900" y="3340"/>
                  <a:pt x="6774" y="3560"/>
                  <a:pt x="6711" y="3749"/>
                </a:cubicBezTo>
                <a:cubicBezTo>
                  <a:pt x="6479" y="3517"/>
                  <a:pt x="6209" y="3407"/>
                  <a:pt x="5942" y="3407"/>
                </a:cubicBezTo>
                <a:cubicBezTo>
                  <a:pt x="5665" y="3407"/>
                  <a:pt x="5392" y="3525"/>
                  <a:pt x="5168" y="3749"/>
                </a:cubicBezTo>
                <a:cubicBezTo>
                  <a:pt x="5042" y="3497"/>
                  <a:pt x="4979" y="3340"/>
                  <a:pt x="4758" y="3151"/>
                </a:cubicBezTo>
                <a:lnTo>
                  <a:pt x="5105" y="2836"/>
                </a:lnTo>
                <a:cubicBezTo>
                  <a:pt x="5420" y="2521"/>
                  <a:pt x="5609" y="2080"/>
                  <a:pt x="5609" y="1607"/>
                </a:cubicBezTo>
                <a:lnTo>
                  <a:pt x="5609" y="725"/>
                </a:lnTo>
                <a:close/>
                <a:moveTo>
                  <a:pt x="5231" y="0"/>
                </a:moveTo>
                <a:cubicBezTo>
                  <a:pt x="5042" y="0"/>
                  <a:pt x="4884" y="158"/>
                  <a:pt x="4884" y="347"/>
                </a:cubicBezTo>
                <a:lnTo>
                  <a:pt x="4884" y="725"/>
                </a:lnTo>
                <a:lnTo>
                  <a:pt x="4884" y="1639"/>
                </a:lnTo>
                <a:cubicBezTo>
                  <a:pt x="4884" y="1922"/>
                  <a:pt x="4758" y="2206"/>
                  <a:pt x="4569" y="2395"/>
                </a:cubicBezTo>
                <a:lnTo>
                  <a:pt x="4096" y="2867"/>
                </a:lnTo>
                <a:lnTo>
                  <a:pt x="4033" y="2867"/>
                </a:lnTo>
                <a:cubicBezTo>
                  <a:pt x="2206" y="2867"/>
                  <a:pt x="127" y="7404"/>
                  <a:pt x="32" y="9830"/>
                </a:cubicBezTo>
                <a:cubicBezTo>
                  <a:pt x="1" y="11311"/>
                  <a:pt x="631" y="11846"/>
                  <a:pt x="1292" y="11846"/>
                </a:cubicBezTo>
                <a:cubicBezTo>
                  <a:pt x="1346" y="11852"/>
                  <a:pt x="1398" y="11855"/>
                  <a:pt x="1450" y="11855"/>
                </a:cubicBezTo>
                <a:cubicBezTo>
                  <a:pt x="2222" y="11855"/>
                  <a:pt x="2817" y="11224"/>
                  <a:pt x="3466" y="10869"/>
                </a:cubicBezTo>
                <a:cubicBezTo>
                  <a:pt x="4033" y="10554"/>
                  <a:pt x="4537" y="10271"/>
                  <a:pt x="4884" y="9767"/>
                </a:cubicBezTo>
                <a:cubicBezTo>
                  <a:pt x="5357" y="9137"/>
                  <a:pt x="5640" y="7593"/>
                  <a:pt x="5640" y="6144"/>
                </a:cubicBezTo>
                <a:lnTo>
                  <a:pt x="5640" y="6144"/>
                </a:lnTo>
                <a:lnTo>
                  <a:pt x="4222" y="7561"/>
                </a:lnTo>
                <a:cubicBezTo>
                  <a:pt x="4222" y="7593"/>
                  <a:pt x="4191" y="7593"/>
                  <a:pt x="4191" y="7624"/>
                </a:cubicBezTo>
                <a:cubicBezTo>
                  <a:pt x="4159" y="7687"/>
                  <a:pt x="4159" y="7687"/>
                  <a:pt x="4096" y="7687"/>
                </a:cubicBezTo>
                <a:lnTo>
                  <a:pt x="2773" y="9011"/>
                </a:lnTo>
                <a:cubicBezTo>
                  <a:pt x="2710" y="9074"/>
                  <a:pt x="2616" y="9105"/>
                  <a:pt x="2525" y="9105"/>
                </a:cubicBezTo>
                <a:cubicBezTo>
                  <a:pt x="2435" y="9105"/>
                  <a:pt x="2348" y="9074"/>
                  <a:pt x="2301" y="9011"/>
                </a:cubicBezTo>
                <a:cubicBezTo>
                  <a:pt x="2175" y="8885"/>
                  <a:pt x="2175" y="8664"/>
                  <a:pt x="2301" y="8538"/>
                </a:cubicBezTo>
                <a:lnTo>
                  <a:pt x="3435" y="7404"/>
                </a:lnTo>
                <a:lnTo>
                  <a:pt x="2994" y="6963"/>
                </a:lnTo>
                <a:cubicBezTo>
                  <a:pt x="2931" y="6900"/>
                  <a:pt x="2899" y="6805"/>
                  <a:pt x="2899" y="6742"/>
                </a:cubicBezTo>
                <a:cubicBezTo>
                  <a:pt x="2899" y="6648"/>
                  <a:pt x="2931" y="6585"/>
                  <a:pt x="2962" y="6490"/>
                </a:cubicBezTo>
                <a:cubicBezTo>
                  <a:pt x="3029" y="6424"/>
                  <a:pt x="3122" y="6384"/>
                  <a:pt x="3213" y="6384"/>
                </a:cubicBezTo>
                <a:cubicBezTo>
                  <a:pt x="3295" y="6384"/>
                  <a:pt x="3375" y="6416"/>
                  <a:pt x="3435" y="6490"/>
                </a:cubicBezTo>
                <a:lnTo>
                  <a:pt x="3907" y="6931"/>
                </a:lnTo>
                <a:lnTo>
                  <a:pt x="5546" y="5262"/>
                </a:lnTo>
                <a:lnTo>
                  <a:pt x="5451" y="4568"/>
                </a:lnTo>
                <a:lnTo>
                  <a:pt x="5703" y="4285"/>
                </a:lnTo>
                <a:cubicBezTo>
                  <a:pt x="5766" y="4222"/>
                  <a:pt x="5861" y="4190"/>
                  <a:pt x="5951" y="4190"/>
                </a:cubicBezTo>
                <a:cubicBezTo>
                  <a:pt x="6042" y="4190"/>
                  <a:pt x="6128" y="4222"/>
                  <a:pt x="6176" y="4285"/>
                </a:cubicBezTo>
                <a:lnTo>
                  <a:pt x="6459" y="4568"/>
                </a:lnTo>
                <a:cubicBezTo>
                  <a:pt x="6428" y="4789"/>
                  <a:pt x="6396" y="5010"/>
                  <a:pt x="6333" y="5262"/>
                </a:cubicBezTo>
                <a:lnTo>
                  <a:pt x="8035" y="6963"/>
                </a:lnTo>
                <a:lnTo>
                  <a:pt x="8476" y="6522"/>
                </a:lnTo>
                <a:cubicBezTo>
                  <a:pt x="8539" y="6475"/>
                  <a:pt x="8625" y="6451"/>
                  <a:pt x="8712" y="6451"/>
                </a:cubicBezTo>
                <a:cubicBezTo>
                  <a:pt x="8799" y="6451"/>
                  <a:pt x="8885" y="6475"/>
                  <a:pt x="8948" y="6522"/>
                </a:cubicBezTo>
                <a:cubicBezTo>
                  <a:pt x="9074" y="6648"/>
                  <a:pt x="9074" y="6900"/>
                  <a:pt x="8948" y="6994"/>
                </a:cubicBezTo>
                <a:lnTo>
                  <a:pt x="8507" y="7435"/>
                </a:lnTo>
                <a:lnTo>
                  <a:pt x="9641" y="8570"/>
                </a:lnTo>
                <a:cubicBezTo>
                  <a:pt x="9767" y="8696"/>
                  <a:pt x="9767" y="8948"/>
                  <a:pt x="9641" y="9042"/>
                </a:cubicBezTo>
                <a:cubicBezTo>
                  <a:pt x="9594" y="9105"/>
                  <a:pt x="9507" y="9137"/>
                  <a:pt x="9417" y="9137"/>
                </a:cubicBezTo>
                <a:cubicBezTo>
                  <a:pt x="9326" y="9137"/>
                  <a:pt x="9232" y="9105"/>
                  <a:pt x="9169" y="9042"/>
                </a:cubicBezTo>
                <a:lnTo>
                  <a:pt x="6302" y="6175"/>
                </a:lnTo>
                <a:lnTo>
                  <a:pt x="6302" y="6175"/>
                </a:lnTo>
                <a:cubicBezTo>
                  <a:pt x="6270" y="7624"/>
                  <a:pt x="6585" y="9168"/>
                  <a:pt x="7058" y="9798"/>
                </a:cubicBezTo>
                <a:cubicBezTo>
                  <a:pt x="7404" y="10302"/>
                  <a:pt x="7909" y="10617"/>
                  <a:pt x="8476" y="10901"/>
                </a:cubicBezTo>
                <a:cubicBezTo>
                  <a:pt x="9136" y="11291"/>
                  <a:pt x="9711" y="11882"/>
                  <a:pt x="10527" y="11882"/>
                </a:cubicBezTo>
                <a:cubicBezTo>
                  <a:pt x="10567" y="11882"/>
                  <a:pt x="10608" y="11881"/>
                  <a:pt x="10649" y="11878"/>
                </a:cubicBezTo>
                <a:cubicBezTo>
                  <a:pt x="11028" y="11846"/>
                  <a:pt x="11973" y="11626"/>
                  <a:pt x="11910" y="9893"/>
                </a:cubicBezTo>
                <a:cubicBezTo>
                  <a:pt x="11752" y="7372"/>
                  <a:pt x="9673" y="2836"/>
                  <a:pt x="7846" y="2836"/>
                </a:cubicBezTo>
                <a:lnTo>
                  <a:pt x="7751" y="2836"/>
                </a:lnTo>
                <a:lnTo>
                  <a:pt x="7310" y="2363"/>
                </a:lnTo>
                <a:cubicBezTo>
                  <a:pt x="7089" y="2174"/>
                  <a:pt x="6963" y="1891"/>
                  <a:pt x="6963" y="1607"/>
                </a:cubicBezTo>
                <a:lnTo>
                  <a:pt x="6963" y="725"/>
                </a:lnTo>
                <a:lnTo>
                  <a:pt x="6963" y="347"/>
                </a:lnTo>
                <a:cubicBezTo>
                  <a:pt x="6963" y="158"/>
                  <a:pt x="6806" y="0"/>
                  <a:pt x="661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46" name="Google Shape;8346;p78"/>
          <p:cNvGrpSpPr/>
          <p:nvPr/>
        </p:nvGrpSpPr>
        <p:grpSpPr>
          <a:xfrm>
            <a:off x="7088911" y="3632977"/>
            <a:ext cx="352833" cy="332194"/>
            <a:chOff x="-23615075" y="3906200"/>
            <a:chExt cx="296175" cy="278850"/>
          </a:xfrm>
        </p:grpSpPr>
        <p:sp>
          <p:nvSpPr>
            <p:cNvPr id="8347" name="Google Shape;8347;p78"/>
            <p:cNvSpPr/>
            <p:nvPr/>
          </p:nvSpPr>
          <p:spPr>
            <a:xfrm>
              <a:off x="-23615075" y="3954250"/>
              <a:ext cx="296175" cy="193775"/>
            </a:xfrm>
            <a:custGeom>
              <a:avLst/>
              <a:gdLst/>
              <a:ahLst/>
              <a:cxnLst/>
              <a:rect l="l" t="t" r="r" b="b"/>
              <a:pathLst>
                <a:path w="11847" h="7751" extrusionOk="0">
                  <a:moveTo>
                    <a:pt x="10838" y="2993"/>
                  </a:moveTo>
                  <a:cubicBezTo>
                    <a:pt x="11027" y="2993"/>
                    <a:pt x="11185" y="3119"/>
                    <a:pt x="11185" y="3340"/>
                  </a:cubicBezTo>
                  <a:cubicBezTo>
                    <a:pt x="11153" y="3403"/>
                    <a:pt x="11153" y="3497"/>
                    <a:pt x="11059" y="3529"/>
                  </a:cubicBezTo>
                  <a:cubicBezTo>
                    <a:pt x="10996" y="3592"/>
                    <a:pt x="10901" y="3687"/>
                    <a:pt x="10806" y="3687"/>
                  </a:cubicBezTo>
                  <a:lnTo>
                    <a:pt x="1040" y="3687"/>
                  </a:lnTo>
                  <a:cubicBezTo>
                    <a:pt x="914" y="3687"/>
                    <a:pt x="819" y="3655"/>
                    <a:pt x="756" y="3529"/>
                  </a:cubicBezTo>
                  <a:cubicBezTo>
                    <a:pt x="725" y="3497"/>
                    <a:pt x="662" y="3403"/>
                    <a:pt x="662" y="3340"/>
                  </a:cubicBezTo>
                  <a:cubicBezTo>
                    <a:pt x="662" y="3119"/>
                    <a:pt x="819" y="2993"/>
                    <a:pt x="1040" y="2993"/>
                  </a:cubicBezTo>
                  <a:close/>
                  <a:moveTo>
                    <a:pt x="9735" y="4411"/>
                  </a:moveTo>
                  <a:cubicBezTo>
                    <a:pt x="9641" y="4947"/>
                    <a:pt x="9357" y="5671"/>
                    <a:pt x="8507" y="6364"/>
                  </a:cubicBezTo>
                  <a:cubicBezTo>
                    <a:pt x="8444" y="6396"/>
                    <a:pt x="8349" y="6459"/>
                    <a:pt x="8318" y="6459"/>
                  </a:cubicBezTo>
                  <a:cubicBezTo>
                    <a:pt x="8192" y="6459"/>
                    <a:pt x="8129" y="6396"/>
                    <a:pt x="8034" y="6333"/>
                  </a:cubicBezTo>
                  <a:cubicBezTo>
                    <a:pt x="7908" y="6175"/>
                    <a:pt x="7971" y="5986"/>
                    <a:pt x="8066" y="5860"/>
                  </a:cubicBezTo>
                  <a:cubicBezTo>
                    <a:pt x="8696" y="5356"/>
                    <a:pt x="8948" y="4821"/>
                    <a:pt x="9011" y="4411"/>
                  </a:cubicBezTo>
                  <a:close/>
                  <a:moveTo>
                    <a:pt x="3497" y="0"/>
                  </a:moveTo>
                  <a:cubicBezTo>
                    <a:pt x="3434" y="95"/>
                    <a:pt x="3340" y="221"/>
                    <a:pt x="3214" y="347"/>
                  </a:cubicBezTo>
                  <a:lnTo>
                    <a:pt x="2237" y="1324"/>
                  </a:lnTo>
                  <a:cubicBezTo>
                    <a:pt x="2111" y="1450"/>
                    <a:pt x="1985" y="1576"/>
                    <a:pt x="1765" y="1639"/>
                  </a:cubicBezTo>
                  <a:lnTo>
                    <a:pt x="2174" y="2237"/>
                  </a:lnTo>
                  <a:lnTo>
                    <a:pt x="1040" y="2237"/>
                  </a:lnTo>
                  <a:cubicBezTo>
                    <a:pt x="441" y="2237"/>
                    <a:pt x="0" y="2710"/>
                    <a:pt x="0" y="3245"/>
                  </a:cubicBezTo>
                  <a:cubicBezTo>
                    <a:pt x="0" y="3497"/>
                    <a:pt x="63" y="3687"/>
                    <a:pt x="189" y="3876"/>
                  </a:cubicBezTo>
                  <a:cubicBezTo>
                    <a:pt x="315" y="4096"/>
                    <a:pt x="504" y="4191"/>
                    <a:pt x="756" y="4254"/>
                  </a:cubicBezTo>
                  <a:cubicBezTo>
                    <a:pt x="945" y="6018"/>
                    <a:pt x="1765" y="6932"/>
                    <a:pt x="2930" y="7719"/>
                  </a:cubicBezTo>
                  <a:cubicBezTo>
                    <a:pt x="2962" y="7751"/>
                    <a:pt x="3025" y="7751"/>
                    <a:pt x="3119" y="7751"/>
                  </a:cubicBezTo>
                  <a:lnTo>
                    <a:pt x="8696" y="7751"/>
                  </a:lnTo>
                  <a:cubicBezTo>
                    <a:pt x="8790" y="7751"/>
                    <a:pt x="8822" y="7719"/>
                    <a:pt x="8916" y="7719"/>
                  </a:cubicBezTo>
                  <a:cubicBezTo>
                    <a:pt x="10239" y="6805"/>
                    <a:pt x="10932" y="5671"/>
                    <a:pt x="11090" y="4254"/>
                  </a:cubicBezTo>
                  <a:cubicBezTo>
                    <a:pt x="11311" y="4159"/>
                    <a:pt x="11500" y="4033"/>
                    <a:pt x="11626" y="3876"/>
                  </a:cubicBezTo>
                  <a:cubicBezTo>
                    <a:pt x="11752" y="3687"/>
                    <a:pt x="11815" y="3497"/>
                    <a:pt x="11815" y="3245"/>
                  </a:cubicBezTo>
                  <a:cubicBezTo>
                    <a:pt x="11846" y="2741"/>
                    <a:pt x="11374" y="2269"/>
                    <a:pt x="10775" y="2269"/>
                  </a:cubicBezTo>
                  <a:lnTo>
                    <a:pt x="10712" y="2269"/>
                  </a:lnTo>
                  <a:cubicBezTo>
                    <a:pt x="10996" y="1733"/>
                    <a:pt x="11153" y="1135"/>
                    <a:pt x="11153" y="536"/>
                  </a:cubicBezTo>
                  <a:cubicBezTo>
                    <a:pt x="11153" y="347"/>
                    <a:pt x="10996" y="189"/>
                    <a:pt x="10775" y="189"/>
                  </a:cubicBezTo>
                  <a:cubicBezTo>
                    <a:pt x="9326" y="189"/>
                    <a:pt x="8034" y="1009"/>
                    <a:pt x="7404" y="2269"/>
                  </a:cubicBezTo>
                  <a:lnTo>
                    <a:pt x="6301" y="2269"/>
                  </a:lnTo>
                  <a:lnTo>
                    <a:pt x="349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8" name="Google Shape;8348;p78"/>
            <p:cNvSpPr/>
            <p:nvPr/>
          </p:nvSpPr>
          <p:spPr>
            <a:xfrm>
              <a:off x="-23615075" y="3906200"/>
              <a:ext cx="77200" cy="77225"/>
            </a:xfrm>
            <a:custGeom>
              <a:avLst/>
              <a:gdLst/>
              <a:ahLst/>
              <a:cxnLst/>
              <a:rect l="l" t="t" r="r" b="b"/>
              <a:pathLst>
                <a:path w="3088" h="3089" extrusionOk="0">
                  <a:moveTo>
                    <a:pt x="2009" y="1"/>
                  </a:moveTo>
                  <a:cubicBezTo>
                    <a:pt x="1733" y="1"/>
                    <a:pt x="1465" y="95"/>
                    <a:pt x="1292" y="284"/>
                  </a:cubicBezTo>
                  <a:lnTo>
                    <a:pt x="315" y="1292"/>
                  </a:lnTo>
                  <a:cubicBezTo>
                    <a:pt x="126" y="1481"/>
                    <a:pt x="0" y="1765"/>
                    <a:pt x="0" y="2017"/>
                  </a:cubicBezTo>
                  <a:cubicBezTo>
                    <a:pt x="0" y="2301"/>
                    <a:pt x="126" y="2584"/>
                    <a:pt x="315" y="2773"/>
                  </a:cubicBezTo>
                  <a:cubicBezTo>
                    <a:pt x="504" y="2962"/>
                    <a:pt x="756" y="3088"/>
                    <a:pt x="1040" y="3088"/>
                  </a:cubicBezTo>
                  <a:cubicBezTo>
                    <a:pt x="1292" y="3088"/>
                    <a:pt x="1576" y="2962"/>
                    <a:pt x="1765" y="2773"/>
                  </a:cubicBezTo>
                  <a:lnTo>
                    <a:pt x="2773" y="1796"/>
                  </a:lnTo>
                  <a:cubicBezTo>
                    <a:pt x="2962" y="1576"/>
                    <a:pt x="3088" y="1324"/>
                    <a:pt x="3088" y="1040"/>
                  </a:cubicBezTo>
                  <a:cubicBezTo>
                    <a:pt x="3088" y="757"/>
                    <a:pt x="2962" y="505"/>
                    <a:pt x="2773" y="284"/>
                  </a:cubicBezTo>
                  <a:cubicBezTo>
                    <a:pt x="2568" y="95"/>
                    <a:pt x="2284" y="1"/>
                    <a:pt x="2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9" name="Google Shape;8349;p78"/>
            <p:cNvSpPr/>
            <p:nvPr/>
          </p:nvSpPr>
          <p:spPr>
            <a:xfrm>
              <a:off x="-23543400" y="4167700"/>
              <a:ext cx="153600" cy="17350"/>
            </a:xfrm>
            <a:custGeom>
              <a:avLst/>
              <a:gdLst/>
              <a:ahLst/>
              <a:cxnLst/>
              <a:rect l="l" t="t" r="r" b="b"/>
              <a:pathLst>
                <a:path w="6144" h="694" extrusionOk="0">
                  <a:moveTo>
                    <a:pt x="0" y="0"/>
                  </a:moveTo>
                  <a:cubicBezTo>
                    <a:pt x="158" y="378"/>
                    <a:pt x="536" y="693"/>
                    <a:pt x="1008" y="693"/>
                  </a:cubicBezTo>
                  <a:lnTo>
                    <a:pt x="5167" y="693"/>
                  </a:lnTo>
                  <a:cubicBezTo>
                    <a:pt x="5608" y="693"/>
                    <a:pt x="5986" y="441"/>
                    <a:pt x="614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50" name="Google Shape;8350;p78"/>
          <p:cNvSpPr/>
          <p:nvPr/>
        </p:nvSpPr>
        <p:spPr>
          <a:xfrm>
            <a:off x="6207743" y="4064945"/>
            <a:ext cx="351880" cy="350957"/>
          </a:xfrm>
          <a:custGeom>
            <a:avLst/>
            <a:gdLst/>
            <a:ahLst/>
            <a:cxnLst/>
            <a:rect l="l" t="t" r="r" b="b"/>
            <a:pathLst>
              <a:path w="11815" h="11784" extrusionOk="0">
                <a:moveTo>
                  <a:pt x="6616" y="3434"/>
                </a:moveTo>
                <a:cubicBezTo>
                  <a:pt x="7215" y="3434"/>
                  <a:pt x="7625" y="3907"/>
                  <a:pt x="7625" y="4474"/>
                </a:cubicBezTo>
                <a:lnTo>
                  <a:pt x="7625" y="5514"/>
                </a:lnTo>
                <a:lnTo>
                  <a:pt x="6742" y="5514"/>
                </a:lnTo>
                <a:cubicBezTo>
                  <a:pt x="6648" y="5451"/>
                  <a:pt x="6585" y="5325"/>
                  <a:pt x="6490" y="5262"/>
                </a:cubicBezTo>
                <a:cubicBezTo>
                  <a:pt x="5986" y="4789"/>
                  <a:pt x="5388" y="4411"/>
                  <a:pt x="4695" y="4222"/>
                </a:cubicBezTo>
                <a:lnTo>
                  <a:pt x="4569" y="3434"/>
                </a:lnTo>
                <a:close/>
                <a:moveTo>
                  <a:pt x="3466" y="4884"/>
                </a:moveTo>
                <a:lnTo>
                  <a:pt x="3466" y="5577"/>
                </a:lnTo>
                <a:cubicBezTo>
                  <a:pt x="3056" y="5640"/>
                  <a:pt x="2678" y="5797"/>
                  <a:pt x="2363" y="6018"/>
                </a:cubicBezTo>
                <a:lnTo>
                  <a:pt x="1891" y="5577"/>
                </a:lnTo>
                <a:cubicBezTo>
                  <a:pt x="2332" y="5199"/>
                  <a:pt x="2867" y="4978"/>
                  <a:pt x="3466" y="4884"/>
                </a:cubicBezTo>
                <a:close/>
                <a:moveTo>
                  <a:pt x="4128" y="4852"/>
                </a:moveTo>
                <a:cubicBezTo>
                  <a:pt x="4726" y="4947"/>
                  <a:pt x="5262" y="5167"/>
                  <a:pt x="5703" y="5514"/>
                </a:cubicBezTo>
                <a:lnTo>
                  <a:pt x="5230" y="6049"/>
                </a:lnTo>
                <a:cubicBezTo>
                  <a:pt x="4915" y="5797"/>
                  <a:pt x="4537" y="5640"/>
                  <a:pt x="4128" y="5577"/>
                </a:cubicBezTo>
                <a:lnTo>
                  <a:pt x="4128" y="4852"/>
                </a:lnTo>
                <a:close/>
                <a:moveTo>
                  <a:pt x="1387" y="6049"/>
                </a:moveTo>
                <a:lnTo>
                  <a:pt x="1859" y="6522"/>
                </a:lnTo>
                <a:cubicBezTo>
                  <a:pt x="1607" y="6837"/>
                  <a:pt x="1450" y="7215"/>
                  <a:pt x="1387" y="7625"/>
                </a:cubicBezTo>
                <a:lnTo>
                  <a:pt x="662" y="7625"/>
                </a:lnTo>
                <a:cubicBezTo>
                  <a:pt x="788" y="7026"/>
                  <a:pt x="1009" y="6459"/>
                  <a:pt x="1387" y="6049"/>
                </a:cubicBezTo>
                <a:close/>
                <a:moveTo>
                  <a:pt x="6175" y="6049"/>
                </a:moveTo>
                <a:cubicBezTo>
                  <a:pt x="6553" y="6459"/>
                  <a:pt x="6774" y="7026"/>
                  <a:pt x="6837" y="7625"/>
                </a:cubicBezTo>
                <a:lnTo>
                  <a:pt x="6175" y="7625"/>
                </a:lnTo>
                <a:cubicBezTo>
                  <a:pt x="6112" y="7215"/>
                  <a:pt x="5955" y="6837"/>
                  <a:pt x="5703" y="6522"/>
                </a:cubicBezTo>
                <a:lnTo>
                  <a:pt x="6175" y="6049"/>
                </a:lnTo>
                <a:close/>
                <a:moveTo>
                  <a:pt x="1418" y="8318"/>
                </a:moveTo>
                <a:cubicBezTo>
                  <a:pt x="1481" y="8727"/>
                  <a:pt x="1670" y="9105"/>
                  <a:pt x="1891" y="9420"/>
                </a:cubicBezTo>
                <a:lnTo>
                  <a:pt x="1418" y="9893"/>
                </a:lnTo>
                <a:cubicBezTo>
                  <a:pt x="1009" y="9452"/>
                  <a:pt x="788" y="8916"/>
                  <a:pt x="693" y="8318"/>
                </a:cubicBezTo>
                <a:close/>
                <a:moveTo>
                  <a:pt x="6931" y="8318"/>
                </a:moveTo>
                <a:cubicBezTo>
                  <a:pt x="6805" y="8916"/>
                  <a:pt x="6585" y="9452"/>
                  <a:pt x="6207" y="9893"/>
                </a:cubicBezTo>
                <a:lnTo>
                  <a:pt x="5766" y="9420"/>
                </a:lnTo>
                <a:cubicBezTo>
                  <a:pt x="5986" y="9105"/>
                  <a:pt x="6144" y="8727"/>
                  <a:pt x="6207" y="8318"/>
                </a:cubicBezTo>
                <a:close/>
                <a:moveTo>
                  <a:pt x="2363" y="9893"/>
                </a:moveTo>
                <a:cubicBezTo>
                  <a:pt x="2678" y="10145"/>
                  <a:pt x="3056" y="10303"/>
                  <a:pt x="3466" y="10366"/>
                </a:cubicBezTo>
                <a:lnTo>
                  <a:pt x="3466" y="11027"/>
                </a:lnTo>
                <a:cubicBezTo>
                  <a:pt x="2867" y="10964"/>
                  <a:pt x="2332" y="10712"/>
                  <a:pt x="1891" y="10366"/>
                </a:cubicBezTo>
                <a:lnTo>
                  <a:pt x="2363" y="9893"/>
                </a:lnTo>
                <a:close/>
                <a:moveTo>
                  <a:pt x="5230" y="9861"/>
                </a:moveTo>
                <a:lnTo>
                  <a:pt x="5703" y="10334"/>
                </a:lnTo>
                <a:cubicBezTo>
                  <a:pt x="5262" y="10744"/>
                  <a:pt x="4726" y="10996"/>
                  <a:pt x="4128" y="11027"/>
                </a:cubicBezTo>
                <a:lnTo>
                  <a:pt x="4128" y="10334"/>
                </a:lnTo>
                <a:cubicBezTo>
                  <a:pt x="4537" y="10240"/>
                  <a:pt x="4915" y="10082"/>
                  <a:pt x="5230" y="9861"/>
                </a:cubicBezTo>
                <a:close/>
                <a:moveTo>
                  <a:pt x="9326" y="10366"/>
                </a:moveTo>
                <a:cubicBezTo>
                  <a:pt x="9546" y="10366"/>
                  <a:pt x="9704" y="10523"/>
                  <a:pt x="9704" y="10712"/>
                </a:cubicBezTo>
                <a:cubicBezTo>
                  <a:pt x="9672" y="10933"/>
                  <a:pt x="9546" y="11090"/>
                  <a:pt x="9326" y="11090"/>
                </a:cubicBezTo>
                <a:cubicBezTo>
                  <a:pt x="9137" y="11090"/>
                  <a:pt x="8979" y="10933"/>
                  <a:pt x="8979" y="10712"/>
                </a:cubicBezTo>
                <a:cubicBezTo>
                  <a:pt x="8979" y="10523"/>
                  <a:pt x="9137" y="10366"/>
                  <a:pt x="9326" y="10366"/>
                </a:cubicBezTo>
                <a:close/>
                <a:moveTo>
                  <a:pt x="1103" y="0"/>
                </a:moveTo>
                <a:cubicBezTo>
                  <a:pt x="504" y="0"/>
                  <a:pt x="63" y="473"/>
                  <a:pt x="63" y="1040"/>
                </a:cubicBezTo>
                <a:cubicBezTo>
                  <a:pt x="63" y="1576"/>
                  <a:pt x="536" y="2048"/>
                  <a:pt x="1103" y="2048"/>
                </a:cubicBezTo>
                <a:cubicBezTo>
                  <a:pt x="2048" y="2048"/>
                  <a:pt x="2363" y="2836"/>
                  <a:pt x="2489" y="3497"/>
                </a:cubicBezTo>
                <a:lnTo>
                  <a:pt x="2584" y="4348"/>
                </a:lnTo>
                <a:cubicBezTo>
                  <a:pt x="1072" y="4852"/>
                  <a:pt x="0" y="6301"/>
                  <a:pt x="0" y="7971"/>
                </a:cubicBezTo>
                <a:cubicBezTo>
                  <a:pt x="0" y="10050"/>
                  <a:pt x="1702" y="11783"/>
                  <a:pt x="3812" y="11783"/>
                </a:cubicBezTo>
                <a:cubicBezTo>
                  <a:pt x="5797" y="11783"/>
                  <a:pt x="7436" y="10240"/>
                  <a:pt x="7593" y="8318"/>
                </a:cubicBezTo>
                <a:lnTo>
                  <a:pt x="9011" y="8318"/>
                </a:lnTo>
                <a:lnTo>
                  <a:pt x="9011" y="9767"/>
                </a:lnTo>
                <a:cubicBezTo>
                  <a:pt x="8633" y="9924"/>
                  <a:pt x="8318" y="10271"/>
                  <a:pt x="8318" y="10744"/>
                </a:cubicBezTo>
                <a:cubicBezTo>
                  <a:pt x="8318" y="11342"/>
                  <a:pt x="8790" y="11783"/>
                  <a:pt x="9326" y="11783"/>
                </a:cubicBezTo>
                <a:cubicBezTo>
                  <a:pt x="9767" y="11783"/>
                  <a:pt x="10145" y="11500"/>
                  <a:pt x="10302" y="11059"/>
                </a:cubicBezTo>
                <a:lnTo>
                  <a:pt x="11468" y="11059"/>
                </a:lnTo>
                <a:cubicBezTo>
                  <a:pt x="11657" y="11059"/>
                  <a:pt x="11815" y="10901"/>
                  <a:pt x="11815" y="10712"/>
                </a:cubicBezTo>
                <a:cubicBezTo>
                  <a:pt x="11815" y="10555"/>
                  <a:pt x="11657" y="10397"/>
                  <a:pt x="11468" y="10397"/>
                </a:cubicBezTo>
                <a:lnTo>
                  <a:pt x="10302" y="10397"/>
                </a:lnTo>
                <a:cubicBezTo>
                  <a:pt x="10208" y="10145"/>
                  <a:pt x="9956" y="9893"/>
                  <a:pt x="9672" y="9767"/>
                </a:cubicBezTo>
                <a:lnTo>
                  <a:pt x="9672" y="8318"/>
                </a:lnTo>
                <a:lnTo>
                  <a:pt x="10744" y="8318"/>
                </a:lnTo>
                <a:cubicBezTo>
                  <a:pt x="10933" y="8318"/>
                  <a:pt x="11122" y="8160"/>
                  <a:pt x="11122" y="7971"/>
                </a:cubicBezTo>
                <a:cubicBezTo>
                  <a:pt x="11122" y="7782"/>
                  <a:pt x="10933" y="7593"/>
                  <a:pt x="10744" y="7593"/>
                </a:cubicBezTo>
                <a:lnTo>
                  <a:pt x="10397" y="7593"/>
                </a:lnTo>
                <a:lnTo>
                  <a:pt x="10397" y="7247"/>
                </a:lnTo>
                <a:cubicBezTo>
                  <a:pt x="10397" y="6301"/>
                  <a:pt x="9609" y="5514"/>
                  <a:pt x="8664" y="5514"/>
                </a:cubicBezTo>
                <a:lnTo>
                  <a:pt x="8318" y="5514"/>
                </a:lnTo>
                <a:lnTo>
                  <a:pt x="8318" y="4506"/>
                </a:lnTo>
                <a:cubicBezTo>
                  <a:pt x="8318" y="3560"/>
                  <a:pt x="7530" y="2773"/>
                  <a:pt x="6585" y="2773"/>
                </a:cubicBezTo>
                <a:lnTo>
                  <a:pt x="4411" y="2773"/>
                </a:lnTo>
                <a:cubicBezTo>
                  <a:pt x="3970" y="1040"/>
                  <a:pt x="2741" y="0"/>
                  <a:pt x="11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51" name="Google Shape;8351;p78"/>
          <p:cNvGrpSpPr/>
          <p:nvPr/>
        </p:nvGrpSpPr>
        <p:grpSpPr>
          <a:xfrm>
            <a:off x="6637880" y="1306618"/>
            <a:ext cx="353757" cy="352565"/>
            <a:chOff x="-26980600" y="3175500"/>
            <a:chExt cx="296950" cy="295950"/>
          </a:xfrm>
        </p:grpSpPr>
        <p:sp>
          <p:nvSpPr>
            <p:cNvPr id="8352" name="Google Shape;8352;p78"/>
            <p:cNvSpPr/>
            <p:nvPr/>
          </p:nvSpPr>
          <p:spPr>
            <a:xfrm>
              <a:off x="-26798650" y="3175500"/>
              <a:ext cx="115000" cy="114025"/>
            </a:xfrm>
            <a:custGeom>
              <a:avLst/>
              <a:gdLst/>
              <a:ahLst/>
              <a:cxnLst/>
              <a:rect l="l" t="t" r="r" b="b"/>
              <a:pathLst>
                <a:path w="4600" h="4561" extrusionOk="0">
                  <a:moveTo>
                    <a:pt x="1115" y="0"/>
                  </a:moveTo>
                  <a:cubicBezTo>
                    <a:pt x="851" y="0"/>
                    <a:pt x="583" y="102"/>
                    <a:pt x="378" y="307"/>
                  </a:cubicBezTo>
                  <a:cubicBezTo>
                    <a:pt x="0" y="685"/>
                    <a:pt x="0" y="1378"/>
                    <a:pt x="378" y="1756"/>
                  </a:cubicBezTo>
                  <a:lnTo>
                    <a:pt x="2773" y="4245"/>
                  </a:lnTo>
                  <a:cubicBezTo>
                    <a:pt x="2962" y="4434"/>
                    <a:pt x="3245" y="4560"/>
                    <a:pt x="3529" y="4560"/>
                  </a:cubicBezTo>
                  <a:cubicBezTo>
                    <a:pt x="3812" y="4560"/>
                    <a:pt x="4064" y="4434"/>
                    <a:pt x="4285" y="4245"/>
                  </a:cubicBezTo>
                  <a:cubicBezTo>
                    <a:pt x="4474" y="4056"/>
                    <a:pt x="4600" y="3773"/>
                    <a:pt x="4600" y="3489"/>
                  </a:cubicBezTo>
                  <a:cubicBezTo>
                    <a:pt x="4600" y="3206"/>
                    <a:pt x="4474" y="2954"/>
                    <a:pt x="4285" y="2733"/>
                  </a:cubicBezTo>
                  <a:lnTo>
                    <a:pt x="1828" y="307"/>
                  </a:lnTo>
                  <a:cubicBezTo>
                    <a:pt x="1639" y="102"/>
                    <a:pt x="1379" y="0"/>
                    <a:pt x="111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3" name="Google Shape;8353;p78"/>
            <p:cNvSpPr/>
            <p:nvPr/>
          </p:nvSpPr>
          <p:spPr>
            <a:xfrm>
              <a:off x="-26980600" y="3325725"/>
              <a:ext cx="168575" cy="145725"/>
            </a:xfrm>
            <a:custGeom>
              <a:avLst/>
              <a:gdLst/>
              <a:ahLst/>
              <a:cxnLst/>
              <a:rect l="l" t="t" r="r" b="b"/>
              <a:pathLst>
                <a:path w="6743" h="5829" extrusionOk="0">
                  <a:moveTo>
                    <a:pt x="3797" y="2167"/>
                  </a:moveTo>
                  <a:cubicBezTo>
                    <a:pt x="3884" y="2167"/>
                    <a:pt x="3970" y="2190"/>
                    <a:pt x="4033" y="2237"/>
                  </a:cubicBezTo>
                  <a:cubicBezTo>
                    <a:pt x="4159" y="2363"/>
                    <a:pt x="4159" y="2616"/>
                    <a:pt x="4033" y="2710"/>
                  </a:cubicBezTo>
                  <a:cubicBezTo>
                    <a:pt x="3970" y="2773"/>
                    <a:pt x="3884" y="2805"/>
                    <a:pt x="3797" y="2805"/>
                  </a:cubicBezTo>
                  <a:cubicBezTo>
                    <a:pt x="3710" y="2805"/>
                    <a:pt x="3624" y="2773"/>
                    <a:pt x="3561" y="2710"/>
                  </a:cubicBezTo>
                  <a:cubicBezTo>
                    <a:pt x="3435" y="2616"/>
                    <a:pt x="3435" y="2363"/>
                    <a:pt x="3561" y="2237"/>
                  </a:cubicBezTo>
                  <a:cubicBezTo>
                    <a:pt x="3624" y="2190"/>
                    <a:pt x="3710" y="2167"/>
                    <a:pt x="3797" y="2167"/>
                  </a:cubicBezTo>
                  <a:close/>
                  <a:moveTo>
                    <a:pt x="2336" y="2639"/>
                  </a:moveTo>
                  <a:cubicBezTo>
                    <a:pt x="2426" y="2639"/>
                    <a:pt x="2521" y="2663"/>
                    <a:pt x="2584" y="2710"/>
                  </a:cubicBezTo>
                  <a:cubicBezTo>
                    <a:pt x="2679" y="2836"/>
                    <a:pt x="2679" y="3057"/>
                    <a:pt x="2584" y="3183"/>
                  </a:cubicBezTo>
                  <a:cubicBezTo>
                    <a:pt x="2521" y="3246"/>
                    <a:pt x="2426" y="3277"/>
                    <a:pt x="2336" y="3277"/>
                  </a:cubicBezTo>
                  <a:cubicBezTo>
                    <a:pt x="2245" y="3277"/>
                    <a:pt x="2159" y="3246"/>
                    <a:pt x="2111" y="3183"/>
                  </a:cubicBezTo>
                  <a:cubicBezTo>
                    <a:pt x="1985" y="3057"/>
                    <a:pt x="1985" y="2868"/>
                    <a:pt x="2111" y="2710"/>
                  </a:cubicBezTo>
                  <a:cubicBezTo>
                    <a:pt x="2159" y="2663"/>
                    <a:pt x="2245" y="2639"/>
                    <a:pt x="2336" y="2639"/>
                  </a:cubicBezTo>
                  <a:close/>
                  <a:moveTo>
                    <a:pt x="2931" y="1"/>
                  </a:moveTo>
                  <a:lnTo>
                    <a:pt x="599" y="2332"/>
                  </a:lnTo>
                  <a:cubicBezTo>
                    <a:pt x="221" y="2710"/>
                    <a:pt x="1" y="3214"/>
                    <a:pt x="1" y="3781"/>
                  </a:cubicBezTo>
                  <a:cubicBezTo>
                    <a:pt x="1" y="4317"/>
                    <a:pt x="221" y="4852"/>
                    <a:pt x="599" y="5230"/>
                  </a:cubicBezTo>
                  <a:cubicBezTo>
                    <a:pt x="1009" y="5608"/>
                    <a:pt x="1513" y="5829"/>
                    <a:pt x="2048" y="5829"/>
                  </a:cubicBezTo>
                  <a:cubicBezTo>
                    <a:pt x="2616" y="5829"/>
                    <a:pt x="3120" y="5640"/>
                    <a:pt x="3529" y="5230"/>
                  </a:cubicBezTo>
                  <a:lnTo>
                    <a:pt x="6743" y="2048"/>
                  </a:lnTo>
                  <a:cubicBezTo>
                    <a:pt x="6743" y="2017"/>
                    <a:pt x="6711" y="1954"/>
                    <a:pt x="6711" y="1922"/>
                  </a:cubicBezTo>
                  <a:cubicBezTo>
                    <a:pt x="6396" y="1418"/>
                    <a:pt x="5829" y="1103"/>
                    <a:pt x="5136" y="1103"/>
                  </a:cubicBezTo>
                  <a:lnTo>
                    <a:pt x="5104" y="1103"/>
                  </a:lnTo>
                  <a:cubicBezTo>
                    <a:pt x="5075" y="1104"/>
                    <a:pt x="5045" y="1105"/>
                    <a:pt x="5016" y="1105"/>
                  </a:cubicBezTo>
                  <a:cubicBezTo>
                    <a:pt x="4168" y="1105"/>
                    <a:pt x="3387" y="670"/>
                    <a:pt x="29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4" name="Google Shape;8354;p78"/>
            <p:cNvSpPr/>
            <p:nvPr/>
          </p:nvSpPr>
          <p:spPr>
            <a:xfrm>
              <a:off x="-26893950" y="3226500"/>
              <a:ext cx="159125" cy="137850"/>
            </a:xfrm>
            <a:custGeom>
              <a:avLst/>
              <a:gdLst/>
              <a:ahLst/>
              <a:cxnLst/>
              <a:rect l="l" t="t" r="r" b="b"/>
              <a:pathLst>
                <a:path w="6365" h="5514" extrusionOk="0">
                  <a:moveTo>
                    <a:pt x="3403" y="0"/>
                  </a:moveTo>
                  <a:lnTo>
                    <a:pt x="2678" y="693"/>
                  </a:lnTo>
                  <a:lnTo>
                    <a:pt x="2300" y="1103"/>
                  </a:lnTo>
                  <a:lnTo>
                    <a:pt x="3056" y="1859"/>
                  </a:lnTo>
                  <a:cubicBezTo>
                    <a:pt x="3151" y="1953"/>
                    <a:pt x="3151" y="2205"/>
                    <a:pt x="3056" y="2331"/>
                  </a:cubicBezTo>
                  <a:cubicBezTo>
                    <a:pt x="2962" y="2394"/>
                    <a:pt x="2899" y="2426"/>
                    <a:pt x="2804" y="2426"/>
                  </a:cubicBezTo>
                  <a:cubicBezTo>
                    <a:pt x="2741" y="2426"/>
                    <a:pt x="2615" y="2394"/>
                    <a:pt x="2584" y="2331"/>
                  </a:cubicBezTo>
                  <a:lnTo>
                    <a:pt x="1827" y="1575"/>
                  </a:lnTo>
                  <a:lnTo>
                    <a:pt x="1355" y="2048"/>
                  </a:lnTo>
                  <a:lnTo>
                    <a:pt x="2111" y="2804"/>
                  </a:lnTo>
                  <a:cubicBezTo>
                    <a:pt x="2205" y="2898"/>
                    <a:pt x="2205" y="3150"/>
                    <a:pt x="2111" y="3277"/>
                  </a:cubicBezTo>
                  <a:cubicBezTo>
                    <a:pt x="2016" y="3340"/>
                    <a:pt x="1953" y="3371"/>
                    <a:pt x="1859" y="3371"/>
                  </a:cubicBezTo>
                  <a:cubicBezTo>
                    <a:pt x="1796" y="3371"/>
                    <a:pt x="1670" y="3340"/>
                    <a:pt x="1638" y="3277"/>
                  </a:cubicBezTo>
                  <a:lnTo>
                    <a:pt x="882" y="2520"/>
                  </a:lnTo>
                  <a:lnTo>
                    <a:pt x="0" y="3371"/>
                  </a:lnTo>
                  <a:cubicBezTo>
                    <a:pt x="0" y="3403"/>
                    <a:pt x="63" y="3466"/>
                    <a:pt x="63" y="3497"/>
                  </a:cubicBezTo>
                  <a:cubicBezTo>
                    <a:pt x="364" y="4068"/>
                    <a:pt x="894" y="4381"/>
                    <a:pt x="1490" y="4381"/>
                  </a:cubicBezTo>
                  <a:cubicBezTo>
                    <a:pt x="1518" y="4381"/>
                    <a:pt x="1547" y="4381"/>
                    <a:pt x="1575" y="4379"/>
                  </a:cubicBezTo>
                  <a:cubicBezTo>
                    <a:pt x="1890" y="4379"/>
                    <a:pt x="2174" y="4411"/>
                    <a:pt x="2458" y="4474"/>
                  </a:cubicBezTo>
                  <a:cubicBezTo>
                    <a:pt x="2993" y="4631"/>
                    <a:pt x="3529" y="5009"/>
                    <a:pt x="3781" y="5513"/>
                  </a:cubicBezTo>
                  <a:lnTo>
                    <a:pt x="6364" y="2961"/>
                  </a:lnTo>
                  <a:lnTo>
                    <a:pt x="340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55" name="Google Shape;8355;p78"/>
          <p:cNvSpPr/>
          <p:nvPr/>
        </p:nvSpPr>
        <p:spPr>
          <a:xfrm>
            <a:off x="6660447" y="1763639"/>
            <a:ext cx="309649" cy="351910"/>
          </a:xfrm>
          <a:custGeom>
            <a:avLst/>
            <a:gdLst/>
            <a:ahLst/>
            <a:cxnLst/>
            <a:rect l="l" t="t" r="r" b="b"/>
            <a:pathLst>
              <a:path w="10397" h="11816" extrusionOk="0">
                <a:moveTo>
                  <a:pt x="6939" y="1373"/>
                </a:moveTo>
                <a:cubicBezTo>
                  <a:pt x="7177" y="1373"/>
                  <a:pt x="7419" y="1418"/>
                  <a:pt x="7656" y="1513"/>
                </a:cubicBezTo>
                <a:cubicBezTo>
                  <a:pt x="8255" y="1734"/>
                  <a:pt x="8696" y="2206"/>
                  <a:pt x="8853" y="2836"/>
                </a:cubicBezTo>
                <a:cubicBezTo>
                  <a:pt x="8916" y="3435"/>
                  <a:pt x="8822" y="4065"/>
                  <a:pt x="8412" y="4538"/>
                </a:cubicBezTo>
                <a:cubicBezTo>
                  <a:pt x="8349" y="4601"/>
                  <a:pt x="8255" y="4664"/>
                  <a:pt x="8129" y="4664"/>
                </a:cubicBezTo>
                <a:cubicBezTo>
                  <a:pt x="8066" y="4664"/>
                  <a:pt x="7971" y="4601"/>
                  <a:pt x="7939" y="4569"/>
                </a:cubicBezTo>
                <a:cubicBezTo>
                  <a:pt x="7782" y="4443"/>
                  <a:pt x="7782" y="4223"/>
                  <a:pt x="7908" y="4097"/>
                </a:cubicBezTo>
                <a:cubicBezTo>
                  <a:pt x="8129" y="3782"/>
                  <a:pt x="8223" y="3403"/>
                  <a:pt x="8129" y="2962"/>
                </a:cubicBezTo>
                <a:cubicBezTo>
                  <a:pt x="8066" y="2553"/>
                  <a:pt x="7750" y="2238"/>
                  <a:pt x="7404" y="2143"/>
                </a:cubicBezTo>
                <a:cubicBezTo>
                  <a:pt x="7254" y="2086"/>
                  <a:pt x="7095" y="2057"/>
                  <a:pt x="6939" y="2057"/>
                </a:cubicBezTo>
                <a:cubicBezTo>
                  <a:pt x="6669" y="2057"/>
                  <a:pt x="6406" y="2141"/>
                  <a:pt x="6207" y="2301"/>
                </a:cubicBezTo>
                <a:cubicBezTo>
                  <a:pt x="6148" y="2336"/>
                  <a:pt x="6084" y="2354"/>
                  <a:pt x="6021" y="2354"/>
                </a:cubicBezTo>
                <a:cubicBezTo>
                  <a:pt x="5916" y="2354"/>
                  <a:pt x="5813" y="2305"/>
                  <a:pt x="5734" y="2206"/>
                </a:cubicBezTo>
                <a:cubicBezTo>
                  <a:pt x="5608" y="2049"/>
                  <a:pt x="5671" y="1860"/>
                  <a:pt x="5829" y="1734"/>
                </a:cubicBezTo>
                <a:cubicBezTo>
                  <a:pt x="6163" y="1498"/>
                  <a:pt x="6545" y="1373"/>
                  <a:pt x="6939" y="1373"/>
                </a:cubicBezTo>
                <a:close/>
                <a:moveTo>
                  <a:pt x="3466" y="1"/>
                </a:moveTo>
                <a:cubicBezTo>
                  <a:pt x="3182" y="1"/>
                  <a:pt x="2899" y="32"/>
                  <a:pt x="2678" y="95"/>
                </a:cubicBezTo>
                <a:cubicBezTo>
                  <a:pt x="1481" y="348"/>
                  <a:pt x="504" y="1293"/>
                  <a:pt x="221" y="2490"/>
                </a:cubicBezTo>
                <a:cubicBezTo>
                  <a:pt x="0" y="3498"/>
                  <a:pt x="189" y="4569"/>
                  <a:pt x="851" y="5388"/>
                </a:cubicBezTo>
                <a:cubicBezTo>
                  <a:pt x="1292" y="5955"/>
                  <a:pt x="1512" y="6711"/>
                  <a:pt x="1512" y="7499"/>
                </a:cubicBezTo>
                <a:lnTo>
                  <a:pt x="1512" y="10209"/>
                </a:lnTo>
                <a:cubicBezTo>
                  <a:pt x="1512" y="11122"/>
                  <a:pt x="2237" y="11815"/>
                  <a:pt x="3151" y="11815"/>
                </a:cubicBezTo>
                <a:cubicBezTo>
                  <a:pt x="4033" y="11815"/>
                  <a:pt x="4757" y="11122"/>
                  <a:pt x="4757" y="10209"/>
                </a:cubicBezTo>
                <a:lnTo>
                  <a:pt x="4757" y="8539"/>
                </a:lnTo>
                <a:cubicBezTo>
                  <a:pt x="4757" y="8318"/>
                  <a:pt x="4947" y="8066"/>
                  <a:pt x="5230" y="8066"/>
                </a:cubicBezTo>
                <a:cubicBezTo>
                  <a:pt x="5451" y="8066"/>
                  <a:pt x="5703" y="8287"/>
                  <a:pt x="5703" y="8539"/>
                </a:cubicBezTo>
                <a:lnTo>
                  <a:pt x="5703" y="10209"/>
                </a:lnTo>
                <a:cubicBezTo>
                  <a:pt x="5703" y="11122"/>
                  <a:pt x="6396" y="11815"/>
                  <a:pt x="7309" y="11815"/>
                </a:cubicBezTo>
                <a:cubicBezTo>
                  <a:pt x="8223" y="11815"/>
                  <a:pt x="8916" y="11122"/>
                  <a:pt x="8916" y="10209"/>
                </a:cubicBezTo>
                <a:lnTo>
                  <a:pt x="8916" y="7499"/>
                </a:lnTo>
                <a:cubicBezTo>
                  <a:pt x="8916" y="6711"/>
                  <a:pt x="9168" y="5955"/>
                  <a:pt x="9609" y="5388"/>
                </a:cubicBezTo>
                <a:cubicBezTo>
                  <a:pt x="10145" y="4569"/>
                  <a:pt x="10397" y="3498"/>
                  <a:pt x="10145" y="2490"/>
                </a:cubicBezTo>
                <a:cubicBezTo>
                  <a:pt x="9893" y="1293"/>
                  <a:pt x="8885" y="348"/>
                  <a:pt x="7719" y="95"/>
                </a:cubicBezTo>
                <a:cubicBezTo>
                  <a:pt x="7435" y="1"/>
                  <a:pt x="7152" y="1"/>
                  <a:pt x="6931" y="1"/>
                </a:cubicBezTo>
                <a:cubicBezTo>
                  <a:pt x="6333" y="1"/>
                  <a:pt x="5703" y="158"/>
                  <a:pt x="5199" y="474"/>
                </a:cubicBezTo>
                <a:cubicBezTo>
                  <a:pt x="4663" y="158"/>
                  <a:pt x="4033" y="1"/>
                  <a:pt x="34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56" name="Google Shape;8356;p78"/>
          <p:cNvGrpSpPr/>
          <p:nvPr/>
        </p:nvGrpSpPr>
        <p:grpSpPr>
          <a:xfrm>
            <a:off x="6638357" y="2245154"/>
            <a:ext cx="352803" cy="289039"/>
            <a:chOff x="-26981375" y="3951875"/>
            <a:chExt cx="296150" cy="242625"/>
          </a:xfrm>
        </p:grpSpPr>
        <p:sp>
          <p:nvSpPr>
            <p:cNvPr id="8357" name="Google Shape;8357;p78"/>
            <p:cNvSpPr/>
            <p:nvPr/>
          </p:nvSpPr>
          <p:spPr>
            <a:xfrm>
              <a:off x="-26978225" y="3951875"/>
              <a:ext cx="173300" cy="155975"/>
            </a:xfrm>
            <a:custGeom>
              <a:avLst/>
              <a:gdLst/>
              <a:ahLst/>
              <a:cxnLst/>
              <a:rect l="l" t="t" r="r" b="b"/>
              <a:pathLst>
                <a:path w="6932" h="6239" extrusionOk="0">
                  <a:moveTo>
                    <a:pt x="3340" y="2364"/>
                  </a:moveTo>
                  <a:cubicBezTo>
                    <a:pt x="3529" y="2364"/>
                    <a:pt x="3686" y="2521"/>
                    <a:pt x="3686" y="2710"/>
                  </a:cubicBezTo>
                  <a:lnTo>
                    <a:pt x="3686" y="3435"/>
                  </a:lnTo>
                  <a:lnTo>
                    <a:pt x="4411" y="3435"/>
                  </a:lnTo>
                  <a:cubicBezTo>
                    <a:pt x="4600" y="3435"/>
                    <a:pt x="4757" y="3592"/>
                    <a:pt x="4757" y="3782"/>
                  </a:cubicBezTo>
                  <a:cubicBezTo>
                    <a:pt x="4757" y="3971"/>
                    <a:pt x="4600" y="4128"/>
                    <a:pt x="4411" y="4128"/>
                  </a:cubicBezTo>
                  <a:lnTo>
                    <a:pt x="3686" y="4128"/>
                  </a:lnTo>
                  <a:lnTo>
                    <a:pt x="3686" y="4853"/>
                  </a:lnTo>
                  <a:cubicBezTo>
                    <a:pt x="3686" y="5042"/>
                    <a:pt x="3529" y="5199"/>
                    <a:pt x="3340" y="5199"/>
                  </a:cubicBezTo>
                  <a:cubicBezTo>
                    <a:pt x="3151" y="5199"/>
                    <a:pt x="2993" y="5042"/>
                    <a:pt x="2993" y="4853"/>
                  </a:cubicBezTo>
                  <a:lnTo>
                    <a:pt x="2993" y="4128"/>
                  </a:lnTo>
                  <a:lnTo>
                    <a:pt x="2268" y="4128"/>
                  </a:lnTo>
                  <a:cubicBezTo>
                    <a:pt x="2079" y="4128"/>
                    <a:pt x="1922" y="3971"/>
                    <a:pt x="1922" y="3782"/>
                  </a:cubicBezTo>
                  <a:cubicBezTo>
                    <a:pt x="1922" y="3592"/>
                    <a:pt x="2079" y="3435"/>
                    <a:pt x="2268" y="3435"/>
                  </a:cubicBezTo>
                  <a:lnTo>
                    <a:pt x="2993" y="3435"/>
                  </a:lnTo>
                  <a:lnTo>
                    <a:pt x="2993" y="2710"/>
                  </a:lnTo>
                  <a:cubicBezTo>
                    <a:pt x="2993" y="2521"/>
                    <a:pt x="3151" y="2364"/>
                    <a:pt x="3340" y="2364"/>
                  </a:cubicBezTo>
                  <a:close/>
                  <a:moveTo>
                    <a:pt x="3434" y="1"/>
                  </a:moveTo>
                  <a:cubicBezTo>
                    <a:pt x="2836" y="1"/>
                    <a:pt x="2394" y="474"/>
                    <a:pt x="2394" y="1041"/>
                  </a:cubicBezTo>
                  <a:lnTo>
                    <a:pt x="2394" y="1387"/>
                  </a:lnTo>
                  <a:lnTo>
                    <a:pt x="1008" y="1387"/>
                  </a:lnTo>
                  <a:cubicBezTo>
                    <a:pt x="441" y="1387"/>
                    <a:pt x="0" y="1860"/>
                    <a:pt x="0" y="2395"/>
                  </a:cubicBezTo>
                  <a:lnTo>
                    <a:pt x="0" y="6239"/>
                  </a:lnTo>
                  <a:lnTo>
                    <a:pt x="6931" y="6239"/>
                  </a:lnTo>
                  <a:lnTo>
                    <a:pt x="6931" y="2395"/>
                  </a:lnTo>
                  <a:lnTo>
                    <a:pt x="6837" y="2395"/>
                  </a:lnTo>
                  <a:cubicBezTo>
                    <a:pt x="6837" y="1828"/>
                    <a:pt x="6364" y="1387"/>
                    <a:pt x="5829" y="1387"/>
                  </a:cubicBezTo>
                  <a:lnTo>
                    <a:pt x="4442" y="1387"/>
                  </a:lnTo>
                  <a:lnTo>
                    <a:pt x="4442" y="1041"/>
                  </a:lnTo>
                  <a:cubicBezTo>
                    <a:pt x="4442" y="442"/>
                    <a:pt x="3970" y="1"/>
                    <a:pt x="343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8" name="Google Shape;8358;p78"/>
            <p:cNvSpPr/>
            <p:nvPr/>
          </p:nvSpPr>
          <p:spPr>
            <a:xfrm>
              <a:off x="-26981375" y="4124375"/>
              <a:ext cx="174075" cy="70125"/>
            </a:xfrm>
            <a:custGeom>
              <a:avLst/>
              <a:gdLst/>
              <a:ahLst/>
              <a:cxnLst/>
              <a:rect l="l" t="t" r="r" b="b"/>
              <a:pathLst>
                <a:path w="6963" h="2805" extrusionOk="0">
                  <a:moveTo>
                    <a:pt x="2457" y="1418"/>
                  </a:moveTo>
                  <a:cubicBezTo>
                    <a:pt x="2647" y="1418"/>
                    <a:pt x="2804" y="1576"/>
                    <a:pt x="2804" y="1765"/>
                  </a:cubicBezTo>
                  <a:cubicBezTo>
                    <a:pt x="2804" y="1954"/>
                    <a:pt x="2647" y="2111"/>
                    <a:pt x="2457" y="2111"/>
                  </a:cubicBezTo>
                  <a:cubicBezTo>
                    <a:pt x="2237" y="2111"/>
                    <a:pt x="2079" y="1954"/>
                    <a:pt x="2079" y="1765"/>
                  </a:cubicBezTo>
                  <a:cubicBezTo>
                    <a:pt x="2079" y="1576"/>
                    <a:pt x="2237" y="1418"/>
                    <a:pt x="2457" y="1418"/>
                  </a:cubicBezTo>
                  <a:close/>
                  <a:moveTo>
                    <a:pt x="32" y="0"/>
                  </a:moveTo>
                  <a:lnTo>
                    <a:pt x="32" y="1009"/>
                  </a:lnTo>
                  <a:cubicBezTo>
                    <a:pt x="0" y="1607"/>
                    <a:pt x="473" y="2080"/>
                    <a:pt x="1071" y="2080"/>
                  </a:cubicBezTo>
                  <a:lnTo>
                    <a:pt x="1449" y="2080"/>
                  </a:lnTo>
                  <a:cubicBezTo>
                    <a:pt x="1607" y="2489"/>
                    <a:pt x="1985" y="2804"/>
                    <a:pt x="2457" y="2804"/>
                  </a:cubicBezTo>
                  <a:cubicBezTo>
                    <a:pt x="2867" y="2804"/>
                    <a:pt x="3277" y="2521"/>
                    <a:pt x="3434" y="2080"/>
                  </a:cubicBezTo>
                  <a:lnTo>
                    <a:pt x="6963" y="2080"/>
                  </a:lnTo>
                  <a:lnTo>
                    <a:pt x="696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9" name="Google Shape;8359;p78"/>
            <p:cNvSpPr/>
            <p:nvPr/>
          </p:nvSpPr>
          <p:spPr>
            <a:xfrm>
              <a:off x="-26790000" y="4002300"/>
              <a:ext cx="104775" cy="192200"/>
            </a:xfrm>
            <a:custGeom>
              <a:avLst/>
              <a:gdLst/>
              <a:ahLst/>
              <a:cxnLst/>
              <a:rect l="l" t="t" r="r" b="b"/>
              <a:pathLst>
                <a:path w="4191" h="7688" extrusionOk="0">
                  <a:moveTo>
                    <a:pt x="1513" y="693"/>
                  </a:moveTo>
                  <a:cubicBezTo>
                    <a:pt x="1954" y="693"/>
                    <a:pt x="2364" y="977"/>
                    <a:pt x="2521" y="1386"/>
                  </a:cubicBezTo>
                  <a:lnTo>
                    <a:pt x="3372" y="3497"/>
                  </a:lnTo>
                  <a:lnTo>
                    <a:pt x="1765" y="3497"/>
                  </a:lnTo>
                  <a:cubicBezTo>
                    <a:pt x="1576" y="3497"/>
                    <a:pt x="1419" y="3340"/>
                    <a:pt x="1419" y="3151"/>
                  </a:cubicBezTo>
                  <a:lnTo>
                    <a:pt x="1419" y="693"/>
                  </a:lnTo>
                  <a:close/>
                  <a:moveTo>
                    <a:pt x="1765" y="6270"/>
                  </a:moveTo>
                  <a:cubicBezTo>
                    <a:pt x="1954" y="6270"/>
                    <a:pt x="2112" y="6427"/>
                    <a:pt x="2112" y="6616"/>
                  </a:cubicBezTo>
                  <a:cubicBezTo>
                    <a:pt x="2112" y="6805"/>
                    <a:pt x="1954" y="6963"/>
                    <a:pt x="1765" y="6963"/>
                  </a:cubicBezTo>
                  <a:cubicBezTo>
                    <a:pt x="1576" y="6963"/>
                    <a:pt x="1419" y="6805"/>
                    <a:pt x="1419" y="6616"/>
                  </a:cubicBezTo>
                  <a:cubicBezTo>
                    <a:pt x="1419" y="6427"/>
                    <a:pt x="1576" y="6270"/>
                    <a:pt x="1765" y="6270"/>
                  </a:cubicBezTo>
                  <a:close/>
                  <a:moveTo>
                    <a:pt x="1" y="0"/>
                  </a:moveTo>
                  <a:lnTo>
                    <a:pt x="1" y="6963"/>
                  </a:lnTo>
                  <a:lnTo>
                    <a:pt x="788" y="6963"/>
                  </a:lnTo>
                  <a:cubicBezTo>
                    <a:pt x="946" y="7372"/>
                    <a:pt x="1293" y="7687"/>
                    <a:pt x="1765" y="7687"/>
                  </a:cubicBezTo>
                  <a:cubicBezTo>
                    <a:pt x="2206" y="7687"/>
                    <a:pt x="2584" y="7404"/>
                    <a:pt x="2742" y="6963"/>
                  </a:cubicBezTo>
                  <a:lnTo>
                    <a:pt x="3151" y="6963"/>
                  </a:lnTo>
                  <a:cubicBezTo>
                    <a:pt x="3718" y="6963"/>
                    <a:pt x="4159" y="6490"/>
                    <a:pt x="4159" y="5955"/>
                  </a:cubicBezTo>
                  <a:lnTo>
                    <a:pt x="4159" y="5577"/>
                  </a:lnTo>
                  <a:lnTo>
                    <a:pt x="3151" y="5577"/>
                  </a:lnTo>
                  <a:cubicBezTo>
                    <a:pt x="2931" y="5577"/>
                    <a:pt x="2773" y="5419"/>
                    <a:pt x="2773" y="5230"/>
                  </a:cubicBezTo>
                  <a:cubicBezTo>
                    <a:pt x="2773" y="5041"/>
                    <a:pt x="2994" y="4883"/>
                    <a:pt x="3183" y="4883"/>
                  </a:cubicBezTo>
                  <a:lnTo>
                    <a:pt x="4191" y="4883"/>
                  </a:lnTo>
                  <a:lnTo>
                    <a:pt x="4191" y="4096"/>
                  </a:lnTo>
                  <a:cubicBezTo>
                    <a:pt x="4191" y="3970"/>
                    <a:pt x="4159" y="3812"/>
                    <a:pt x="4159" y="3686"/>
                  </a:cubicBezTo>
                  <a:cubicBezTo>
                    <a:pt x="4096" y="3466"/>
                    <a:pt x="3246" y="1386"/>
                    <a:pt x="3151" y="1103"/>
                  </a:cubicBezTo>
                  <a:cubicBezTo>
                    <a:pt x="2868" y="410"/>
                    <a:pt x="2238" y="0"/>
                    <a:pt x="154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0" name="Google Shape;8360;p78"/>
          <p:cNvGrpSpPr/>
          <p:nvPr/>
        </p:nvGrpSpPr>
        <p:grpSpPr>
          <a:xfrm>
            <a:off x="5303399" y="2692745"/>
            <a:ext cx="351910" cy="354710"/>
            <a:chOff x="-25094250" y="3176075"/>
            <a:chExt cx="295400" cy="297750"/>
          </a:xfrm>
        </p:grpSpPr>
        <p:sp>
          <p:nvSpPr>
            <p:cNvPr id="8361" name="Google Shape;8361;p78"/>
            <p:cNvSpPr/>
            <p:nvPr/>
          </p:nvSpPr>
          <p:spPr>
            <a:xfrm>
              <a:off x="-24989225" y="3176075"/>
              <a:ext cx="87200" cy="122500"/>
            </a:xfrm>
            <a:custGeom>
              <a:avLst/>
              <a:gdLst/>
              <a:ahLst/>
              <a:cxnLst/>
              <a:rect l="l" t="t" r="r" b="b"/>
              <a:pathLst>
                <a:path w="3488" h="4900" extrusionOk="0">
                  <a:moveTo>
                    <a:pt x="1408" y="1"/>
                  </a:moveTo>
                  <a:lnTo>
                    <a:pt x="1408" y="1922"/>
                  </a:lnTo>
                  <a:cubicBezTo>
                    <a:pt x="1408" y="2647"/>
                    <a:pt x="998" y="3277"/>
                    <a:pt x="463" y="3561"/>
                  </a:cubicBezTo>
                  <a:cubicBezTo>
                    <a:pt x="211" y="3655"/>
                    <a:pt x="53" y="3907"/>
                    <a:pt x="22" y="4128"/>
                  </a:cubicBezTo>
                  <a:cubicBezTo>
                    <a:pt x="1" y="4609"/>
                    <a:pt x="369" y="4896"/>
                    <a:pt x="738" y="4896"/>
                  </a:cubicBezTo>
                  <a:cubicBezTo>
                    <a:pt x="925" y="4896"/>
                    <a:pt x="1113" y="4822"/>
                    <a:pt x="1250" y="4663"/>
                  </a:cubicBezTo>
                  <a:cubicBezTo>
                    <a:pt x="1361" y="4506"/>
                    <a:pt x="1557" y="4427"/>
                    <a:pt x="1754" y="4427"/>
                  </a:cubicBezTo>
                  <a:cubicBezTo>
                    <a:pt x="1951" y="4427"/>
                    <a:pt x="2148" y="4506"/>
                    <a:pt x="2258" y="4663"/>
                  </a:cubicBezTo>
                  <a:cubicBezTo>
                    <a:pt x="2411" y="4826"/>
                    <a:pt x="2604" y="4899"/>
                    <a:pt x="2792" y="4899"/>
                  </a:cubicBezTo>
                  <a:cubicBezTo>
                    <a:pt x="3149" y="4899"/>
                    <a:pt x="3487" y="4635"/>
                    <a:pt x="3487" y="4222"/>
                  </a:cubicBezTo>
                  <a:cubicBezTo>
                    <a:pt x="3487" y="3939"/>
                    <a:pt x="3330" y="3718"/>
                    <a:pt x="3109" y="3592"/>
                  </a:cubicBezTo>
                  <a:cubicBezTo>
                    <a:pt x="2479" y="3277"/>
                    <a:pt x="2101" y="2710"/>
                    <a:pt x="2101" y="2143"/>
                  </a:cubicBezTo>
                  <a:lnTo>
                    <a:pt x="2101" y="32"/>
                  </a:lnTo>
                  <a:cubicBezTo>
                    <a:pt x="2006" y="32"/>
                    <a:pt x="1880" y="1"/>
                    <a:pt x="175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2" name="Google Shape;8362;p78"/>
            <p:cNvSpPr/>
            <p:nvPr/>
          </p:nvSpPr>
          <p:spPr>
            <a:xfrm>
              <a:off x="-25094250" y="3179225"/>
              <a:ext cx="295400" cy="291450"/>
            </a:xfrm>
            <a:custGeom>
              <a:avLst/>
              <a:gdLst/>
              <a:ahLst/>
              <a:cxnLst/>
              <a:rect l="l" t="t" r="r" b="b"/>
              <a:pathLst>
                <a:path w="11816" h="11658" extrusionOk="0">
                  <a:moveTo>
                    <a:pt x="4884" y="1"/>
                  </a:moveTo>
                  <a:cubicBezTo>
                    <a:pt x="2143" y="505"/>
                    <a:pt x="1" y="2899"/>
                    <a:pt x="1" y="5829"/>
                  </a:cubicBezTo>
                  <a:cubicBezTo>
                    <a:pt x="1" y="8696"/>
                    <a:pt x="2143" y="11153"/>
                    <a:pt x="4884" y="11657"/>
                  </a:cubicBezTo>
                  <a:lnTo>
                    <a:pt x="4884" y="9799"/>
                  </a:lnTo>
                  <a:cubicBezTo>
                    <a:pt x="4884" y="9358"/>
                    <a:pt x="4664" y="8980"/>
                    <a:pt x="4349" y="8822"/>
                  </a:cubicBezTo>
                  <a:cubicBezTo>
                    <a:pt x="3876" y="8633"/>
                    <a:pt x="3561" y="8160"/>
                    <a:pt x="3530" y="7625"/>
                  </a:cubicBezTo>
                  <a:cubicBezTo>
                    <a:pt x="3446" y="6731"/>
                    <a:pt x="4186" y="6180"/>
                    <a:pt x="4925" y="6180"/>
                  </a:cubicBezTo>
                  <a:cubicBezTo>
                    <a:pt x="5306" y="6180"/>
                    <a:pt x="5687" y="6327"/>
                    <a:pt x="5955" y="6648"/>
                  </a:cubicBezTo>
                  <a:cubicBezTo>
                    <a:pt x="6188" y="6316"/>
                    <a:pt x="6553" y="6163"/>
                    <a:pt x="6929" y="6163"/>
                  </a:cubicBezTo>
                  <a:cubicBezTo>
                    <a:pt x="7621" y="6163"/>
                    <a:pt x="8350" y="6684"/>
                    <a:pt x="8350" y="7562"/>
                  </a:cubicBezTo>
                  <a:cubicBezTo>
                    <a:pt x="8350" y="8066"/>
                    <a:pt x="8035" y="8570"/>
                    <a:pt x="7562" y="8822"/>
                  </a:cubicBezTo>
                  <a:cubicBezTo>
                    <a:pt x="7184" y="9011"/>
                    <a:pt x="6995" y="9326"/>
                    <a:pt x="6995" y="9641"/>
                  </a:cubicBezTo>
                  <a:lnTo>
                    <a:pt x="6995" y="11657"/>
                  </a:lnTo>
                  <a:cubicBezTo>
                    <a:pt x="9736" y="11153"/>
                    <a:pt x="11815" y="8728"/>
                    <a:pt x="11815" y="5829"/>
                  </a:cubicBezTo>
                  <a:cubicBezTo>
                    <a:pt x="11815" y="2899"/>
                    <a:pt x="9736" y="505"/>
                    <a:pt x="6995" y="1"/>
                  </a:cubicBezTo>
                  <a:lnTo>
                    <a:pt x="6995" y="2017"/>
                  </a:lnTo>
                  <a:cubicBezTo>
                    <a:pt x="6995" y="2364"/>
                    <a:pt x="7216" y="2679"/>
                    <a:pt x="7562" y="2836"/>
                  </a:cubicBezTo>
                  <a:cubicBezTo>
                    <a:pt x="8035" y="3057"/>
                    <a:pt x="8350" y="3529"/>
                    <a:pt x="8350" y="4096"/>
                  </a:cubicBezTo>
                  <a:cubicBezTo>
                    <a:pt x="8350" y="4945"/>
                    <a:pt x="7656" y="5495"/>
                    <a:pt x="6948" y="5495"/>
                  </a:cubicBezTo>
                  <a:cubicBezTo>
                    <a:pt x="6578" y="5495"/>
                    <a:pt x="6205" y="5345"/>
                    <a:pt x="5924" y="5010"/>
                  </a:cubicBezTo>
                  <a:cubicBezTo>
                    <a:pt x="5691" y="5321"/>
                    <a:pt x="5310" y="5471"/>
                    <a:pt x="4919" y="5471"/>
                  </a:cubicBezTo>
                  <a:cubicBezTo>
                    <a:pt x="4200" y="5471"/>
                    <a:pt x="3448" y="4961"/>
                    <a:pt x="3530" y="4002"/>
                  </a:cubicBezTo>
                  <a:cubicBezTo>
                    <a:pt x="3561" y="3498"/>
                    <a:pt x="3876" y="3057"/>
                    <a:pt x="4349" y="2836"/>
                  </a:cubicBezTo>
                  <a:cubicBezTo>
                    <a:pt x="4664" y="2679"/>
                    <a:pt x="4884" y="2269"/>
                    <a:pt x="4884" y="1859"/>
                  </a:cubicBezTo>
                  <a:lnTo>
                    <a:pt x="488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3" name="Google Shape;8363;p78"/>
            <p:cNvSpPr/>
            <p:nvPr/>
          </p:nvSpPr>
          <p:spPr>
            <a:xfrm>
              <a:off x="-24989225" y="3350975"/>
              <a:ext cx="87200" cy="122850"/>
            </a:xfrm>
            <a:custGeom>
              <a:avLst/>
              <a:gdLst/>
              <a:ahLst/>
              <a:cxnLst/>
              <a:rect l="l" t="t" r="r" b="b"/>
              <a:pathLst>
                <a:path w="3488" h="4914" extrusionOk="0">
                  <a:moveTo>
                    <a:pt x="2777" y="1"/>
                  </a:moveTo>
                  <a:cubicBezTo>
                    <a:pt x="2589" y="1"/>
                    <a:pt x="2399" y="77"/>
                    <a:pt x="2258" y="251"/>
                  </a:cubicBezTo>
                  <a:cubicBezTo>
                    <a:pt x="2148" y="408"/>
                    <a:pt x="1951" y="487"/>
                    <a:pt x="1754" y="487"/>
                  </a:cubicBezTo>
                  <a:cubicBezTo>
                    <a:pt x="1557" y="487"/>
                    <a:pt x="1361" y="408"/>
                    <a:pt x="1250" y="251"/>
                  </a:cubicBezTo>
                  <a:cubicBezTo>
                    <a:pt x="1122" y="91"/>
                    <a:pt x="936" y="17"/>
                    <a:pt x="748" y="17"/>
                  </a:cubicBezTo>
                  <a:cubicBezTo>
                    <a:pt x="379" y="17"/>
                    <a:pt x="1" y="297"/>
                    <a:pt x="22" y="755"/>
                  </a:cubicBezTo>
                  <a:cubicBezTo>
                    <a:pt x="22" y="1007"/>
                    <a:pt x="242" y="1227"/>
                    <a:pt x="463" y="1353"/>
                  </a:cubicBezTo>
                  <a:cubicBezTo>
                    <a:pt x="1061" y="1637"/>
                    <a:pt x="1408" y="2267"/>
                    <a:pt x="1408" y="2960"/>
                  </a:cubicBezTo>
                  <a:lnTo>
                    <a:pt x="1408" y="4914"/>
                  </a:lnTo>
                  <a:cubicBezTo>
                    <a:pt x="1534" y="4851"/>
                    <a:pt x="1660" y="4851"/>
                    <a:pt x="1754" y="4851"/>
                  </a:cubicBezTo>
                  <a:lnTo>
                    <a:pt x="2101" y="4851"/>
                  </a:lnTo>
                  <a:lnTo>
                    <a:pt x="2101" y="2771"/>
                  </a:lnTo>
                  <a:cubicBezTo>
                    <a:pt x="2101" y="2141"/>
                    <a:pt x="2479" y="1606"/>
                    <a:pt x="3109" y="1322"/>
                  </a:cubicBezTo>
                  <a:cubicBezTo>
                    <a:pt x="3330" y="1196"/>
                    <a:pt x="3487" y="975"/>
                    <a:pt x="3487" y="692"/>
                  </a:cubicBezTo>
                  <a:cubicBezTo>
                    <a:pt x="3487" y="279"/>
                    <a:pt x="3135" y="1"/>
                    <a:pt x="27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64" name="Google Shape;8364;p78"/>
          <p:cNvGrpSpPr/>
          <p:nvPr/>
        </p:nvGrpSpPr>
        <p:grpSpPr>
          <a:xfrm>
            <a:off x="5303399" y="3173106"/>
            <a:ext cx="351910" cy="351880"/>
            <a:chOff x="-25094250" y="3547050"/>
            <a:chExt cx="295400" cy="295375"/>
          </a:xfrm>
        </p:grpSpPr>
        <p:sp>
          <p:nvSpPr>
            <p:cNvPr id="8365" name="Google Shape;8365;p78"/>
            <p:cNvSpPr/>
            <p:nvPr/>
          </p:nvSpPr>
          <p:spPr>
            <a:xfrm>
              <a:off x="-24990275" y="3580925"/>
              <a:ext cx="17350" cy="17350"/>
            </a:xfrm>
            <a:custGeom>
              <a:avLst/>
              <a:gdLst/>
              <a:ahLst/>
              <a:cxnLst/>
              <a:rect l="l" t="t" r="r" b="b"/>
              <a:pathLst>
                <a:path w="694" h="694" extrusionOk="0">
                  <a:moveTo>
                    <a:pt x="347" y="0"/>
                  </a:moveTo>
                  <a:cubicBezTo>
                    <a:pt x="158" y="0"/>
                    <a:pt x="1" y="158"/>
                    <a:pt x="1" y="347"/>
                  </a:cubicBezTo>
                  <a:cubicBezTo>
                    <a:pt x="1" y="536"/>
                    <a:pt x="158" y="693"/>
                    <a:pt x="347" y="693"/>
                  </a:cubicBezTo>
                  <a:cubicBezTo>
                    <a:pt x="536" y="693"/>
                    <a:pt x="694" y="536"/>
                    <a:pt x="694" y="347"/>
                  </a:cubicBezTo>
                  <a:cubicBezTo>
                    <a:pt x="694" y="158"/>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6" name="Google Shape;8366;p78"/>
            <p:cNvSpPr/>
            <p:nvPr/>
          </p:nvSpPr>
          <p:spPr>
            <a:xfrm>
              <a:off x="-25041475" y="3668350"/>
              <a:ext cx="52025" cy="52000"/>
            </a:xfrm>
            <a:custGeom>
              <a:avLst/>
              <a:gdLst/>
              <a:ahLst/>
              <a:cxnLst/>
              <a:rect l="l" t="t" r="r" b="b"/>
              <a:pathLst>
                <a:path w="2081" h="2080" extrusionOk="0">
                  <a:moveTo>
                    <a:pt x="1" y="0"/>
                  </a:moveTo>
                  <a:lnTo>
                    <a:pt x="1" y="2080"/>
                  </a:lnTo>
                  <a:lnTo>
                    <a:pt x="2080" y="2080"/>
                  </a:lnTo>
                  <a:lnTo>
                    <a:pt x="20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7" name="Google Shape;8367;p78"/>
            <p:cNvSpPr/>
            <p:nvPr/>
          </p:nvSpPr>
          <p:spPr>
            <a:xfrm>
              <a:off x="-25094250" y="3547050"/>
              <a:ext cx="224500" cy="295375"/>
            </a:xfrm>
            <a:custGeom>
              <a:avLst/>
              <a:gdLst/>
              <a:ahLst/>
              <a:cxnLst/>
              <a:rect l="l" t="t" r="r" b="b"/>
              <a:pathLst>
                <a:path w="8980" h="11815" extrusionOk="0">
                  <a:moveTo>
                    <a:pt x="4538" y="694"/>
                  </a:moveTo>
                  <a:cubicBezTo>
                    <a:pt x="5136" y="694"/>
                    <a:pt x="5577" y="1166"/>
                    <a:pt x="5577" y="1702"/>
                  </a:cubicBezTo>
                  <a:cubicBezTo>
                    <a:pt x="5577" y="1891"/>
                    <a:pt x="5735" y="2048"/>
                    <a:pt x="5924" y="2048"/>
                  </a:cubicBezTo>
                  <a:lnTo>
                    <a:pt x="6649" y="2048"/>
                  </a:lnTo>
                  <a:cubicBezTo>
                    <a:pt x="6838" y="2048"/>
                    <a:pt x="6995" y="2206"/>
                    <a:pt x="6995" y="2426"/>
                  </a:cubicBezTo>
                  <a:lnTo>
                    <a:pt x="6995" y="2773"/>
                  </a:lnTo>
                  <a:lnTo>
                    <a:pt x="2143" y="2773"/>
                  </a:lnTo>
                  <a:lnTo>
                    <a:pt x="2143" y="2426"/>
                  </a:lnTo>
                  <a:lnTo>
                    <a:pt x="2112" y="2426"/>
                  </a:lnTo>
                  <a:cubicBezTo>
                    <a:pt x="2112" y="2206"/>
                    <a:pt x="2269" y="2048"/>
                    <a:pt x="2458" y="2048"/>
                  </a:cubicBezTo>
                  <a:lnTo>
                    <a:pt x="3183" y="2048"/>
                  </a:lnTo>
                  <a:cubicBezTo>
                    <a:pt x="3372" y="2048"/>
                    <a:pt x="3530" y="1891"/>
                    <a:pt x="3530" y="1702"/>
                  </a:cubicBezTo>
                  <a:cubicBezTo>
                    <a:pt x="3530" y="1103"/>
                    <a:pt x="4002" y="694"/>
                    <a:pt x="4538" y="694"/>
                  </a:cubicBezTo>
                  <a:close/>
                  <a:moveTo>
                    <a:pt x="7310" y="4159"/>
                  </a:moveTo>
                  <a:cubicBezTo>
                    <a:pt x="7499" y="4159"/>
                    <a:pt x="7657" y="4317"/>
                    <a:pt x="7657" y="4506"/>
                  </a:cubicBezTo>
                  <a:cubicBezTo>
                    <a:pt x="7657" y="4695"/>
                    <a:pt x="7499" y="4852"/>
                    <a:pt x="7310" y="4852"/>
                  </a:cubicBezTo>
                  <a:lnTo>
                    <a:pt x="5924" y="4852"/>
                  </a:lnTo>
                  <a:cubicBezTo>
                    <a:pt x="5735" y="4852"/>
                    <a:pt x="5577" y="4695"/>
                    <a:pt x="5577" y="4506"/>
                  </a:cubicBezTo>
                  <a:cubicBezTo>
                    <a:pt x="5577" y="4317"/>
                    <a:pt x="5735" y="4159"/>
                    <a:pt x="5924" y="4159"/>
                  </a:cubicBezTo>
                  <a:close/>
                  <a:moveTo>
                    <a:pt x="7310" y="5514"/>
                  </a:moveTo>
                  <a:cubicBezTo>
                    <a:pt x="7499" y="5514"/>
                    <a:pt x="7657" y="5671"/>
                    <a:pt x="7657" y="5892"/>
                  </a:cubicBezTo>
                  <a:cubicBezTo>
                    <a:pt x="7657" y="6081"/>
                    <a:pt x="7499" y="6238"/>
                    <a:pt x="7310" y="6238"/>
                  </a:cubicBezTo>
                  <a:lnTo>
                    <a:pt x="5924" y="6238"/>
                  </a:lnTo>
                  <a:cubicBezTo>
                    <a:pt x="5735" y="6238"/>
                    <a:pt x="5577" y="6081"/>
                    <a:pt x="5577" y="5892"/>
                  </a:cubicBezTo>
                  <a:cubicBezTo>
                    <a:pt x="5577" y="5671"/>
                    <a:pt x="5735" y="5514"/>
                    <a:pt x="5924" y="5514"/>
                  </a:cubicBezTo>
                  <a:close/>
                  <a:moveTo>
                    <a:pt x="4506" y="4159"/>
                  </a:moveTo>
                  <a:cubicBezTo>
                    <a:pt x="4695" y="4159"/>
                    <a:pt x="4853" y="4317"/>
                    <a:pt x="4853" y="4506"/>
                  </a:cubicBezTo>
                  <a:lnTo>
                    <a:pt x="4853" y="7247"/>
                  </a:lnTo>
                  <a:cubicBezTo>
                    <a:pt x="4853" y="7467"/>
                    <a:pt x="4695" y="7593"/>
                    <a:pt x="4506" y="7593"/>
                  </a:cubicBezTo>
                  <a:lnTo>
                    <a:pt x="1734" y="7593"/>
                  </a:lnTo>
                  <a:cubicBezTo>
                    <a:pt x="1545" y="7593"/>
                    <a:pt x="1387" y="7467"/>
                    <a:pt x="1387" y="7247"/>
                  </a:cubicBezTo>
                  <a:lnTo>
                    <a:pt x="1387" y="4506"/>
                  </a:lnTo>
                  <a:cubicBezTo>
                    <a:pt x="1387" y="4317"/>
                    <a:pt x="1545" y="4159"/>
                    <a:pt x="1734" y="4159"/>
                  </a:cubicBezTo>
                  <a:close/>
                  <a:moveTo>
                    <a:pt x="7310" y="6900"/>
                  </a:moveTo>
                  <a:cubicBezTo>
                    <a:pt x="7499" y="6900"/>
                    <a:pt x="7657" y="7058"/>
                    <a:pt x="7657" y="7247"/>
                  </a:cubicBezTo>
                  <a:cubicBezTo>
                    <a:pt x="7657" y="7467"/>
                    <a:pt x="7499" y="7593"/>
                    <a:pt x="7310" y="7593"/>
                  </a:cubicBezTo>
                  <a:lnTo>
                    <a:pt x="5924" y="7593"/>
                  </a:lnTo>
                  <a:cubicBezTo>
                    <a:pt x="5735" y="7593"/>
                    <a:pt x="5577" y="7467"/>
                    <a:pt x="5577" y="7247"/>
                  </a:cubicBezTo>
                  <a:cubicBezTo>
                    <a:pt x="5577" y="7058"/>
                    <a:pt x="5735" y="6900"/>
                    <a:pt x="5924" y="6900"/>
                  </a:cubicBezTo>
                  <a:close/>
                  <a:moveTo>
                    <a:pt x="7310" y="8318"/>
                  </a:moveTo>
                  <a:cubicBezTo>
                    <a:pt x="7499" y="8318"/>
                    <a:pt x="7657" y="8475"/>
                    <a:pt x="7657" y="8664"/>
                  </a:cubicBezTo>
                  <a:cubicBezTo>
                    <a:pt x="7657" y="8853"/>
                    <a:pt x="7499" y="9011"/>
                    <a:pt x="7310" y="9011"/>
                  </a:cubicBezTo>
                  <a:lnTo>
                    <a:pt x="1734" y="9011"/>
                  </a:lnTo>
                  <a:cubicBezTo>
                    <a:pt x="1545" y="9011"/>
                    <a:pt x="1387" y="8853"/>
                    <a:pt x="1387" y="8664"/>
                  </a:cubicBezTo>
                  <a:cubicBezTo>
                    <a:pt x="1387" y="8475"/>
                    <a:pt x="1545" y="8318"/>
                    <a:pt x="1734" y="8318"/>
                  </a:cubicBezTo>
                  <a:close/>
                  <a:moveTo>
                    <a:pt x="7310" y="9704"/>
                  </a:moveTo>
                  <a:cubicBezTo>
                    <a:pt x="7499" y="9704"/>
                    <a:pt x="7657" y="9861"/>
                    <a:pt x="7657" y="10050"/>
                  </a:cubicBezTo>
                  <a:cubicBezTo>
                    <a:pt x="7657" y="10240"/>
                    <a:pt x="7499" y="10397"/>
                    <a:pt x="7310" y="10397"/>
                  </a:cubicBezTo>
                  <a:lnTo>
                    <a:pt x="1734" y="10397"/>
                  </a:lnTo>
                  <a:cubicBezTo>
                    <a:pt x="1545" y="10397"/>
                    <a:pt x="1387" y="10240"/>
                    <a:pt x="1387" y="10050"/>
                  </a:cubicBezTo>
                  <a:cubicBezTo>
                    <a:pt x="1387" y="9861"/>
                    <a:pt x="1545" y="9704"/>
                    <a:pt x="1734" y="9704"/>
                  </a:cubicBezTo>
                  <a:close/>
                  <a:moveTo>
                    <a:pt x="4506" y="0"/>
                  </a:moveTo>
                  <a:cubicBezTo>
                    <a:pt x="3687" y="0"/>
                    <a:pt x="2962" y="599"/>
                    <a:pt x="2805" y="1387"/>
                  </a:cubicBezTo>
                  <a:lnTo>
                    <a:pt x="2427" y="1387"/>
                  </a:lnTo>
                  <a:cubicBezTo>
                    <a:pt x="1986" y="1387"/>
                    <a:pt x="1576" y="1670"/>
                    <a:pt x="1419" y="2080"/>
                  </a:cubicBezTo>
                  <a:lnTo>
                    <a:pt x="1041" y="2080"/>
                  </a:lnTo>
                  <a:cubicBezTo>
                    <a:pt x="442" y="2080"/>
                    <a:pt x="1" y="2552"/>
                    <a:pt x="1" y="3119"/>
                  </a:cubicBezTo>
                  <a:lnTo>
                    <a:pt x="1" y="10807"/>
                  </a:lnTo>
                  <a:cubicBezTo>
                    <a:pt x="1" y="11342"/>
                    <a:pt x="474" y="11815"/>
                    <a:pt x="1041" y="11815"/>
                  </a:cubicBezTo>
                  <a:lnTo>
                    <a:pt x="7972" y="11815"/>
                  </a:lnTo>
                  <a:cubicBezTo>
                    <a:pt x="8570" y="11815"/>
                    <a:pt x="8980" y="11342"/>
                    <a:pt x="8980" y="10807"/>
                  </a:cubicBezTo>
                  <a:lnTo>
                    <a:pt x="8980" y="3119"/>
                  </a:lnTo>
                  <a:cubicBezTo>
                    <a:pt x="8980" y="2521"/>
                    <a:pt x="8507" y="2080"/>
                    <a:pt x="7972" y="2080"/>
                  </a:cubicBezTo>
                  <a:lnTo>
                    <a:pt x="7562" y="2080"/>
                  </a:lnTo>
                  <a:cubicBezTo>
                    <a:pt x="7405" y="1702"/>
                    <a:pt x="7058" y="1387"/>
                    <a:pt x="6585" y="1387"/>
                  </a:cubicBezTo>
                  <a:lnTo>
                    <a:pt x="6207" y="1387"/>
                  </a:lnTo>
                  <a:cubicBezTo>
                    <a:pt x="6050" y="599"/>
                    <a:pt x="5325" y="0"/>
                    <a:pt x="45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8" name="Google Shape;8368;p78"/>
            <p:cNvSpPr/>
            <p:nvPr/>
          </p:nvSpPr>
          <p:spPr>
            <a:xfrm>
              <a:off x="-24851650" y="3582300"/>
              <a:ext cx="52800" cy="190825"/>
            </a:xfrm>
            <a:custGeom>
              <a:avLst/>
              <a:gdLst/>
              <a:ahLst/>
              <a:cxnLst/>
              <a:rect l="l" t="t" r="r" b="b"/>
              <a:pathLst>
                <a:path w="2112" h="7633" extrusionOk="0">
                  <a:moveTo>
                    <a:pt x="1060" y="0"/>
                  </a:moveTo>
                  <a:cubicBezTo>
                    <a:pt x="930" y="0"/>
                    <a:pt x="804" y="55"/>
                    <a:pt x="757" y="166"/>
                  </a:cubicBezTo>
                  <a:lnTo>
                    <a:pt x="32" y="1552"/>
                  </a:lnTo>
                  <a:cubicBezTo>
                    <a:pt x="0" y="1583"/>
                    <a:pt x="0" y="1678"/>
                    <a:pt x="0" y="1709"/>
                  </a:cubicBezTo>
                  <a:lnTo>
                    <a:pt x="0" y="7632"/>
                  </a:lnTo>
                  <a:lnTo>
                    <a:pt x="2080" y="7632"/>
                  </a:lnTo>
                  <a:lnTo>
                    <a:pt x="2080" y="1709"/>
                  </a:lnTo>
                  <a:lnTo>
                    <a:pt x="2111" y="1709"/>
                  </a:lnTo>
                  <a:cubicBezTo>
                    <a:pt x="2111" y="1678"/>
                    <a:pt x="2111" y="1583"/>
                    <a:pt x="2080" y="1552"/>
                  </a:cubicBezTo>
                  <a:lnTo>
                    <a:pt x="1387" y="166"/>
                  </a:lnTo>
                  <a:cubicBezTo>
                    <a:pt x="1324" y="55"/>
                    <a:pt x="1190" y="0"/>
                    <a:pt x="106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9" name="Google Shape;8369;p78"/>
            <p:cNvSpPr/>
            <p:nvPr/>
          </p:nvSpPr>
          <p:spPr>
            <a:xfrm>
              <a:off x="-24850875" y="3788050"/>
              <a:ext cx="52025" cy="53600"/>
            </a:xfrm>
            <a:custGeom>
              <a:avLst/>
              <a:gdLst/>
              <a:ahLst/>
              <a:cxnLst/>
              <a:rect l="l" t="t" r="r" b="b"/>
              <a:pathLst>
                <a:path w="2081" h="2144" extrusionOk="0">
                  <a:moveTo>
                    <a:pt x="1" y="1"/>
                  </a:moveTo>
                  <a:lnTo>
                    <a:pt x="1" y="1104"/>
                  </a:lnTo>
                  <a:lnTo>
                    <a:pt x="64" y="1104"/>
                  </a:lnTo>
                  <a:cubicBezTo>
                    <a:pt x="64" y="1702"/>
                    <a:pt x="505" y="2143"/>
                    <a:pt x="1072" y="2143"/>
                  </a:cubicBezTo>
                  <a:cubicBezTo>
                    <a:pt x="1671" y="2143"/>
                    <a:pt x="2080" y="1671"/>
                    <a:pt x="2080" y="1104"/>
                  </a:cubicBezTo>
                  <a:lnTo>
                    <a:pt x="208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70" name="Google Shape;8370;p78"/>
          <p:cNvSpPr/>
          <p:nvPr/>
        </p:nvSpPr>
        <p:spPr>
          <a:xfrm>
            <a:off x="5303415" y="3678086"/>
            <a:ext cx="352833" cy="241864"/>
          </a:xfrm>
          <a:custGeom>
            <a:avLst/>
            <a:gdLst/>
            <a:ahLst/>
            <a:cxnLst/>
            <a:rect l="l" t="t" r="r" b="b"/>
            <a:pathLst>
              <a:path w="11847" h="8121" extrusionOk="0">
                <a:moveTo>
                  <a:pt x="5640" y="1221"/>
                </a:moveTo>
                <a:lnTo>
                  <a:pt x="5640" y="1914"/>
                </a:lnTo>
                <a:lnTo>
                  <a:pt x="4916" y="1914"/>
                </a:lnTo>
                <a:lnTo>
                  <a:pt x="4916" y="1568"/>
                </a:lnTo>
                <a:cubicBezTo>
                  <a:pt x="4916" y="1379"/>
                  <a:pt x="5073" y="1221"/>
                  <a:pt x="5294" y="1221"/>
                </a:cubicBezTo>
                <a:close/>
                <a:moveTo>
                  <a:pt x="8066" y="1253"/>
                </a:moveTo>
                <a:cubicBezTo>
                  <a:pt x="8287" y="1253"/>
                  <a:pt x="8444" y="1410"/>
                  <a:pt x="8444" y="1599"/>
                </a:cubicBezTo>
                <a:lnTo>
                  <a:pt x="8444" y="1946"/>
                </a:lnTo>
                <a:lnTo>
                  <a:pt x="7720" y="1946"/>
                </a:lnTo>
                <a:lnTo>
                  <a:pt x="7720" y="1253"/>
                </a:lnTo>
                <a:close/>
                <a:moveTo>
                  <a:pt x="7027" y="1253"/>
                </a:moveTo>
                <a:lnTo>
                  <a:pt x="7027" y="1977"/>
                </a:lnTo>
                <a:lnTo>
                  <a:pt x="6302" y="1977"/>
                </a:lnTo>
                <a:lnTo>
                  <a:pt x="6302" y="1253"/>
                </a:lnTo>
                <a:close/>
                <a:moveTo>
                  <a:pt x="8098" y="3994"/>
                </a:moveTo>
                <a:lnTo>
                  <a:pt x="6648" y="4844"/>
                </a:lnTo>
                <a:lnTo>
                  <a:pt x="5199" y="3994"/>
                </a:lnTo>
                <a:close/>
                <a:moveTo>
                  <a:pt x="6648" y="5663"/>
                </a:moveTo>
                <a:lnTo>
                  <a:pt x="8665" y="6797"/>
                </a:lnTo>
                <a:lnTo>
                  <a:pt x="4664" y="6797"/>
                </a:lnTo>
                <a:lnTo>
                  <a:pt x="6648" y="5663"/>
                </a:lnTo>
                <a:close/>
                <a:moveTo>
                  <a:pt x="3183" y="6766"/>
                </a:moveTo>
                <a:cubicBezTo>
                  <a:pt x="3372" y="6766"/>
                  <a:pt x="3561" y="6924"/>
                  <a:pt x="3561" y="7113"/>
                </a:cubicBezTo>
                <a:cubicBezTo>
                  <a:pt x="3561" y="7333"/>
                  <a:pt x="3372" y="7491"/>
                  <a:pt x="3183" y="7491"/>
                </a:cubicBezTo>
                <a:cubicBezTo>
                  <a:pt x="2994" y="7491"/>
                  <a:pt x="2836" y="7333"/>
                  <a:pt x="2836" y="7113"/>
                </a:cubicBezTo>
                <a:cubicBezTo>
                  <a:pt x="2836" y="6924"/>
                  <a:pt x="2994" y="6766"/>
                  <a:pt x="3183" y="6766"/>
                </a:cubicBezTo>
                <a:close/>
                <a:moveTo>
                  <a:pt x="10114" y="6797"/>
                </a:moveTo>
                <a:cubicBezTo>
                  <a:pt x="10303" y="6797"/>
                  <a:pt x="10461" y="6955"/>
                  <a:pt x="10461" y="7144"/>
                </a:cubicBezTo>
                <a:cubicBezTo>
                  <a:pt x="10461" y="7365"/>
                  <a:pt x="10303" y="7522"/>
                  <a:pt x="10114" y="7522"/>
                </a:cubicBezTo>
                <a:cubicBezTo>
                  <a:pt x="9925" y="7522"/>
                  <a:pt x="9767" y="7365"/>
                  <a:pt x="9767" y="7144"/>
                </a:cubicBezTo>
                <a:cubicBezTo>
                  <a:pt x="9767" y="6955"/>
                  <a:pt x="9925" y="6797"/>
                  <a:pt x="10114" y="6797"/>
                </a:cubicBezTo>
                <a:close/>
                <a:moveTo>
                  <a:pt x="1123" y="0"/>
                </a:moveTo>
                <a:cubicBezTo>
                  <a:pt x="859" y="0"/>
                  <a:pt x="600" y="103"/>
                  <a:pt x="411" y="308"/>
                </a:cubicBezTo>
                <a:cubicBezTo>
                  <a:pt x="1" y="686"/>
                  <a:pt x="1" y="1379"/>
                  <a:pt x="411" y="1757"/>
                </a:cubicBezTo>
                <a:lnTo>
                  <a:pt x="2017" y="3426"/>
                </a:lnTo>
                <a:cubicBezTo>
                  <a:pt x="2395" y="3805"/>
                  <a:pt x="2931" y="4025"/>
                  <a:pt x="3466" y="4025"/>
                </a:cubicBezTo>
                <a:lnTo>
                  <a:pt x="3782" y="4025"/>
                </a:lnTo>
                <a:lnTo>
                  <a:pt x="5955" y="5222"/>
                </a:lnTo>
                <a:lnTo>
                  <a:pt x="3908" y="6388"/>
                </a:lnTo>
                <a:cubicBezTo>
                  <a:pt x="3719" y="6167"/>
                  <a:pt x="3466" y="6073"/>
                  <a:pt x="3151" y="6073"/>
                </a:cubicBezTo>
                <a:cubicBezTo>
                  <a:pt x="2553" y="6073"/>
                  <a:pt x="2143" y="6545"/>
                  <a:pt x="2143" y="7081"/>
                </a:cubicBezTo>
                <a:cubicBezTo>
                  <a:pt x="2143" y="7680"/>
                  <a:pt x="2584" y="8121"/>
                  <a:pt x="3151" y="8121"/>
                </a:cubicBezTo>
                <a:cubicBezTo>
                  <a:pt x="3593" y="8121"/>
                  <a:pt x="3971" y="7837"/>
                  <a:pt x="4128" y="7396"/>
                </a:cubicBezTo>
                <a:lnTo>
                  <a:pt x="9137" y="7396"/>
                </a:lnTo>
                <a:cubicBezTo>
                  <a:pt x="9295" y="7806"/>
                  <a:pt x="9641" y="8121"/>
                  <a:pt x="10114" y="8121"/>
                </a:cubicBezTo>
                <a:cubicBezTo>
                  <a:pt x="10713" y="8121"/>
                  <a:pt x="11154" y="7648"/>
                  <a:pt x="11154" y="7081"/>
                </a:cubicBezTo>
                <a:cubicBezTo>
                  <a:pt x="11154" y="6482"/>
                  <a:pt x="10681" y="6073"/>
                  <a:pt x="10114" y="6073"/>
                </a:cubicBezTo>
                <a:cubicBezTo>
                  <a:pt x="9862" y="6073"/>
                  <a:pt x="9578" y="6167"/>
                  <a:pt x="9358" y="6388"/>
                </a:cubicBezTo>
                <a:lnTo>
                  <a:pt x="7310" y="5222"/>
                </a:lnTo>
                <a:lnTo>
                  <a:pt x="9484" y="4025"/>
                </a:lnTo>
                <a:lnTo>
                  <a:pt x="10839" y="4025"/>
                </a:lnTo>
                <a:cubicBezTo>
                  <a:pt x="11437" y="4025"/>
                  <a:pt x="11847" y="3552"/>
                  <a:pt x="11847" y="2985"/>
                </a:cubicBezTo>
                <a:cubicBezTo>
                  <a:pt x="11847" y="2387"/>
                  <a:pt x="11374" y="1946"/>
                  <a:pt x="10839" y="1946"/>
                </a:cubicBezTo>
                <a:lnTo>
                  <a:pt x="9074" y="1946"/>
                </a:lnTo>
                <a:lnTo>
                  <a:pt x="9074" y="1599"/>
                </a:lnTo>
                <a:cubicBezTo>
                  <a:pt x="9074" y="1032"/>
                  <a:pt x="8602" y="591"/>
                  <a:pt x="8035" y="591"/>
                </a:cubicBezTo>
                <a:lnTo>
                  <a:pt x="5294" y="591"/>
                </a:lnTo>
                <a:cubicBezTo>
                  <a:pt x="4695" y="591"/>
                  <a:pt x="4254" y="1064"/>
                  <a:pt x="4254" y="1599"/>
                </a:cubicBezTo>
                <a:lnTo>
                  <a:pt x="4254" y="1946"/>
                </a:lnTo>
                <a:lnTo>
                  <a:pt x="4097" y="1946"/>
                </a:lnTo>
                <a:cubicBezTo>
                  <a:pt x="3750" y="1946"/>
                  <a:pt x="3372" y="1820"/>
                  <a:pt x="3120" y="1568"/>
                </a:cubicBezTo>
                <a:lnTo>
                  <a:pt x="1860" y="308"/>
                </a:lnTo>
                <a:cubicBezTo>
                  <a:pt x="1655" y="103"/>
                  <a:pt x="1387" y="0"/>
                  <a:pt x="11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71" name="Google Shape;8371;p78"/>
          <p:cNvGrpSpPr/>
          <p:nvPr/>
        </p:nvGrpSpPr>
        <p:grpSpPr>
          <a:xfrm>
            <a:off x="7535476" y="2693698"/>
            <a:ext cx="352803" cy="352803"/>
            <a:chOff x="-23245675" y="3148525"/>
            <a:chExt cx="296150" cy="296150"/>
          </a:xfrm>
        </p:grpSpPr>
        <p:sp>
          <p:nvSpPr>
            <p:cNvPr id="8372" name="Google Shape;8372;p78"/>
            <p:cNvSpPr/>
            <p:nvPr/>
          </p:nvSpPr>
          <p:spPr>
            <a:xfrm>
              <a:off x="-23192925" y="3251700"/>
              <a:ext cx="192225" cy="105550"/>
            </a:xfrm>
            <a:custGeom>
              <a:avLst/>
              <a:gdLst/>
              <a:ahLst/>
              <a:cxnLst/>
              <a:rect l="l" t="t" r="r" b="b"/>
              <a:pathLst>
                <a:path w="7689" h="4222" extrusionOk="0">
                  <a:moveTo>
                    <a:pt x="3151" y="0"/>
                  </a:moveTo>
                  <a:lnTo>
                    <a:pt x="2616" y="1260"/>
                  </a:lnTo>
                  <a:cubicBezTo>
                    <a:pt x="2584" y="1386"/>
                    <a:pt x="2427" y="1481"/>
                    <a:pt x="2301" y="1481"/>
                  </a:cubicBezTo>
                  <a:lnTo>
                    <a:pt x="1" y="1481"/>
                  </a:lnTo>
                  <a:lnTo>
                    <a:pt x="1" y="4222"/>
                  </a:lnTo>
                  <a:lnTo>
                    <a:pt x="7688" y="4222"/>
                  </a:lnTo>
                  <a:lnTo>
                    <a:pt x="7688" y="1481"/>
                  </a:lnTo>
                  <a:lnTo>
                    <a:pt x="5672" y="1481"/>
                  </a:lnTo>
                  <a:lnTo>
                    <a:pt x="4884" y="3371"/>
                  </a:lnTo>
                  <a:cubicBezTo>
                    <a:pt x="4827" y="3513"/>
                    <a:pt x="4713" y="3578"/>
                    <a:pt x="4593" y="3578"/>
                  </a:cubicBezTo>
                  <a:cubicBezTo>
                    <a:pt x="4447" y="3578"/>
                    <a:pt x="4292" y="3481"/>
                    <a:pt x="4223" y="3308"/>
                  </a:cubicBezTo>
                  <a:lnTo>
                    <a:pt x="315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3" name="Google Shape;8373;p78"/>
            <p:cNvSpPr/>
            <p:nvPr/>
          </p:nvSpPr>
          <p:spPr>
            <a:xfrm>
              <a:off x="-23193700" y="3200500"/>
              <a:ext cx="192200" cy="106350"/>
            </a:xfrm>
            <a:custGeom>
              <a:avLst/>
              <a:gdLst/>
              <a:ahLst/>
              <a:cxnLst/>
              <a:rect l="l" t="t" r="r" b="b"/>
              <a:pathLst>
                <a:path w="7688" h="4254" extrusionOk="0">
                  <a:moveTo>
                    <a:pt x="0" y="0"/>
                  </a:moveTo>
                  <a:lnTo>
                    <a:pt x="0" y="2836"/>
                  </a:lnTo>
                  <a:lnTo>
                    <a:pt x="2111" y="2836"/>
                  </a:lnTo>
                  <a:lnTo>
                    <a:pt x="2962" y="945"/>
                  </a:lnTo>
                  <a:cubicBezTo>
                    <a:pt x="3020" y="800"/>
                    <a:pt x="3138" y="735"/>
                    <a:pt x="3258" y="735"/>
                  </a:cubicBezTo>
                  <a:cubicBezTo>
                    <a:pt x="3399" y="735"/>
                    <a:pt x="3541" y="824"/>
                    <a:pt x="3592" y="977"/>
                  </a:cubicBezTo>
                  <a:lnTo>
                    <a:pt x="4632" y="4253"/>
                  </a:lnTo>
                  <a:lnTo>
                    <a:pt x="5104" y="3056"/>
                  </a:lnTo>
                  <a:cubicBezTo>
                    <a:pt x="5167" y="2930"/>
                    <a:pt x="5325" y="2836"/>
                    <a:pt x="5419" y="2836"/>
                  </a:cubicBezTo>
                  <a:lnTo>
                    <a:pt x="7688" y="2836"/>
                  </a:lnTo>
                  <a:lnTo>
                    <a:pt x="768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4" name="Google Shape;8374;p78"/>
            <p:cNvSpPr/>
            <p:nvPr/>
          </p:nvSpPr>
          <p:spPr>
            <a:xfrm>
              <a:off x="-23245675" y="3148525"/>
              <a:ext cx="296150" cy="296150"/>
            </a:xfrm>
            <a:custGeom>
              <a:avLst/>
              <a:gdLst/>
              <a:ahLst/>
              <a:cxnLst/>
              <a:rect l="l" t="t" r="r" b="b"/>
              <a:pathLst>
                <a:path w="11846" h="11846" extrusionOk="0">
                  <a:moveTo>
                    <a:pt x="10113" y="1386"/>
                  </a:moveTo>
                  <a:cubicBezTo>
                    <a:pt x="10302" y="1386"/>
                    <a:pt x="10460" y="1544"/>
                    <a:pt x="10460" y="1733"/>
                  </a:cubicBezTo>
                  <a:lnTo>
                    <a:pt x="10460" y="8758"/>
                  </a:lnTo>
                  <a:cubicBezTo>
                    <a:pt x="10460" y="8947"/>
                    <a:pt x="10302" y="9105"/>
                    <a:pt x="10113" y="9105"/>
                  </a:cubicBezTo>
                  <a:lnTo>
                    <a:pt x="1733" y="9105"/>
                  </a:lnTo>
                  <a:cubicBezTo>
                    <a:pt x="1512" y="9105"/>
                    <a:pt x="1355" y="8947"/>
                    <a:pt x="1355" y="8758"/>
                  </a:cubicBezTo>
                  <a:lnTo>
                    <a:pt x="1355" y="1733"/>
                  </a:lnTo>
                  <a:cubicBezTo>
                    <a:pt x="1355" y="1544"/>
                    <a:pt x="1512" y="1386"/>
                    <a:pt x="1733" y="1386"/>
                  </a:cubicBezTo>
                  <a:close/>
                  <a:moveTo>
                    <a:pt x="2426" y="9767"/>
                  </a:moveTo>
                  <a:cubicBezTo>
                    <a:pt x="2615" y="9767"/>
                    <a:pt x="2804" y="9924"/>
                    <a:pt x="2804" y="10113"/>
                  </a:cubicBezTo>
                  <a:cubicBezTo>
                    <a:pt x="2804" y="10334"/>
                    <a:pt x="2615" y="10491"/>
                    <a:pt x="2426" y="10491"/>
                  </a:cubicBezTo>
                  <a:cubicBezTo>
                    <a:pt x="2237" y="10491"/>
                    <a:pt x="2079" y="10334"/>
                    <a:pt x="2079" y="10113"/>
                  </a:cubicBezTo>
                  <a:cubicBezTo>
                    <a:pt x="2079" y="9924"/>
                    <a:pt x="2237" y="9767"/>
                    <a:pt x="2426" y="9767"/>
                  </a:cubicBezTo>
                  <a:close/>
                  <a:moveTo>
                    <a:pt x="3844" y="9767"/>
                  </a:moveTo>
                  <a:cubicBezTo>
                    <a:pt x="4033" y="9767"/>
                    <a:pt x="4190" y="9924"/>
                    <a:pt x="4190" y="10113"/>
                  </a:cubicBezTo>
                  <a:cubicBezTo>
                    <a:pt x="4190" y="10334"/>
                    <a:pt x="4001" y="10491"/>
                    <a:pt x="3844" y="10491"/>
                  </a:cubicBezTo>
                  <a:cubicBezTo>
                    <a:pt x="3655" y="10491"/>
                    <a:pt x="3497" y="10334"/>
                    <a:pt x="3497" y="10113"/>
                  </a:cubicBezTo>
                  <a:cubicBezTo>
                    <a:pt x="3497" y="9924"/>
                    <a:pt x="3655" y="9767"/>
                    <a:pt x="3844" y="9767"/>
                  </a:cubicBezTo>
                  <a:close/>
                  <a:moveTo>
                    <a:pt x="1733" y="0"/>
                  </a:moveTo>
                  <a:cubicBezTo>
                    <a:pt x="788" y="0"/>
                    <a:pt x="0" y="788"/>
                    <a:pt x="0" y="1733"/>
                  </a:cubicBezTo>
                  <a:lnTo>
                    <a:pt x="0" y="10113"/>
                  </a:lnTo>
                  <a:cubicBezTo>
                    <a:pt x="0" y="11058"/>
                    <a:pt x="788" y="11846"/>
                    <a:pt x="1733" y="11846"/>
                  </a:cubicBezTo>
                  <a:lnTo>
                    <a:pt x="10113" y="11846"/>
                  </a:lnTo>
                  <a:cubicBezTo>
                    <a:pt x="11058" y="11846"/>
                    <a:pt x="11846" y="11058"/>
                    <a:pt x="11846" y="10113"/>
                  </a:cubicBezTo>
                  <a:lnTo>
                    <a:pt x="11846" y="1733"/>
                  </a:lnTo>
                  <a:cubicBezTo>
                    <a:pt x="11846" y="788"/>
                    <a:pt x="11058" y="0"/>
                    <a:pt x="1011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75" name="Google Shape;8375;p78"/>
          <p:cNvSpPr/>
          <p:nvPr/>
        </p:nvSpPr>
        <p:spPr>
          <a:xfrm>
            <a:off x="7577658" y="3173040"/>
            <a:ext cx="269323" cy="351910"/>
          </a:xfrm>
          <a:custGeom>
            <a:avLst/>
            <a:gdLst/>
            <a:ahLst/>
            <a:cxnLst/>
            <a:rect l="l" t="t" r="r" b="b"/>
            <a:pathLst>
              <a:path w="9043" h="11816" extrusionOk="0">
                <a:moveTo>
                  <a:pt x="6392" y="3395"/>
                </a:moveTo>
                <a:cubicBezTo>
                  <a:pt x="6483" y="3395"/>
                  <a:pt x="6569" y="3419"/>
                  <a:pt x="6616" y="3466"/>
                </a:cubicBezTo>
                <a:cubicBezTo>
                  <a:pt x="7310" y="4159"/>
                  <a:pt x="7656" y="5010"/>
                  <a:pt x="7656" y="5924"/>
                </a:cubicBezTo>
                <a:cubicBezTo>
                  <a:pt x="7656" y="6837"/>
                  <a:pt x="7310" y="7719"/>
                  <a:pt x="6616" y="8350"/>
                </a:cubicBezTo>
                <a:cubicBezTo>
                  <a:pt x="5955" y="9043"/>
                  <a:pt x="5104" y="9389"/>
                  <a:pt x="4191" y="9389"/>
                </a:cubicBezTo>
                <a:cubicBezTo>
                  <a:pt x="4002" y="9389"/>
                  <a:pt x="3844" y="9232"/>
                  <a:pt x="3844" y="9043"/>
                </a:cubicBezTo>
                <a:cubicBezTo>
                  <a:pt x="3844" y="8822"/>
                  <a:pt x="4002" y="8665"/>
                  <a:pt x="4191" y="8665"/>
                </a:cubicBezTo>
                <a:cubicBezTo>
                  <a:pt x="4947" y="8665"/>
                  <a:pt x="5608" y="8413"/>
                  <a:pt x="6144" y="7845"/>
                </a:cubicBezTo>
                <a:cubicBezTo>
                  <a:pt x="6679" y="7341"/>
                  <a:pt x="6994" y="6617"/>
                  <a:pt x="6994" y="5892"/>
                </a:cubicBezTo>
                <a:cubicBezTo>
                  <a:pt x="6931" y="5168"/>
                  <a:pt x="6679" y="4474"/>
                  <a:pt x="6144" y="3939"/>
                </a:cubicBezTo>
                <a:cubicBezTo>
                  <a:pt x="6049" y="3844"/>
                  <a:pt x="6049" y="3592"/>
                  <a:pt x="6144" y="3466"/>
                </a:cubicBezTo>
                <a:cubicBezTo>
                  <a:pt x="6207" y="3419"/>
                  <a:pt x="6301" y="3395"/>
                  <a:pt x="6392" y="3395"/>
                </a:cubicBezTo>
                <a:close/>
                <a:moveTo>
                  <a:pt x="378" y="1"/>
                </a:moveTo>
                <a:cubicBezTo>
                  <a:pt x="189" y="1"/>
                  <a:pt x="0" y="158"/>
                  <a:pt x="0" y="379"/>
                </a:cubicBezTo>
                <a:lnTo>
                  <a:pt x="0" y="1482"/>
                </a:lnTo>
                <a:cubicBezTo>
                  <a:pt x="0" y="2742"/>
                  <a:pt x="977" y="3750"/>
                  <a:pt x="2206" y="3876"/>
                </a:cubicBezTo>
                <a:cubicBezTo>
                  <a:pt x="2489" y="4695"/>
                  <a:pt x="3277" y="5294"/>
                  <a:pt x="4191" y="5294"/>
                </a:cubicBezTo>
                <a:cubicBezTo>
                  <a:pt x="4569" y="5294"/>
                  <a:pt x="4915" y="5609"/>
                  <a:pt x="4915" y="5987"/>
                </a:cubicBezTo>
                <a:cubicBezTo>
                  <a:pt x="4852" y="6302"/>
                  <a:pt x="4537" y="6617"/>
                  <a:pt x="4191" y="6617"/>
                </a:cubicBezTo>
                <a:cubicBezTo>
                  <a:pt x="3277" y="6617"/>
                  <a:pt x="2489" y="7215"/>
                  <a:pt x="2206" y="8035"/>
                </a:cubicBezTo>
                <a:cubicBezTo>
                  <a:pt x="1009" y="8161"/>
                  <a:pt x="0" y="9200"/>
                  <a:pt x="0" y="10460"/>
                </a:cubicBezTo>
                <a:lnTo>
                  <a:pt x="0" y="11469"/>
                </a:lnTo>
                <a:cubicBezTo>
                  <a:pt x="0" y="11658"/>
                  <a:pt x="189" y="11815"/>
                  <a:pt x="378" y="11815"/>
                </a:cubicBezTo>
                <a:lnTo>
                  <a:pt x="1765" y="11815"/>
                </a:lnTo>
                <a:cubicBezTo>
                  <a:pt x="1954" y="11815"/>
                  <a:pt x="2111" y="11658"/>
                  <a:pt x="2111" y="11469"/>
                </a:cubicBezTo>
                <a:lnTo>
                  <a:pt x="2111" y="10460"/>
                </a:lnTo>
                <a:cubicBezTo>
                  <a:pt x="2111" y="10240"/>
                  <a:pt x="2269" y="10082"/>
                  <a:pt x="2458" y="10082"/>
                </a:cubicBezTo>
                <a:lnTo>
                  <a:pt x="2647" y="10082"/>
                </a:lnTo>
                <a:cubicBezTo>
                  <a:pt x="3056" y="10523"/>
                  <a:pt x="3592" y="10807"/>
                  <a:pt x="4191" y="10807"/>
                </a:cubicBezTo>
                <a:cubicBezTo>
                  <a:pt x="6868" y="10807"/>
                  <a:pt x="9042" y="8633"/>
                  <a:pt x="9042" y="5955"/>
                </a:cubicBezTo>
                <a:cubicBezTo>
                  <a:pt x="9042" y="3277"/>
                  <a:pt x="6868" y="1103"/>
                  <a:pt x="4191" y="1103"/>
                </a:cubicBezTo>
                <a:cubicBezTo>
                  <a:pt x="3592" y="1103"/>
                  <a:pt x="3056" y="1356"/>
                  <a:pt x="2647" y="1828"/>
                </a:cubicBezTo>
                <a:lnTo>
                  <a:pt x="2458" y="1828"/>
                </a:lnTo>
                <a:cubicBezTo>
                  <a:pt x="2269" y="1828"/>
                  <a:pt x="2111" y="1671"/>
                  <a:pt x="2111" y="1482"/>
                </a:cubicBezTo>
                <a:lnTo>
                  <a:pt x="2111" y="379"/>
                </a:lnTo>
                <a:cubicBezTo>
                  <a:pt x="2111" y="158"/>
                  <a:pt x="1954" y="1"/>
                  <a:pt x="17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76" name="Google Shape;8376;p78"/>
          <p:cNvGrpSpPr/>
          <p:nvPr/>
        </p:nvGrpSpPr>
        <p:grpSpPr>
          <a:xfrm>
            <a:off x="7535938" y="3622672"/>
            <a:ext cx="351880" cy="352803"/>
            <a:chOff x="-23244900" y="3888100"/>
            <a:chExt cx="295375" cy="296150"/>
          </a:xfrm>
        </p:grpSpPr>
        <p:sp>
          <p:nvSpPr>
            <p:cNvPr id="8377" name="Google Shape;8377;p78"/>
            <p:cNvSpPr/>
            <p:nvPr/>
          </p:nvSpPr>
          <p:spPr>
            <a:xfrm>
              <a:off x="-23106275" y="3958975"/>
              <a:ext cx="18150" cy="17350"/>
            </a:xfrm>
            <a:custGeom>
              <a:avLst/>
              <a:gdLst/>
              <a:ahLst/>
              <a:cxnLst/>
              <a:rect l="l" t="t" r="r" b="b"/>
              <a:pathLst>
                <a:path w="726" h="694" extrusionOk="0">
                  <a:moveTo>
                    <a:pt x="0" y="0"/>
                  </a:moveTo>
                  <a:lnTo>
                    <a:pt x="0" y="694"/>
                  </a:lnTo>
                  <a:lnTo>
                    <a:pt x="725" y="694"/>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8" name="Google Shape;8378;p78"/>
            <p:cNvSpPr/>
            <p:nvPr/>
          </p:nvSpPr>
          <p:spPr>
            <a:xfrm>
              <a:off x="-23106275" y="3992850"/>
              <a:ext cx="18150" cy="18125"/>
            </a:xfrm>
            <a:custGeom>
              <a:avLst/>
              <a:gdLst/>
              <a:ahLst/>
              <a:cxnLst/>
              <a:rect l="l" t="t" r="r" b="b"/>
              <a:pathLst>
                <a:path w="726" h="725" extrusionOk="0">
                  <a:moveTo>
                    <a:pt x="0" y="0"/>
                  </a:moveTo>
                  <a:lnTo>
                    <a:pt x="0" y="725"/>
                  </a:lnTo>
                  <a:lnTo>
                    <a:pt x="725" y="725"/>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9" name="Google Shape;8379;p78"/>
            <p:cNvSpPr/>
            <p:nvPr/>
          </p:nvSpPr>
          <p:spPr>
            <a:xfrm>
              <a:off x="-23106275" y="4062950"/>
              <a:ext cx="18150" cy="34675"/>
            </a:xfrm>
            <a:custGeom>
              <a:avLst/>
              <a:gdLst/>
              <a:ahLst/>
              <a:cxnLst/>
              <a:rect l="l" t="t" r="r" b="b"/>
              <a:pathLst>
                <a:path w="726" h="1387" extrusionOk="0">
                  <a:moveTo>
                    <a:pt x="0" y="0"/>
                  </a:moveTo>
                  <a:lnTo>
                    <a:pt x="0" y="1040"/>
                  </a:lnTo>
                  <a:cubicBezTo>
                    <a:pt x="0" y="1229"/>
                    <a:pt x="158" y="1386"/>
                    <a:pt x="379" y="1386"/>
                  </a:cubicBezTo>
                  <a:cubicBezTo>
                    <a:pt x="568" y="1386"/>
                    <a:pt x="725" y="1229"/>
                    <a:pt x="725" y="1040"/>
                  </a:cubicBez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0" name="Google Shape;8380;p78"/>
            <p:cNvSpPr/>
            <p:nvPr/>
          </p:nvSpPr>
          <p:spPr>
            <a:xfrm>
              <a:off x="-23070825" y="3940850"/>
              <a:ext cx="52775" cy="26825"/>
            </a:xfrm>
            <a:custGeom>
              <a:avLst/>
              <a:gdLst/>
              <a:ahLst/>
              <a:cxnLst/>
              <a:rect l="l" t="t" r="r" b="b"/>
              <a:pathLst>
                <a:path w="2111" h="1073" extrusionOk="0">
                  <a:moveTo>
                    <a:pt x="0" y="1"/>
                  </a:moveTo>
                  <a:lnTo>
                    <a:pt x="0" y="725"/>
                  </a:lnTo>
                  <a:lnTo>
                    <a:pt x="1040" y="725"/>
                  </a:lnTo>
                  <a:cubicBezTo>
                    <a:pt x="1386" y="725"/>
                    <a:pt x="1701" y="883"/>
                    <a:pt x="1985" y="1072"/>
                  </a:cubicBezTo>
                  <a:cubicBezTo>
                    <a:pt x="2048" y="946"/>
                    <a:pt x="2111" y="851"/>
                    <a:pt x="2111" y="725"/>
                  </a:cubicBezTo>
                  <a:cubicBezTo>
                    <a:pt x="2111" y="316"/>
                    <a:pt x="1764" y="1"/>
                    <a:pt x="138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1" name="Google Shape;8381;p78"/>
            <p:cNvSpPr/>
            <p:nvPr/>
          </p:nvSpPr>
          <p:spPr>
            <a:xfrm>
              <a:off x="-23106275" y="3923525"/>
              <a:ext cx="18150" cy="17350"/>
            </a:xfrm>
            <a:custGeom>
              <a:avLst/>
              <a:gdLst/>
              <a:ahLst/>
              <a:cxnLst/>
              <a:rect l="l" t="t" r="r" b="b"/>
              <a:pathLst>
                <a:path w="726" h="694" extrusionOk="0">
                  <a:moveTo>
                    <a:pt x="347" y="1"/>
                  </a:moveTo>
                  <a:cubicBezTo>
                    <a:pt x="158" y="1"/>
                    <a:pt x="0" y="158"/>
                    <a:pt x="0" y="347"/>
                  </a:cubicBezTo>
                  <a:lnTo>
                    <a:pt x="0" y="694"/>
                  </a:lnTo>
                  <a:lnTo>
                    <a:pt x="725" y="694"/>
                  </a:lnTo>
                  <a:lnTo>
                    <a:pt x="725" y="347"/>
                  </a:lnTo>
                  <a:cubicBezTo>
                    <a:pt x="725" y="158"/>
                    <a:pt x="568"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2" name="Google Shape;8382;p78"/>
            <p:cNvSpPr/>
            <p:nvPr/>
          </p:nvSpPr>
          <p:spPr>
            <a:xfrm>
              <a:off x="-23106275" y="4027500"/>
              <a:ext cx="18150" cy="18125"/>
            </a:xfrm>
            <a:custGeom>
              <a:avLst/>
              <a:gdLst/>
              <a:ahLst/>
              <a:cxnLst/>
              <a:rect l="l" t="t" r="r" b="b"/>
              <a:pathLst>
                <a:path w="726" h="725" extrusionOk="0">
                  <a:moveTo>
                    <a:pt x="0" y="0"/>
                  </a:moveTo>
                  <a:lnTo>
                    <a:pt x="0" y="725"/>
                  </a:lnTo>
                  <a:lnTo>
                    <a:pt x="725" y="725"/>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3" name="Google Shape;8383;p78"/>
            <p:cNvSpPr/>
            <p:nvPr/>
          </p:nvSpPr>
          <p:spPr>
            <a:xfrm>
              <a:off x="-23244900" y="3888100"/>
              <a:ext cx="295375" cy="296150"/>
            </a:xfrm>
            <a:custGeom>
              <a:avLst/>
              <a:gdLst/>
              <a:ahLst/>
              <a:cxnLst/>
              <a:rect l="l" t="t" r="r" b="b"/>
              <a:pathLst>
                <a:path w="11815" h="11846" extrusionOk="0">
                  <a:moveTo>
                    <a:pt x="5892" y="725"/>
                  </a:moveTo>
                  <a:cubicBezTo>
                    <a:pt x="6333" y="725"/>
                    <a:pt x="6743" y="1008"/>
                    <a:pt x="6900" y="1449"/>
                  </a:cubicBezTo>
                  <a:lnTo>
                    <a:pt x="8349" y="1449"/>
                  </a:lnTo>
                  <a:cubicBezTo>
                    <a:pt x="9106" y="1449"/>
                    <a:pt x="9736" y="2079"/>
                    <a:pt x="9736" y="2835"/>
                  </a:cubicBezTo>
                  <a:cubicBezTo>
                    <a:pt x="9736" y="3214"/>
                    <a:pt x="9578" y="3529"/>
                    <a:pt x="9295" y="3812"/>
                  </a:cubicBezTo>
                  <a:cubicBezTo>
                    <a:pt x="9326" y="3938"/>
                    <a:pt x="9358" y="4096"/>
                    <a:pt x="9358" y="4190"/>
                  </a:cubicBezTo>
                  <a:cubicBezTo>
                    <a:pt x="9358" y="4600"/>
                    <a:pt x="9200" y="4915"/>
                    <a:pt x="8948" y="5198"/>
                  </a:cubicBezTo>
                  <a:cubicBezTo>
                    <a:pt x="8980" y="5324"/>
                    <a:pt x="9011" y="5450"/>
                    <a:pt x="9011" y="5576"/>
                  </a:cubicBezTo>
                  <a:cubicBezTo>
                    <a:pt x="9011" y="6333"/>
                    <a:pt x="8381" y="6963"/>
                    <a:pt x="7625" y="6963"/>
                  </a:cubicBezTo>
                  <a:cubicBezTo>
                    <a:pt x="7436" y="6963"/>
                    <a:pt x="7278" y="6805"/>
                    <a:pt x="7278" y="6616"/>
                  </a:cubicBezTo>
                  <a:cubicBezTo>
                    <a:pt x="7278" y="6427"/>
                    <a:pt x="7436" y="6269"/>
                    <a:pt x="7625" y="6269"/>
                  </a:cubicBezTo>
                  <a:cubicBezTo>
                    <a:pt x="8034" y="6269"/>
                    <a:pt x="8349" y="5954"/>
                    <a:pt x="8349" y="5545"/>
                  </a:cubicBezTo>
                  <a:cubicBezTo>
                    <a:pt x="8349" y="5167"/>
                    <a:pt x="8034" y="4852"/>
                    <a:pt x="7625" y="4852"/>
                  </a:cubicBezTo>
                  <a:lnTo>
                    <a:pt x="6932" y="4852"/>
                  </a:lnTo>
                  <a:lnTo>
                    <a:pt x="6932" y="7593"/>
                  </a:lnTo>
                  <a:lnTo>
                    <a:pt x="7940" y="7593"/>
                  </a:lnTo>
                  <a:cubicBezTo>
                    <a:pt x="8538" y="7593"/>
                    <a:pt x="8980" y="8065"/>
                    <a:pt x="8980" y="8632"/>
                  </a:cubicBezTo>
                  <a:cubicBezTo>
                    <a:pt x="8980" y="9105"/>
                    <a:pt x="8664" y="9514"/>
                    <a:pt x="8192" y="9609"/>
                  </a:cubicBezTo>
                  <a:cubicBezTo>
                    <a:pt x="7562" y="9767"/>
                    <a:pt x="7058" y="10145"/>
                    <a:pt x="6680" y="10586"/>
                  </a:cubicBezTo>
                  <a:cubicBezTo>
                    <a:pt x="6459" y="10869"/>
                    <a:pt x="6176" y="11027"/>
                    <a:pt x="5861" y="11027"/>
                  </a:cubicBezTo>
                  <a:cubicBezTo>
                    <a:pt x="5545" y="11027"/>
                    <a:pt x="5230" y="10869"/>
                    <a:pt x="5041" y="10586"/>
                  </a:cubicBezTo>
                  <a:cubicBezTo>
                    <a:pt x="4695" y="10113"/>
                    <a:pt x="4128" y="9767"/>
                    <a:pt x="3529" y="9609"/>
                  </a:cubicBezTo>
                  <a:cubicBezTo>
                    <a:pt x="3057" y="9483"/>
                    <a:pt x="2742" y="9042"/>
                    <a:pt x="2742" y="8569"/>
                  </a:cubicBezTo>
                  <a:cubicBezTo>
                    <a:pt x="2742" y="8002"/>
                    <a:pt x="3214" y="7561"/>
                    <a:pt x="3781" y="7561"/>
                  </a:cubicBezTo>
                  <a:lnTo>
                    <a:pt x="4789" y="7561"/>
                  </a:lnTo>
                  <a:lnTo>
                    <a:pt x="4789" y="4789"/>
                  </a:lnTo>
                  <a:lnTo>
                    <a:pt x="4096" y="4789"/>
                  </a:lnTo>
                  <a:cubicBezTo>
                    <a:pt x="3687" y="4789"/>
                    <a:pt x="3372" y="5104"/>
                    <a:pt x="3372" y="5513"/>
                  </a:cubicBezTo>
                  <a:cubicBezTo>
                    <a:pt x="3372" y="5891"/>
                    <a:pt x="3687" y="6206"/>
                    <a:pt x="4096" y="6206"/>
                  </a:cubicBezTo>
                  <a:cubicBezTo>
                    <a:pt x="4285" y="6206"/>
                    <a:pt x="4443" y="6364"/>
                    <a:pt x="4443" y="6553"/>
                  </a:cubicBezTo>
                  <a:cubicBezTo>
                    <a:pt x="4443" y="6774"/>
                    <a:pt x="4285" y="6931"/>
                    <a:pt x="4096" y="6931"/>
                  </a:cubicBezTo>
                  <a:cubicBezTo>
                    <a:pt x="3340" y="6931"/>
                    <a:pt x="2710" y="6301"/>
                    <a:pt x="2710" y="5545"/>
                  </a:cubicBezTo>
                  <a:cubicBezTo>
                    <a:pt x="2710" y="5387"/>
                    <a:pt x="2742" y="5261"/>
                    <a:pt x="2805" y="5135"/>
                  </a:cubicBezTo>
                  <a:cubicBezTo>
                    <a:pt x="2521" y="4883"/>
                    <a:pt x="2363" y="4568"/>
                    <a:pt x="2363" y="4159"/>
                  </a:cubicBezTo>
                  <a:cubicBezTo>
                    <a:pt x="2363" y="4001"/>
                    <a:pt x="2395" y="3875"/>
                    <a:pt x="2426" y="3781"/>
                  </a:cubicBezTo>
                  <a:cubicBezTo>
                    <a:pt x="2174" y="3497"/>
                    <a:pt x="2017" y="3182"/>
                    <a:pt x="2017" y="2772"/>
                  </a:cubicBezTo>
                  <a:cubicBezTo>
                    <a:pt x="2080" y="2048"/>
                    <a:pt x="2710" y="1449"/>
                    <a:pt x="3466" y="1449"/>
                  </a:cubicBezTo>
                  <a:lnTo>
                    <a:pt x="4915" y="1449"/>
                  </a:lnTo>
                  <a:cubicBezTo>
                    <a:pt x="5073" y="1040"/>
                    <a:pt x="5419" y="725"/>
                    <a:pt x="5892" y="725"/>
                  </a:cubicBezTo>
                  <a:close/>
                  <a:moveTo>
                    <a:pt x="1009" y="0"/>
                  </a:moveTo>
                  <a:cubicBezTo>
                    <a:pt x="473" y="32"/>
                    <a:pt x="1" y="504"/>
                    <a:pt x="1" y="1040"/>
                  </a:cubicBezTo>
                  <a:lnTo>
                    <a:pt x="1" y="10838"/>
                  </a:lnTo>
                  <a:cubicBezTo>
                    <a:pt x="1" y="11405"/>
                    <a:pt x="473" y="11846"/>
                    <a:pt x="1009" y="11846"/>
                  </a:cubicBezTo>
                  <a:lnTo>
                    <a:pt x="10807" y="11846"/>
                  </a:lnTo>
                  <a:cubicBezTo>
                    <a:pt x="11374" y="11846"/>
                    <a:pt x="11815" y="11373"/>
                    <a:pt x="11815" y="10775"/>
                  </a:cubicBezTo>
                  <a:lnTo>
                    <a:pt x="11815" y="1071"/>
                  </a:lnTo>
                  <a:cubicBezTo>
                    <a:pt x="11815" y="504"/>
                    <a:pt x="11342" y="32"/>
                    <a:pt x="10807" y="32"/>
                  </a:cubicBezTo>
                  <a:lnTo>
                    <a:pt x="100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4" name="Google Shape;8384;p78"/>
            <p:cNvSpPr/>
            <p:nvPr/>
          </p:nvSpPr>
          <p:spPr>
            <a:xfrm>
              <a:off x="-23070825" y="3975525"/>
              <a:ext cx="43325" cy="26800"/>
            </a:xfrm>
            <a:custGeom>
              <a:avLst/>
              <a:gdLst/>
              <a:ahLst/>
              <a:cxnLst/>
              <a:rect l="l" t="t" r="r" b="b"/>
              <a:pathLst>
                <a:path w="1733" h="1072" extrusionOk="0">
                  <a:moveTo>
                    <a:pt x="0" y="0"/>
                  </a:moveTo>
                  <a:lnTo>
                    <a:pt x="0" y="725"/>
                  </a:lnTo>
                  <a:lnTo>
                    <a:pt x="725" y="725"/>
                  </a:lnTo>
                  <a:cubicBezTo>
                    <a:pt x="748" y="722"/>
                    <a:pt x="772" y="721"/>
                    <a:pt x="795" y="721"/>
                  </a:cubicBezTo>
                  <a:cubicBezTo>
                    <a:pt x="1086" y="721"/>
                    <a:pt x="1374" y="896"/>
                    <a:pt x="1607" y="1071"/>
                  </a:cubicBezTo>
                  <a:cubicBezTo>
                    <a:pt x="1701" y="945"/>
                    <a:pt x="1733" y="819"/>
                    <a:pt x="1733" y="725"/>
                  </a:cubicBezTo>
                  <a:cubicBezTo>
                    <a:pt x="1733" y="315"/>
                    <a:pt x="1418" y="0"/>
                    <a:pt x="1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5" name="Google Shape;8385;p78"/>
            <p:cNvSpPr/>
            <p:nvPr/>
          </p:nvSpPr>
          <p:spPr>
            <a:xfrm>
              <a:off x="-23158250" y="4097600"/>
              <a:ext cx="121300" cy="52000"/>
            </a:xfrm>
            <a:custGeom>
              <a:avLst/>
              <a:gdLst/>
              <a:ahLst/>
              <a:cxnLst/>
              <a:rect l="l" t="t" r="r" b="b"/>
              <a:pathLst>
                <a:path w="4852" h="2080" extrusionOk="0">
                  <a:moveTo>
                    <a:pt x="315" y="0"/>
                  </a:moveTo>
                  <a:cubicBezTo>
                    <a:pt x="158" y="0"/>
                    <a:pt x="0" y="158"/>
                    <a:pt x="0" y="347"/>
                  </a:cubicBezTo>
                  <a:cubicBezTo>
                    <a:pt x="0" y="567"/>
                    <a:pt x="158" y="662"/>
                    <a:pt x="284" y="693"/>
                  </a:cubicBezTo>
                  <a:cubicBezTo>
                    <a:pt x="1008" y="914"/>
                    <a:pt x="1701" y="1355"/>
                    <a:pt x="2174" y="1922"/>
                  </a:cubicBezTo>
                  <a:cubicBezTo>
                    <a:pt x="2205" y="2017"/>
                    <a:pt x="2269" y="2080"/>
                    <a:pt x="2426" y="2080"/>
                  </a:cubicBezTo>
                  <a:cubicBezTo>
                    <a:pt x="2584" y="2080"/>
                    <a:pt x="2678" y="2017"/>
                    <a:pt x="2710" y="1922"/>
                  </a:cubicBezTo>
                  <a:cubicBezTo>
                    <a:pt x="3151" y="1355"/>
                    <a:pt x="3812" y="882"/>
                    <a:pt x="4568" y="662"/>
                  </a:cubicBezTo>
                  <a:cubicBezTo>
                    <a:pt x="4726" y="630"/>
                    <a:pt x="4852" y="504"/>
                    <a:pt x="4852" y="347"/>
                  </a:cubicBezTo>
                  <a:cubicBezTo>
                    <a:pt x="4852" y="158"/>
                    <a:pt x="4694" y="0"/>
                    <a:pt x="4474" y="0"/>
                  </a:cubicBezTo>
                  <a:lnTo>
                    <a:pt x="3371" y="0"/>
                  </a:lnTo>
                  <a:cubicBezTo>
                    <a:pt x="3214" y="410"/>
                    <a:pt x="2867" y="725"/>
                    <a:pt x="2395" y="725"/>
                  </a:cubicBezTo>
                  <a:cubicBezTo>
                    <a:pt x="1922" y="725"/>
                    <a:pt x="1575" y="441"/>
                    <a:pt x="14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6" name="Google Shape;8386;p78"/>
            <p:cNvSpPr/>
            <p:nvPr/>
          </p:nvSpPr>
          <p:spPr>
            <a:xfrm>
              <a:off x="-23176375" y="3940850"/>
              <a:ext cx="52800" cy="26825"/>
            </a:xfrm>
            <a:custGeom>
              <a:avLst/>
              <a:gdLst/>
              <a:ahLst/>
              <a:cxnLst/>
              <a:rect l="l" t="t" r="r" b="b"/>
              <a:pathLst>
                <a:path w="2112" h="1073" extrusionOk="0">
                  <a:moveTo>
                    <a:pt x="725" y="1"/>
                  </a:moveTo>
                  <a:cubicBezTo>
                    <a:pt x="316" y="1"/>
                    <a:pt x="1" y="316"/>
                    <a:pt x="1" y="725"/>
                  </a:cubicBezTo>
                  <a:cubicBezTo>
                    <a:pt x="1" y="851"/>
                    <a:pt x="64" y="978"/>
                    <a:pt x="127" y="1072"/>
                  </a:cubicBezTo>
                  <a:cubicBezTo>
                    <a:pt x="410" y="883"/>
                    <a:pt x="725" y="725"/>
                    <a:pt x="1072" y="725"/>
                  </a:cubicBezTo>
                  <a:lnTo>
                    <a:pt x="2111" y="725"/>
                  </a:lnTo>
                  <a:lnTo>
                    <a:pt x="211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7" name="Google Shape;8387;p78"/>
            <p:cNvSpPr/>
            <p:nvPr/>
          </p:nvSpPr>
          <p:spPr>
            <a:xfrm>
              <a:off x="-23166125" y="3976300"/>
              <a:ext cx="44125" cy="26800"/>
            </a:xfrm>
            <a:custGeom>
              <a:avLst/>
              <a:gdLst/>
              <a:ahLst/>
              <a:cxnLst/>
              <a:rect l="l" t="t" r="r" b="b"/>
              <a:pathLst>
                <a:path w="1765" h="1072" extrusionOk="0">
                  <a:moveTo>
                    <a:pt x="693" y="1"/>
                  </a:moveTo>
                  <a:cubicBezTo>
                    <a:pt x="315" y="1"/>
                    <a:pt x="0" y="316"/>
                    <a:pt x="0" y="725"/>
                  </a:cubicBezTo>
                  <a:cubicBezTo>
                    <a:pt x="0" y="851"/>
                    <a:pt x="32" y="1009"/>
                    <a:pt x="126" y="1072"/>
                  </a:cubicBezTo>
                  <a:cubicBezTo>
                    <a:pt x="347" y="820"/>
                    <a:pt x="693" y="725"/>
                    <a:pt x="1071" y="725"/>
                  </a:cubicBezTo>
                  <a:lnTo>
                    <a:pt x="1764" y="725"/>
                  </a:lnTo>
                  <a:lnTo>
                    <a:pt x="176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88" name="Google Shape;8388;p78"/>
          <p:cNvSpPr/>
          <p:nvPr/>
        </p:nvSpPr>
        <p:spPr>
          <a:xfrm>
            <a:off x="6612202" y="4063538"/>
            <a:ext cx="353786" cy="353757"/>
          </a:xfrm>
          <a:custGeom>
            <a:avLst/>
            <a:gdLst/>
            <a:ahLst/>
            <a:cxnLst/>
            <a:rect l="l" t="t" r="r" b="b"/>
            <a:pathLst>
              <a:path w="11879" h="11878" extrusionOk="0">
                <a:moveTo>
                  <a:pt x="5451" y="6995"/>
                </a:moveTo>
                <a:lnTo>
                  <a:pt x="5451" y="7688"/>
                </a:lnTo>
                <a:lnTo>
                  <a:pt x="4443" y="7688"/>
                </a:lnTo>
                <a:cubicBezTo>
                  <a:pt x="4223" y="7688"/>
                  <a:pt x="4065" y="7530"/>
                  <a:pt x="4065" y="7341"/>
                </a:cubicBezTo>
                <a:cubicBezTo>
                  <a:pt x="4065" y="7152"/>
                  <a:pt x="4223" y="6995"/>
                  <a:pt x="4443" y="6995"/>
                </a:cubicBezTo>
                <a:close/>
                <a:moveTo>
                  <a:pt x="6491" y="8349"/>
                </a:moveTo>
                <a:lnTo>
                  <a:pt x="6491" y="8381"/>
                </a:lnTo>
                <a:cubicBezTo>
                  <a:pt x="6680" y="8381"/>
                  <a:pt x="6837" y="8538"/>
                  <a:pt x="6837" y="8727"/>
                </a:cubicBezTo>
                <a:cubicBezTo>
                  <a:pt x="6837" y="8916"/>
                  <a:pt x="6680" y="9074"/>
                  <a:pt x="6491" y="9074"/>
                </a:cubicBezTo>
                <a:lnTo>
                  <a:pt x="6113" y="9074"/>
                </a:lnTo>
                <a:lnTo>
                  <a:pt x="6113" y="8349"/>
                </a:lnTo>
                <a:close/>
                <a:moveTo>
                  <a:pt x="5451" y="9736"/>
                </a:moveTo>
                <a:lnTo>
                  <a:pt x="5451" y="10460"/>
                </a:lnTo>
                <a:lnTo>
                  <a:pt x="5105" y="10460"/>
                </a:lnTo>
                <a:cubicBezTo>
                  <a:pt x="4916" y="10460"/>
                  <a:pt x="4758" y="10303"/>
                  <a:pt x="4758" y="10114"/>
                </a:cubicBezTo>
                <a:cubicBezTo>
                  <a:pt x="4758" y="9893"/>
                  <a:pt x="4916" y="9736"/>
                  <a:pt x="5105" y="9736"/>
                </a:cubicBezTo>
                <a:close/>
                <a:moveTo>
                  <a:pt x="5861" y="1"/>
                </a:moveTo>
                <a:cubicBezTo>
                  <a:pt x="5262" y="1"/>
                  <a:pt x="4821" y="473"/>
                  <a:pt x="4821" y="1040"/>
                </a:cubicBezTo>
                <a:cubicBezTo>
                  <a:pt x="4821" y="1481"/>
                  <a:pt x="5105" y="1859"/>
                  <a:pt x="5546" y="2017"/>
                </a:cubicBezTo>
                <a:lnTo>
                  <a:pt x="5546" y="3340"/>
                </a:lnTo>
                <a:cubicBezTo>
                  <a:pt x="4441" y="2451"/>
                  <a:pt x="3936" y="2115"/>
                  <a:pt x="3379" y="2115"/>
                </a:cubicBezTo>
                <a:cubicBezTo>
                  <a:pt x="3285" y="2115"/>
                  <a:pt x="3189" y="2125"/>
                  <a:pt x="3088" y="2143"/>
                </a:cubicBezTo>
                <a:cubicBezTo>
                  <a:pt x="2584" y="2237"/>
                  <a:pt x="2301" y="2679"/>
                  <a:pt x="2080" y="3183"/>
                </a:cubicBezTo>
                <a:cubicBezTo>
                  <a:pt x="1734" y="3750"/>
                  <a:pt x="1324" y="4506"/>
                  <a:pt x="221" y="4947"/>
                </a:cubicBezTo>
                <a:cubicBezTo>
                  <a:pt x="64" y="5010"/>
                  <a:pt x="1" y="5167"/>
                  <a:pt x="32" y="5325"/>
                </a:cubicBezTo>
                <a:cubicBezTo>
                  <a:pt x="64" y="5482"/>
                  <a:pt x="190" y="5608"/>
                  <a:pt x="379" y="5608"/>
                </a:cubicBezTo>
                <a:lnTo>
                  <a:pt x="1104" y="5608"/>
                </a:lnTo>
                <a:cubicBezTo>
                  <a:pt x="1104" y="5608"/>
                  <a:pt x="2584" y="5577"/>
                  <a:pt x="3372" y="3750"/>
                </a:cubicBezTo>
                <a:cubicBezTo>
                  <a:pt x="3446" y="3626"/>
                  <a:pt x="3579" y="3541"/>
                  <a:pt x="3724" y="3541"/>
                </a:cubicBezTo>
                <a:cubicBezTo>
                  <a:pt x="3764" y="3541"/>
                  <a:pt x="3804" y="3547"/>
                  <a:pt x="3844" y="3561"/>
                </a:cubicBezTo>
                <a:cubicBezTo>
                  <a:pt x="4002" y="3655"/>
                  <a:pt x="4128" y="3844"/>
                  <a:pt x="4034" y="4033"/>
                </a:cubicBezTo>
                <a:cubicBezTo>
                  <a:pt x="3718" y="4789"/>
                  <a:pt x="3309" y="5293"/>
                  <a:pt x="2868" y="5640"/>
                </a:cubicBezTo>
                <a:lnTo>
                  <a:pt x="3655" y="5640"/>
                </a:lnTo>
                <a:cubicBezTo>
                  <a:pt x="3971" y="5388"/>
                  <a:pt x="4254" y="5010"/>
                  <a:pt x="4254" y="4632"/>
                </a:cubicBezTo>
                <a:cubicBezTo>
                  <a:pt x="4254" y="4443"/>
                  <a:pt x="4412" y="4285"/>
                  <a:pt x="4601" y="4285"/>
                </a:cubicBezTo>
                <a:cubicBezTo>
                  <a:pt x="4790" y="4285"/>
                  <a:pt x="4947" y="4443"/>
                  <a:pt x="4947" y="4632"/>
                </a:cubicBezTo>
                <a:cubicBezTo>
                  <a:pt x="4947" y="5010"/>
                  <a:pt x="4821" y="5388"/>
                  <a:pt x="4601" y="5640"/>
                </a:cubicBezTo>
                <a:lnTo>
                  <a:pt x="5609" y="5640"/>
                </a:lnTo>
                <a:lnTo>
                  <a:pt x="5609" y="6365"/>
                </a:lnTo>
                <a:lnTo>
                  <a:pt x="4601" y="6365"/>
                </a:lnTo>
                <a:cubicBezTo>
                  <a:pt x="4002" y="6365"/>
                  <a:pt x="3561" y="6837"/>
                  <a:pt x="3561" y="7373"/>
                </a:cubicBezTo>
                <a:cubicBezTo>
                  <a:pt x="3561" y="7971"/>
                  <a:pt x="4034" y="8412"/>
                  <a:pt x="4601" y="8412"/>
                </a:cubicBezTo>
                <a:lnTo>
                  <a:pt x="5609" y="8412"/>
                </a:lnTo>
                <a:lnTo>
                  <a:pt x="5609" y="9106"/>
                </a:lnTo>
                <a:lnTo>
                  <a:pt x="5262" y="9106"/>
                </a:lnTo>
                <a:cubicBezTo>
                  <a:pt x="4664" y="9106"/>
                  <a:pt x="4254" y="9578"/>
                  <a:pt x="4254" y="10145"/>
                </a:cubicBezTo>
                <a:cubicBezTo>
                  <a:pt x="4254" y="10744"/>
                  <a:pt x="4727" y="11153"/>
                  <a:pt x="5262" y="11153"/>
                </a:cubicBezTo>
                <a:lnTo>
                  <a:pt x="5609" y="11153"/>
                </a:lnTo>
                <a:lnTo>
                  <a:pt x="5609" y="11531"/>
                </a:lnTo>
                <a:cubicBezTo>
                  <a:pt x="5609" y="11720"/>
                  <a:pt x="5766" y="11878"/>
                  <a:pt x="5987" y="11878"/>
                </a:cubicBezTo>
                <a:cubicBezTo>
                  <a:pt x="6176" y="11878"/>
                  <a:pt x="6333" y="11720"/>
                  <a:pt x="6333" y="11531"/>
                </a:cubicBezTo>
                <a:lnTo>
                  <a:pt x="6333" y="11153"/>
                </a:lnTo>
                <a:lnTo>
                  <a:pt x="6680" y="11153"/>
                </a:lnTo>
                <a:cubicBezTo>
                  <a:pt x="6869" y="11153"/>
                  <a:pt x="7026" y="10996"/>
                  <a:pt x="7026" y="10807"/>
                </a:cubicBezTo>
                <a:cubicBezTo>
                  <a:pt x="7026" y="10618"/>
                  <a:pt x="6869" y="10460"/>
                  <a:pt x="6680" y="10460"/>
                </a:cubicBezTo>
                <a:lnTo>
                  <a:pt x="6333" y="10460"/>
                </a:lnTo>
                <a:lnTo>
                  <a:pt x="6333" y="9736"/>
                </a:lnTo>
                <a:lnTo>
                  <a:pt x="6680" y="9736"/>
                </a:lnTo>
                <a:cubicBezTo>
                  <a:pt x="7279" y="9736"/>
                  <a:pt x="7720" y="9263"/>
                  <a:pt x="7720" y="8727"/>
                </a:cubicBezTo>
                <a:cubicBezTo>
                  <a:pt x="7720" y="8129"/>
                  <a:pt x="7247" y="7688"/>
                  <a:pt x="6680" y="7688"/>
                </a:cubicBezTo>
                <a:lnTo>
                  <a:pt x="6333" y="7688"/>
                </a:lnTo>
                <a:lnTo>
                  <a:pt x="6333" y="6995"/>
                </a:lnTo>
                <a:lnTo>
                  <a:pt x="7342" y="6995"/>
                </a:lnTo>
                <a:cubicBezTo>
                  <a:pt x="7751" y="6995"/>
                  <a:pt x="8098" y="6743"/>
                  <a:pt x="8255" y="6428"/>
                </a:cubicBezTo>
                <a:cubicBezTo>
                  <a:pt x="8066" y="6333"/>
                  <a:pt x="7877" y="6176"/>
                  <a:pt x="7657" y="6018"/>
                </a:cubicBezTo>
                <a:cubicBezTo>
                  <a:pt x="7625" y="6176"/>
                  <a:pt x="7499" y="6270"/>
                  <a:pt x="7310" y="6270"/>
                </a:cubicBezTo>
                <a:lnTo>
                  <a:pt x="6302" y="6270"/>
                </a:lnTo>
                <a:lnTo>
                  <a:pt x="6302" y="5577"/>
                </a:lnTo>
                <a:lnTo>
                  <a:pt x="7310" y="5577"/>
                </a:lnTo>
                <a:cubicBezTo>
                  <a:pt x="7121" y="5262"/>
                  <a:pt x="6963" y="4947"/>
                  <a:pt x="6963" y="4537"/>
                </a:cubicBezTo>
                <a:cubicBezTo>
                  <a:pt x="6963" y="4348"/>
                  <a:pt x="7121" y="4191"/>
                  <a:pt x="7310" y="4191"/>
                </a:cubicBezTo>
                <a:cubicBezTo>
                  <a:pt x="7499" y="4191"/>
                  <a:pt x="7657" y="4348"/>
                  <a:pt x="7657" y="4537"/>
                </a:cubicBezTo>
                <a:cubicBezTo>
                  <a:pt x="7657" y="4978"/>
                  <a:pt x="7940" y="5293"/>
                  <a:pt x="8255" y="5577"/>
                </a:cubicBezTo>
                <a:lnTo>
                  <a:pt x="9043" y="5577"/>
                </a:lnTo>
                <a:cubicBezTo>
                  <a:pt x="8602" y="5230"/>
                  <a:pt x="8224" y="4758"/>
                  <a:pt x="7877" y="3970"/>
                </a:cubicBezTo>
                <a:cubicBezTo>
                  <a:pt x="7783" y="3813"/>
                  <a:pt x="7877" y="3561"/>
                  <a:pt x="8066" y="3498"/>
                </a:cubicBezTo>
                <a:cubicBezTo>
                  <a:pt x="8108" y="3472"/>
                  <a:pt x="8155" y="3461"/>
                  <a:pt x="8203" y="3461"/>
                </a:cubicBezTo>
                <a:cubicBezTo>
                  <a:pt x="8333" y="3461"/>
                  <a:pt x="8470" y="3548"/>
                  <a:pt x="8539" y="3687"/>
                </a:cubicBezTo>
                <a:cubicBezTo>
                  <a:pt x="9326" y="5545"/>
                  <a:pt x="10807" y="5545"/>
                  <a:pt x="10807" y="5545"/>
                </a:cubicBezTo>
                <a:lnTo>
                  <a:pt x="11532" y="5545"/>
                </a:lnTo>
                <a:cubicBezTo>
                  <a:pt x="11689" y="5545"/>
                  <a:pt x="11847" y="5419"/>
                  <a:pt x="11878" y="5262"/>
                </a:cubicBezTo>
                <a:cubicBezTo>
                  <a:pt x="11721" y="5167"/>
                  <a:pt x="11626" y="5010"/>
                  <a:pt x="11469" y="4947"/>
                </a:cubicBezTo>
                <a:cubicBezTo>
                  <a:pt x="10366" y="4506"/>
                  <a:pt x="9988" y="3750"/>
                  <a:pt x="9641" y="3183"/>
                </a:cubicBezTo>
                <a:cubicBezTo>
                  <a:pt x="9358" y="2710"/>
                  <a:pt x="9106" y="2269"/>
                  <a:pt x="8602" y="2143"/>
                </a:cubicBezTo>
                <a:cubicBezTo>
                  <a:pt x="8535" y="2127"/>
                  <a:pt x="8466" y="2119"/>
                  <a:pt x="8393" y="2119"/>
                </a:cubicBezTo>
                <a:cubicBezTo>
                  <a:pt x="7880" y="2119"/>
                  <a:pt x="7197" y="2512"/>
                  <a:pt x="6176" y="3340"/>
                </a:cubicBezTo>
                <a:lnTo>
                  <a:pt x="6176" y="2017"/>
                </a:lnTo>
                <a:cubicBezTo>
                  <a:pt x="6554" y="1859"/>
                  <a:pt x="6869" y="1513"/>
                  <a:pt x="6869" y="1040"/>
                </a:cubicBezTo>
                <a:cubicBezTo>
                  <a:pt x="6869" y="442"/>
                  <a:pt x="6396" y="1"/>
                  <a:pt x="58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9" name="Google Shape;8389;p78"/>
          <p:cNvSpPr txBox="1"/>
          <p:nvPr/>
        </p:nvSpPr>
        <p:spPr>
          <a:xfrm>
            <a:off x="849675" y="722092"/>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Educational Icons</a:t>
            </a:r>
            <a:endParaRPr sz="2400">
              <a:solidFill>
                <a:srgbClr val="FFFFFF"/>
              </a:solidFill>
            </a:endParaRPr>
          </a:p>
        </p:txBody>
      </p:sp>
      <p:sp>
        <p:nvSpPr>
          <p:cNvPr id="8390" name="Google Shape;8390;p78"/>
          <p:cNvSpPr txBox="1"/>
          <p:nvPr/>
        </p:nvSpPr>
        <p:spPr>
          <a:xfrm>
            <a:off x="4858400" y="722092"/>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Medical Icons</a:t>
            </a:r>
            <a:endParaRPr sz="2400">
              <a:solidFill>
                <a:srgbClr val="FFFFFF"/>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8394"/>
        <p:cNvGrpSpPr/>
        <p:nvPr/>
      </p:nvGrpSpPr>
      <p:grpSpPr>
        <a:xfrm>
          <a:off x="0" y="0"/>
          <a:ext cx="0" cy="0"/>
          <a:chOff x="0" y="0"/>
          <a:chExt cx="0" cy="0"/>
        </a:xfrm>
      </p:grpSpPr>
      <p:sp>
        <p:nvSpPr>
          <p:cNvPr id="8395" name="Google Shape;8395;p79"/>
          <p:cNvSpPr/>
          <p:nvPr/>
        </p:nvSpPr>
        <p:spPr>
          <a:xfrm>
            <a:off x="849879" y="1380449"/>
            <a:ext cx="367261" cy="366364"/>
          </a:xfrm>
          <a:custGeom>
            <a:avLst/>
            <a:gdLst/>
            <a:ahLst/>
            <a:cxnLst/>
            <a:rect l="l" t="t" r="r" b="b"/>
            <a:pathLst>
              <a:path w="12697" h="12666" extrusionOk="0">
                <a:moveTo>
                  <a:pt x="6301" y="1356"/>
                </a:moveTo>
                <a:cubicBezTo>
                  <a:pt x="6522" y="1356"/>
                  <a:pt x="6711" y="1576"/>
                  <a:pt x="6711" y="1797"/>
                </a:cubicBezTo>
                <a:lnTo>
                  <a:pt x="6711" y="2269"/>
                </a:lnTo>
                <a:cubicBezTo>
                  <a:pt x="7656" y="2458"/>
                  <a:pt x="8349" y="3309"/>
                  <a:pt x="8349" y="4285"/>
                </a:cubicBezTo>
                <a:cubicBezTo>
                  <a:pt x="8349" y="4538"/>
                  <a:pt x="8160" y="4727"/>
                  <a:pt x="7971" y="4727"/>
                </a:cubicBezTo>
                <a:cubicBezTo>
                  <a:pt x="7719" y="4727"/>
                  <a:pt x="7530" y="4538"/>
                  <a:pt x="7530" y="4285"/>
                </a:cubicBezTo>
                <a:cubicBezTo>
                  <a:pt x="7530" y="3624"/>
                  <a:pt x="6994" y="3057"/>
                  <a:pt x="6301" y="3057"/>
                </a:cubicBezTo>
                <a:cubicBezTo>
                  <a:pt x="5640" y="3057"/>
                  <a:pt x="5073" y="3624"/>
                  <a:pt x="5073" y="4285"/>
                </a:cubicBezTo>
                <a:cubicBezTo>
                  <a:pt x="5073" y="4947"/>
                  <a:pt x="5829" y="5483"/>
                  <a:pt x="6585" y="6018"/>
                </a:cubicBezTo>
                <a:cubicBezTo>
                  <a:pt x="7435" y="6648"/>
                  <a:pt x="8412" y="7310"/>
                  <a:pt x="8412" y="8413"/>
                </a:cubicBezTo>
                <a:cubicBezTo>
                  <a:pt x="8412" y="9421"/>
                  <a:pt x="7687" y="10271"/>
                  <a:pt x="6742" y="10429"/>
                </a:cubicBezTo>
                <a:lnTo>
                  <a:pt x="6742" y="10901"/>
                </a:lnTo>
                <a:cubicBezTo>
                  <a:pt x="6742" y="11154"/>
                  <a:pt x="6553" y="11311"/>
                  <a:pt x="6364" y="11311"/>
                </a:cubicBezTo>
                <a:cubicBezTo>
                  <a:pt x="6144" y="11311"/>
                  <a:pt x="5955" y="11091"/>
                  <a:pt x="5955" y="10901"/>
                </a:cubicBezTo>
                <a:lnTo>
                  <a:pt x="5955" y="10429"/>
                </a:lnTo>
                <a:cubicBezTo>
                  <a:pt x="5010" y="10240"/>
                  <a:pt x="4316" y="9421"/>
                  <a:pt x="4316" y="8413"/>
                </a:cubicBezTo>
                <a:cubicBezTo>
                  <a:pt x="4316" y="8192"/>
                  <a:pt x="4505" y="8035"/>
                  <a:pt x="4694" y="8035"/>
                </a:cubicBezTo>
                <a:cubicBezTo>
                  <a:pt x="4884" y="8035"/>
                  <a:pt x="5136" y="8224"/>
                  <a:pt x="5136" y="8413"/>
                </a:cubicBezTo>
                <a:cubicBezTo>
                  <a:pt x="5136" y="9106"/>
                  <a:pt x="5671" y="9641"/>
                  <a:pt x="6364" y="9641"/>
                </a:cubicBezTo>
                <a:cubicBezTo>
                  <a:pt x="7026" y="9641"/>
                  <a:pt x="7561" y="9106"/>
                  <a:pt x="7561" y="8413"/>
                </a:cubicBezTo>
                <a:cubicBezTo>
                  <a:pt x="7561" y="7751"/>
                  <a:pt x="6868" y="7247"/>
                  <a:pt x="6081" y="6680"/>
                </a:cubicBezTo>
                <a:cubicBezTo>
                  <a:pt x="5199" y="6050"/>
                  <a:pt x="4253" y="5388"/>
                  <a:pt x="4253" y="4285"/>
                </a:cubicBezTo>
                <a:cubicBezTo>
                  <a:pt x="4253" y="3309"/>
                  <a:pt x="4978" y="2427"/>
                  <a:pt x="5923" y="2269"/>
                </a:cubicBezTo>
                <a:lnTo>
                  <a:pt x="5923" y="1797"/>
                </a:lnTo>
                <a:cubicBezTo>
                  <a:pt x="5923" y="1576"/>
                  <a:pt x="6112" y="1356"/>
                  <a:pt x="6301" y="1356"/>
                </a:cubicBezTo>
                <a:close/>
                <a:moveTo>
                  <a:pt x="6333" y="1"/>
                </a:moveTo>
                <a:cubicBezTo>
                  <a:pt x="2836" y="1"/>
                  <a:pt x="0" y="2836"/>
                  <a:pt x="0" y="6333"/>
                </a:cubicBezTo>
                <a:cubicBezTo>
                  <a:pt x="0" y="9830"/>
                  <a:pt x="2836" y="12666"/>
                  <a:pt x="6333" y="12666"/>
                </a:cubicBezTo>
                <a:cubicBezTo>
                  <a:pt x="9861" y="12666"/>
                  <a:pt x="12697" y="9830"/>
                  <a:pt x="12697" y="6333"/>
                </a:cubicBezTo>
                <a:cubicBezTo>
                  <a:pt x="12697" y="2836"/>
                  <a:pt x="9861"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96" name="Google Shape;8396;p79"/>
          <p:cNvGrpSpPr/>
          <p:nvPr/>
        </p:nvGrpSpPr>
        <p:grpSpPr>
          <a:xfrm>
            <a:off x="850004" y="1823018"/>
            <a:ext cx="367261" cy="367261"/>
            <a:chOff x="-65145700" y="3727425"/>
            <a:chExt cx="317425" cy="317425"/>
          </a:xfrm>
        </p:grpSpPr>
        <p:sp>
          <p:nvSpPr>
            <p:cNvPr id="8397" name="Google Shape;8397;p79"/>
            <p:cNvSpPr/>
            <p:nvPr/>
          </p:nvSpPr>
          <p:spPr>
            <a:xfrm>
              <a:off x="-65145700"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8" name="Google Shape;8398;p79"/>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99" name="Google Shape;8399;p79"/>
          <p:cNvGrpSpPr/>
          <p:nvPr/>
        </p:nvGrpSpPr>
        <p:grpSpPr>
          <a:xfrm>
            <a:off x="853201" y="2251933"/>
            <a:ext cx="360868" cy="367261"/>
            <a:chOff x="-65144125" y="4094450"/>
            <a:chExt cx="311900" cy="317425"/>
          </a:xfrm>
        </p:grpSpPr>
        <p:sp>
          <p:nvSpPr>
            <p:cNvPr id="8400" name="Google Shape;8400;p79"/>
            <p:cNvSpPr/>
            <p:nvPr/>
          </p:nvSpPr>
          <p:spPr>
            <a:xfrm>
              <a:off x="-65079550" y="4183450"/>
              <a:ext cx="185900" cy="185900"/>
            </a:xfrm>
            <a:custGeom>
              <a:avLst/>
              <a:gdLst/>
              <a:ahLst/>
              <a:cxnLst/>
              <a:rect l="l" t="t" r="r" b="b"/>
              <a:pathLst>
                <a:path w="7436" h="7436" extrusionOk="0">
                  <a:moveTo>
                    <a:pt x="3687" y="0"/>
                  </a:moveTo>
                  <a:cubicBezTo>
                    <a:pt x="1639" y="0"/>
                    <a:pt x="1" y="1639"/>
                    <a:pt x="1" y="3686"/>
                  </a:cubicBezTo>
                  <a:cubicBezTo>
                    <a:pt x="1" y="5734"/>
                    <a:pt x="1639" y="7435"/>
                    <a:pt x="3687" y="7435"/>
                  </a:cubicBezTo>
                  <a:cubicBezTo>
                    <a:pt x="5735" y="7435"/>
                    <a:pt x="7436" y="5797"/>
                    <a:pt x="7436" y="3686"/>
                  </a:cubicBezTo>
                  <a:cubicBezTo>
                    <a:pt x="7436" y="3466"/>
                    <a:pt x="7247" y="3308"/>
                    <a:pt x="7058" y="3308"/>
                  </a:cubicBezTo>
                  <a:lnTo>
                    <a:pt x="4096" y="3308"/>
                  </a:lnTo>
                  <a:lnTo>
                    <a:pt x="4096" y="378"/>
                  </a:lnTo>
                  <a:cubicBezTo>
                    <a:pt x="4096" y="158"/>
                    <a:pt x="3907" y="0"/>
                    <a:pt x="36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1" name="Google Shape;8401;p79"/>
            <p:cNvSpPr/>
            <p:nvPr/>
          </p:nvSpPr>
          <p:spPr>
            <a:xfrm>
              <a:off x="-65039375" y="4094450"/>
              <a:ext cx="104775" cy="19700"/>
            </a:xfrm>
            <a:custGeom>
              <a:avLst/>
              <a:gdLst/>
              <a:ahLst/>
              <a:cxnLst/>
              <a:rect l="l" t="t" r="r" b="b"/>
              <a:pathLst>
                <a:path w="4191" h="788" extrusionOk="0">
                  <a:moveTo>
                    <a:pt x="473" y="0"/>
                  </a:moveTo>
                  <a:cubicBezTo>
                    <a:pt x="252" y="0"/>
                    <a:pt x="32" y="221"/>
                    <a:pt x="32" y="410"/>
                  </a:cubicBezTo>
                  <a:cubicBezTo>
                    <a:pt x="0" y="599"/>
                    <a:pt x="158" y="756"/>
                    <a:pt x="347" y="788"/>
                  </a:cubicBezTo>
                  <a:lnTo>
                    <a:pt x="3813" y="788"/>
                  </a:lnTo>
                  <a:cubicBezTo>
                    <a:pt x="4033" y="756"/>
                    <a:pt x="4191" y="599"/>
                    <a:pt x="4191" y="410"/>
                  </a:cubicBezTo>
                  <a:cubicBezTo>
                    <a:pt x="4191" y="158"/>
                    <a:pt x="3970" y="0"/>
                    <a:pt x="37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2" name="Google Shape;8402;p79"/>
            <p:cNvSpPr/>
            <p:nvPr/>
          </p:nvSpPr>
          <p:spPr>
            <a:xfrm>
              <a:off x="-65144125" y="4121025"/>
              <a:ext cx="311900" cy="290850"/>
            </a:xfrm>
            <a:custGeom>
              <a:avLst/>
              <a:gdLst/>
              <a:ahLst/>
              <a:cxnLst/>
              <a:rect l="l" t="t" r="r" b="b"/>
              <a:pathLst>
                <a:path w="12476" h="11634" extrusionOk="0">
                  <a:moveTo>
                    <a:pt x="6321" y="1678"/>
                  </a:moveTo>
                  <a:cubicBezTo>
                    <a:pt x="7437" y="1678"/>
                    <a:pt x="8570" y="2088"/>
                    <a:pt x="9483" y="3001"/>
                  </a:cubicBezTo>
                  <a:cubicBezTo>
                    <a:pt x="10334" y="3884"/>
                    <a:pt x="10806" y="5018"/>
                    <a:pt x="10806" y="6246"/>
                  </a:cubicBezTo>
                  <a:cubicBezTo>
                    <a:pt x="10806" y="8767"/>
                    <a:pt x="8759" y="10815"/>
                    <a:pt x="6238" y="10815"/>
                  </a:cubicBezTo>
                  <a:cubicBezTo>
                    <a:pt x="3718" y="10815"/>
                    <a:pt x="1702" y="8767"/>
                    <a:pt x="1702" y="6246"/>
                  </a:cubicBezTo>
                  <a:cubicBezTo>
                    <a:pt x="1702" y="3492"/>
                    <a:pt x="3974" y="1678"/>
                    <a:pt x="6321" y="1678"/>
                  </a:cubicBezTo>
                  <a:close/>
                  <a:moveTo>
                    <a:pt x="1367" y="1"/>
                  </a:moveTo>
                  <a:cubicBezTo>
                    <a:pt x="1048" y="1"/>
                    <a:pt x="725" y="119"/>
                    <a:pt x="473" y="355"/>
                  </a:cubicBezTo>
                  <a:cubicBezTo>
                    <a:pt x="0" y="828"/>
                    <a:pt x="0" y="1615"/>
                    <a:pt x="473" y="2119"/>
                  </a:cubicBezTo>
                  <a:cubicBezTo>
                    <a:pt x="696" y="2363"/>
                    <a:pt x="997" y="2488"/>
                    <a:pt x="1327" y="2488"/>
                  </a:cubicBezTo>
                  <a:cubicBezTo>
                    <a:pt x="1509" y="2488"/>
                    <a:pt x="1700" y="2450"/>
                    <a:pt x="1891" y="2371"/>
                  </a:cubicBezTo>
                  <a:lnTo>
                    <a:pt x="2237" y="2718"/>
                  </a:lnTo>
                  <a:cubicBezTo>
                    <a:pt x="1386" y="3695"/>
                    <a:pt x="914" y="4923"/>
                    <a:pt x="914" y="6215"/>
                  </a:cubicBezTo>
                  <a:cubicBezTo>
                    <a:pt x="914" y="9176"/>
                    <a:pt x="3340" y="11634"/>
                    <a:pt x="6301" y="11634"/>
                  </a:cubicBezTo>
                  <a:cubicBezTo>
                    <a:pt x="9231" y="11634"/>
                    <a:pt x="11689" y="9208"/>
                    <a:pt x="11689" y="6215"/>
                  </a:cubicBezTo>
                  <a:cubicBezTo>
                    <a:pt x="11689" y="4923"/>
                    <a:pt x="11216" y="3695"/>
                    <a:pt x="10365" y="2718"/>
                  </a:cubicBezTo>
                  <a:lnTo>
                    <a:pt x="10743" y="2371"/>
                  </a:lnTo>
                  <a:cubicBezTo>
                    <a:pt x="10901" y="2466"/>
                    <a:pt x="11059" y="2497"/>
                    <a:pt x="11248" y="2497"/>
                  </a:cubicBezTo>
                  <a:cubicBezTo>
                    <a:pt x="11909" y="2497"/>
                    <a:pt x="12476" y="1930"/>
                    <a:pt x="12476" y="1269"/>
                  </a:cubicBezTo>
                  <a:cubicBezTo>
                    <a:pt x="12476" y="607"/>
                    <a:pt x="11909" y="8"/>
                    <a:pt x="11248" y="8"/>
                  </a:cubicBezTo>
                  <a:cubicBezTo>
                    <a:pt x="10586" y="8"/>
                    <a:pt x="10019" y="544"/>
                    <a:pt x="10019" y="1269"/>
                  </a:cubicBezTo>
                  <a:cubicBezTo>
                    <a:pt x="10019" y="1458"/>
                    <a:pt x="10050" y="1615"/>
                    <a:pt x="10145" y="1773"/>
                  </a:cubicBezTo>
                  <a:lnTo>
                    <a:pt x="9798" y="2119"/>
                  </a:lnTo>
                  <a:cubicBezTo>
                    <a:pt x="9137" y="1584"/>
                    <a:pt x="8381" y="1206"/>
                    <a:pt x="7561" y="985"/>
                  </a:cubicBezTo>
                  <a:lnTo>
                    <a:pt x="7561" y="544"/>
                  </a:lnTo>
                  <a:lnTo>
                    <a:pt x="5073" y="544"/>
                  </a:lnTo>
                  <a:lnTo>
                    <a:pt x="5073" y="985"/>
                  </a:lnTo>
                  <a:cubicBezTo>
                    <a:pt x="4222" y="1206"/>
                    <a:pt x="3434" y="1584"/>
                    <a:pt x="2836" y="2119"/>
                  </a:cubicBezTo>
                  <a:lnTo>
                    <a:pt x="2458" y="1773"/>
                  </a:lnTo>
                  <a:cubicBezTo>
                    <a:pt x="2710" y="1269"/>
                    <a:pt x="2584" y="733"/>
                    <a:pt x="2237" y="355"/>
                  </a:cubicBezTo>
                  <a:cubicBezTo>
                    <a:pt x="2001" y="119"/>
                    <a:pt x="1686" y="1"/>
                    <a:pt x="13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03" name="Google Shape;8403;p79"/>
          <p:cNvSpPr/>
          <p:nvPr/>
        </p:nvSpPr>
        <p:spPr>
          <a:xfrm>
            <a:off x="3057429" y="1379076"/>
            <a:ext cx="369083" cy="369112"/>
          </a:xfrm>
          <a:custGeom>
            <a:avLst/>
            <a:gdLst/>
            <a:ahLst/>
            <a:cxnLst/>
            <a:rect l="l" t="t" r="r" b="b"/>
            <a:pathLst>
              <a:path w="12760" h="12761" extrusionOk="0">
                <a:moveTo>
                  <a:pt x="6427" y="3592"/>
                </a:moveTo>
                <a:cubicBezTo>
                  <a:pt x="7939" y="3592"/>
                  <a:pt x="9168" y="4821"/>
                  <a:pt x="9168" y="6365"/>
                </a:cubicBezTo>
                <a:cubicBezTo>
                  <a:pt x="9168" y="7846"/>
                  <a:pt x="7908" y="9106"/>
                  <a:pt x="6427" y="9106"/>
                </a:cubicBezTo>
                <a:cubicBezTo>
                  <a:pt x="4883" y="9106"/>
                  <a:pt x="3655" y="7877"/>
                  <a:pt x="3655" y="6365"/>
                </a:cubicBezTo>
                <a:cubicBezTo>
                  <a:pt x="3655" y="4821"/>
                  <a:pt x="4883" y="3592"/>
                  <a:pt x="6427" y="3592"/>
                </a:cubicBezTo>
                <a:close/>
                <a:moveTo>
                  <a:pt x="5829" y="1"/>
                </a:moveTo>
                <a:cubicBezTo>
                  <a:pt x="5356" y="1"/>
                  <a:pt x="5009" y="347"/>
                  <a:pt x="5009" y="852"/>
                </a:cubicBezTo>
                <a:lnTo>
                  <a:pt x="5009" y="1576"/>
                </a:lnTo>
                <a:cubicBezTo>
                  <a:pt x="4631" y="1702"/>
                  <a:pt x="4285" y="1828"/>
                  <a:pt x="3970" y="2017"/>
                </a:cubicBezTo>
                <a:lnTo>
                  <a:pt x="3466" y="1513"/>
                </a:lnTo>
                <a:cubicBezTo>
                  <a:pt x="3308" y="1356"/>
                  <a:pt x="3088" y="1277"/>
                  <a:pt x="2867" y="1277"/>
                </a:cubicBezTo>
                <a:cubicBezTo>
                  <a:pt x="2647" y="1277"/>
                  <a:pt x="2426" y="1356"/>
                  <a:pt x="2269" y="1513"/>
                </a:cubicBezTo>
                <a:lnTo>
                  <a:pt x="1481" y="2301"/>
                </a:lnTo>
                <a:cubicBezTo>
                  <a:pt x="1166" y="2616"/>
                  <a:pt x="1166" y="3151"/>
                  <a:pt x="1481" y="3466"/>
                </a:cubicBezTo>
                <a:lnTo>
                  <a:pt x="2017" y="4002"/>
                </a:lnTo>
                <a:cubicBezTo>
                  <a:pt x="1796" y="4317"/>
                  <a:pt x="1701" y="4664"/>
                  <a:pt x="1575" y="5010"/>
                </a:cubicBezTo>
                <a:lnTo>
                  <a:pt x="819" y="5010"/>
                </a:lnTo>
                <a:cubicBezTo>
                  <a:pt x="347" y="5010"/>
                  <a:pt x="0" y="5357"/>
                  <a:pt x="0" y="5829"/>
                </a:cubicBezTo>
                <a:lnTo>
                  <a:pt x="0" y="6932"/>
                </a:lnTo>
                <a:cubicBezTo>
                  <a:pt x="0" y="7405"/>
                  <a:pt x="347" y="7783"/>
                  <a:pt x="819" y="7783"/>
                </a:cubicBezTo>
                <a:lnTo>
                  <a:pt x="1575" y="7783"/>
                </a:lnTo>
                <a:cubicBezTo>
                  <a:pt x="1701" y="8129"/>
                  <a:pt x="1796" y="8476"/>
                  <a:pt x="2017" y="8791"/>
                </a:cubicBezTo>
                <a:lnTo>
                  <a:pt x="1481" y="9295"/>
                </a:lnTo>
                <a:cubicBezTo>
                  <a:pt x="1166" y="9610"/>
                  <a:pt x="1166" y="10177"/>
                  <a:pt x="1481" y="10492"/>
                </a:cubicBezTo>
                <a:lnTo>
                  <a:pt x="2269" y="11280"/>
                </a:lnTo>
                <a:cubicBezTo>
                  <a:pt x="2426" y="11437"/>
                  <a:pt x="2647" y="11516"/>
                  <a:pt x="2867" y="11516"/>
                </a:cubicBezTo>
                <a:cubicBezTo>
                  <a:pt x="3088" y="11516"/>
                  <a:pt x="3308" y="11437"/>
                  <a:pt x="3466" y="11280"/>
                </a:cubicBezTo>
                <a:lnTo>
                  <a:pt x="3970" y="10776"/>
                </a:lnTo>
                <a:cubicBezTo>
                  <a:pt x="4285" y="10965"/>
                  <a:pt x="4631" y="11091"/>
                  <a:pt x="5009" y="11185"/>
                </a:cubicBezTo>
                <a:lnTo>
                  <a:pt x="5009" y="11941"/>
                </a:lnTo>
                <a:cubicBezTo>
                  <a:pt x="5009" y="12414"/>
                  <a:pt x="5356" y="12760"/>
                  <a:pt x="5829" y="12760"/>
                </a:cubicBezTo>
                <a:lnTo>
                  <a:pt x="6931" y="12760"/>
                </a:lnTo>
                <a:cubicBezTo>
                  <a:pt x="7404" y="12760"/>
                  <a:pt x="7750" y="12414"/>
                  <a:pt x="7750" y="11941"/>
                </a:cubicBezTo>
                <a:lnTo>
                  <a:pt x="7750" y="11185"/>
                </a:lnTo>
                <a:cubicBezTo>
                  <a:pt x="8097" y="11091"/>
                  <a:pt x="8475" y="10965"/>
                  <a:pt x="8790" y="10776"/>
                </a:cubicBezTo>
                <a:lnTo>
                  <a:pt x="9294" y="11280"/>
                </a:lnTo>
                <a:cubicBezTo>
                  <a:pt x="9452" y="11437"/>
                  <a:pt x="9664" y="11516"/>
                  <a:pt x="9877" y="11516"/>
                </a:cubicBezTo>
                <a:cubicBezTo>
                  <a:pt x="10090" y="11516"/>
                  <a:pt x="10302" y="11437"/>
                  <a:pt x="10460" y="11280"/>
                </a:cubicBezTo>
                <a:lnTo>
                  <a:pt x="11247" y="10492"/>
                </a:lnTo>
                <a:cubicBezTo>
                  <a:pt x="11563" y="10177"/>
                  <a:pt x="11563" y="9610"/>
                  <a:pt x="11247" y="9295"/>
                </a:cubicBezTo>
                <a:lnTo>
                  <a:pt x="10743" y="8791"/>
                </a:lnTo>
                <a:cubicBezTo>
                  <a:pt x="10932" y="8476"/>
                  <a:pt x="11058" y="8129"/>
                  <a:pt x="11184" y="7783"/>
                </a:cubicBezTo>
                <a:lnTo>
                  <a:pt x="11941" y="7783"/>
                </a:lnTo>
                <a:cubicBezTo>
                  <a:pt x="12413" y="7783"/>
                  <a:pt x="12760" y="7405"/>
                  <a:pt x="12760" y="6932"/>
                </a:cubicBezTo>
                <a:lnTo>
                  <a:pt x="12760" y="5829"/>
                </a:lnTo>
                <a:cubicBezTo>
                  <a:pt x="12760" y="5325"/>
                  <a:pt x="12350" y="4979"/>
                  <a:pt x="11941" y="4979"/>
                </a:cubicBezTo>
                <a:lnTo>
                  <a:pt x="11184" y="4979"/>
                </a:lnTo>
                <a:cubicBezTo>
                  <a:pt x="11058" y="4632"/>
                  <a:pt x="10932" y="4254"/>
                  <a:pt x="10743" y="3939"/>
                </a:cubicBezTo>
                <a:lnTo>
                  <a:pt x="11247" y="3435"/>
                </a:lnTo>
                <a:cubicBezTo>
                  <a:pt x="11563" y="3120"/>
                  <a:pt x="11563" y="2553"/>
                  <a:pt x="11247" y="2238"/>
                </a:cubicBezTo>
                <a:lnTo>
                  <a:pt x="10460" y="1450"/>
                </a:lnTo>
                <a:cubicBezTo>
                  <a:pt x="10302" y="1293"/>
                  <a:pt x="10090" y="1214"/>
                  <a:pt x="9877" y="1214"/>
                </a:cubicBezTo>
                <a:cubicBezTo>
                  <a:pt x="9664" y="1214"/>
                  <a:pt x="9452" y="1293"/>
                  <a:pt x="9294" y="1450"/>
                </a:cubicBezTo>
                <a:lnTo>
                  <a:pt x="8790" y="1986"/>
                </a:lnTo>
                <a:cubicBezTo>
                  <a:pt x="8475" y="1765"/>
                  <a:pt x="8097" y="1671"/>
                  <a:pt x="7750" y="1545"/>
                </a:cubicBezTo>
                <a:lnTo>
                  <a:pt x="7750" y="852"/>
                </a:lnTo>
                <a:cubicBezTo>
                  <a:pt x="7750" y="379"/>
                  <a:pt x="7404" y="1"/>
                  <a:pt x="69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04" name="Google Shape;8404;p79"/>
          <p:cNvGrpSpPr/>
          <p:nvPr/>
        </p:nvGrpSpPr>
        <p:grpSpPr>
          <a:xfrm>
            <a:off x="3056770" y="1822628"/>
            <a:ext cx="370645" cy="368042"/>
            <a:chOff x="-63250675" y="3744075"/>
            <a:chExt cx="320350" cy="318100"/>
          </a:xfrm>
        </p:grpSpPr>
        <p:sp>
          <p:nvSpPr>
            <p:cNvPr id="8405" name="Google Shape;8405;p79"/>
            <p:cNvSpPr/>
            <p:nvPr/>
          </p:nvSpPr>
          <p:spPr>
            <a:xfrm>
              <a:off x="-63126250" y="3744075"/>
              <a:ext cx="195925" cy="192875"/>
            </a:xfrm>
            <a:custGeom>
              <a:avLst/>
              <a:gdLst/>
              <a:ahLst/>
              <a:cxnLst/>
              <a:rect l="l" t="t" r="r" b="b"/>
              <a:pathLst>
                <a:path w="7837" h="7715" extrusionOk="0">
                  <a:moveTo>
                    <a:pt x="6020" y="0"/>
                  </a:moveTo>
                  <a:cubicBezTo>
                    <a:pt x="5921" y="0"/>
                    <a:pt x="5820" y="37"/>
                    <a:pt x="5735" y="122"/>
                  </a:cubicBezTo>
                  <a:lnTo>
                    <a:pt x="4097" y="1760"/>
                  </a:lnTo>
                  <a:cubicBezTo>
                    <a:pt x="4034" y="1854"/>
                    <a:pt x="3971" y="1917"/>
                    <a:pt x="3971" y="2012"/>
                  </a:cubicBezTo>
                  <a:lnTo>
                    <a:pt x="3782" y="3304"/>
                  </a:lnTo>
                  <a:lnTo>
                    <a:pt x="1734" y="5351"/>
                  </a:lnTo>
                  <a:cubicBezTo>
                    <a:pt x="1576" y="5288"/>
                    <a:pt x="1387" y="5225"/>
                    <a:pt x="1230" y="5225"/>
                  </a:cubicBezTo>
                  <a:cubicBezTo>
                    <a:pt x="537" y="5225"/>
                    <a:pt x="1" y="5793"/>
                    <a:pt x="1" y="6486"/>
                  </a:cubicBezTo>
                  <a:cubicBezTo>
                    <a:pt x="1" y="7210"/>
                    <a:pt x="537" y="7714"/>
                    <a:pt x="1230" y="7714"/>
                  </a:cubicBezTo>
                  <a:cubicBezTo>
                    <a:pt x="1891" y="7714"/>
                    <a:pt x="2458" y="7179"/>
                    <a:pt x="2458" y="6486"/>
                  </a:cubicBezTo>
                  <a:cubicBezTo>
                    <a:pt x="2458" y="6297"/>
                    <a:pt x="2395" y="6139"/>
                    <a:pt x="2332" y="5982"/>
                  </a:cubicBezTo>
                  <a:lnTo>
                    <a:pt x="4380" y="3934"/>
                  </a:lnTo>
                  <a:lnTo>
                    <a:pt x="5672" y="3745"/>
                  </a:lnTo>
                  <a:cubicBezTo>
                    <a:pt x="5735" y="3745"/>
                    <a:pt x="5829" y="3713"/>
                    <a:pt x="5924" y="3619"/>
                  </a:cubicBezTo>
                  <a:lnTo>
                    <a:pt x="7562" y="1980"/>
                  </a:lnTo>
                  <a:cubicBezTo>
                    <a:pt x="7837" y="1706"/>
                    <a:pt x="7609" y="1254"/>
                    <a:pt x="7251" y="1254"/>
                  </a:cubicBezTo>
                  <a:cubicBezTo>
                    <a:pt x="7240" y="1254"/>
                    <a:pt x="7228" y="1255"/>
                    <a:pt x="7216" y="1256"/>
                  </a:cubicBezTo>
                  <a:lnTo>
                    <a:pt x="6302" y="1382"/>
                  </a:lnTo>
                  <a:lnTo>
                    <a:pt x="6428" y="468"/>
                  </a:lnTo>
                  <a:cubicBezTo>
                    <a:pt x="6472" y="203"/>
                    <a:pt x="6253" y="0"/>
                    <a:pt x="602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6" name="Google Shape;8406;p79"/>
            <p:cNvSpPr/>
            <p:nvPr/>
          </p:nvSpPr>
          <p:spPr>
            <a:xfrm>
              <a:off x="-63190025" y="3814050"/>
              <a:ext cx="186675" cy="185900"/>
            </a:xfrm>
            <a:custGeom>
              <a:avLst/>
              <a:gdLst/>
              <a:ahLst/>
              <a:cxnLst/>
              <a:rect l="l" t="t" r="r" b="b"/>
              <a:pathLst>
                <a:path w="7467" h="7436" extrusionOk="0">
                  <a:moveTo>
                    <a:pt x="3718" y="1"/>
                  </a:moveTo>
                  <a:cubicBezTo>
                    <a:pt x="1670" y="1"/>
                    <a:pt x="0" y="1670"/>
                    <a:pt x="0" y="3750"/>
                  </a:cubicBezTo>
                  <a:cubicBezTo>
                    <a:pt x="0" y="5797"/>
                    <a:pt x="1638" y="7436"/>
                    <a:pt x="3718" y="7436"/>
                  </a:cubicBezTo>
                  <a:cubicBezTo>
                    <a:pt x="5765" y="7436"/>
                    <a:pt x="7467" y="5797"/>
                    <a:pt x="7467" y="3750"/>
                  </a:cubicBezTo>
                  <a:cubicBezTo>
                    <a:pt x="7467" y="3151"/>
                    <a:pt x="7341" y="2647"/>
                    <a:pt x="7120" y="2143"/>
                  </a:cubicBezTo>
                  <a:lnTo>
                    <a:pt x="5828" y="3435"/>
                  </a:lnTo>
                  <a:cubicBezTo>
                    <a:pt x="5828" y="3498"/>
                    <a:pt x="5860" y="3624"/>
                    <a:pt x="5860" y="3718"/>
                  </a:cubicBezTo>
                  <a:cubicBezTo>
                    <a:pt x="5860" y="4852"/>
                    <a:pt x="4915" y="5797"/>
                    <a:pt x="3781" y="5797"/>
                  </a:cubicBezTo>
                  <a:cubicBezTo>
                    <a:pt x="2615" y="5797"/>
                    <a:pt x="1670" y="4852"/>
                    <a:pt x="1670" y="3718"/>
                  </a:cubicBezTo>
                  <a:cubicBezTo>
                    <a:pt x="1733" y="2552"/>
                    <a:pt x="2615" y="1607"/>
                    <a:pt x="3781" y="1607"/>
                  </a:cubicBezTo>
                  <a:cubicBezTo>
                    <a:pt x="3875" y="1607"/>
                    <a:pt x="3970" y="1607"/>
                    <a:pt x="4033" y="1670"/>
                  </a:cubicBezTo>
                  <a:lnTo>
                    <a:pt x="5356" y="347"/>
                  </a:lnTo>
                  <a:cubicBezTo>
                    <a:pt x="4883" y="127"/>
                    <a:pt x="4316" y="1"/>
                    <a:pt x="37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7" name="Google Shape;8407;p79"/>
            <p:cNvSpPr/>
            <p:nvPr/>
          </p:nvSpPr>
          <p:spPr>
            <a:xfrm>
              <a:off x="-63250675" y="3751050"/>
              <a:ext cx="311125" cy="311125"/>
            </a:xfrm>
            <a:custGeom>
              <a:avLst/>
              <a:gdLst/>
              <a:ahLst/>
              <a:cxnLst/>
              <a:rect l="l" t="t" r="r" b="b"/>
              <a:pathLst>
                <a:path w="12445" h="12445" extrusionOk="0">
                  <a:moveTo>
                    <a:pt x="6270" y="0"/>
                  </a:moveTo>
                  <a:cubicBezTo>
                    <a:pt x="2773" y="0"/>
                    <a:pt x="0" y="2804"/>
                    <a:pt x="0" y="6238"/>
                  </a:cubicBezTo>
                  <a:cubicBezTo>
                    <a:pt x="0" y="9641"/>
                    <a:pt x="2804" y="12445"/>
                    <a:pt x="6238" y="12445"/>
                  </a:cubicBezTo>
                  <a:cubicBezTo>
                    <a:pt x="9672" y="12445"/>
                    <a:pt x="12445" y="9641"/>
                    <a:pt x="12445" y="6238"/>
                  </a:cubicBezTo>
                  <a:cubicBezTo>
                    <a:pt x="12445" y="5325"/>
                    <a:pt x="12256" y="4411"/>
                    <a:pt x="11878" y="3592"/>
                  </a:cubicBezTo>
                  <a:lnTo>
                    <a:pt x="11563" y="3907"/>
                  </a:lnTo>
                  <a:cubicBezTo>
                    <a:pt x="11342" y="4096"/>
                    <a:pt x="11121" y="4222"/>
                    <a:pt x="10838" y="4253"/>
                  </a:cubicBezTo>
                  <a:lnTo>
                    <a:pt x="10397" y="4348"/>
                  </a:lnTo>
                  <a:cubicBezTo>
                    <a:pt x="10680" y="4915"/>
                    <a:pt x="10806" y="5545"/>
                    <a:pt x="10806" y="6238"/>
                  </a:cubicBezTo>
                  <a:cubicBezTo>
                    <a:pt x="10806" y="8759"/>
                    <a:pt x="8759" y="10743"/>
                    <a:pt x="6270" y="10743"/>
                  </a:cubicBezTo>
                  <a:cubicBezTo>
                    <a:pt x="3781" y="10743"/>
                    <a:pt x="1733" y="8696"/>
                    <a:pt x="1733" y="6238"/>
                  </a:cubicBezTo>
                  <a:cubicBezTo>
                    <a:pt x="1733" y="3718"/>
                    <a:pt x="3781" y="1670"/>
                    <a:pt x="6270" y="1670"/>
                  </a:cubicBezTo>
                  <a:cubicBezTo>
                    <a:pt x="6931" y="1670"/>
                    <a:pt x="7561" y="1796"/>
                    <a:pt x="8160" y="2048"/>
                  </a:cubicBezTo>
                  <a:lnTo>
                    <a:pt x="8254" y="1607"/>
                  </a:lnTo>
                  <a:cubicBezTo>
                    <a:pt x="8286" y="1355"/>
                    <a:pt x="8412" y="1103"/>
                    <a:pt x="8601" y="914"/>
                  </a:cubicBezTo>
                  <a:lnTo>
                    <a:pt x="8916" y="599"/>
                  </a:lnTo>
                  <a:cubicBezTo>
                    <a:pt x="8097" y="189"/>
                    <a:pt x="7215" y="0"/>
                    <a:pt x="62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08" name="Google Shape;8408;p79"/>
          <p:cNvGrpSpPr/>
          <p:nvPr/>
        </p:nvGrpSpPr>
        <p:grpSpPr>
          <a:xfrm>
            <a:off x="3058462" y="2251933"/>
            <a:ext cx="367261" cy="367261"/>
            <a:chOff x="-63250675" y="4110200"/>
            <a:chExt cx="317425" cy="317425"/>
          </a:xfrm>
        </p:grpSpPr>
        <p:sp>
          <p:nvSpPr>
            <p:cNvPr id="8409" name="Google Shape;8409;p79"/>
            <p:cNvSpPr/>
            <p:nvPr/>
          </p:nvSpPr>
          <p:spPr>
            <a:xfrm>
              <a:off x="-63007300" y="4153725"/>
              <a:ext cx="30725" cy="29750"/>
            </a:xfrm>
            <a:custGeom>
              <a:avLst/>
              <a:gdLst/>
              <a:ahLst/>
              <a:cxnLst/>
              <a:rect l="l" t="t" r="r" b="b"/>
              <a:pathLst>
                <a:path w="1229" h="1190" extrusionOk="0">
                  <a:moveTo>
                    <a:pt x="772" y="0"/>
                  </a:moveTo>
                  <a:cubicBezTo>
                    <a:pt x="662" y="0"/>
                    <a:pt x="552" y="39"/>
                    <a:pt x="473" y="118"/>
                  </a:cubicBezTo>
                  <a:lnTo>
                    <a:pt x="0" y="591"/>
                  </a:lnTo>
                  <a:cubicBezTo>
                    <a:pt x="252" y="780"/>
                    <a:pt x="441" y="1000"/>
                    <a:pt x="599" y="1189"/>
                  </a:cubicBezTo>
                  <a:lnTo>
                    <a:pt x="1071" y="717"/>
                  </a:lnTo>
                  <a:cubicBezTo>
                    <a:pt x="1229" y="559"/>
                    <a:pt x="1229" y="276"/>
                    <a:pt x="1071" y="118"/>
                  </a:cubicBezTo>
                  <a:cubicBezTo>
                    <a:pt x="993" y="39"/>
                    <a:pt x="882" y="0"/>
                    <a:pt x="7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0" name="Google Shape;8410;p79"/>
            <p:cNvSpPr/>
            <p:nvPr/>
          </p:nvSpPr>
          <p:spPr>
            <a:xfrm>
              <a:off x="-63203425" y="4159025"/>
              <a:ext cx="222925" cy="222150"/>
            </a:xfrm>
            <a:custGeom>
              <a:avLst/>
              <a:gdLst/>
              <a:ahLst/>
              <a:cxnLst/>
              <a:rect l="l" t="t" r="r" b="b"/>
              <a:pathLst>
                <a:path w="8917" h="8886" extrusionOk="0">
                  <a:moveTo>
                    <a:pt x="4033" y="1418"/>
                  </a:moveTo>
                  <a:lnTo>
                    <a:pt x="4033" y="3088"/>
                  </a:lnTo>
                  <a:cubicBezTo>
                    <a:pt x="3939" y="3151"/>
                    <a:pt x="3876" y="3151"/>
                    <a:pt x="3781" y="3183"/>
                  </a:cubicBezTo>
                  <a:lnTo>
                    <a:pt x="2615" y="1985"/>
                  </a:lnTo>
                  <a:cubicBezTo>
                    <a:pt x="2993" y="1670"/>
                    <a:pt x="3529" y="1481"/>
                    <a:pt x="4033" y="1418"/>
                  </a:cubicBezTo>
                  <a:close/>
                  <a:moveTo>
                    <a:pt x="4852" y="1418"/>
                  </a:moveTo>
                  <a:cubicBezTo>
                    <a:pt x="5356" y="1481"/>
                    <a:pt x="5892" y="1670"/>
                    <a:pt x="6270" y="1985"/>
                  </a:cubicBezTo>
                  <a:lnTo>
                    <a:pt x="5104" y="3183"/>
                  </a:lnTo>
                  <a:cubicBezTo>
                    <a:pt x="5010" y="3151"/>
                    <a:pt x="4947" y="3088"/>
                    <a:pt x="4852" y="3088"/>
                  </a:cubicBezTo>
                  <a:lnTo>
                    <a:pt x="4852" y="1418"/>
                  </a:lnTo>
                  <a:close/>
                  <a:moveTo>
                    <a:pt x="2017" y="2553"/>
                  </a:moveTo>
                  <a:lnTo>
                    <a:pt x="3214" y="3718"/>
                  </a:lnTo>
                  <a:cubicBezTo>
                    <a:pt x="3151" y="3813"/>
                    <a:pt x="3119" y="3876"/>
                    <a:pt x="3119" y="3970"/>
                  </a:cubicBezTo>
                  <a:lnTo>
                    <a:pt x="1418" y="3970"/>
                  </a:lnTo>
                  <a:cubicBezTo>
                    <a:pt x="1513" y="3466"/>
                    <a:pt x="1733" y="2994"/>
                    <a:pt x="2017" y="2553"/>
                  </a:cubicBezTo>
                  <a:close/>
                  <a:moveTo>
                    <a:pt x="6869" y="2553"/>
                  </a:moveTo>
                  <a:cubicBezTo>
                    <a:pt x="7184" y="2994"/>
                    <a:pt x="7373" y="3466"/>
                    <a:pt x="7467" y="3970"/>
                  </a:cubicBezTo>
                  <a:lnTo>
                    <a:pt x="5766" y="3970"/>
                  </a:lnTo>
                  <a:cubicBezTo>
                    <a:pt x="5734" y="3876"/>
                    <a:pt x="5734" y="3813"/>
                    <a:pt x="5671" y="3718"/>
                  </a:cubicBezTo>
                  <a:lnTo>
                    <a:pt x="6869" y="2553"/>
                  </a:lnTo>
                  <a:close/>
                  <a:moveTo>
                    <a:pt x="3119" y="4789"/>
                  </a:moveTo>
                  <a:cubicBezTo>
                    <a:pt x="3182" y="4884"/>
                    <a:pt x="3182" y="4947"/>
                    <a:pt x="3214" y="5041"/>
                  </a:cubicBezTo>
                  <a:lnTo>
                    <a:pt x="2017" y="6207"/>
                  </a:lnTo>
                  <a:cubicBezTo>
                    <a:pt x="1733" y="5829"/>
                    <a:pt x="1513" y="5357"/>
                    <a:pt x="1418" y="4789"/>
                  </a:cubicBezTo>
                  <a:close/>
                  <a:moveTo>
                    <a:pt x="7467" y="4789"/>
                  </a:moveTo>
                  <a:cubicBezTo>
                    <a:pt x="7373" y="5357"/>
                    <a:pt x="7184" y="5829"/>
                    <a:pt x="6869" y="6207"/>
                  </a:cubicBezTo>
                  <a:lnTo>
                    <a:pt x="5671" y="5041"/>
                  </a:lnTo>
                  <a:cubicBezTo>
                    <a:pt x="5734" y="4947"/>
                    <a:pt x="5766" y="4884"/>
                    <a:pt x="5766" y="4789"/>
                  </a:cubicBezTo>
                  <a:close/>
                  <a:moveTo>
                    <a:pt x="3781" y="5609"/>
                  </a:moveTo>
                  <a:cubicBezTo>
                    <a:pt x="3876" y="5672"/>
                    <a:pt x="3939" y="5703"/>
                    <a:pt x="4033" y="5703"/>
                  </a:cubicBezTo>
                  <a:lnTo>
                    <a:pt x="4033" y="7404"/>
                  </a:lnTo>
                  <a:cubicBezTo>
                    <a:pt x="3529" y="7310"/>
                    <a:pt x="2993" y="7121"/>
                    <a:pt x="2615" y="6806"/>
                  </a:cubicBezTo>
                  <a:lnTo>
                    <a:pt x="3781" y="5609"/>
                  </a:lnTo>
                  <a:close/>
                  <a:moveTo>
                    <a:pt x="5104" y="5609"/>
                  </a:moveTo>
                  <a:lnTo>
                    <a:pt x="6270" y="6806"/>
                  </a:lnTo>
                  <a:cubicBezTo>
                    <a:pt x="5892" y="7121"/>
                    <a:pt x="5419" y="7310"/>
                    <a:pt x="4852" y="7404"/>
                  </a:cubicBezTo>
                  <a:lnTo>
                    <a:pt x="4852" y="5703"/>
                  </a:lnTo>
                  <a:cubicBezTo>
                    <a:pt x="4947" y="5672"/>
                    <a:pt x="5010" y="5672"/>
                    <a:pt x="5104" y="5609"/>
                  </a:cubicBezTo>
                  <a:close/>
                  <a:moveTo>
                    <a:pt x="4474" y="1"/>
                  </a:moveTo>
                  <a:cubicBezTo>
                    <a:pt x="2017" y="1"/>
                    <a:pt x="0" y="1985"/>
                    <a:pt x="0" y="4443"/>
                  </a:cubicBezTo>
                  <a:cubicBezTo>
                    <a:pt x="0" y="6869"/>
                    <a:pt x="2017" y="8885"/>
                    <a:pt x="4474" y="8885"/>
                  </a:cubicBezTo>
                  <a:cubicBezTo>
                    <a:pt x="6900" y="8885"/>
                    <a:pt x="8916" y="6869"/>
                    <a:pt x="8916" y="4443"/>
                  </a:cubicBezTo>
                  <a:cubicBezTo>
                    <a:pt x="8916" y="1954"/>
                    <a:pt x="6900" y="1"/>
                    <a:pt x="447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1" name="Google Shape;8411;p79"/>
            <p:cNvSpPr/>
            <p:nvPr/>
          </p:nvSpPr>
          <p:spPr>
            <a:xfrm>
              <a:off x="-63102600" y="4401625"/>
              <a:ext cx="20500" cy="26000"/>
            </a:xfrm>
            <a:custGeom>
              <a:avLst/>
              <a:gdLst/>
              <a:ahLst/>
              <a:cxnLst/>
              <a:rect l="l" t="t" r="r" b="b"/>
              <a:pathLst>
                <a:path w="820" h="1040" extrusionOk="0">
                  <a:moveTo>
                    <a:pt x="0" y="0"/>
                  </a:moveTo>
                  <a:lnTo>
                    <a:pt x="0" y="630"/>
                  </a:lnTo>
                  <a:cubicBezTo>
                    <a:pt x="0" y="882"/>
                    <a:pt x="189" y="1040"/>
                    <a:pt x="441" y="1040"/>
                  </a:cubicBezTo>
                  <a:cubicBezTo>
                    <a:pt x="662" y="1040"/>
                    <a:pt x="819" y="851"/>
                    <a:pt x="819" y="630"/>
                  </a:cubicBezTo>
                  <a:lnTo>
                    <a:pt x="81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2" name="Google Shape;8412;p79"/>
            <p:cNvSpPr/>
            <p:nvPr/>
          </p:nvSpPr>
          <p:spPr>
            <a:xfrm>
              <a:off x="-63006525" y="4354350"/>
              <a:ext cx="29950" cy="29975"/>
            </a:xfrm>
            <a:custGeom>
              <a:avLst/>
              <a:gdLst/>
              <a:ahLst/>
              <a:cxnLst/>
              <a:rect l="l" t="t" r="r" b="b"/>
              <a:pathLst>
                <a:path w="1198" h="1199" extrusionOk="0">
                  <a:moveTo>
                    <a:pt x="599" y="1"/>
                  </a:moveTo>
                  <a:cubicBezTo>
                    <a:pt x="410" y="221"/>
                    <a:pt x="253" y="410"/>
                    <a:pt x="1" y="599"/>
                  </a:cubicBezTo>
                  <a:lnTo>
                    <a:pt x="473" y="1072"/>
                  </a:lnTo>
                  <a:cubicBezTo>
                    <a:pt x="568" y="1167"/>
                    <a:pt x="694" y="1198"/>
                    <a:pt x="757" y="1198"/>
                  </a:cubicBezTo>
                  <a:cubicBezTo>
                    <a:pt x="851" y="1198"/>
                    <a:pt x="946" y="1167"/>
                    <a:pt x="1040" y="1072"/>
                  </a:cubicBezTo>
                  <a:cubicBezTo>
                    <a:pt x="1198" y="915"/>
                    <a:pt x="1198" y="631"/>
                    <a:pt x="1040" y="473"/>
                  </a:cubicBezTo>
                  <a:lnTo>
                    <a:pt x="59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3" name="Google Shape;8413;p79"/>
            <p:cNvSpPr/>
            <p:nvPr/>
          </p:nvSpPr>
          <p:spPr>
            <a:xfrm>
              <a:off x="-62960825" y="4258275"/>
              <a:ext cx="27575" cy="20500"/>
            </a:xfrm>
            <a:custGeom>
              <a:avLst/>
              <a:gdLst/>
              <a:ahLst/>
              <a:cxnLst/>
              <a:rect l="l" t="t" r="r" b="b"/>
              <a:pathLst>
                <a:path w="1103" h="820" extrusionOk="0">
                  <a:moveTo>
                    <a:pt x="0" y="0"/>
                  </a:moveTo>
                  <a:lnTo>
                    <a:pt x="0" y="441"/>
                  </a:lnTo>
                  <a:lnTo>
                    <a:pt x="0" y="819"/>
                  </a:lnTo>
                  <a:lnTo>
                    <a:pt x="662" y="819"/>
                  </a:lnTo>
                  <a:cubicBezTo>
                    <a:pt x="914" y="819"/>
                    <a:pt x="1071" y="630"/>
                    <a:pt x="1071" y="378"/>
                  </a:cubicBezTo>
                  <a:cubicBezTo>
                    <a:pt x="1103" y="189"/>
                    <a:pt x="914" y="0"/>
                    <a:pt x="66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4" name="Google Shape;8414;p79"/>
            <p:cNvSpPr/>
            <p:nvPr/>
          </p:nvSpPr>
          <p:spPr>
            <a:xfrm>
              <a:off x="-63250675" y="4259050"/>
              <a:ext cx="26800" cy="20500"/>
            </a:xfrm>
            <a:custGeom>
              <a:avLst/>
              <a:gdLst/>
              <a:ahLst/>
              <a:cxnLst/>
              <a:rect l="l" t="t" r="r" b="b"/>
              <a:pathLst>
                <a:path w="1072" h="820" extrusionOk="0">
                  <a:moveTo>
                    <a:pt x="410" y="1"/>
                  </a:moveTo>
                  <a:cubicBezTo>
                    <a:pt x="158" y="1"/>
                    <a:pt x="0" y="190"/>
                    <a:pt x="0" y="410"/>
                  </a:cubicBezTo>
                  <a:cubicBezTo>
                    <a:pt x="0" y="631"/>
                    <a:pt x="221" y="820"/>
                    <a:pt x="410" y="820"/>
                  </a:cubicBezTo>
                  <a:lnTo>
                    <a:pt x="1071" y="820"/>
                  </a:lnTo>
                  <a:lnTo>
                    <a:pt x="1071" y="442"/>
                  </a:lnTo>
                  <a:lnTo>
                    <a:pt x="107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5" name="Google Shape;8415;p79"/>
            <p:cNvSpPr/>
            <p:nvPr/>
          </p:nvSpPr>
          <p:spPr>
            <a:xfrm>
              <a:off x="-63208950" y="4354350"/>
              <a:ext cx="29175" cy="29975"/>
            </a:xfrm>
            <a:custGeom>
              <a:avLst/>
              <a:gdLst/>
              <a:ahLst/>
              <a:cxnLst/>
              <a:rect l="l" t="t" r="r" b="b"/>
              <a:pathLst>
                <a:path w="1167" h="1199" extrusionOk="0">
                  <a:moveTo>
                    <a:pt x="631" y="1"/>
                  </a:moveTo>
                  <a:lnTo>
                    <a:pt x="158" y="473"/>
                  </a:lnTo>
                  <a:cubicBezTo>
                    <a:pt x="1" y="631"/>
                    <a:pt x="1" y="915"/>
                    <a:pt x="158" y="1072"/>
                  </a:cubicBezTo>
                  <a:cubicBezTo>
                    <a:pt x="221" y="1167"/>
                    <a:pt x="348" y="1198"/>
                    <a:pt x="442" y="1198"/>
                  </a:cubicBezTo>
                  <a:cubicBezTo>
                    <a:pt x="505" y="1198"/>
                    <a:pt x="631" y="1167"/>
                    <a:pt x="694" y="1072"/>
                  </a:cubicBezTo>
                  <a:lnTo>
                    <a:pt x="1167" y="599"/>
                  </a:lnTo>
                  <a:cubicBezTo>
                    <a:pt x="1009" y="442"/>
                    <a:pt x="820" y="253"/>
                    <a:pt x="6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6" name="Google Shape;8416;p79"/>
            <p:cNvSpPr/>
            <p:nvPr/>
          </p:nvSpPr>
          <p:spPr>
            <a:xfrm>
              <a:off x="-63208150" y="4153725"/>
              <a:ext cx="30725" cy="29750"/>
            </a:xfrm>
            <a:custGeom>
              <a:avLst/>
              <a:gdLst/>
              <a:ahLst/>
              <a:cxnLst/>
              <a:rect l="l" t="t" r="r" b="b"/>
              <a:pathLst>
                <a:path w="1229" h="1190" extrusionOk="0">
                  <a:moveTo>
                    <a:pt x="457" y="0"/>
                  </a:moveTo>
                  <a:cubicBezTo>
                    <a:pt x="347" y="0"/>
                    <a:pt x="237" y="39"/>
                    <a:pt x="158" y="118"/>
                  </a:cubicBezTo>
                  <a:cubicBezTo>
                    <a:pt x="0" y="276"/>
                    <a:pt x="0" y="559"/>
                    <a:pt x="158" y="717"/>
                  </a:cubicBezTo>
                  <a:lnTo>
                    <a:pt x="631" y="1189"/>
                  </a:lnTo>
                  <a:lnTo>
                    <a:pt x="1229" y="591"/>
                  </a:lnTo>
                  <a:lnTo>
                    <a:pt x="757" y="118"/>
                  </a:lnTo>
                  <a:cubicBezTo>
                    <a:pt x="678" y="39"/>
                    <a:pt x="568" y="0"/>
                    <a:pt x="45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7" name="Google Shape;8417;p79"/>
            <p:cNvSpPr/>
            <p:nvPr/>
          </p:nvSpPr>
          <p:spPr>
            <a:xfrm>
              <a:off x="-63102600" y="4110200"/>
              <a:ext cx="20500" cy="27600"/>
            </a:xfrm>
            <a:custGeom>
              <a:avLst/>
              <a:gdLst/>
              <a:ahLst/>
              <a:cxnLst/>
              <a:rect l="l" t="t" r="r" b="b"/>
              <a:pathLst>
                <a:path w="820" h="1104" extrusionOk="0">
                  <a:moveTo>
                    <a:pt x="441" y="0"/>
                  </a:moveTo>
                  <a:cubicBezTo>
                    <a:pt x="221" y="0"/>
                    <a:pt x="0" y="221"/>
                    <a:pt x="0" y="410"/>
                  </a:cubicBezTo>
                  <a:lnTo>
                    <a:pt x="0" y="1103"/>
                  </a:lnTo>
                  <a:lnTo>
                    <a:pt x="819" y="1103"/>
                  </a:lnTo>
                  <a:lnTo>
                    <a:pt x="819" y="410"/>
                  </a:lnTo>
                  <a:cubicBezTo>
                    <a:pt x="819" y="158"/>
                    <a:pt x="630" y="0"/>
                    <a:pt x="4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18" name="Google Shape;8418;p79"/>
          <p:cNvGrpSpPr/>
          <p:nvPr/>
        </p:nvGrpSpPr>
        <p:grpSpPr>
          <a:xfrm>
            <a:off x="1737509" y="2749028"/>
            <a:ext cx="359075" cy="358844"/>
            <a:chOff x="-61351725" y="3372400"/>
            <a:chExt cx="310350" cy="310150"/>
          </a:xfrm>
        </p:grpSpPr>
        <p:sp>
          <p:nvSpPr>
            <p:cNvPr id="8419" name="Google Shape;8419;p79"/>
            <p:cNvSpPr/>
            <p:nvPr/>
          </p:nvSpPr>
          <p:spPr>
            <a:xfrm>
              <a:off x="-61165050" y="3558875"/>
              <a:ext cx="19700" cy="19700"/>
            </a:xfrm>
            <a:custGeom>
              <a:avLst/>
              <a:gdLst/>
              <a:ahLst/>
              <a:cxnLst/>
              <a:rect l="l" t="t" r="r" b="b"/>
              <a:pathLst>
                <a:path w="788" h="788" extrusionOk="0">
                  <a:moveTo>
                    <a:pt x="410" y="0"/>
                  </a:moveTo>
                  <a:cubicBezTo>
                    <a:pt x="189" y="0"/>
                    <a:pt x="0" y="189"/>
                    <a:pt x="0" y="410"/>
                  </a:cubicBezTo>
                  <a:cubicBezTo>
                    <a:pt x="0" y="630"/>
                    <a:pt x="189" y="788"/>
                    <a:pt x="410" y="788"/>
                  </a:cubicBezTo>
                  <a:cubicBezTo>
                    <a:pt x="599" y="788"/>
                    <a:pt x="788" y="630"/>
                    <a:pt x="788" y="410"/>
                  </a:cubicBezTo>
                  <a:cubicBezTo>
                    <a:pt x="788" y="189"/>
                    <a:pt x="599" y="0"/>
                    <a:pt x="41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0" name="Google Shape;8420;p79"/>
            <p:cNvSpPr/>
            <p:nvPr/>
          </p:nvSpPr>
          <p:spPr>
            <a:xfrm>
              <a:off x="-61247750" y="3476175"/>
              <a:ext cx="19700" cy="19700"/>
            </a:xfrm>
            <a:custGeom>
              <a:avLst/>
              <a:gdLst/>
              <a:ahLst/>
              <a:cxnLst/>
              <a:rect l="l" t="t" r="r" b="b"/>
              <a:pathLst>
                <a:path w="788" h="788" extrusionOk="0">
                  <a:moveTo>
                    <a:pt x="378" y="0"/>
                  </a:moveTo>
                  <a:cubicBezTo>
                    <a:pt x="189" y="0"/>
                    <a:pt x="0" y="189"/>
                    <a:pt x="0" y="410"/>
                  </a:cubicBezTo>
                  <a:cubicBezTo>
                    <a:pt x="0" y="630"/>
                    <a:pt x="189" y="788"/>
                    <a:pt x="378" y="788"/>
                  </a:cubicBezTo>
                  <a:cubicBezTo>
                    <a:pt x="599" y="788"/>
                    <a:pt x="788" y="630"/>
                    <a:pt x="788" y="410"/>
                  </a:cubicBezTo>
                  <a:cubicBezTo>
                    <a:pt x="788" y="189"/>
                    <a:pt x="599" y="0"/>
                    <a:pt x="37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1" name="Google Shape;8421;p79"/>
            <p:cNvSpPr/>
            <p:nvPr/>
          </p:nvSpPr>
          <p:spPr>
            <a:xfrm>
              <a:off x="-61351725" y="3372400"/>
              <a:ext cx="310350" cy="310150"/>
            </a:xfrm>
            <a:custGeom>
              <a:avLst/>
              <a:gdLst/>
              <a:ahLst/>
              <a:cxnLst/>
              <a:rect l="l" t="t" r="r" b="b"/>
              <a:pathLst>
                <a:path w="12414" h="12406" extrusionOk="0">
                  <a:moveTo>
                    <a:pt x="4506" y="3332"/>
                  </a:moveTo>
                  <a:cubicBezTo>
                    <a:pt x="5167" y="3332"/>
                    <a:pt x="5735" y="3867"/>
                    <a:pt x="5735" y="4561"/>
                  </a:cubicBezTo>
                  <a:cubicBezTo>
                    <a:pt x="5735" y="5222"/>
                    <a:pt x="5199" y="5821"/>
                    <a:pt x="4506" y="5821"/>
                  </a:cubicBezTo>
                  <a:cubicBezTo>
                    <a:pt x="3844" y="5821"/>
                    <a:pt x="3277" y="5254"/>
                    <a:pt x="3277" y="4561"/>
                  </a:cubicBezTo>
                  <a:cubicBezTo>
                    <a:pt x="3277" y="3899"/>
                    <a:pt x="3844" y="3332"/>
                    <a:pt x="4506" y="3332"/>
                  </a:cubicBezTo>
                  <a:close/>
                  <a:moveTo>
                    <a:pt x="7830" y="4159"/>
                  </a:moveTo>
                  <a:cubicBezTo>
                    <a:pt x="7940" y="4159"/>
                    <a:pt x="8050" y="4198"/>
                    <a:pt x="8129" y="4277"/>
                  </a:cubicBezTo>
                  <a:cubicBezTo>
                    <a:pt x="8286" y="4435"/>
                    <a:pt x="8286" y="4718"/>
                    <a:pt x="8129" y="4876"/>
                  </a:cubicBezTo>
                  <a:lnTo>
                    <a:pt x="4821" y="8184"/>
                  </a:lnTo>
                  <a:cubicBezTo>
                    <a:pt x="4742" y="8262"/>
                    <a:pt x="4632" y="8302"/>
                    <a:pt x="4522" y="8302"/>
                  </a:cubicBezTo>
                  <a:cubicBezTo>
                    <a:pt x="4411" y="8302"/>
                    <a:pt x="4301" y="8262"/>
                    <a:pt x="4222" y="8184"/>
                  </a:cubicBezTo>
                  <a:cubicBezTo>
                    <a:pt x="4065" y="8026"/>
                    <a:pt x="4065" y="7743"/>
                    <a:pt x="4222" y="7585"/>
                  </a:cubicBezTo>
                  <a:lnTo>
                    <a:pt x="7530" y="4277"/>
                  </a:lnTo>
                  <a:cubicBezTo>
                    <a:pt x="7609" y="4198"/>
                    <a:pt x="7719" y="4159"/>
                    <a:pt x="7830" y="4159"/>
                  </a:cubicBezTo>
                  <a:close/>
                  <a:moveTo>
                    <a:pt x="7845" y="6640"/>
                  </a:moveTo>
                  <a:cubicBezTo>
                    <a:pt x="8539" y="6640"/>
                    <a:pt x="9074" y="7175"/>
                    <a:pt x="9074" y="7900"/>
                  </a:cubicBezTo>
                  <a:cubicBezTo>
                    <a:pt x="9074" y="8562"/>
                    <a:pt x="8539" y="9129"/>
                    <a:pt x="7845" y="9129"/>
                  </a:cubicBezTo>
                  <a:cubicBezTo>
                    <a:pt x="7184" y="9129"/>
                    <a:pt x="6648" y="8562"/>
                    <a:pt x="6648" y="7900"/>
                  </a:cubicBezTo>
                  <a:cubicBezTo>
                    <a:pt x="6648" y="7239"/>
                    <a:pt x="7184" y="6640"/>
                    <a:pt x="7845" y="6640"/>
                  </a:cubicBezTo>
                  <a:close/>
                  <a:moveTo>
                    <a:pt x="6223" y="0"/>
                  </a:moveTo>
                  <a:cubicBezTo>
                    <a:pt x="6113" y="0"/>
                    <a:pt x="6002" y="40"/>
                    <a:pt x="5924" y="118"/>
                  </a:cubicBezTo>
                  <a:lnTo>
                    <a:pt x="4348" y="1694"/>
                  </a:lnTo>
                  <a:lnTo>
                    <a:pt x="2111" y="1694"/>
                  </a:lnTo>
                  <a:cubicBezTo>
                    <a:pt x="1859" y="1694"/>
                    <a:pt x="1702" y="1883"/>
                    <a:pt x="1702" y="2072"/>
                  </a:cubicBezTo>
                  <a:lnTo>
                    <a:pt x="1702" y="4309"/>
                  </a:lnTo>
                  <a:lnTo>
                    <a:pt x="127" y="5884"/>
                  </a:lnTo>
                  <a:cubicBezTo>
                    <a:pt x="1" y="6041"/>
                    <a:pt x="1" y="6325"/>
                    <a:pt x="127" y="6482"/>
                  </a:cubicBezTo>
                  <a:lnTo>
                    <a:pt x="1702" y="8058"/>
                  </a:lnTo>
                  <a:lnTo>
                    <a:pt x="1702" y="10294"/>
                  </a:lnTo>
                  <a:cubicBezTo>
                    <a:pt x="1702" y="10547"/>
                    <a:pt x="1922" y="10704"/>
                    <a:pt x="2111" y="10704"/>
                  </a:cubicBezTo>
                  <a:lnTo>
                    <a:pt x="4348" y="10704"/>
                  </a:lnTo>
                  <a:lnTo>
                    <a:pt x="5924" y="12279"/>
                  </a:lnTo>
                  <a:cubicBezTo>
                    <a:pt x="6018" y="12342"/>
                    <a:pt x="6113" y="12405"/>
                    <a:pt x="6207" y="12405"/>
                  </a:cubicBezTo>
                  <a:cubicBezTo>
                    <a:pt x="6333" y="12405"/>
                    <a:pt x="6396" y="12342"/>
                    <a:pt x="6491" y="12279"/>
                  </a:cubicBezTo>
                  <a:lnTo>
                    <a:pt x="8066" y="10704"/>
                  </a:lnTo>
                  <a:lnTo>
                    <a:pt x="10303" y="10704"/>
                  </a:lnTo>
                  <a:cubicBezTo>
                    <a:pt x="10523" y="10704"/>
                    <a:pt x="10744" y="10515"/>
                    <a:pt x="10744" y="10294"/>
                  </a:cubicBezTo>
                  <a:lnTo>
                    <a:pt x="10744" y="8058"/>
                  </a:lnTo>
                  <a:lnTo>
                    <a:pt x="12319" y="6482"/>
                  </a:lnTo>
                  <a:cubicBezTo>
                    <a:pt x="12382" y="6419"/>
                    <a:pt x="12414" y="6293"/>
                    <a:pt x="12414" y="6199"/>
                  </a:cubicBezTo>
                  <a:cubicBezTo>
                    <a:pt x="12414" y="6104"/>
                    <a:pt x="12382" y="6010"/>
                    <a:pt x="12319" y="5947"/>
                  </a:cubicBezTo>
                  <a:lnTo>
                    <a:pt x="10744" y="4372"/>
                  </a:lnTo>
                  <a:lnTo>
                    <a:pt x="10744" y="2103"/>
                  </a:lnTo>
                  <a:cubicBezTo>
                    <a:pt x="10744" y="1851"/>
                    <a:pt x="10523" y="1694"/>
                    <a:pt x="10334" y="1694"/>
                  </a:cubicBezTo>
                  <a:lnTo>
                    <a:pt x="8097" y="1694"/>
                  </a:lnTo>
                  <a:lnTo>
                    <a:pt x="6522" y="118"/>
                  </a:lnTo>
                  <a:cubicBezTo>
                    <a:pt x="6443" y="40"/>
                    <a:pt x="6333" y="0"/>
                    <a:pt x="62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2" name="Google Shape;8422;p79"/>
          <p:cNvGrpSpPr/>
          <p:nvPr/>
        </p:nvGrpSpPr>
        <p:grpSpPr>
          <a:xfrm>
            <a:off x="1733864" y="3212084"/>
            <a:ext cx="366364" cy="333534"/>
            <a:chOff x="-61354875" y="3751050"/>
            <a:chExt cx="316650" cy="288275"/>
          </a:xfrm>
        </p:grpSpPr>
        <p:sp>
          <p:nvSpPr>
            <p:cNvPr id="8423" name="Google Shape;8423;p79"/>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4" name="Google Shape;8424;p79"/>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5" name="Google Shape;8425;p79"/>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6" name="Google Shape;8426;p79"/>
          <p:cNvGrpSpPr/>
          <p:nvPr/>
        </p:nvGrpSpPr>
        <p:grpSpPr>
          <a:xfrm>
            <a:off x="1733864" y="3653724"/>
            <a:ext cx="366364" cy="367290"/>
            <a:chOff x="-61354875" y="4101525"/>
            <a:chExt cx="316650" cy="317450"/>
          </a:xfrm>
        </p:grpSpPr>
        <p:sp>
          <p:nvSpPr>
            <p:cNvPr id="8427" name="Google Shape;8427;p79"/>
            <p:cNvSpPr/>
            <p:nvPr/>
          </p:nvSpPr>
          <p:spPr>
            <a:xfrm>
              <a:off x="-61172925" y="4240150"/>
              <a:ext cx="62225" cy="145750"/>
            </a:xfrm>
            <a:custGeom>
              <a:avLst/>
              <a:gdLst/>
              <a:ahLst/>
              <a:cxnLst/>
              <a:rect l="l" t="t" r="r" b="b"/>
              <a:pathLst>
                <a:path w="2489" h="5830" extrusionOk="0">
                  <a:moveTo>
                    <a:pt x="1260" y="1"/>
                  </a:moveTo>
                  <a:cubicBezTo>
                    <a:pt x="1071" y="1"/>
                    <a:pt x="819" y="221"/>
                    <a:pt x="819" y="442"/>
                  </a:cubicBezTo>
                  <a:lnTo>
                    <a:pt x="819" y="725"/>
                  </a:lnTo>
                  <a:cubicBezTo>
                    <a:pt x="347" y="883"/>
                    <a:pt x="0" y="1355"/>
                    <a:pt x="0" y="1891"/>
                  </a:cubicBezTo>
                  <a:cubicBezTo>
                    <a:pt x="0" y="2584"/>
                    <a:pt x="536" y="2962"/>
                    <a:pt x="977" y="3277"/>
                  </a:cubicBezTo>
                  <a:cubicBezTo>
                    <a:pt x="1292" y="3529"/>
                    <a:pt x="1639" y="3750"/>
                    <a:pt x="1639" y="4002"/>
                  </a:cubicBezTo>
                  <a:cubicBezTo>
                    <a:pt x="1639" y="4222"/>
                    <a:pt x="1450" y="4411"/>
                    <a:pt x="1260" y="4411"/>
                  </a:cubicBezTo>
                  <a:cubicBezTo>
                    <a:pt x="1008" y="4411"/>
                    <a:pt x="819" y="4222"/>
                    <a:pt x="819" y="4002"/>
                  </a:cubicBezTo>
                  <a:cubicBezTo>
                    <a:pt x="819" y="3750"/>
                    <a:pt x="630" y="3592"/>
                    <a:pt x="441" y="3592"/>
                  </a:cubicBezTo>
                  <a:cubicBezTo>
                    <a:pt x="221" y="3592"/>
                    <a:pt x="0" y="3781"/>
                    <a:pt x="0" y="4002"/>
                  </a:cubicBezTo>
                  <a:cubicBezTo>
                    <a:pt x="0" y="4537"/>
                    <a:pt x="347" y="4978"/>
                    <a:pt x="819" y="5167"/>
                  </a:cubicBezTo>
                  <a:lnTo>
                    <a:pt x="819" y="5451"/>
                  </a:lnTo>
                  <a:cubicBezTo>
                    <a:pt x="819" y="5672"/>
                    <a:pt x="1008" y="5829"/>
                    <a:pt x="1260" y="5829"/>
                  </a:cubicBezTo>
                  <a:cubicBezTo>
                    <a:pt x="1481" y="5829"/>
                    <a:pt x="1639" y="5640"/>
                    <a:pt x="1639" y="5451"/>
                  </a:cubicBezTo>
                  <a:lnTo>
                    <a:pt x="1639" y="5167"/>
                  </a:lnTo>
                  <a:cubicBezTo>
                    <a:pt x="2111" y="5010"/>
                    <a:pt x="2489" y="4537"/>
                    <a:pt x="2489" y="4002"/>
                  </a:cubicBezTo>
                  <a:cubicBezTo>
                    <a:pt x="2489" y="3309"/>
                    <a:pt x="1922" y="2931"/>
                    <a:pt x="1481" y="2616"/>
                  </a:cubicBezTo>
                  <a:cubicBezTo>
                    <a:pt x="1166" y="2364"/>
                    <a:pt x="819" y="2143"/>
                    <a:pt x="819" y="1891"/>
                  </a:cubicBezTo>
                  <a:cubicBezTo>
                    <a:pt x="819" y="1702"/>
                    <a:pt x="1008" y="1513"/>
                    <a:pt x="1260" y="1513"/>
                  </a:cubicBezTo>
                  <a:cubicBezTo>
                    <a:pt x="1513" y="1513"/>
                    <a:pt x="1639" y="1702"/>
                    <a:pt x="1639" y="1891"/>
                  </a:cubicBezTo>
                  <a:cubicBezTo>
                    <a:pt x="1639" y="2143"/>
                    <a:pt x="1859" y="2332"/>
                    <a:pt x="2048" y="2332"/>
                  </a:cubicBezTo>
                  <a:cubicBezTo>
                    <a:pt x="2300" y="2332"/>
                    <a:pt x="2489" y="2143"/>
                    <a:pt x="2489" y="1891"/>
                  </a:cubicBezTo>
                  <a:cubicBezTo>
                    <a:pt x="2489" y="1355"/>
                    <a:pt x="2143" y="914"/>
                    <a:pt x="1639" y="725"/>
                  </a:cubicBezTo>
                  <a:lnTo>
                    <a:pt x="1639" y="442"/>
                  </a:lnTo>
                  <a:cubicBezTo>
                    <a:pt x="1639" y="221"/>
                    <a:pt x="1450" y="1"/>
                    <a:pt x="12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8" name="Google Shape;8428;p79"/>
            <p:cNvSpPr/>
            <p:nvPr/>
          </p:nvSpPr>
          <p:spPr>
            <a:xfrm>
              <a:off x="-61354875" y="4101525"/>
              <a:ext cx="316650" cy="317450"/>
            </a:xfrm>
            <a:custGeom>
              <a:avLst/>
              <a:gdLst/>
              <a:ahLst/>
              <a:cxnLst/>
              <a:rect l="l" t="t" r="r" b="b"/>
              <a:pathLst>
                <a:path w="12666" h="12698" extrusionOk="0">
                  <a:moveTo>
                    <a:pt x="11405" y="1608"/>
                  </a:moveTo>
                  <a:cubicBezTo>
                    <a:pt x="11657" y="1608"/>
                    <a:pt x="11847" y="1797"/>
                    <a:pt x="11847" y="2049"/>
                  </a:cubicBezTo>
                  <a:lnTo>
                    <a:pt x="11847" y="3277"/>
                  </a:lnTo>
                  <a:lnTo>
                    <a:pt x="820" y="3277"/>
                  </a:lnTo>
                  <a:lnTo>
                    <a:pt x="820" y="2049"/>
                  </a:lnTo>
                  <a:cubicBezTo>
                    <a:pt x="820" y="1797"/>
                    <a:pt x="1009" y="1608"/>
                    <a:pt x="1198" y="1608"/>
                  </a:cubicBezTo>
                  <a:lnTo>
                    <a:pt x="1639" y="1608"/>
                  </a:lnTo>
                  <a:lnTo>
                    <a:pt x="1639" y="2049"/>
                  </a:lnTo>
                  <a:cubicBezTo>
                    <a:pt x="1639" y="2301"/>
                    <a:pt x="1828" y="2458"/>
                    <a:pt x="2048" y="2458"/>
                  </a:cubicBezTo>
                  <a:cubicBezTo>
                    <a:pt x="2237" y="2458"/>
                    <a:pt x="2427" y="2238"/>
                    <a:pt x="2427" y="2049"/>
                  </a:cubicBezTo>
                  <a:lnTo>
                    <a:pt x="2427" y="1608"/>
                  </a:lnTo>
                  <a:lnTo>
                    <a:pt x="5892" y="1608"/>
                  </a:lnTo>
                  <a:lnTo>
                    <a:pt x="5892" y="2049"/>
                  </a:lnTo>
                  <a:cubicBezTo>
                    <a:pt x="5892" y="2301"/>
                    <a:pt x="6081" y="2458"/>
                    <a:pt x="6333" y="2458"/>
                  </a:cubicBezTo>
                  <a:cubicBezTo>
                    <a:pt x="6585" y="2458"/>
                    <a:pt x="6743" y="2238"/>
                    <a:pt x="6743" y="2049"/>
                  </a:cubicBezTo>
                  <a:lnTo>
                    <a:pt x="6743" y="1608"/>
                  </a:lnTo>
                  <a:lnTo>
                    <a:pt x="10208" y="1608"/>
                  </a:lnTo>
                  <a:lnTo>
                    <a:pt x="10208" y="2049"/>
                  </a:lnTo>
                  <a:cubicBezTo>
                    <a:pt x="10208" y="2301"/>
                    <a:pt x="10397" y="2458"/>
                    <a:pt x="10618" y="2458"/>
                  </a:cubicBezTo>
                  <a:cubicBezTo>
                    <a:pt x="10870" y="2458"/>
                    <a:pt x="11027" y="2238"/>
                    <a:pt x="11027" y="2049"/>
                  </a:cubicBezTo>
                  <a:lnTo>
                    <a:pt x="11027" y="1608"/>
                  </a:lnTo>
                  <a:close/>
                  <a:moveTo>
                    <a:pt x="2868" y="4916"/>
                  </a:moveTo>
                  <a:cubicBezTo>
                    <a:pt x="3088" y="4916"/>
                    <a:pt x="3246" y="5136"/>
                    <a:pt x="3246" y="5357"/>
                  </a:cubicBezTo>
                  <a:cubicBezTo>
                    <a:pt x="3309" y="5546"/>
                    <a:pt x="3088" y="5766"/>
                    <a:pt x="2868" y="5766"/>
                  </a:cubicBezTo>
                  <a:lnTo>
                    <a:pt x="2048" y="5766"/>
                  </a:lnTo>
                  <a:cubicBezTo>
                    <a:pt x="1796" y="5766"/>
                    <a:pt x="1639" y="5546"/>
                    <a:pt x="1639" y="5357"/>
                  </a:cubicBezTo>
                  <a:cubicBezTo>
                    <a:pt x="1639" y="5136"/>
                    <a:pt x="1828" y="4916"/>
                    <a:pt x="2048" y="4916"/>
                  </a:cubicBezTo>
                  <a:close/>
                  <a:moveTo>
                    <a:pt x="2868" y="6585"/>
                  </a:moveTo>
                  <a:cubicBezTo>
                    <a:pt x="3088" y="6585"/>
                    <a:pt x="3246" y="6774"/>
                    <a:pt x="3246" y="6963"/>
                  </a:cubicBezTo>
                  <a:cubicBezTo>
                    <a:pt x="3309" y="7215"/>
                    <a:pt x="3088" y="7404"/>
                    <a:pt x="2868" y="7404"/>
                  </a:cubicBezTo>
                  <a:lnTo>
                    <a:pt x="2048" y="7404"/>
                  </a:lnTo>
                  <a:cubicBezTo>
                    <a:pt x="1796" y="7404"/>
                    <a:pt x="1639" y="7215"/>
                    <a:pt x="1639" y="6963"/>
                  </a:cubicBezTo>
                  <a:cubicBezTo>
                    <a:pt x="1639" y="6743"/>
                    <a:pt x="1828" y="6585"/>
                    <a:pt x="2048" y="6585"/>
                  </a:cubicBezTo>
                  <a:close/>
                  <a:moveTo>
                    <a:pt x="2868" y="8287"/>
                  </a:moveTo>
                  <a:cubicBezTo>
                    <a:pt x="3088" y="8287"/>
                    <a:pt x="3246" y="8476"/>
                    <a:pt x="3246" y="8665"/>
                  </a:cubicBezTo>
                  <a:cubicBezTo>
                    <a:pt x="3309" y="8854"/>
                    <a:pt x="3088" y="9074"/>
                    <a:pt x="2868" y="9074"/>
                  </a:cubicBezTo>
                  <a:lnTo>
                    <a:pt x="2048" y="9074"/>
                  </a:lnTo>
                  <a:cubicBezTo>
                    <a:pt x="1796" y="9074"/>
                    <a:pt x="1639" y="8854"/>
                    <a:pt x="1639" y="8665"/>
                  </a:cubicBezTo>
                  <a:cubicBezTo>
                    <a:pt x="1639" y="8413"/>
                    <a:pt x="1828" y="8287"/>
                    <a:pt x="2048" y="8287"/>
                  </a:cubicBezTo>
                  <a:close/>
                  <a:moveTo>
                    <a:pt x="8538" y="5199"/>
                  </a:moveTo>
                  <a:cubicBezTo>
                    <a:pt x="10366" y="5199"/>
                    <a:pt x="11847" y="6711"/>
                    <a:pt x="11847" y="8507"/>
                  </a:cubicBezTo>
                  <a:cubicBezTo>
                    <a:pt x="11847" y="10334"/>
                    <a:pt x="10334" y="11815"/>
                    <a:pt x="8538" y="11815"/>
                  </a:cubicBezTo>
                  <a:cubicBezTo>
                    <a:pt x="6711" y="11815"/>
                    <a:pt x="5230" y="10334"/>
                    <a:pt x="5230" y="8507"/>
                  </a:cubicBezTo>
                  <a:cubicBezTo>
                    <a:pt x="5230" y="6711"/>
                    <a:pt x="6743" y="5199"/>
                    <a:pt x="8538" y="5199"/>
                  </a:cubicBezTo>
                  <a:close/>
                  <a:moveTo>
                    <a:pt x="2048" y="1"/>
                  </a:moveTo>
                  <a:cubicBezTo>
                    <a:pt x="1828" y="1"/>
                    <a:pt x="1639" y="190"/>
                    <a:pt x="1639" y="410"/>
                  </a:cubicBezTo>
                  <a:lnTo>
                    <a:pt x="1639" y="788"/>
                  </a:lnTo>
                  <a:lnTo>
                    <a:pt x="1198" y="788"/>
                  </a:lnTo>
                  <a:cubicBezTo>
                    <a:pt x="536" y="788"/>
                    <a:pt x="1" y="1324"/>
                    <a:pt x="1" y="2049"/>
                  </a:cubicBezTo>
                  <a:lnTo>
                    <a:pt x="1" y="9767"/>
                  </a:lnTo>
                  <a:cubicBezTo>
                    <a:pt x="1" y="10429"/>
                    <a:pt x="536" y="11028"/>
                    <a:pt x="1198" y="11028"/>
                  </a:cubicBezTo>
                  <a:lnTo>
                    <a:pt x="5230" y="11028"/>
                  </a:lnTo>
                  <a:cubicBezTo>
                    <a:pt x="5987" y="12004"/>
                    <a:pt x="7184" y="12697"/>
                    <a:pt x="8538" y="12697"/>
                  </a:cubicBezTo>
                  <a:cubicBezTo>
                    <a:pt x="10807" y="12697"/>
                    <a:pt x="12666" y="10838"/>
                    <a:pt x="12666" y="8539"/>
                  </a:cubicBezTo>
                  <a:lnTo>
                    <a:pt x="12666" y="2080"/>
                  </a:lnTo>
                  <a:cubicBezTo>
                    <a:pt x="12666" y="1356"/>
                    <a:pt x="12130" y="788"/>
                    <a:pt x="11405" y="788"/>
                  </a:cubicBezTo>
                  <a:lnTo>
                    <a:pt x="11027" y="788"/>
                  </a:lnTo>
                  <a:lnTo>
                    <a:pt x="11027" y="410"/>
                  </a:lnTo>
                  <a:cubicBezTo>
                    <a:pt x="11027" y="158"/>
                    <a:pt x="10807" y="1"/>
                    <a:pt x="10618" y="1"/>
                  </a:cubicBezTo>
                  <a:cubicBezTo>
                    <a:pt x="10429" y="1"/>
                    <a:pt x="10177" y="190"/>
                    <a:pt x="10177" y="410"/>
                  </a:cubicBezTo>
                  <a:lnTo>
                    <a:pt x="10177" y="788"/>
                  </a:lnTo>
                  <a:lnTo>
                    <a:pt x="6711" y="788"/>
                  </a:lnTo>
                  <a:lnTo>
                    <a:pt x="6711" y="410"/>
                  </a:lnTo>
                  <a:cubicBezTo>
                    <a:pt x="6711" y="158"/>
                    <a:pt x="6522" y="1"/>
                    <a:pt x="6333" y="1"/>
                  </a:cubicBezTo>
                  <a:cubicBezTo>
                    <a:pt x="6144" y="1"/>
                    <a:pt x="5892" y="190"/>
                    <a:pt x="5892" y="410"/>
                  </a:cubicBezTo>
                  <a:lnTo>
                    <a:pt x="5892" y="788"/>
                  </a:lnTo>
                  <a:lnTo>
                    <a:pt x="2427" y="788"/>
                  </a:lnTo>
                  <a:lnTo>
                    <a:pt x="2427" y="410"/>
                  </a:lnTo>
                  <a:cubicBezTo>
                    <a:pt x="2427" y="158"/>
                    <a:pt x="2237" y="1"/>
                    <a:pt x="204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29" name="Google Shape;8429;p79"/>
          <p:cNvGrpSpPr/>
          <p:nvPr/>
        </p:nvGrpSpPr>
        <p:grpSpPr>
          <a:xfrm>
            <a:off x="3950299" y="2745600"/>
            <a:ext cx="368157" cy="365699"/>
            <a:chOff x="-59470075" y="3308975"/>
            <a:chExt cx="318200" cy="316075"/>
          </a:xfrm>
        </p:grpSpPr>
        <p:sp>
          <p:nvSpPr>
            <p:cNvPr id="8430" name="Google Shape;8430;p79"/>
            <p:cNvSpPr/>
            <p:nvPr/>
          </p:nvSpPr>
          <p:spPr>
            <a:xfrm>
              <a:off x="-59403925" y="3522625"/>
              <a:ext cx="21275" cy="20500"/>
            </a:xfrm>
            <a:custGeom>
              <a:avLst/>
              <a:gdLst/>
              <a:ahLst/>
              <a:cxnLst/>
              <a:rect l="l" t="t" r="r" b="b"/>
              <a:pathLst>
                <a:path w="851" h="820" extrusionOk="0">
                  <a:moveTo>
                    <a:pt x="0" y="1"/>
                  </a:moveTo>
                  <a:lnTo>
                    <a:pt x="0" y="820"/>
                  </a:lnTo>
                  <a:lnTo>
                    <a:pt x="851" y="820"/>
                  </a:lnTo>
                  <a:lnTo>
                    <a:pt x="85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1" name="Google Shape;8431;p79"/>
            <p:cNvSpPr/>
            <p:nvPr/>
          </p:nvSpPr>
          <p:spPr>
            <a:xfrm>
              <a:off x="-59362175" y="3522625"/>
              <a:ext cx="20500" cy="20500"/>
            </a:xfrm>
            <a:custGeom>
              <a:avLst/>
              <a:gdLst/>
              <a:ahLst/>
              <a:cxnLst/>
              <a:rect l="l" t="t" r="r" b="b"/>
              <a:pathLst>
                <a:path w="820" h="820" extrusionOk="0">
                  <a:moveTo>
                    <a:pt x="0" y="1"/>
                  </a:moveTo>
                  <a:lnTo>
                    <a:pt x="0" y="820"/>
                  </a:lnTo>
                  <a:lnTo>
                    <a:pt x="819" y="820"/>
                  </a:lnTo>
                  <a:lnTo>
                    <a:pt x="81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2" name="Google Shape;8432;p79"/>
            <p:cNvSpPr/>
            <p:nvPr/>
          </p:nvSpPr>
          <p:spPr>
            <a:xfrm>
              <a:off x="-59321225" y="3522625"/>
              <a:ext cx="20500" cy="20500"/>
            </a:xfrm>
            <a:custGeom>
              <a:avLst/>
              <a:gdLst/>
              <a:ahLst/>
              <a:cxnLst/>
              <a:rect l="l" t="t" r="r" b="b"/>
              <a:pathLst>
                <a:path w="820" h="820" extrusionOk="0">
                  <a:moveTo>
                    <a:pt x="0" y="1"/>
                  </a:moveTo>
                  <a:lnTo>
                    <a:pt x="0" y="820"/>
                  </a:lnTo>
                  <a:lnTo>
                    <a:pt x="820" y="820"/>
                  </a:lnTo>
                  <a:lnTo>
                    <a:pt x="82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3" name="Google Shape;8433;p79"/>
            <p:cNvSpPr/>
            <p:nvPr/>
          </p:nvSpPr>
          <p:spPr>
            <a:xfrm>
              <a:off x="-59279475" y="3522625"/>
              <a:ext cx="20500" cy="20500"/>
            </a:xfrm>
            <a:custGeom>
              <a:avLst/>
              <a:gdLst/>
              <a:ahLst/>
              <a:cxnLst/>
              <a:rect l="l" t="t" r="r" b="b"/>
              <a:pathLst>
                <a:path w="820" h="820" extrusionOk="0">
                  <a:moveTo>
                    <a:pt x="0" y="1"/>
                  </a:moveTo>
                  <a:lnTo>
                    <a:pt x="0" y="820"/>
                  </a:lnTo>
                  <a:lnTo>
                    <a:pt x="819" y="820"/>
                  </a:lnTo>
                  <a:lnTo>
                    <a:pt x="81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4" name="Google Shape;8434;p79"/>
            <p:cNvSpPr/>
            <p:nvPr/>
          </p:nvSpPr>
          <p:spPr>
            <a:xfrm>
              <a:off x="-59470075" y="3418825"/>
              <a:ext cx="317425" cy="206225"/>
            </a:xfrm>
            <a:custGeom>
              <a:avLst/>
              <a:gdLst/>
              <a:ahLst/>
              <a:cxnLst/>
              <a:rect l="l" t="t" r="r" b="b"/>
              <a:pathLst>
                <a:path w="12697" h="8249" extrusionOk="0">
                  <a:moveTo>
                    <a:pt x="10523" y="3334"/>
                  </a:moveTo>
                  <a:cubicBezTo>
                    <a:pt x="10775" y="3334"/>
                    <a:pt x="10932" y="3523"/>
                    <a:pt x="10932" y="3775"/>
                  </a:cubicBezTo>
                  <a:lnTo>
                    <a:pt x="10932" y="5413"/>
                  </a:lnTo>
                  <a:cubicBezTo>
                    <a:pt x="10932" y="5665"/>
                    <a:pt x="10712" y="5854"/>
                    <a:pt x="10523" y="5854"/>
                  </a:cubicBezTo>
                  <a:lnTo>
                    <a:pt x="2268" y="5854"/>
                  </a:lnTo>
                  <a:cubicBezTo>
                    <a:pt x="2016" y="5854"/>
                    <a:pt x="1827" y="5665"/>
                    <a:pt x="1827" y="5413"/>
                  </a:cubicBezTo>
                  <a:lnTo>
                    <a:pt x="1827" y="3775"/>
                  </a:lnTo>
                  <a:cubicBezTo>
                    <a:pt x="1827" y="3523"/>
                    <a:pt x="2016" y="3334"/>
                    <a:pt x="2268" y="3334"/>
                  </a:cubicBezTo>
                  <a:close/>
                  <a:moveTo>
                    <a:pt x="2893" y="1"/>
                  </a:moveTo>
                  <a:cubicBezTo>
                    <a:pt x="2822" y="1"/>
                    <a:pt x="2748" y="18"/>
                    <a:pt x="2678" y="57"/>
                  </a:cubicBezTo>
                  <a:lnTo>
                    <a:pt x="221" y="1727"/>
                  </a:lnTo>
                  <a:cubicBezTo>
                    <a:pt x="95" y="1790"/>
                    <a:pt x="0" y="1916"/>
                    <a:pt x="0" y="2073"/>
                  </a:cubicBezTo>
                  <a:lnTo>
                    <a:pt x="0" y="7870"/>
                  </a:lnTo>
                  <a:cubicBezTo>
                    <a:pt x="0" y="8091"/>
                    <a:pt x="221" y="8248"/>
                    <a:pt x="410" y="8248"/>
                  </a:cubicBezTo>
                  <a:lnTo>
                    <a:pt x="12255" y="8248"/>
                  </a:lnTo>
                  <a:cubicBezTo>
                    <a:pt x="12507" y="8248"/>
                    <a:pt x="12665" y="8059"/>
                    <a:pt x="12665" y="7870"/>
                  </a:cubicBezTo>
                  <a:lnTo>
                    <a:pt x="12665" y="2073"/>
                  </a:lnTo>
                  <a:cubicBezTo>
                    <a:pt x="12697" y="1884"/>
                    <a:pt x="12507" y="1664"/>
                    <a:pt x="12287" y="1664"/>
                  </a:cubicBezTo>
                  <a:lnTo>
                    <a:pt x="5797" y="1664"/>
                  </a:lnTo>
                  <a:lnTo>
                    <a:pt x="5797" y="404"/>
                  </a:lnTo>
                  <a:cubicBezTo>
                    <a:pt x="5797" y="166"/>
                    <a:pt x="5600" y="1"/>
                    <a:pt x="5382" y="1"/>
                  </a:cubicBezTo>
                  <a:cubicBezTo>
                    <a:pt x="5311" y="1"/>
                    <a:pt x="5237" y="18"/>
                    <a:pt x="5167" y="57"/>
                  </a:cubicBezTo>
                  <a:lnTo>
                    <a:pt x="3308" y="1286"/>
                  </a:lnTo>
                  <a:lnTo>
                    <a:pt x="3308" y="404"/>
                  </a:lnTo>
                  <a:cubicBezTo>
                    <a:pt x="3308" y="166"/>
                    <a:pt x="3111" y="1"/>
                    <a:pt x="28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5" name="Google Shape;8435;p79"/>
            <p:cNvSpPr/>
            <p:nvPr/>
          </p:nvSpPr>
          <p:spPr>
            <a:xfrm>
              <a:off x="-59238525" y="3522625"/>
              <a:ext cx="20500" cy="20500"/>
            </a:xfrm>
            <a:custGeom>
              <a:avLst/>
              <a:gdLst/>
              <a:ahLst/>
              <a:cxnLst/>
              <a:rect l="l" t="t" r="r" b="b"/>
              <a:pathLst>
                <a:path w="820" h="820" extrusionOk="0">
                  <a:moveTo>
                    <a:pt x="0" y="1"/>
                  </a:moveTo>
                  <a:lnTo>
                    <a:pt x="0" y="820"/>
                  </a:lnTo>
                  <a:lnTo>
                    <a:pt x="820" y="820"/>
                  </a:lnTo>
                  <a:lnTo>
                    <a:pt x="82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6" name="Google Shape;8436;p79"/>
            <p:cNvSpPr/>
            <p:nvPr/>
          </p:nvSpPr>
          <p:spPr>
            <a:xfrm>
              <a:off x="-59292875" y="3308975"/>
              <a:ext cx="106350" cy="41400"/>
            </a:xfrm>
            <a:custGeom>
              <a:avLst/>
              <a:gdLst/>
              <a:ahLst/>
              <a:cxnLst/>
              <a:rect l="l" t="t" r="r" b="b"/>
              <a:pathLst>
                <a:path w="4254" h="1656" extrusionOk="0">
                  <a:moveTo>
                    <a:pt x="1305" y="1"/>
                  </a:moveTo>
                  <a:cubicBezTo>
                    <a:pt x="904" y="1"/>
                    <a:pt x="497" y="175"/>
                    <a:pt x="158" y="545"/>
                  </a:cubicBezTo>
                  <a:cubicBezTo>
                    <a:pt x="1" y="702"/>
                    <a:pt x="64" y="986"/>
                    <a:pt x="221" y="1143"/>
                  </a:cubicBezTo>
                  <a:cubicBezTo>
                    <a:pt x="311" y="1218"/>
                    <a:pt x="409" y="1258"/>
                    <a:pt x="503" y="1258"/>
                  </a:cubicBezTo>
                  <a:cubicBezTo>
                    <a:pt x="606" y="1258"/>
                    <a:pt x="706" y="1210"/>
                    <a:pt x="788" y="1112"/>
                  </a:cubicBezTo>
                  <a:cubicBezTo>
                    <a:pt x="946" y="938"/>
                    <a:pt x="1127" y="852"/>
                    <a:pt x="1308" y="852"/>
                  </a:cubicBezTo>
                  <a:cubicBezTo>
                    <a:pt x="1489" y="852"/>
                    <a:pt x="1670" y="938"/>
                    <a:pt x="1828" y="1112"/>
                  </a:cubicBezTo>
                  <a:cubicBezTo>
                    <a:pt x="2150" y="1466"/>
                    <a:pt x="2562" y="1655"/>
                    <a:pt x="2977" y="1655"/>
                  </a:cubicBezTo>
                  <a:cubicBezTo>
                    <a:pt x="3374" y="1655"/>
                    <a:pt x="3773" y="1482"/>
                    <a:pt x="4096" y="1112"/>
                  </a:cubicBezTo>
                  <a:cubicBezTo>
                    <a:pt x="4254" y="954"/>
                    <a:pt x="4222" y="671"/>
                    <a:pt x="4065" y="513"/>
                  </a:cubicBezTo>
                  <a:cubicBezTo>
                    <a:pt x="3990" y="438"/>
                    <a:pt x="3886" y="399"/>
                    <a:pt x="3781" y="399"/>
                  </a:cubicBezTo>
                  <a:cubicBezTo>
                    <a:pt x="3665" y="399"/>
                    <a:pt x="3549" y="446"/>
                    <a:pt x="3466" y="545"/>
                  </a:cubicBezTo>
                  <a:cubicBezTo>
                    <a:pt x="3309" y="734"/>
                    <a:pt x="3135" y="828"/>
                    <a:pt x="2962" y="828"/>
                  </a:cubicBezTo>
                  <a:cubicBezTo>
                    <a:pt x="2789" y="828"/>
                    <a:pt x="2616" y="734"/>
                    <a:pt x="2458" y="545"/>
                  </a:cubicBezTo>
                  <a:cubicBezTo>
                    <a:pt x="2136" y="191"/>
                    <a:pt x="1724" y="1"/>
                    <a:pt x="130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7" name="Google Shape;8437;p79"/>
            <p:cNvSpPr/>
            <p:nvPr/>
          </p:nvSpPr>
          <p:spPr>
            <a:xfrm>
              <a:off x="-59214100" y="3371400"/>
              <a:ext cx="62225" cy="68550"/>
            </a:xfrm>
            <a:custGeom>
              <a:avLst/>
              <a:gdLst/>
              <a:ahLst/>
              <a:cxnLst/>
              <a:rect l="l" t="t" r="r" b="b"/>
              <a:pathLst>
                <a:path w="2489" h="2742" extrusionOk="0">
                  <a:moveTo>
                    <a:pt x="410" y="1"/>
                  </a:moveTo>
                  <a:cubicBezTo>
                    <a:pt x="158" y="1"/>
                    <a:pt x="0" y="190"/>
                    <a:pt x="0" y="379"/>
                  </a:cubicBezTo>
                  <a:lnTo>
                    <a:pt x="0" y="2742"/>
                  </a:lnTo>
                  <a:lnTo>
                    <a:pt x="2489" y="2742"/>
                  </a:lnTo>
                  <a:lnTo>
                    <a:pt x="2489" y="379"/>
                  </a:lnTo>
                  <a:cubicBezTo>
                    <a:pt x="2458" y="190"/>
                    <a:pt x="2268" y="1"/>
                    <a:pt x="204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8" name="Google Shape;8438;p79"/>
            <p:cNvSpPr/>
            <p:nvPr/>
          </p:nvSpPr>
          <p:spPr>
            <a:xfrm>
              <a:off x="-59297600" y="3392600"/>
              <a:ext cx="62250" cy="48150"/>
            </a:xfrm>
            <a:custGeom>
              <a:avLst/>
              <a:gdLst/>
              <a:ahLst/>
              <a:cxnLst/>
              <a:rect l="l" t="t" r="r" b="b"/>
              <a:pathLst>
                <a:path w="2490" h="1926" extrusionOk="0">
                  <a:moveTo>
                    <a:pt x="387" y="0"/>
                  </a:moveTo>
                  <a:cubicBezTo>
                    <a:pt x="163" y="0"/>
                    <a:pt x="1" y="177"/>
                    <a:pt x="1" y="382"/>
                  </a:cubicBezTo>
                  <a:lnTo>
                    <a:pt x="1" y="1925"/>
                  </a:lnTo>
                  <a:lnTo>
                    <a:pt x="2489" y="1925"/>
                  </a:lnTo>
                  <a:lnTo>
                    <a:pt x="2489" y="382"/>
                  </a:lnTo>
                  <a:cubicBezTo>
                    <a:pt x="2489" y="161"/>
                    <a:pt x="2300" y="4"/>
                    <a:pt x="2080" y="4"/>
                  </a:cubicBezTo>
                  <a:lnTo>
                    <a:pt x="442" y="4"/>
                  </a:lnTo>
                  <a:cubicBezTo>
                    <a:pt x="423" y="1"/>
                    <a:pt x="405" y="0"/>
                    <a:pt x="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9" name="Google Shape;8439;p79"/>
          <p:cNvGrpSpPr/>
          <p:nvPr/>
        </p:nvGrpSpPr>
        <p:grpSpPr>
          <a:xfrm>
            <a:off x="1295729" y="1381305"/>
            <a:ext cx="367261" cy="364686"/>
            <a:chOff x="-64781025" y="3361050"/>
            <a:chExt cx="317425" cy="315200"/>
          </a:xfrm>
        </p:grpSpPr>
        <p:sp>
          <p:nvSpPr>
            <p:cNvPr id="8440" name="Google Shape;8440;p79"/>
            <p:cNvSpPr/>
            <p:nvPr/>
          </p:nvSpPr>
          <p:spPr>
            <a:xfrm>
              <a:off x="-64764500" y="3388725"/>
              <a:ext cx="272550" cy="272550"/>
            </a:xfrm>
            <a:custGeom>
              <a:avLst/>
              <a:gdLst/>
              <a:ahLst/>
              <a:cxnLst/>
              <a:rect l="l" t="t" r="r" b="b"/>
              <a:pathLst>
                <a:path w="10902" h="10902" extrusionOk="0">
                  <a:moveTo>
                    <a:pt x="6554" y="2647"/>
                  </a:moveTo>
                  <a:cubicBezTo>
                    <a:pt x="6979" y="2647"/>
                    <a:pt x="7404" y="2805"/>
                    <a:pt x="7719" y="3120"/>
                  </a:cubicBezTo>
                  <a:cubicBezTo>
                    <a:pt x="8381" y="3782"/>
                    <a:pt x="8381" y="4821"/>
                    <a:pt x="7751" y="5483"/>
                  </a:cubicBezTo>
                  <a:cubicBezTo>
                    <a:pt x="7436" y="5798"/>
                    <a:pt x="7058" y="5955"/>
                    <a:pt x="6585" y="5955"/>
                  </a:cubicBezTo>
                  <a:cubicBezTo>
                    <a:pt x="6144" y="5955"/>
                    <a:pt x="5703" y="5798"/>
                    <a:pt x="5388" y="5483"/>
                  </a:cubicBezTo>
                  <a:cubicBezTo>
                    <a:pt x="5073" y="5168"/>
                    <a:pt x="4915" y="4758"/>
                    <a:pt x="4915" y="4286"/>
                  </a:cubicBezTo>
                  <a:cubicBezTo>
                    <a:pt x="4915" y="3813"/>
                    <a:pt x="5073" y="3435"/>
                    <a:pt x="5388" y="3120"/>
                  </a:cubicBezTo>
                  <a:cubicBezTo>
                    <a:pt x="5703" y="2805"/>
                    <a:pt x="6128" y="2647"/>
                    <a:pt x="6554" y="2647"/>
                  </a:cubicBezTo>
                  <a:close/>
                  <a:moveTo>
                    <a:pt x="2175" y="6901"/>
                  </a:moveTo>
                  <a:lnTo>
                    <a:pt x="4065" y="8791"/>
                  </a:lnTo>
                  <a:lnTo>
                    <a:pt x="3592" y="9484"/>
                  </a:lnTo>
                  <a:lnTo>
                    <a:pt x="1418" y="7342"/>
                  </a:lnTo>
                  <a:lnTo>
                    <a:pt x="2175" y="6901"/>
                  </a:lnTo>
                  <a:close/>
                  <a:moveTo>
                    <a:pt x="6907" y="1"/>
                  </a:moveTo>
                  <a:cubicBezTo>
                    <a:pt x="6851" y="1"/>
                    <a:pt x="6795" y="11"/>
                    <a:pt x="6743" y="33"/>
                  </a:cubicBezTo>
                  <a:cubicBezTo>
                    <a:pt x="5546" y="663"/>
                    <a:pt x="4474" y="1576"/>
                    <a:pt x="3655" y="2616"/>
                  </a:cubicBezTo>
                  <a:cubicBezTo>
                    <a:pt x="3025" y="3341"/>
                    <a:pt x="2553" y="4223"/>
                    <a:pt x="2175" y="5136"/>
                  </a:cubicBezTo>
                  <a:cubicBezTo>
                    <a:pt x="2048" y="5451"/>
                    <a:pt x="1922" y="5766"/>
                    <a:pt x="1859" y="6050"/>
                  </a:cubicBezTo>
                  <a:lnTo>
                    <a:pt x="505" y="6838"/>
                  </a:lnTo>
                  <a:cubicBezTo>
                    <a:pt x="379" y="6932"/>
                    <a:pt x="316" y="7058"/>
                    <a:pt x="316" y="7184"/>
                  </a:cubicBezTo>
                  <a:cubicBezTo>
                    <a:pt x="316" y="7279"/>
                    <a:pt x="347" y="7405"/>
                    <a:pt x="442" y="7531"/>
                  </a:cubicBezTo>
                  <a:lnTo>
                    <a:pt x="1072" y="8161"/>
                  </a:lnTo>
                  <a:cubicBezTo>
                    <a:pt x="631" y="8696"/>
                    <a:pt x="1" y="9673"/>
                    <a:pt x="1" y="10272"/>
                  </a:cubicBezTo>
                  <a:cubicBezTo>
                    <a:pt x="1" y="10524"/>
                    <a:pt x="64" y="10681"/>
                    <a:pt x="158" y="10744"/>
                  </a:cubicBezTo>
                  <a:cubicBezTo>
                    <a:pt x="221" y="10839"/>
                    <a:pt x="379" y="10902"/>
                    <a:pt x="631" y="10902"/>
                  </a:cubicBezTo>
                  <a:cubicBezTo>
                    <a:pt x="1229" y="10902"/>
                    <a:pt x="2238" y="10240"/>
                    <a:pt x="2742" y="9830"/>
                  </a:cubicBezTo>
                  <a:lnTo>
                    <a:pt x="3372" y="10461"/>
                  </a:lnTo>
                  <a:cubicBezTo>
                    <a:pt x="3466" y="10555"/>
                    <a:pt x="3592" y="10587"/>
                    <a:pt x="3655" y="10587"/>
                  </a:cubicBezTo>
                  <a:lnTo>
                    <a:pt x="3687" y="10587"/>
                  </a:lnTo>
                  <a:cubicBezTo>
                    <a:pt x="3813" y="10587"/>
                    <a:pt x="3939" y="10524"/>
                    <a:pt x="4002" y="10398"/>
                  </a:cubicBezTo>
                  <a:lnTo>
                    <a:pt x="4789" y="9074"/>
                  </a:lnTo>
                  <a:cubicBezTo>
                    <a:pt x="5104" y="8980"/>
                    <a:pt x="5420" y="8854"/>
                    <a:pt x="5735" y="8759"/>
                  </a:cubicBezTo>
                  <a:cubicBezTo>
                    <a:pt x="6648" y="8381"/>
                    <a:pt x="7530" y="7877"/>
                    <a:pt x="8255" y="7279"/>
                  </a:cubicBezTo>
                  <a:cubicBezTo>
                    <a:pt x="9295" y="6459"/>
                    <a:pt x="10208" y="5388"/>
                    <a:pt x="10838" y="4223"/>
                  </a:cubicBezTo>
                  <a:cubicBezTo>
                    <a:pt x="10901" y="4065"/>
                    <a:pt x="10870" y="3876"/>
                    <a:pt x="10744" y="3750"/>
                  </a:cubicBezTo>
                  <a:lnTo>
                    <a:pt x="7215" y="127"/>
                  </a:lnTo>
                  <a:cubicBezTo>
                    <a:pt x="7131" y="43"/>
                    <a:pt x="7019" y="1"/>
                    <a:pt x="690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1" name="Google Shape;8441;p79"/>
            <p:cNvSpPr/>
            <p:nvPr/>
          </p:nvSpPr>
          <p:spPr>
            <a:xfrm>
              <a:off x="-64568375" y="3361050"/>
              <a:ext cx="104775" cy="105675"/>
            </a:xfrm>
            <a:custGeom>
              <a:avLst/>
              <a:gdLst/>
              <a:ahLst/>
              <a:cxnLst/>
              <a:rect l="l" t="t" r="r" b="b"/>
              <a:pathLst>
                <a:path w="4191" h="4227" extrusionOk="0">
                  <a:moveTo>
                    <a:pt x="2941" y="1"/>
                  </a:moveTo>
                  <a:cubicBezTo>
                    <a:pt x="2906" y="1"/>
                    <a:pt x="2871" y="2"/>
                    <a:pt x="2836" y="5"/>
                  </a:cubicBezTo>
                  <a:cubicBezTo>
                    <a:pt x="1828" y="100"/>
                    <a:pt x="883" y="320"/>
                    <a:pt x="0" y="667"/>
                  </a:cubicBezTo>
                  <a:lnTo>
                    <a:pt x="3529" y="4227"/>
                  </a:lnTo>
                  <a:cubicBezTo>
                    <a:pt x="3876" y="3313"/>
                    <a:pt x="4128" y="2368"/>
                    <a:pt x="4191" y="1392"/>
                  </a:cubicBezTo>
                  <a:cubicBezTo>
                    <a:pt x="4191" y="982"/>
                    <a:pt x="4033" y="635"/>
                    <a:pt x="3812" y="352"/>
                  </a:cubicBezTo>
                  <a:cubicBezTo>
                    <a:pt x="3558" y="125"/>
                    <a:pt x="3252" y="1"/>
                    <a:pt x="29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2" name="Google Shape;8442;p79"/>
            <p:cNvSpPr/>
            <p:nvPr/>
          </p:nvSpPr>
          <p:spPr>
            <a:xfrm>
              <a:off x="-64645575" y="3596675"/>
              <a:ext cx="85100" cy="79575"/>
            </a:xfrm>
            <a:custGeom>
              <a:avLst/>
              <a:gdLst/>
              <a:ahLst/>
              <a:cxnLst/>
              <a:rect l="l" t="t" r="r" b="b"/>
              <a:pathLst>
                <a:path w="3404" h="3183" extrusionOk="0">
                  <a:moveTo>
                    <a:pt x="3403" y="0"/>
                  </a:moveTo>
                  <a:lnTo>
                    <a:pt x="3403" y="0"/>
                  </a:lnTo>
                  <a:cubicBezTo>
                    <a:pt x="2710" y="473"/>
                    <a:pt x="2017" y="819"/>
                    <a:pt x="1261" y="1134"/>
                  </a:cubicBezTo>
                  <a:cubicBezTo>
                    <a:pt x="1041" y="1292"/>
                    <a:pt x="726" y="1386"/>
                    <a:pt x="442" y="1449"/>
                  </a:cubicBezTo>
                  <a:cubicBezTo>
                    <a:pt x="347" y="1859"/>
                    <a:pt x="253" y="2237"/>
                    <a:pt x="95" y="2584"/>
                  </a:cubicBezTo>
                  <a:cubicBezTo>
                    <a:pt x="1" y="2741"/>
                    <a:pt x="32" y="2930"/>
                    <a:pt x="158" y="3056"/>
                  </a:cubicBezTo>
                  <a:cubicBezTo>
                    <a:pt x="253" y="3151"/>
                    <a:pt x="347" y="3182"/>
                    <a:pt x="442" y="3182"/>
                  </a:cubicBezTo>
                  <a:cubicBezTo>
                    <a:pt x="505" y="3182"/>
                    <a:pt x="568" y="3182"/>
                    <a:pt x="600" y="3151"/>
                  </a:cubicBezTo>
                  <a:cubicBezTo>
                    <a:pt x="1135" y="2867"/>
                    <a:pt x="1671" y="2521"/>
                    <a:pt x="2080" y="2080"/>
                  </a:cubicBezTo>
                  <a:cubicBezTo>
                    <a:pt x="2679" y="1481"/>
                    <a:pt x="3151" y="756"/>
                    <a:pt x="34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3" name="Google Shape;8443;p79"/>
            <p:cNvSpPr/>
            <p:nvPr/>
          </p:nvSpPr>
          <p:spPr>
            <a:xfrm>
              <a:off x="-64781025" y="3456475"/>
              <a:ext cx="80350" cy="85075"/>
            </a:xfrm>
            <a:custGeom>
              <a:avLst/>
              <a:gdLst/>
              <a:ahLst/>
              <a:cxnLst/>
              <a:rect l="l" t="t" r="r" b="b"/>
              <a:pathLst>
                <a:path w="3214" h="3403" extrusionOk="0">
                  <a:moveTo>
                    <a:pt x="3214" y="0"/>
                  </a:moveTo>
                  <a:cubicBezTo>
                    <a:pt x="2426" y="252"/>
                    <a:pt x="1733" y="725"/>
                    <a:pt x="1134" y="1324"/>
                  </a:cubicBezTo>
                  <a:cubicBezTo>
                    <a:pt x="693" y="1733"/>
                    <a:pt x="347" y="2269"/>
                    <a:pt x="63" y="2804"/>
                  </a:cubicBezTo>
                  <a:cubicBezTo>
                    <a:pt x="0" y="2962"/>
                    <a:pt x="32" y="3151"/>
                    <a:pt x="158" y="3277"/>
                  </a:cubicBezTo>
                  <a:cubicBezTo>
                    <a:pt x="221" y="3371"/>
                    <a:pt x="347" y="3403"/>
                    <a:pt x="410" y="3403"/>
                  </a:cubicBezTo>
                  <a:cubicBezTo>
                    <a:pt x="504" y="3403"/>
                    <a:pt x="536" y="3403"/>
                    <a:pt x="630" y="3371"/>
                  </a:cubicBezTo>
                  <a:cubicBezTo>
                    <a:pt x="977" y="3214"/>
                    <a:pt x="1355" y="3088"/>
                    <a:pt x="1764" y="2993"/>
                  </a:cubicBezTo>
                  <a:cubicBezTo>
                    <a:pt x="1827" y="2678"/>
                    <a:pt x="1953" y="2426"/>
                    <a:pt x="2079" y="2143"/>
                  </a:cubicBezTo>
                  <a:cubicBezTo>
                    <a:pt x="2394" y="1387"/>
                    <a:pt x="2741" y="694"/>
                    <a:pt x="321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44" name="Google Shape;8444;p79"/>
          <p:cNvSpPr/>
          <p:nvPr/>
        </p:nvSpPr>
        <p:spPr>
          <a:xfrm>
            <a:off x="1295604" y="1823911"/>
            <a:ext cx="367261" cy="365438"/>
          </a:xfrm>
          <a:custGeom>
            <a:avLst/>
            <a:gdLst/>
            <a:ahLst/>
            <a:cxnLst/>
            <a:rect l="l" t="t" r="r" b="b"/>
            <a:pathLst>
              <a:path w="12697" h="12634" extrusionOk="0">
                <a:moveTo>
                  <a:pt x="11437" y="819"/>
                </a:moveTo>
                <a:cubicBezTo>
                  <a:pt x="11657" y="819"/>
                  <a:pt x="11815" y="1040"/>
                  <a:pt x="11815" y="1260"/>
                </a:cubicBezTo>
                <a:cubicBezTo>
                  <a:pt x="11815" y="1512"/>
                  <a:pt x="11657" y="1670"/>
                  <a:pt x="11437" y="1670"/>
                </a:cubicBezTo>
                <a:lnTo>
                  <a:pt x="1229" y="1670"/>
                </a:lnTo>
                <a:cubicBezTo>
                  <a:pt x="1009" y="1670"/>
                  <a:pt x="788" y="1449"/>
                  <a:pt x="788" y="1260"/>
                </a:cubicBezTo>
                <a:cubicBezTo>
                  <a:pt x="788" y="1071"/>
                  <a:pt x="1009" y="819"/>
                  <a:pt x="1229" y="819"/>
                </a:cubicBezTo>
                <a:close/>
                <a:moveTo>
                  <a:pt x="8790" y="3277"/>
                </a:moveTo>
                <a:cubicBezTo>
                  <a:pt x="9042" y="3277"/>
                  <a:pt x="9200" y="3466"/>
                  <a:pt x="9200" y="3655"/>
                </a:cubicBezTo>
                <a:lnTo>
                  <a:pt x="9200" y="5356"/>
                </a:lnTo>
                <a:lnTo>
                  <a:pt x="9232" y="5356"/>
                </a:lnTo>
                <a:cubicBezTo>
                  <a:pt x="9232" y="5608"/>
                  <a:pt x="9042" y="5765"/>
                  <a:pt x="8822" y="5765"/>
                </a:cubicBezTo>
                <a:cubicBezTo>
                  <a:pt x="8633" y="5765"/>
                  <a:pt x="8412" y="5545"/>
                  <a:pt x="8412" y="5356"/>
                </a:cubicBezTo>
                <a:lnTo>
                  <a:pt x="8412" y="4694"/>
                </a:lnTo>
                <a:lnTo>
                  <a:pt x="6617" y="6459"/>
                </a:lnTo>
                <a:cubicBezTo>
                  <a:pt x="6538" y="6537"/>
                  <a:pt x="6435" y="6577"/>
                  <a:pt x="6333" y="6577"/>
                </a:cubicBezTo>
                <a:cubicBezTo>
                  <a:pt x="6231" y="6577"/>
                  <a:pt x="6128" y="6537"/>
                  <a:pt x="6050" y="6459"/>
                </a:cubicBezTo>
                <a:lnTo>
                  <a:pt x="5482" y="5923"/>
                </a:lnTo>
                <a:lnTo>
                  <a:pt x="4096" y="7278"/>
                </a:lnTo>
                <a:cubicBezTo>
                  <a:pt x="4033" y="7356"/>
                  <a:pt x="3931" y="7396"/>
                  <a:pt x="3824" y="7396"/>
                </a:cubicBezTo>
                <a:cubicBezTo>
                  <a:pt x="3718" y="7396"/>
                  <a:pt x="3608" y="7356"/>
                  <a:pt x="3529" y="7278"/>
                </a:cubicBezTo>
                <a:cubicBezTo>
                  <a:pt x="3372" y="7120"/>
                  <a:pt x="3372" y="6868"/>
                  <a:pt x="3529" y="6711"/>
                </a:cubicBezTo>
                <a:lnTo>
                  <a:pt x="5167" y="5041"/>
                </a:lnTo>
                <a:cubicBezTo>
                  <a:pt x="5246" y="4962"/>
                  <a:pt x="5356" y="4923"/>
                  <a:pt x="5467" y="4923"/>
                </a:cubicBezTo>
                <a:cubicBezTo>
                  <a:pt x="5577" y="4923"/>
                  <a:pt x="5687" y="4962"/>
                  <a:pt x="5766" y="5041"/>
                </a:cubicBezTo>
                <a:lnTo>
                  <a:pt x="6302" y="5608"/>
                </a:lnTo>
                <a:lnTo>
                  <a:pt x="7814" y="4096"/>
                </a:lnTo>
                <a:lnTo>
                  <a:pt x="7152" y="4096"/>
                </a:lnTo>
                <a:cubicBezTo>
                  <a:pt x="6900" y="4096"/>
                  <a:pt x="6743" y="3907"/>
                  <a:pt x="6743" y="3655"/>
                </a:cubicBezTo>
                <a:cubicBezTo>
                  <a:pt x="6743" y="3434"/>
                  <a:pt x="6932" y="3277"/>
                  <a:pt x="7152" y="3277"/>
                </a:cubicBezTo>
                <a:close/>
                <a:moveTo>
                  <a:pt x="6302" y="11058"/>
                </a:moveTo>
                <a:cubicBezTo>
                  <a:pt x="6554" y="11058"/>
                  <a:pt x="6743" y="11279"/>
                  <a:pt x="6743" y="11468"/>
                </a:cubicBezTo>
                <a:cubicBezTo>
                  <a:pt x="6743" y="11657"/>
                  <a:pt x="6554" y="11846"/>
                  <a:pt x="6302" y="11846"/>
                </a:cubicBezTo>
                <a:cubicBezTo>
                  <a:pt x="6081" y="11846"/>
                  <a:pt x="5924" y="11657"/>
                  <a:pt x="5924" y="11468"/>
                </a:cubicBezTo>
                <a:cubicBezTo>
                  <a:pt x="5924" y="11279"/>
                  <a:pt x="6113" y="11058"/>
                  <a:pt x="6302" y="11058"/>
                </a:cubicBezTo>
                <a:close/>
                <a:moveTo>
                  <a:pt x="1229" y="0"/>
                </a:moveTo>
                <a:cubicBezTo>
                  <a:pt x="568" y="0"/>
                  <a:pt x="1" y="536"/>
                  <a:pt x="1" y="1229"/>
                </a:cubicBezTo>
                <a:cubicBezTo>
                  <a:pt x="1" y="1764"/>
                  <a:pt x="379" y="2205"/>
                  <a:pt x="851" y="2394"/>
                </a:cubicBezTo>
                <a:lnTo>
                  <a:pt x="851" y="8254"/>
                </a:lnTo>
                <a:lnTo>
                  <a:pt x="442" y="8254"/>
                </a:lnTo>
                <a:cubicBezTo>
                  <a:pt x="221" y="8254"/>
                  <a:pt x="64" y="8475"/>
                  <a:pt x="64" y="8664"/>
                </a:cubicBezTo>
                <a:cubicBezTo>
                  <a:pt x="64" y="8916"/>
                  <a:pt x="253" y="9042"/>
                  <a:pt x="442" y="9042"/>
                </a:cubicBezTo>
                <a:lnTo>
                  <a:pt x="5955" y="9042"/>
                </a:lnTo>
                <a:lnTo>
                  <a:pt x="5955" y="10239"/>
                </a:lnTo>
                <a:cubicBezTo>
                  <a:pt x="5482" y="10397"/>
                  <a:pt x="5136" y="10869"/>
                  <a:pt x="5136" y="11405"/>
                </a:cubicBezTo>
                <a:cubicBezTo>
                  <a:pt x="5136" y="12098"/>
                  <a:pt x="5671" y="12633"/>
                  <a:pt x="6365" y="12633"/>
                </a:cubicBezTo>
                <a:cubicBezTo>
                  <a:pt x="7026" y="12633"/>
                  <a:pt x="7625" y="12098"/>
                  <a:pt x="7625" y="11405"/>
                </a:cubicBezTo>
                <a:cubicBezTo>
                  <a:pt x="7625" y="10869"/>
                  <a:pt x="7247" y="10428"/>
                  <a:pt x="6774" y="10239"/>
                </a:cubicBezTo>
                <a:lnTo>
                  <a:pt x="6774" y="9042"/>
                </a:lnTo>
                <a:lnTo>
                  <a:pt x="12288" y="9042"/>
                </a:lnTo>
                <a:cubicBezTo>
                  <a:pt x="12540" y="9042"/>
                  <a:pt x="12697" y="8853"/>
                  <a:pt x="12697" y="8664"/>
                </a:cubicBezTo>
                <a:cubicBezTo>
                  <a:pt x="12666" y="8443"/>
                  <a:pt x="12508" y="8254"/>
                  <a:pt x="12256" y="8254"/>
                </a:cubicBezTo>
                <a:lnTo>
                  <a:pt x="11815" y="8254"/>
                </a:lnTo>
                <a:lnTo>
                  <a:pt x="11815" y="2394"/>
                </a:lnTo>
                <a:cubicBezTo>
                  <a:pt x="12288" y="2237"/>
                  <a:pt x="12666" y="1764"/>
                  <a:pt x="12666" y="1229"/>
                </a:cubicBezTo>
                <a:cubicBezTo>
                  <a:pt x="12666" y="567"/>
                  <a:pt x="12098" y="0"/>
                  <a:pt x="114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5" name="Google Shape;8445;p79"/>
          <p:cNvSpPr/>
          <p:nvPr/>
        </p:nvSpPr>
        <p:spPr>
          <a:xfrm>
            <a:off x="1322938" y="2251913"/>
            <a:ext cx="312592" cy="367261"/>
          </a:xfrm>
          <a:custGeom>
            <a:avLst/>
            <a:gdLst/>
            <a:ahLst/>
            <a:cxnLst/>
            <a:rect l="l" t="t" r="r" b="b"/>
            <a:pathLst>
              <a:path w="10807" h="12697" extrusionOk="0">
                <a:moveTo>
                  <a:pt x="6617" y="9924"/>
                </a:moveTo>
                <a:lnTo>
                  <a:pt x="6617" y="10775"/>
                </a:lnTo>
                <a:lnTo>
                  <a:pt x="4159" y="10775"/>
                </a:lnTo>
                <a:lnTo>
                  <a:pt x="4159" y="9924"/>
                </a:lnTo>
                <a:close/>
                <a:moveTo>
                  <a:pt x="4159" y="0"/>
                </a:moveTo>
                <a:cubicBezTo>
                  <a:pt x="3561" y="0"/>
                  <a:pt x="2994" y="315"/>
                  <a:pt x="2742" y="851"/>
                </a:cubicBezTo>
                <a:lnTo>
                  <a:pt x="2490" y="851"/>
                </a:lnTo>
                <a:cubicBezTo>
                  <a:pt x="1797" y="851"/>
                  <a:pt x="1166" y="1324"/>
                  <a:pt x="914" y="1954"/>
                </a:cubicBezTo>
                <a:cubicBezTo>
                  <a:pt x="1324" y="1985"/>
                  <a:pt x="1702" y="2143"/>
                  <a:pt x="1986" y="2426"/>
                </a:cubicBezTo>
                <a:cubicBezTo>
                  <a:pt x="2143" y="2584"/>
                  <a:pt x="2143" y="2836"/>
                  <a:pt x="1986" y="2993"/>
                </a:cubicBezTo>
                <a:cubicBezTo>
                  <a:pt x="1907" y="3072"/>
                  <a:pt x="1797" y="3111"/>
                  <a:pt x="1686" y="3111"/>
                </a:cubicBezTo>
                <a:cubicBezTo>
                  <a:pt x="1576" y="3111"/>
                  <a:pt x="1466" y="3072"/>
                  <a:pt x="1387" y="2993"/>
                </a:cubicBezTo>
                <a:cubicBezTo>
                  <a:pt x="1198" y="2804"/>
                  <a:pt x="946" y="2773"/>
                  <a:pt x="725" y="2773"/>
                </a:cubicBezTo>
                <a:cubicBezTo>
                  <a:pt x="284" y="3088"/>
                  <a:pt x="1" y="3560"/>
                  <a:pt x="1" y="4159"/>
                </a:cubicBezTo>
                <a:cubicBezTo>
                  <a:pt x="1" y="4411"/>
                  <a:pt x="95" y="4726"/>
                  <a:pt x="253" y="4978"/>
                </a:cubicBezTo>
                <a:cubicBezTo>
                  <a:pt x="95" y="5199"/>
                  <a:pt x="1" y="5514"/>
                  <a:pt x="1" y="5797"/>
                </a:cubicBezTo>
                <a:cubicBezTo>
                  <a:pt x="1" y="6144"/>
                  <a:pt x="127" y="6459"/>
                  <a:pt x="316" y="6742"/>
                </a:cubicBezTo>
                <a:cubicBezTo>
                  <a:pt x="599" y="6522"/>
                  <a:pt x="1009" y="6364"/>
                  <a:pt x="1387" y="6364"/>
                </a:cubicBezTo>
                <a:cubicBezTo>
                  <a:pt x="1639" y="6364"/>
                  <a:pt x="1797" y="6553"/>
                  <a:pt x="1797" y="6742"/>
                </a:cubicBezTo>
                <a:cubicBezTo>
                  <a:pt x="1797" y="6994"/>
                  <a:pt x="1576" y="7152"/>
                  <a:pt x="1387" y="7152"/>
                </a:cubicBezTo>
                <a:cubicBezTo>
                  <a:pt x="1198" y="7152"/>
                  <a:pt x="1009" y="7215"/>
                  <a:pt x="851" y="7341"/>
                </a:cubicBezTo>
                <a:lnTo>
                  <a:pt x="851" y="7404"/>
                </a:lnTo>
                <a:cubicBezTo>
                  <a:pt x="851" y="8318"/>
                  <a:pt x="1576" y="9074"/>
                  <a:pt x="2490" y="9074"/>
                </a:cubicBezTo>
                <a:lnTo>
                  <a:pt x="2742" y="9074"/>
                </a:lnTo>
                <a:cubicBezTo>
                  <a:pt x="2899" y="9357"/>
                  <a:pt x="3088" y="9546"/>
                  <a:pt x="3309" y="9704"/>
                </a:cubicBezTo>
                <a:lnTo>
                  <a:pt x="3309" y="10617"/>
                </a:lnTo>
                <a:cubicBezTo>
                  <a:pt x="3309" y="11752"/>
                  <a:pt x="4254" y="12697"/>
                  <a:pt x="5420" y="12697"/>
                </a:cubicBezTo>
                <a:cubicBezTo>
                  <a:pt x="6554" y="12697"/>
                  <a:pt x="7499" y="11752"/>
                  <a:pt x="7499" y="10617"/>
                </a:cubicBezTo>
                <a:lnTo>
                  <a:pt x="7499" y="9704"/>
                </a:lnTo>
                <a:cubicBezTo>
                  <a:pt x="7719" y="9546"/>
                  <a:pt x="7971" y="9357"/>
                  <a:pt x="8097" y="9074"/>
                </a:cubicBezTo>
                <a:lnTo>
                  <a:pt x="8318" y="9074"/>
                </a:lnTo>
                <a:cubicBezTo>
                  <a:pt x="9232" y="9074"/>
                  <a:pt x="9988" y="8318"/>
                  <a:pt x="9988" y="7404"/>
                </a:cubicBezTo>
                <a:lnTo>
                  <a:pt x="9988" y="7341"/>
                </a:lnTo>
                <a:cubicBezTo>
                  <a:pt x="9830" y="7215"/>
                  <a:pt x="9610" y="7152"/>
                  <a:pt x="9421" y="7152"/>
                </a:cubicBezTo>
                <a:cubicBezTo>
                  <a:pt x="9200" y="7152"/>
                  <a:pt x="9043" y="6931"/>
                  <a:pt x="9043" y="6742"/>
                </a:cubicBezTo>
                <a:cubicBezTo>
                  <a:pt x="9043" y="6522"/>
                  <a:pt x="9232" y="6364"/>
                  <a:pt x="9421" y="6364"/>
                </a:cubicBezTo>
                <a:cubicBezTo>
                  <a:pt x="9830" y="6364"/>
                  <a:pt x="10208" y="6522"/>
                  <a:pt x="10492" y="6742"/>
                </a:cubicBezTo>
                <a:cubicBezTo>
                  <a:pt x="10681" y="6459"/>
                  <a:pt x="10807" y="6144"/>
                  <a:pt x="10807" y="5797"/>
                </a:cubicBezTo>
                <a:cubicBezTo>
                  <a:pt x="10807" y="5514"/>
                  <a:pt x="10712" y="5199"/>
                  <a:pt x="10555" y="4978"/>
                </a:cubicBezTo>
                <a:cubicBezTo>
                  <a:pt x="10681" y="4726"/>
                  <a:pt x="10775" y="4411"/>
                  <a:pt x="10775" y="4159"/>
                </a:cubicBezTo>
                <a:cubicBezTo>
                  <a:pt x="10775" y="3592"/>
                  <a:pt x="10492" y="3088"/>
                  <a:pt x="10051" y="2773"/>
                </a:cubicBezTo>
                <a:cubicBezTo>
                  <a:pt x="10015" y="2768"/>
                  <a:pt x="9978" y="2765"/>
                  <a:pt x="9939" y="2765"/>
                </a:cubicBezTo>
                <a:cubicBezTo>
                  <a:pt x="9742" y="2765"/>
                  <a:pt x="9521" y="2835"/>
                  <a:pt x="9389" y="2993"/>
                </a:cubicBezTo>
                <a:cubicBezTo>
                  <a:pt x="9310" y="3072"/>
                  <a:pt x="9200" y="3111"/>
                  <a:pt x="9090" y="3111"/>
                </a:cubicBezTo>
                <a:cubicBezTo>
                  <a:pt x="8980" y="3111"/>
                  <a:pt x="8869" y="3072"/>
                  <a:pt x="8791" y="2993"/>
                </a:cubicBezTo>
                <a:cubicBezTo>
                  <a:pt x="8633" y="2836"/>
                  <a:pt x="8633" y="2584"/>
                  <a:pt x="8791" y="2426"/>
                </a:cubicBezTo>
                <a:cubicBezTo>
                  <a:pt x="9074" y="2143"/>
                  <a:pt x="9452" y="1954"/>
                  <a:pt x="9862" y="1954"/>
                </a:cubicBezTo>
                <a:cubicBezTo>
                  <a:pt x="9610" y="1324"/>
                  <a:pt x="9043" y="851"/>
                  <a:pt x="8287" y="851"/>
                </a:cubicBezTo>
                <a:lnTo>
                  <a:pt x="8034" y="851"/>
                </a:lnTo>
                <a:cubicBezTo>
                  <a:pt x="7782" y="315"/>
                  <a:pt x="7215" y="0"/>
                  <a:pt x="6617" y="0"/>
                </a:cubicBezTo>
                <a:cubicBezTo>
                  <a:pt x="6302" y="0"/>
                  <a:pt x="6050" y="95"/>
                  <a:pt x="5798" y="252"/>
                </a:cubicBezTo>
                <a:lnTo>
                  <a:pt x="5798" y="4190"/>
                </a:lnTo>
                <a:cubicBezTo>
                  <a:pt x="6743" y="4379"/>
                  <a:pt x="7467" y="5199"/>
                  <a:pt x="7467" y="6207"/>
                </a:cubicBezTo>
                <a:cubicBezTo>
                  <a:pt x="7467" y="6427"/>
                  <a:pt x="7247" y="6585"/>
                  <a:pt x="7058" y="6585"/>
                </a:cubicBezTo>
                <a:cubicBezTo>
                  <a:pt x="6869" y="6585"/>
                  <a:pt x="6617" y="6396"/>
                  <a:pt x="6617" y="6207"/>
                </a:cubicBezTo>
                <a:cubicBezTo>
                  <a:pt x="6617" y="5640"/>
                  <a:pt x="6270" y="5199"/>
                  <a:pt x="5798" y="5010"/>
                </a:cubicBezTo>
                <a:lnTo>
                  <a:pt x="5798" y="9074"/>
                </a:lnTo>
                <a:lnTo>
                  <a:pt x="4979" y="9074"/>
                </a:lnTo>
                <a:lnTo>
                  <a:pt x="4979" y="5010"/>
                </a:lnTo>
                <a:cubicBezTo>
                  <a:pt x="4506" y="5167"/>
                  <a:pt x="4159" y="5640"/>
                  <a:pt x="4159" y="6207"/>
                </a:cubicBezTo>
                <a:cubicBezTo>
                  <a:pt x="4159" y="6427"/>
                  <a:pt x="3939" y="6585"/>
                  <a:pt x="3718" y="6585"/>
                </a:cubicBezTo>
                <a:cubicBezTo>
                  <a:pt x="3466" y="6585"/>
                  <a:pt x="3309" y="6396"/>
                  <a:pt x="3309" y="6207"/>
                </a:cubicBezTo>
                <a:cubicBezTo>
                  <a:pt x="3309" y="5199"/>
                  <a:pt x="4033" y="4348"/>
                  <a:pt x="4979" y="4190"/>
                </a:cubicBezTo>
                <a:lnTo>
                  <a:pt x="4979" y="252"/>
                </a:lnTo>
                <a:cubicBezTo>
                  <a:pt x="4726" y="95"/>
                  <a:pt x="4474" y="0"/>
                  <a:pt x="41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6" name="Google Shape;8446;p79"/>
          <p:cNvSpPr/>
          <p:nvPr/>
        </p:nvSpPr>
        <p:spPr>
          <a:xfrm>
            <a:off x="3508223" y="1420554"/>
            <a:ext cx="366335" cy="286155"/>
          </a:xfrm>
          <a:custGeom>
            <a:avLst/>
            <a:gdLst/>
            <a:ahLst/>
            <a:cxnLst/>
            <a:rect l="l" t="t" r="r" b="b"/>
            <a:pathLst>
              <a:path w="12665" h="9893" extrusionOk="0">
                <a:moveTo>
                  <a:pt x="8538" y="2458"/>
                </a:moveTo>
                <a:cubicBezTo>
                  <a:pt x="8758" y="2458"/>
                  <a:pt x="8916" y="2678"/>
                  <a:pt x="8916" y="2899"/>
                </a:cubicBezTo>
                <a:lnTo>
                  <a:pt x="8916" y="4569"/>
                </a:lnTo>
                <a:cubicBezTo>
                  <a:pt x="8916" y="4789"/>
                  <a:pt x="8727" y="4978"/>
                  <a:pt x="8538" y="4978"/>
                </a:cubicBezTo>
                <a:cubicBezTo>
                  <a:pt x="8349" y="4978"/>
                  <a:pt x="8128" y="4789"/>
                  <a:pt x="8128" y="4569"/>
                </a:cubicBezTo>
                <a:lnTo>
                  <a:pt x="8128" y="3875"/>
                </a:lnTo>
                <a:lnTo>
                  <a:pt x="6364" y="5671"/>
                </a:lnTo>
                <a:cubicBezTo>
                  <a:pt x="6285" y="5750"/>
                  <a:pt x="6175" y="5789"/>
                  <a:pt x="6065" y="5789"/>
                </a:cubicBezTo>
                <a:cubicBezTo>
                  <a:pt x="5954" y="5789"/>
                  <a:pt x="5844" y="5750"/>
                  <a:pt x="5765" y="5671"/>
                </a:cubicBezTo>
                <a:lnTo>
                  <a:pt x="5230" y="5104"/>
                </a:lnTo>
                <a:lnTo>
                  <a:pt x="3844" y="6490"/>
                </a:lnTo>
                <a:cubicBezTo>
                  <a:pt x="3765" y="6569"/>
                  <a:pt x="3655" y="6608"/>
                  <a:pt x="3544" y="6608"/>
                </a:cubicBezTo>
                <a:cubicBezTo>
                  <a:pt x="3434" y="6608"/>
                  <a:pt x="3324" y="6569"/>
                  <a:pt x="3245" y="6490"/>
                </a:cubicBezTo>
                <a:cubicBezTo>
                  <a:pt x="3087" y="6333"/>
                  <a:pt x="3087" y="6049"/>
                  <a:pt x="3245" y="5892"/>
                </a:cubicBezTo>
                <a:lnTo>
                  <a:pt x="4915" y="4254"/>
                </a:lnTo>
                <a:cubicBezTo>
                  <a:pt x="4994" y="4175"/>
                  <a:pt x="5104" y="4135"/>
                  <a:pt x="5214" y="4135"/>
                </a:cubicBezTo>
                <a:cubicBezTo>
                  <a:pt x="5324" y="4135"/>
                  <a:pt x="5435" y="4175"/>
                  <a:pt x="5513" y="4254"/>
                </a:cubicBezTo>
                <a:lnTo>
                  <a:pt x="6049" y="4789"/>
                </a:lnTo>
                <a:lnTo>
                  <a:pt x="7561" y="3308"/>
                </a:lnTo>
                <a:lnTo>
                  <a:pt x="6868" y="3308"/>
                </a:lnTo>
                <a:cubicBezTo>
                  <a:pt x="6648" y="3308"/>
                  <a:pt x="6490" y="3088"/>
                  <a:pt x="6490" y="2899"/>
                </a:cubicBezTo>
                <a:cubicBezTo>
                  <a:pt x="6490" y="2678"/>
                  <a:pt x="6679" y="2458"/>
                  <a:pt x="6868" y="2458"/>
                </a:cubicBezTo>
                <a:close/>
                <a:moveTo>
                  <a:pt x="11814" y="8255"/>
                </a:moveTo>
                <a:cubicBezTo>
                  <a:pt x="11814" y="8538"/>
                  <a:pt x="11877" y="9105"/>
                  <a:pt x="11405" y="9105"/>
                </a:cubicBezTo>
                <a:lnTo>
                  <a:pt x="1197" y="9105"/>
                </a:lnTo>
                <a:cubicBezTo>
                  <a:pt x="977" y="9105"/>
                  <a:pt x="788" y="8885"/>
                  <a:pt x="788" y="8664"/>
                </a:cubicBezTo>
                <a:lnTo>
                  <a:pt x="788" y="8255"/>
                </a:lnTo>
                <a:close/>
                <a:moveTo>
                  <a:pt x="2048" y="0"/>
                </a:moveTo>
                <a:cubicBezTo>
                  <a:pt x="1355" y="0"/>
                  <a:pt x="819" y="536"/>
                  <a:pt x="819" y="1229"/>
                </a:cubicBezTo>
                <a:lnTo>
                  <a:pt x="819" y="7435"/>
                </a:lnTo>
                <a:lnTo>
                  <a:pt x="410" y="7435"/>
                </a:lnTo>
                <a:cubicBezTo>
                  <a:pt x="189" y="7435"/>
                  <a:pt x="0" y="7625"/>
                  <a:pt x="0" y="7845"/>
                </a:cubicBezTo>
                <a:lnTo>
                  <a:pt x="0" y="8664"/>
                </a:lnTo>
                <a:cubicBezTo>
                  <a:pt x="0" y="9326"/>
                  <a:pt x="536" y="9893"/>
                  <a:pt x="1260" y="9893"/>
                </a:cubicBezTo>
                <a:lnTo>
                  <a:pt x="11436" y="9893"/>
                </a:lnTo>
                <a:cubicBezTo>
                  <a:pt x="12129" y="9893"/>
                  <a:pt x="12665" y="9326"/>
                  <a:pt x="12665" y="8664"/>
                </a:cubicBezTo>
                <a:lnTo>
                  <a:pt x="12665" y="7845"/>
                </a:lnTo>
                <a:cubicBezTo>
                  <a:pt x="12634" y="7593"/>
                  <a:pt x="12444" y="7435"/>
                  <a:pt x="12224" y="7435"/>
                </a:cubicBezTo>
                <a:lnTo>
                  <a:pt x="11814" y="7435"/>
                </a:lnTo>
                <a:lnTo>
                  <a:pt x="11814" y="1229"/>
                </a:lnTo>
                <a:cubicBezTo>
                  <a:pt x="11814" y="536"/>
                  <a:pt x="11247" y="0"/>
                  <a:pt x="1058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47" name="Google Shape;8447;p79"/>
          <p:cNvGrpSpPr/>
          <p:nvPr/>
        </p:nvGrpSpPr>
        <p:grpSpPr>
          <a:xfrm>
            <a:off x="3500129" y="1822744"/>
            <a:ext cx="382765" cy="367810"/>
            <a:chOff x="-62890750" y="3747425"/>
            <a:chExt cx="330825" cy="317900"/>
          </a:xfrm>
        </p:grpSpPr>
        <p:sp>
          <p:nvSpPr>
            <p:cNvPr id="8448" name="Google Shape;8448;p79"/>
            <p:cNvSpPr/>
            <p:nvPr/>
          </p:nvSpPr>
          <p:spPr>
            <a:xfrm>
              <a:off x="-62890750" y="3747425"/>
              <a:ext cx="313500" cy="195825"/>
            </a:xfrm>
            <a:custGeom>
              <a:avLst/>
              <a:gdLst/>
              <a:ahLst/>
              <a:cxnLst/>
              <a:rect l="l" t="t" r="r" b="b"/>
              <a:pathLst>
                <a:path w="12540" h="7833" extrusionOk="0">
                  <a:moveTo>
                    <a:pt x="6591" y="0"/>
                  </a:moveTo>
                  <a:cubicBezTo>
                    <a:pt x="4966" y="0"/>
                    <a:pt x="3342" y="616"/>
                    <a:pt x="2112" y="1846"/>
                  </a:cubicBezTo>
                  <a:cubicBezTo>
                    <a:pt x="663" y="3296"/>
                    <a:pt x="1" y="5438"/>
                    <a:pt x="379" y="7454"/>
                  </a:cubicBezTo>
                  <a:cubicBezTo>
                    <a:pt x="442" y="7675"/>
                    <a:pt x="568" y="7832"/>
                    <a:pt x="789" y="7832"/>
                  </a:cubicBezTo>
                  <a:lnTo>
                    <a:pt x="852" y="7832"/>
                  </a:lnTo>
                  <a:cubicBezTo>
                    <a:pt x="1104" y="7801"/>
                    <a:pt x="1198" y="7549"/>
                    <a:pt x="1167" y="7360"/>
                  </a:cubicBezTo>
                  <a:cubicBezTo>
                    <a:pt x="852" y="5596"/>
                    <a:pt x="1419" y="3737"/>
                    <a:pt x="2710" y="2477"/>
                  </a:cubicBezTo>
                  <a:cubicBezTo>
                    <a:pt x="3719" y="1437"/>
                    <a:pt x="5136" y="870"/>
                    <a:pt x="6617" y="870"/>
                  </a:cubicBezTo>
                  <a:cubicBezTo>
                    <a:pt x="7940" y="870"/>
                    <a:pt x="9200" y="1342"/>
                    <a:pt x="10177" y="2193"/>
                  </a:cubicBezTo>
                  <a:lnTo>
                    <a:pt x="9610" y="2792"/>
                  </a:lnTo>
                  <a:cubicBezTo>
                    <a:pt x="9484" y="2918"/>
                    <a:pt x="9452" y="3075"/>
                    <a:pt x="9484" y="3170"/>
                  </a:cubicBezTo>
                  <a:cubicBezTo>
                    <a:pt x="9515" y="3327"/>
                    <a:pt x="9641" y="3422"/>
                    <a:pt x="9799" y="3453"/>
                  </a:cubicBezTo>
                  <a:lnTo>
                    <a:pt x="12036" y="3926"/>
                  </a:lnTo>
                  <a:lnTo>
                    <a:pt x="12130" y="3926"/>
                  </a:lnTo>
                  <a:cubicBezTo>
                    <a:pt x="12225" y="3926"/>
                    <a:pt x="12319" y="3894"/>
                    <a:pt x="12382" y="3800"/>
                  </a:cubicBezTo>
                  <a:cubicBezTo>
                    <a:pt x="12508" y="3674"/>
                    <a:pt x="12540" y="3579"/>
                    <a:pt x="12508" y="3422"/>
                  </a:cubicBezTo>
                  <a:lnTo>
                    <a:pt x="12036" y="1153"/>
                  </a:lnTo>
                  <a:cubicBezTo>
                    <a:pt x="12004" y="1027"/>
                    <a:pt x="11878" y="901"/>
                    <a:pt x="11752" y="838"/>
                  </a:cubicBezTo>
                  <a:cubicBezTo>
                    <a:pt x="11715" y="831"/>
                    <a:pt x="11678" y="827"/>
                    <a:pt x="11642" y="827"/>
                  </a:cubicBezTo>
                  <a:cubicBezTo>
                    <a:pt x="11526" y="827"/>
                    <a:pt x="11422" y="868"/>
                    <a:pt x="11374" y="964"/>
                  </a:cubicBezTo>
                  <a:lnTo>
                    <a:pt x="10776" y="1563"/>
                  </a:lnTo>
                  <a:cubicBezTo>
                    <a:pt x="9583" y="521"/>
                    <a:pt x="8087" y="0"/>
                    <a:pt x="659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9" name="Google Shape;8449;p79"/>
            <p:cNvSpPr/>
            <p:nvPr/>
          </p:nvSpPr>
          <p:spPr>
            <a:xfrm>
              <a:off x="-62874975" y="3869075"/>
              <a:ext cx="315050" cy="196250"/>
            </a:xfrm>
            <a:custGeom>
              <a:avLst/>
              <a:gdLst/>
              <a:ahLst/>
              <a:cxnLst/>
              <a:rect l="l" t="t" r="r" b="b"/>
              <a:pathLst>
                <a:path w="12602" h="7850" extrusionOk="0">
                  <a:moveTo>
                    <a:pt x="11779" y="0"/>
                  </a:moveTo>
                  <a:cubicBezTo>
                    <a:pt x="11759" y="0"/>
                    <a:pt x="11739" y="2"/>
                    <a:pt x="11720" y="5"/>
                  </a:cubicBezTo>
                  <a:cubicBezTo>
                    <a:pt x="11499" y="36"/>
                    <a:pt x="11373" y="288"/>
                    <a:pt x="11405" y="477"/>
                  </a:cubicBezTo>
                  <a:cubicBezTo>
                    <a:pt x="11720" y="2242"/>
                    <a:pt x="11184" y="4101"/>
                    <a:pt x="9861" y="5361"/>
                  </a:cubicBezTo>
                  <a:cubicBezTo>
                    <a:pt x="8853" y="6400"/>
                    <a:pt x="7435" y="6967"/>
                    <a:pt x="5986" y="6967"/>
                  </a:cubicBezTo>
                  <a:cubicBezTo>
                    <a:pt x="4631" y="6967"/>
                    <a:pt x="3371" y="6495"/>
                    <a:pt x="2394" y="5644"/>
                  </a:cubicBezTo>
                  <a:lnTo>
                    <a:pt x="2993" y="5046"/>
                  </a:lnTo>
                  <a:cubicBezTo>
                    <a:pt x="3088" y="4920"/>
                    <a:pt x="3151" y="4762"/>
                    <a:pt x="3088" y="4668"/>
                  </a:cubicBezTo>
                  <a:cubicBezTo>
                    <a:pt x="3056" y="4510"/>
                    <a:pt x="2962" y="4416"/>
                    <a:pt x="2772" y="4384"/>
                  </a:cubicBezTo>
                  <a:lnTo>
                    <a:pt x="536" y="3912"/>
                  </a:lnTo>
                  <a:cubicBezTo>
                    <a:pt x="498" y="3904"/>
                    <a:pt x="465" y="3900"/>
                    <a:pt x="433" y="3900"/>
                  </a:cubicBezTo>
                  <a:cubicBezTo>
                    <a:pt x="332" y="3900"/>
                    <a:pt x="254" y="3941"/>
                    <a:pt x="158" y="4038"/>
                  </a:cubicBezTo>
                  <a:cubicBezTo>
                    <a:pt x="32" y="4132"/>
                    <a:pt x="0" y="4258"/>
                    <a:pt x="32" y="4416"/>
                  </a:cubicBezTo>
                  <a:lnTo>
                    <a:pt x="504" y="6652"/>
                  </a:lnTo>
                  <a:cubicBezTo>
                    <a:pt x="536" y="6810"/>
                    <a:pt x="662" y="6936"/>
                    <a:pt x="788" y="6967"/>
                  </a:cubicBezTo>
                  <a:lnTo>
                    <a:pt x="882" y="6967"/>
                  </a:lnTo>
                  <a:cubicBezTo>
                    <a:pt x="1008" y="6967"/>
                    <a:pt x="1103" y="6936"/>
                    <a:pt x="1166" y="6873"/>
                  </a:cubicBezTo>
                  <a:lnTo>
                    <a:pt x="1764" y="6274"/>
                  </a:lnTo>
                  <a:cubicBezTo>
                    <a:pt x="2930" y="7346"/>
                    <a:pt x="4442" y="7850"/>
                    <a:pt x="5923" y="7850"/>
                  </a:cubicBezTo>
                  <a:cubicBezTo>
                    <a:pt x="7561" y="7850"/>
                    <a:pt x="9168" y="7220"/>
                    <a:pt x="10428" y="5991"/>
                  </a:cubicBezTo>
                  <a:cubicBezTo>
                    <a:pt x="11909" y="4510"/>
                    <a:pt x="12602" y="2368"/>
                    <a:pt x="12192" y="320"/>
                  </a:cubicBezTo>
                  <a:cubicBezTo>
                    <a:pt x="12164" y="122"/>
                    <a:pt x="11958" y="0"/>
                    <a:pt x="1177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0" name="Google Shape;8450;p79"/>
            <p:cNvSpPr/>
            <p:nvPr/>
          </p:nvSpPr>
          <p:spPr>
            <a:xfrm>
              <a:off x="-62751325" y="3834525"/>
              <a:ext cx="15775" cy="26800"/>
            </a:xfrm>
            <a:custGeom>
              <a:avLst/>
              <a:gdLst/>
              <a:ahLst/>
              <a:cxnLst/>
              <a:rect l="l" t="t" r="r" b="b"/>
              <a:pathLst>
                <a:path w="631" h="1072" extrusionOk="0">
                  <a:moveTo>
                    <a:pt x="630" y="1"/>
                  </a:moveTo>
                  <a:cubicBezTo>
                    <a:pt x="410" y="221"/>
                    <a:pt x="158" y="599"/>
                    <a:pt x="0" y="1072"/>
                  </a:cubicBezTo>
                  <a:lnTo>
                    <a:pt x="630" y="1072"/>
                  </a:lnTo>
                  <a:lnTo>
                    <a:pt x="63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1" name="Google Shape;8451;p79"/>
            <p:cNvSpPr/>
            <p:nvPr/>
          </p:nvSpPr>
          <p:spPr>
            <a:xfrm>
              <a:off x="-62715100" y="3950300"/>
              <a:ext cx="15775" cy="26025"/>
            </a:xfrm>
            <a:custGeom>
              <a:avLst/>
              <a:gdLst/>
              <a:ahLst/>
              <a:cxnLst/>
              <a:rect l="l" t="t" r="r" b="b"/>
              <a:pathLst>
                <a:path w="631" h="1041" extrusionOk="0">
                  <a:moveTo>
                    <a:pt x="1" y="1"/>
                  </a:moveTo>
                  <a:lnTo>
                    <a:pt x="1" y="1041"/>
                  </a:lnTo>
                  <a:cubicBezTo>
                    <a:pt x="253" y="852"/>
                    <a:pt x="473" y="473"/>
                    <a:pt x="6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2" name="Google Shape;8452;p79"/>
            <p:cNvSpPr/>
            <p:nvPr/>
          </p:nvSpPr>
          <p:spPr>
            <a:xfrm>
              <a:off x="-62751325" y="3950300"/>
              <a:ext cx="15775" cy="26025"/>
            </a:xfrm>
            <a:custGeom>
              <a:avLst/>
              <a:gdLst/>
              <a:ahLst/>
              <a:cxnLst/>
              <a:rect l="l" t="t" r="r" b="b"/>
              <a:pathLst>
                <a:path w="631" h="1041" extrusionOk="0">
                  <a:moveTo>
                    <a:pt x="0" y="1"/>
                  </a:moveTo>
                  <a:cubicBezTo>
                    <a:pt x="158" y="473"/>
                    <a:pt x="410" y="852"/>
                    <a:pt x="630" y="1041"/>
                  </a:cubicBezTo>
                  <a:lnTo>
                    <a:pt x="63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3" name="Google Shape;8453;p79"/>
            <p:cNvSpPr/>
            <p:nvPr/>
          </p:nvSpPr>
          <p:spPr>
            <a:xfrm>
              <a:off x="-62822225" y="3881000"/>
              <a:ext cx="44125" cy="48075"/>
            </a:xfrm>
            <a:custGeom>
              <a:avLst/>
              <a:gdLst/>
              <a:ahLst/>
              <a:cxnLst/>
              <a:rect l="l" t="t" r="r" b="b"/>
              <a:pathLst>
                <a:path w="1765" h="1923" extrusionOk="0">
                  <a:moveTo>
                    <a:pt x="127" y="0"/>
                  </a:moveTo>
                  <a:cubicBezTo>
                    <a:pt x="32" y="316"/>
                    <a:pt x="1" y="631"/>
                    <a:pt x="1" y="977"/>
                  </a:cubicBezTo>
                  <a:cubicBezTo>
                    <a:pt x="1" y="1324"/>
                    <a:pt x="32" y="1670"/>
                    <a:pt x="127" y="1922"/>
                  </a:cubicBezTo>
                  <a:lnTo>
                    <a:pt x="1765" y="1922"/>
                  </a:lnTo>
                  <a:cubicBezTo>
                    <a:pt x="1734" y="1607"/>
                    <a:pt x="1702" y="1292"/>
                    <a:pt x="1702" y="977"/>
                  </a:cubicBezTo>
                  <a:cubicBezTo>
                    <a:pt x="1702" y="662"/>
                    <a:pt x="1734" y="316"/>
                    <a:pt x="17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4" name="Google Shape;8454;p79"/>
            <p:cNvSpPr/>
            <p:nvPr/>
          </p:nvSpPr>
          <p:spPr>
            <a:xfrm>
              <a:off x="-62715100" y="3833750"/>
              <a:ext cx="15775" cy="26800"/>
            </a:xfrm>
            <a:custGeom>
              <a:avLst/>
              <a:gdLst/>
              <a:ahLst/>
              <a:cxnLst/>
              <a:rect l="l" t="t" r="r" b="b"/>
              <a:pathLst>
                <a:path w="631" h="1072" extrusionOk="0">
                  <a:moveTo>
                    <a:pt x="1" y="0"/>
                  </a:moveTo>
                  <a:lnTo>
                    <a:pt x="1" y="1071"/>
                  </a:lnTo>
                  <a:lnTo>
                    <a:pt x="631" y="1071"/>
                  </a:lnTo>
                  <a:cubicBezTo>
                    <a:pt x="505" y="599"/>
                    <a:pt x="253" y="189"/>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5" name="Google Shape;8455;p79"/>
            <p:cNvSpPr/>
            <p:nvPr/>
          </p:nvSpPr>
          <p:spPr>
            <a:xfrm>
              <a:off x="-62758425" y="3881000"/>
              <a:ext cx="22875" cy="48075"/>
            </a:xfrm>
            <a:custGeom>
              <a:avLst/>
              <a:gdLst/>
              <a:ahLst/>
              <a:cxnLst/>
              <a:rect l="l" t="t" r="r" b="b"/>
              <a:pathLst>
                <a:path w="915" h="1923" extrusionOk="0">
                  <a:moveTo>
                    <a:pt x="95" y="0"/>
                  </a:moveTo>
                  <a:cubicBezTo>
                    <a:pt x="64" y="316"/>
                    <a:pt x="1" y="631"/>
                    <a:pt x="1" y="977"/>
                  </a:cubicBezTo>
                  <a:cubicBezTo>
                    <a:pt x="1" y="1324"/>
                    <a:pt x="64" y="1670"/>
                    <a:pt x="95" y="1922"/>
                  </a:cubicBezTo>
                  <a:lnTo>
                    <a:pt x="914" y="1922"/>
                  </a:lnTo>
                  <a:lnTo>
                    <a:pt x="91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6" name="Google Shape;8456;p79"/>
            <p:cNvSpPr/>
            <p:nvPr/>
          </p:nvSpPr>
          <p:spPr>
            <a:xfrm>
              <a:off x="-62715100" y="3809325"/>
              <a:ext cx="74850" cy="51225"/>
            </a:xfrm>
            <a:custGeom>
              <a:avLst/>
              <a:gdLst/>
              <a:ahLst/>
              <a:cxnLst/>
              <a:rect l="l" t="t" r="r" b="b"/>
              <a:pathLst>
                <a:path w="2994" h="2049" extrusionOk="0">
                  <a:moveTo>
                    <a:pt x="1" y="1"/>
                  </a:moveTo>
                  <a:lnTo>
                    <a:pt x="1" y="32"/>
                  </a:lnTo>
                  <a:cubicBezTo>
                    <a:pt x="631" y="253"/>
                    <a:pt x="1198" y="1009"/>
                    <a:pt x="1481" y="2048"/>
                  </a:cubicBezTo>
                  <a:lnTo>
                    <a:pt x="2994" y="2048"/>
                  </a:lnTo>
                  <a:cubicBezTo>
                    <a:pt x="2426" y="946"/>
                    <a:pt x="1324" y="158"/>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7" name="Google Shape;8457;p79"/>
            <p:cNvSpPr/>
            <p:nvPr/>
          </p:nvSpPr>
          <p:spPr>
            <a:xfrm>
              <a:off x="-62715875" y="3950300"/>
              <a:ext cx="75625" cy="51225"/>
            </a:xfrm>
            <a:custGeom>
              <a:avLst/>
              <a:gdLst/>
              <a:ahLst/>
              <a:cxnLst/>
              <a:rect l="l" t="t" r="r" b="b"/>
              <a:pathLst>
                <a:path w="3025" h="2049" extrusionOk="0">
                  <a:moveTo>
                    <a:pt x="1512" y="1"/>
                  </a:moveTo>
                  <a:cubicBezTo>
                    <a:pt x="1229" y="1009"/>
                    <a:pt x="662" y="1765"/>
                    <a:pt x="0" y="1986"/>
                  </a:cubicBezTo>
                  <a:lnTo>
                    <a:pt x="0" y="2049"/>
                  </a:lnTo>
                  <a:lnTo>
                    <a:pt x="32" y="2049"/>
                  </a:lnTo>
                  <a:cubicBezTo>
                    <a:pt x="1355" y="1891"/>
                    <a:pt x="2457" y="1104"/>
                    <a:pt x="30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8" name="Google Shape;8458;p79"/>
            <p:cNvSpPr/>
            <p:nvPr/>
          </p:nvSpPr>
          <p:spPr>
            <a:xfrm>
              <a:off x="-62811200" y="3949525"/>
              <a:ext cx="75650" cy="52000"/>
            </a:xfrm>
            <a:custGeom>
              <a:avLst/>
              <a:gdLst/>
              <a:ahLst/>
              <a:cxnLst/>
              <a:rect l="l" t="t" r="r" b="b"/>
              <a:pathLst>
                <a:path w="3026" h="2080" extrusionOk="0">
                  <a:moveTo>
                    <a:pt x="1" y="0"/>
                  </a:moveTo>
                  <a:cubicBezTo>
                    <a:pt x="600" y="1166"/>
                    <a:pt x="1702" y="1954"/>
                    <a:pt x="3025" y="2080"/>
                  </a:cubicBezTo>
                  <a:lnTo>
                    <a:pt x="3025" y="2017"/>
                  </a:lnTo>
                  <a:cubicBezTo>
                    <a:pt x="2364" y="1796"/>
                    <a:pt x="1860" y="1040"/>
                    <a:pt x="154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9" name="Google Shape;8459;p79"/>
            <p:cNvSpPr/>
            <p:nvPr/>
          </p:nvSpPr>
          <p:spPr>
            <a:xfrm>
              <a:off x="-62673350" y="3881000"/>
              <a:ext cx="44125" cy="48075"/>
            </a:xfrm>
            <a:custGeom>
              <a:avLst/>
              <a:gdLst/>
              <a:ahLst/>
              <a:cxnLst/>
              <a:rect l="l" t="t" r="r" b="b"/>
              <a:pathLst>
                <a:path w="1765" h="1923" extrusionOk="0">
                  <a:moveTo>
                    <a:pt x="0" y="0"/>
                  </a:moveTo>
                  <a:cubicBezTo>
                    <a:pt x="32" y="316"/>
                    <a:pt x="63" y="631"/>
                    <a:pt x="63" y="977"/>
                  </a:cubicBezTo>
                  <a:cubicBezTo>
                    <a:pt x="63" y="1324"/>
                    <a:pt x="32" y="1670"/>
                    <a:pt x="0" y="1922"/>
                  </a:cubicBezTo>
                  <a:lnTo>
                    <a:pt x="1639" y="1922"/>
                  </a:lnTo>
                  <a:cubicBezTo>
                    <a:pt x="1733" y="1670"/>
                    <a:pt x="1765" y="1292"/>
                    <a:pt x="1765" y="977"/>
                  </a:cubicBezTo>
                  <a:cubicBezTo>
                    <a:pt x="1765" y="662"/>
                    <a:pt x="1733" y="316"/>
                    <a:pt x="163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0" name="Google Shape;8460;p79"/>
            <p:cNvSpPr/>
            <p:nvPr/>
          </p:nvSpPr>
          <p:spPr>
            <a:xfrm>
              <a:off x="-62810400" y="3810125"/>
              <a:ext cx="75625" cy="51200"/>
            </a:xfrm>
            <a:custGeom>
              <a:avLst/>
              <a:gdLst/>
              <a:ahLst/>
              <a:cxnLst/>
              <a:rect l="l" t="t" r="r" b="b"/>
              <a:pathLst>
                <a:path w="3025" h="2048" extrusionOk="0">
                  <a:moveTo>
                    <a:pt x="2993" y="0"/>
                  </a:moveTo>
                  <a:cubicBezTo>
                    <a:pt x="1702" y="158"/>
                    <a:pt x="599" y="945"/>
                    <a:pt x="0" y="2048"/>
                  </a:cubicBezTo>
                  <a:lnTo>
                    <a:pt x="1544" y="2048"/>
                  </a:lnTo>
                  <a:cubicBezTo>
                    <a:pt x="1828" y="1008"/>
                    <a:pt x="2363" y="284"/>
                    <a:pt x="3025" y="32"/>
                  </a:cubicBezTo>
                  <a:lnTo>
                    <a:pt x="30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1" name="Google Shape;8461;p79"/>
            <p:cNvSpPr/>
            <p:nvPr/>
          </p:nvSpPr>
          <p:spPr>
            <a:xfrm>
              <a:off x="-62715100" y="3881000"/>
              <a:ext cx="22850" cy="48075"/>
            </a:xfrm>
            <a:custGeom>
              <a:avLst/>
              <a:gdLst/>
              <a:ahLst/>
              <a:cxnLst/>
              <a:rect l="l" t="t" r="r" b="b"/>
              <a:pathLst>
                <a:path w="914" h="1923" extrusionOk="0">
                  <a:moveTo>
                    <a:pt x="1" y="0"/>
                  </a:moveTo>
                  <a:lnTo>
                    <a:pt x="1" y="1922"/>
                  </a:lnTo>
                  <a:lnTo>
                    <a:pt x="851" y="1922"/>
                  </a:lnTo>
                  <a:cubicBezTo>
                    <a:pt x="883" y="1607"/>
                    <a:pt x="914" y="1292"/>
                    <a:pt x="914" y="977"/>
                  </a:cubicBezTo>
                  <a:cubicBezTo>
                    <a:pt x="914" y="662"/>
                    <a:pt x="883" y="316"/>
                    <a:pt x="8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2" name="Google Shape;8462;p79"/>
          <p:cNvGrpSpPr/>
          <p:nvPr/>
        </p:nvGrpSpPr>
        <p:grpSpPr>
          <a:xfrm>
            <a:off x="3507881" y="2252381"/>
            <a:ext cx="367261" cy="366364"/>
            <a:chOff x="-62884425" y="4111775"/>
            <a:chExt cx="317425" cy="316650"/>
          </a:xfrm>
        </p:grpSpPr>
        <p:sp>
          <p:nvSpPr>
            <p:cNvPr id="8463" name="Google Shape;8463;p79"/>
            <p:cNvSpPr/>
            <p:nvPr/>
          </p:nvSpPr>
          <p:spPr>
            <a:xfrm>
              <a:off x="-62884425" y="4325225"/>
              <a:ext cx="317425" cy="103200"/>
            </a:xfrm>
            <a:custGeom>
              <a:avLst/>
              <a:gdLst/>
              <a:ahLst/>
              <a:cxnLst/>
              <a:rect l="l" t="t" r="r" b="b"/>
              <a:pathLst>
                <a:path w="12697" h="4128" extrusionOk="0">
                  <a:moveTo>
                    <a:pt x="0" y="0"/>
                  </a:moveTo>
                  <a:lnTo>
                    <a:pt x="0" y="378"/>
                  </a:lnTo>
                  <a:cubicBezTo>
                    <a:pt x="0" y="1071"/>
                    <a:pt x="567" y="1638"/>
                    <a:pt x="1260" y="1638"/>
                  </a:cubicBezTo>
                  <a:lnTo>
                    <a:pt x="4001" y="1638"/>
                  </a:lnTo>
                  <a:lnTo>
                    <a:pt x="3434" y="3308"/>
                  </a:lnTo>
                  <a:lnTo>
                    <a:pt x="2930" y="3308"/>
                  </a:lnTo>
                  <a:cubicBezTo>
                    <a:pt x="2678" y="3308"/>
                    <a:pt x="2520" y="3497"/>
                    <a:pt x="2520" y="3749"/>
                  </a:cubicBezTo>
                  <a:cubicBezTo>
                    <a:pt x="2520" y="3970"/>
                    <a:pt x="2741" y="4127"/>
                    <a:pt x="2930" y="4127"/>
                  </a:cubicBezTo>
                  <a:lnTo>
                    <a:pt x="9830" y="4127"/>
                  </a:lnTo>
                  <a:cubicBezTo>
                    <a:pt x="10050" y="4127"/>
                    <a:pt x="10239" y="3938"/>
                    <a:pt x="10239" y="3749"/>
                  </a:cubicBezTo>
                  <a:cubicBezTo>
                    <a:pt x="10239" y="3497"/>
                    <a:pt x="10050" y="3308"/>
                    <a:pt x="9830" y="3308"/>
                  </a:cubicBezTo>
                  <a:lnTo>
                    <a:pt x="9294" y="3308"/>
                  </a:lnTo>
                  <a:lnTo>
                    <a:pt x="8758" y="1638"/>
                  </a:lnTo>
                  <a:lnTo>
                    <a:pt x="11468" y="1638"/>
                  </a:lnTo>
                  <a:cubicBezTo>
                    <a:pt x="12129" y="1638"/>
                    <a:pt x="12697" y="1103"/>
                    <a:pt x="12697" y="378"/>
                  </a:cubicBezTo>
                  <a:lnTo>
                    <a:pt x="1269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4" name="Google Shape;8464;p79"/>
            <p:cNvSpPr/>
            <p:nvPr/>
          </p:nvSpPr>
          <p:spPr>
            <a:xfrm>
              <a:off x="-62884425" y="4111775"/>
              <a:ext cx="317425" cy="193000"/>
            </a:xfrm>
            <a:custGeom>
              <a:avLst/>
              <a:gdLst/>
              <a:ahLst/>
              <a:cxnLst/>
              <a:rect l="l" t="t" r="r" b="b"/>
              <a:pathLst>
                <a:path w="12697" h="7720" extrusionOk="0">
                  <a:moveTo>
                    <a:pt x="6301" y="946"/>
                  </a:moveTo>
                  <a:cubicBezTo>
                    <a:pt x="6522" y="946"/>
                    <a:pt x="6742" y="1135"/>
                    <a:pt x="6742" y="1324"/>
                  </a:cubicBezTo>
                  <a:lnTo>
                    <a:pt x="6742" y="1607"/>
                  </a:lnTo>
                  <a:cubicBezTo>
                    <a:pt x="7215" y="1765"/>
                    <a:pt x="7593" y="2237"/>
                    <a:pt x="7593" y="2773"/>
                  </a:cubicBezTo>
                  <a:cubicBezTo>
                    <a:pt x="7593" y="3025"/>
                    <a:pt x="7372" y="3182"/>
                    <a:pt x="7183" y="3182"/>
                  </a:cubicBezTo>
                  <a:cubicBezTo>
                    <a:pt x="6994" y="3182"/>
                    <a:pt x="6805" y="2993"/>
                    <a:pt x="6805" y="2773"/>
                  </a:cubicBezTo>
                  <a:cubicBezTo>
                    <a:pt x="6805" y="2552"/>
                    <a:pt x="6585" y="2363"/>
                    <a:pt x="6364" y="2363"/>
                  </a:cubicBezTo>
                  <a:cubicBezTo>
                    <a:pt x="6112" y="2363"/>
                    <a:pt x="5954" y="2552"/>
                    <a:pt x="5954" y="2773"/>
                  </a:cubicBezTo>
                  <a:cubicBezTo>
                    <a:pt x="5954" y="3025"/>
                    <a:pt x="6269" y="3245"/>
                    <a:pt x="6585" y="3497"/>
                  </a:cubicBezTo>
                  <a:cubicBezTo>
                    <a:pt x="7026" y="3812"/>
                    <a:pt x="7561" y="4191"/>
                    <a:pt x="7561" y="4884"/>
                  </a:cubicBezTo>
                  <a:cubicBezTo>
                    <a:pt x="7561" y="5419"/>
                    <a:pt x="7215" y="5860"/>
                    <a:pt x="6742" y="6049"/>
                  </a:cubicBezTo>
                  <a:lnTo>
                    <a:pt x="6742" y="6333"/>
                  </a:lnTo>
                  <a:cubicBezTo>
                    <a:pt x="6742" y="6553"/>
                    <a:pt x="6553" y="6774"/>
                    <a:pt x="6301" y="6774"/>
                  </a:cubicBezTo>
                  <a:cubicBezTo>
                    <a:pt x="6080" y="6774"/>
                    <a:pt x="5923" y="6553"/>
                    <a:pt x="5923" y="6333"/>
                  </a:cubicBezTo>
                  <a:lnTo>
                    <a:pt x="5923" y="6049"/>
                  </a:lnTo>
                  <a:cubicBezTo>
                    <a:pt x="5450" y="5892"/>
                    <a:pt x="5104" y="5419"/>
                    <a:pt x="5104" y="4884"/>
                  </a:cubicBezTo>
                  <a:cubicBezTo>
                    <a:pt x="5104" y="4632"/>
                    <a:pt x="5293" y="4443"/>
                    <a:pt x="5482" y="4443"/>
                  </a:cubicBezTo>
                  <a:cubicBezTo>
                    <a:pt x="5734" y="4443"/>
                    <a:pt x="5923" y="4632"/>
                    <a:pt x="5923" y="4884"/>
                  </a:cubicBezTo>
                  <a:cubicBezTo>
                    <a:pt x="5923" y="5104"/>
                    <a:pt x="6112" y="5262"/>
                    <a:pt x="6301" y="5262"/>
                  </a:cubicBezTo>
                  <a:cubicBezTo>
                    <a:pt x="6522" y="5262"/>
                    <a:pt x="6742" y="5073"/>
                    <a:pt x="6742" y="4884"/>
                  </a:cubicBezTo>
                  <a:cubicBezTo>
                    <a:pt x="6742" y="4632"/>
                    <a:pt x="6427" y="4411"/>
                    <a:pt x="6080" y="4159"/>
                  </a:cubicBezTo>
                  <a:cubicBezTo>
                    <a:pt x="5639" y="3844"/>
                    <a:pt x="5104" y="3466"/>
                    <a:pt x="5104" y="2773"/>
                  </a:cubicBezTo>
                  <a:cubicBezTo>
                    <a:pt x="5104" y="2237"/>
                    <a:pt x="5450" y="1796"/>
                    <a:pt x="5923" y="1607"/>
                  </a:cubicBezTo>
                  <a:lnTo>
                    <a:pt x="5923" y="1324"/>
                  </a:lnTo>
                  <a:cubicBezTo>
                    <a:pt x="5923" y="1103"/>
                    <a:pt x="6112" y="946"/>
                    <a:pt x="6301" y="946"/>
                  </a:cubicBezTo>
                  <a:close/>
                  <a:moveTo>
                    <a:pt x="1260" y="0"/>
                  </a:moveTo>
                  <a:cubicBezTo>
                    <a:pt x="599" y="0"/>
                    <a:pt x="0" y="536"/>
                    <a:pt x="0" y="1261"/>
                  </a:cubicBezTo>
                  <a:lnTo>
                    <a:pt x="0" y="7719"/>
                  </a:lnTo>
                  <a:lnTo>
                    <a:pt x="12697" y="7719"/>
                  </a:lnTo>
                  <a:lnTo>
                    <a:pt x="12697" y="1261"/>
                  </a:lnTo>
                  <a:cubicBezTo>
                    <a:pt x="12697" y="536"/>
                    <a:pt x="12129" y="0"/>
                    <a:pt x="1146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5" name="Google Shape;8465;p79"/>
          <p:cNvGrpSpPr/>
          <p:nvPr/>
        </p:nvGrpSpPr>
        <p:grpSpPr>
          <a:xfrm>
            <a:off x="2180515" y="2748450"/>
            <a:ext cx="365438" cy="360001"/>
            <a:chOff x="-60991775" y="3376900"/>
            <a:chExt cx="315850" cy="311150"/>
          </a:xfrm>
        </p:grpSpPr>
        <p:sp>
          <p:nvSpPr>
            <p:cNvPr id="8466" name="Google Shape;8466;p79"/>
            <p:cNvSpPr/>
            <p:nvPr/>
          </p:nvSpPr>
          <p:spPr>
            <a:xfrm>
              <a:off x="-60991000" y="3376900"/>
              <a:ext cx="315075" cy="311150"/>
            </a:xfrm>
            <a:custGeom>
              <a:avLst/>
              <a:gdLst/>
              <a:ahLst/>
              <a:cxnLst/>
              <a:rect l="l" t="t" r="r" b="b"/>
              <a:pathLst>
                <a:path w="12603" h="12446" extrusionOk="0">
                  <a:moveTo>
                    <a:pt x="11136" y="1"/>
                  </a:moveTo>
                  <a:cubicBezTo>
                    <a:pt x="11054" y="1"/>
                    <a:pt x="10975" y="1"/>
                    <a:pt x="10902" y="1"/>
                  </a:cubicBezTo>
                  <a:cubicBezTo>
                    <a:pt x="10429" y="1"/>
                    <a:pt x="10051" y="159"/>
                    <a:pt x="9736" y="474"/>
                  </a:cubicBezTo>
                  <a:lnTo>
                    <a:pt x="3561" y="6649"/>
                  </a:lnTo>
                  <a:lnTo>
                    <a:pt x="2301" y="6428"/>
                  </a:lnTo>
                  <a:cubicBezTo>
                    <a:pt x="2278" y="6423"/>
                    <a:pt x="2253" y="6420"/>
                    <a:pt x="2229" y="6420"/>
                  </a:cubicBezTo>
                  <a:cubicBezTo>
                    <a:pt x="2119" y="6420"/>
                    <a:pt x="2000" y="6471"/>
                    <a:pt x="1923" y="6523"/>
                  </a:cubicBezTo>
                  <a:lnTo>
                    <a:pt x="158" y="8319"/>
                  </a:lnTo>
                  <a:cubicBezTo>
                    <a:pt x="32" y="8382"/>
                    <a:pt x="1" y="8539"/>
                    <a:pt x="32" y="8697"/>
                  </a:cubicBezTo>
                  <a:cubicBezTo>
                    <a:pt x="95" y="8823"/>
                    <a:pt x="190" y="8949"/>
                    <a:pt x="347" y="8980"/>
                  </a:cubicBezTo>
                  <a:lnTo>
                    <a:pt x="2994" y="9484"/>
                  </a:lnTo>
                  <a:lnTo>
                    <a:pt x="3498" y="12131"/>
                  </a:lnTo>
                  <a:cubicBezTo>
                    <a:pt x="3561" y="12288"/>
                    <a:pt x="3624" y="12414"/>
                    <a:pt x="3782" y="12446"/>
                  </a:cubicBezTo>
                  <a:lnTo>
                    <a:pt x="3908" y="12446"/>
                  </a:lnTo>
                  <a:cubicBezTo>
                    <a:pt x="4034" y="12446"/>
                    <a:pt x="4128" y="12414"/>
                    <a:pt x="4254" y="12414"/>
                  </a:cubicBezTo>
                  <a:lnTo>
                    <a:pt x="6018" y="10619"/>
                  </a:lnTo>
                  <a:cubicBezTo>
                    <a:pt x="6144" y="10556"/>
                    <a:pt x="6176" y="10398"/>
                    <a:pt x="6144" y="10272"/>
                  </a:cubicBezTo>
                  <a:lnTo>
                    <a:pt x="5924" y="9012"/>
                  </a:lnTo>
                  <a:lnTo>
                    <a:pt x="12099" y="2837"/>
                  </a:lnTo>
                  <a:cubicBezTo>
                    <a:pt x="12414" y="2522"/>
                    <a:pt x="12571" y="2081"/>
                    <a:pt x="12571" y="1671"/>
                  </a:cubicBezTo>
                  <a:cubicBezTo>
                    <a:pt x="12571" y="1199"/>
                    <a:pt x="12603" y="600"/>
                    <a:pt x="12288" y="285"/>
                  </a:cubicBezTo>
                  <a:cubicBezTo>
                    <a:pt x="12025" y="22"/>
                    <a:pt x="11544" y="1"/>
                    <a:pt x="111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7" name="Google Shape;8467;p79"/>
            <p:cNvSpPr/>
            <p:nvPr/>
          </p:nvSpPr>
          <p:spPr>
            <a:xfrm>
              <a:off x="-60991775" y="3404275"/>
              <a:ext cx="174875" cy="89250"/>
            </a:xfrm>
            <a:custGeom>
              <a:avLst/>
              <a:gdLst/>
              <a:ahLst/>
              <a:cxnLst/>
              <a:rect l="l" t="t" r="r" b="b"/>
              <a:pathLst>
                <a:path w="6995" h="3570" extrusionOk="0">
                  <a:moveTo>
                    <a:pt x="1632" y="1"/>
                  </a:moveTo>
                  <a:cubicBezTo>
                    <a:pt x="1523" y="1"/>
                    <a:pt x="1407" y="57"/>
                    <a:pt x="1355" y="135"/>
                  </a:cubicBezTo>
                  <a:lnTo>
                    <a:pt x="158" y="1301"/>
                  </a:lnTo>
                  <a:cubicBezTo>
                    <a:pt x="95" y="1395"/>
                    <a:pt x="0" y="1553"/>
                    <a:pt x="32" y="1710"/>
                  </a:cubicBezTo>
                  <a:cubicBezTo>
                    <a:pt x="126" y="1773"/>
                    <a:pt x="189" y="1899"/>
                    <a:pt x="315" y="1931"/>
                  </a:cubicBezTo>
                  <a:lnTo>
                    <a:pt x="4317" y="3569"/>
                  </a:lnTo>
                  <a:lnTo>
                    <a:pt x="6995" y="891"/>
                  </a:lnTo>
                  <a:lnTo>
                    <a:pt x="1702" y="9"/>
                  </a:lnTo>
                  <a:cubicBezTo>
                    <a:pt x="1679" y="4"/>
                    <a:pt x="1656" y="1"/>
                    <a:pt x="16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8" name="Google Shape;8468;p79"/>
            <p:cNvSpPr/>
            <p:nvPr/>
          </p:nvSpPr>
          <p:spPr>
            <a:xfrm>
              <a:off x="-60795650" y="3513975"/>
              <a:ext cx="89000" cy="173300"/>
            </a:xfrm>
            <a:custGeom>
              <a:avLst/>
              <a:gdLst/>
              <a:ahLst/>
              <a:cxnLst/>
              <a:rect l="l" t="t" r="r" b="b"/>
              <a:pathLst>
                <a:path w="3560" h="6932" extrusionOk="0">
                  <a:moveTo>
                    <a:pt x="2678" y="0"/>
                  </a:moveTo>
                  <a:lnTo>
                    <a:pt x="0" y="2678"/>
                  </a:lnTo>
                  <a:lnTo>
                    <a:pt x="1607" y="6679"/>
                  </a:lnTo>
                  <a:cubicBezTo>
                    <a:pt x="1638" y="6805"/>
                    <a:pt x="1764" y="6931"/>
                    <a:pt x="1922" y="6931"/>
                  </a:cubicBezTo>
                  <a:lnTo>
                    <a:pt x="1985" y="6931"/>
                  </a:lnTo>
                  <a:cubicBezTo>
                    <a:pt x="2111" y="6931"/>
                    <a:pt x="2206" y="6900"/>
                    <a:pt x="2269" y="6805"/>
                  </a:cubicBezTo>
                  <a:lnTo>
                    <a:pt x="3466" y="5640"/>
                  </a:lnTo>
                  <a:cubicBezTo>
                    <a:pt x="3529" y="5545"/>
                    <a:pt x="3560" y="5388"/>
                    <a:pt x="3560" y="5262"/>
                  </a:cubicBezTo>
                  <a:lnTo>
                    <a:pt x="267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69" name="Google Shape;8469;p79"/>
          <p:cNvGrpSpPr/>
          <p:nvPr/>
        </p:nvGrpSpPr>
        <p:grpSpPr>
          <a:xfrm>
            <a:off x="2180052" y="3199314"/>
            <a:ext cx="366364" cy="359075"/>
            <a:chOff x="-60988625" y="3740800"/>
            <a:chExt cx="316650" cy="310350"/>
          </a:xfrm>
        </p:grpSpPr>
        <p:sp>
          <p:nvSpPr>
            <p:cNvPr id="8470" name="Google Shape;8470;p79"/>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1" name="Google Shape;8471;p79"/>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2" name="Google Shape;8472;p79"/>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3" name="Google Shape;8473;p79"/>
          <p:cNvGrpSpPr/>
          <p:nvPr/>
        </p:nvGrpSpPr>
        <p:grpSpPr>
          <a:xfrm>
            <a:off x="2180052" y="3654765"/>
            <a:ext cx="366364" cy="365207"/>
            <a:chOff x="-60987850" y="4100950"/>
            <a:chExt cx="316650" cy="315650"/>
          </a:xfrm>
        </p:grpSpPr>
        <p:sp>
          <p:nvSpPr>
            <p:cNvPr id="8474" name="Google Shape;8474;p79"/>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5" name="Google Shape;8475;p79"/>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6" name="Google Shape;8476;p79"/>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7" name="Google Shape;8477;p79"/>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8" name="Google Shape;8478;p79"/>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9" name="Google Shape;8479;p79"/>
          <p:cNvGrpSpPr/>
          <p:nvPr/>
        </p:nvGrpSpPr>
        <p:grpSpPr>
          <a:xfrm>
            <a:off x="3949836" y="3200225"/>
            <a:ext cx="369083" cy="357253"/>
            <a:chOff x="-59447250" y="3706150"/>
            <a:chExt cx="319000" cy="308775"/>
          </a:xfrm>
        </p:grpSpPr>
        <p:sp>
          <p:nvSpPr>
            <p:cNvPr id="8480" name="Google Shape;8480;p79"/>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1" name="Google Shape;8481;p79"/>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2" name="Google Shape;8482;p79"/>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3" name="Google Shape;8483;p79"/>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84" name="Google Shape;8484;p79"/>
          <p:cNvGrpSpPr/>
          <p:nvPr/>
        </p:nvGrpSpPr>
        <p:grpSpPr>
          <a:xfrm>
            <a:off x="1738564" y="1381536"/>
            <a:ext cx="368186" cy="364224"/>
            <a:chOff x="-64406125" y="3362225"/>
            <a:chExt cx="318225" cy="314800"/>
          </a:xfrm>
        </p:grpSpPr>
        <p:sp>
          <p:nvSpPr>
            <p:cNvPr id="8485" name="Google Shape;8485;p79"/>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6" name="Google Shape;8486;p79"/>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87" name="Google Shape;8487;p79"/>
          <p:cNvSpPr/>
          <p:nvPr/>
        </p:nvSpPr>
        <p:spPr>
          <a:xfrm>
            <a:off x="1801771" y="1823000"/>
            <a:ext cx="241524" cy="367261"/>
          </a:xfrm>
          <a:custGeom>
            <a:avLst/>
            <a:gdLst/>
            <a:ahLst/>
            <a:cxnLst/>
            <a:rect l="l" t="t" r="r" b="b"/>
            <a:pathLst>
              <a:path w="8350" h="12697" extrusionOk="0">
                <a:moveTo>
                  <a:pt x="4222" y="1166"/>
                </a:moveTo>
                <a:cubicBezTo>
                  <a:pt x="4443" y="1166"/>
                  <a:pt x="4600" y="1386"/>
                  <a:pt x="4600" y="1607"/>
                </a:cubicBezTo>
                <a:lnTo>
                  <a:pt x="4600" y="1890"/>
                </a:lnTo>
                <a:cubicBezTo>
                  <a:pt x="5073" y="2048"/>
                  <a:pt x="5451" y="2520"/>
                  <a:pt x="5451" y="3088"/>
                </a:cubicBezTo>
                <a:cubicBezTo>
                  <a:pt x="5451" y="3308"/>
                  <a:pt x="5231" y="3497"/>
                  <a:pt x="5010" y="3497"/>
                </a:cubicBezTo>
                <a:cubicBezTo>
                  <a:pt x="4758" y="3497"/>
                  <a:pt x="4600" y="3308"/>
                  <a:pt x="4600" y="3088"/>
                </a:cubicBezTo>
                <a:cubicBezTo>
                  <a:pt x="4600" y="2835"/>
                  <a:pt x="4411" y="2678"/>
                  <a:pt x="4222" y="2678"/>
                </a:cubicBezTo>
                <a:cubicBezTo>
                  <a:pt x="3970" y="2678"/>
                  <a:pt x="3781" y="2867"/>
                  <a:pt x="3781" y="3088"/>
                </a:cubicBezTo>
                <a:cubicBezTo>
                  <a:pt x="3781" y="3308"/>
                  <a:pt x="4096" y="3529"/>
                  <a:pt x="4443" y="3781"/>
                </a:cubicBezTo>
                <a:cubicBezTo>
                  <a:pt x="4884" y="4096"/>
                  <a:pt x="5451" y="4505"/>
                  <a:pt x="5451" y="5167"/>
                </a:cubicBezTo>
                <a:cubicBezTo>
                  <a:pt x="5451" y="5702"/>
                  <a:pt x="5073" y="6143"/>
                  <a:pt x="4600" y="6333"/>
                </a:cubicBezTo>
                <a:lnTo>
                  <a:pt x="4600" y="6616"/>
                </a:lnTo>
                <a:cubicBezTo>
                  <a:pt x="4600" y="6868"/>
                  <a:pt x="4411" y="7026"/>
                  <a:pt x="4222" y="7026"/>
                </a:cubicBezTo>
                <a:cubicBezTo>
                  <a:pt x="3970" y="7026"/>
                  <a:pt x="3781" y="6805"/>
                  <a:pt x="3781" y="6616"/>
                </a:cubicBezTo>
                <a:lnTo>
                  <a:pt x="3781" y="6333"/>
                </a:lnTo>
                <a:cubicBezTo>
                  <a:pt x="3309" y="6143"/>
                  <a:pt x="2962" y="5702"/>
                  <a:pt x="2962" y="5167"/>
                </a:cubicBezTo>
                <a:cubicBezTo>
                  <a:pt x="2962" y="4915"/>
                  <a:pt x="3151" y="4757"/>
                  <a:pt x="3372" y="4757"/>
                </a:cubicBezTo>
                <a:cubicBezTo>
                  <a:pt x="3624" y="4757"/>
                  <a:pt x="3781" y="4978"/>
                  <a:pt x="3781" y="5167"/>
                </a:cubicBezTo>
                <a:cubicBezTo>
                  <a:pt x="3781" y="5387"/>
                  <a:pt x="3970" y="5608"/>
                  <a:pt x="4222" y="5608"/>
                </a:cubicBezTo>
                <a:cubicBezTo>
                  <a:pt x="4443" y="5608"/>
                  <a:pt x="4600" y="5387"/>
                  <a:pt x="4600" y="5167"/>
                </a:cubicBezTo>
                <a:cubicBezTo>
                  <a:pt x="4600" y="4915"/>
                  <a:pt x="4285" y="4694"/>
                  <a:pt x="3939" y="4442"/>
                </a:cubicBezTo>
                <a:cubicBezTo>
                  <a:pt x="3498" y="4127"/>
                  <a:pt x="2962" y="3749"/>
                  <a:pt x="2962" y="3088"/>
                </a:cubicBezTo>
                <a:cubicBezTo>
                  <a:pt x="2962" y="2520"/>
                  <a:pt x="3309" y="2079"/>
                  <a:pt x="3781" y="1890"/>
                </a:cubicBezTo>
                <a:lnTo>
                  <a:pt x="3781" y="1607"/>
                </a:lnTo>
                <a:cubicBezTo>
                  <a:pt x="3781" y="1386"/>
                  <a:pt x="3970" y="1166"/>
                  <a:pt x="4222" y="1166"/>
                </a:cubicBezTo>
                <a:close/>
                <a:moveTo>
                  <a:pt x="4222" y="0"/>
                </a:moveTo>
                <a:cubicBezTo>
                  <a:pt x="1923" y="0"/>
                  <a:pt x="64" y="1859"/>
                  <a:pt x="64" y="4127"/>
                </a:cubicBezTo>
                <a:cubicBezTo>
                  <a:pt x="64" y="6270"/>
                  <a:pt x="1733" y="8034"/>
                  <a:pt x="3781" y="8223"/>
                </a:cubicBezTo>
                <a:lnTo>
                  <a:pt x="3781" y="9767"/>
                </a:lnTo>
                <a:cubicBezTo>
                  <a:pt x="3655" y="9609"/>
                  <a:pt x="3529" y="9483"/>
                  <a:pt x="3372" y="9325"/>
                </a:cubicBezTo>
                <a:cubicBezTo>
                  <a:pt x="2647" y="8601"/>
                  <a:pt x="1576" y="8128"/>
                  <a:pt x="442" y="8128"/>
                </a:cubicBezTo>
                <a:cubicBezTo>
                  <a:pt x="190" y="8128"/>
                  <a:pt x="32" y="8317"/>
                  <a:pt x="32" y="8506"/>
                </a:cubicBezTo>
                <a:cubicBezTo>
                  <a:pt x="1" y="9609"/>
                  <a:pt x="442" y="10617"/>
                  <a:pt x="1261" y="11468"/>
                </a:cubicBezTo>
                <a:cubicBezTo>
                  <a:pt x="2049" y="12255"/>
                  <a:pt x="3057" y="12696"/>
                  <a:pt x="4096" y="12696"/>
                </a:cubicBezTo>
                <a:lnTo>
                  <a:pt x="4159" y="12696"/>
                </a:lnTo>
                <a:cubicBezTo>
                  <a:pt x="5231" y="12696"/>
                  <a:pt x="6302" y="12287"/>
                  <a:pt x="7089" y="11468"/>
                </a:cubicBezTo>
                <a:cubicBezTo>
                  <a:pt x="7877" y="10680"/>
                  <a:pt x="8318" y="9641"/>
                  <a:pt x="8318" y="8506"/>
                </a:cubicBezTo>
                <a:cubicBezTo>
                  <a:pt x="8350" y="8317"/>
                  <a:pt x="8160" y="8128"/>
                  <a:pt x="7940" y="8128"/>
                </a:cubicBezTo>
                <a:cubicBezTo>
                  <a:pt x="7871" y="8124"/>
                  <a:pt x="7801" y="8122"/>
                  <a:pt x="7733" y="8122"/>
                </a:cubicBezTo>
                <a:cubicBezTo>
                  <a:pt x="6711" y="8122"/>
                  <a:pt x="5778" y="8558"/>
                  <a:pt x="5010" y="9325"/>
                </a:cubicBezTo>
                <a:cubicBezTo>
                  <a:pt x="4852" y="9483"/>
                  <a:pt x="4726" y="9609"/>
                  <a:pt x="4600" y="9767"/>
                </a:cubicBezTo>
                <a:lnTo>
                  <a:pt x="4600" y="8223"/>
                </a:lnTo>
                <a:cubicBezTo>
                  <a:pt x="6680" y="8034"/>
                  <a:pt x="8350" y="6270"/>
                  <a:pt x="8350" y="4127"/>
                </a:cubicBezTo>
                <a:cubicBezTo>
                  <a:pt x="8350" y="1859"/>
                  <a:pt x="6491" y="0"/>
                  <a:pt x="42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88" name="Google Shape;8488;p79"/>
          <p:cNvGrpSpPr/>
          <p:nvPr/>
        </p:nvGrpSpPr>
        <p:grpSpPr>
          <a:xfrm>
            <a:off x="1739027" y="2252381"/>
            <a:ext cx="367261" cy="366364"/>
            <a:chOff x="-64410850" y="4094450"/>
            <a:chExt cx="317425" cy="316650"/>
          </a:xfrm>
        </p:grpSpPr>
        <p:sp>
          <p:nvSpPr>
            <p:cNvPr id="8489" name="Google Shape;8489;p79"/>
            <p:cNvSpPr/>
            <p:nvPr/>
          </p:nvSpPr>
          <p:spPr>
            <a:xfrm>
              <a:off x="-64410850" y="4348850"/>
              <a:ext cx="317425" cy="62250"/>
            </a:xfrm>
            <a:custGeom>
              <a:avLst/>
              <a:gdLst/>
              <a:ahLst/>
              <a:cxnLst/>
              <a:rect l="l" t="t" r="r" b="b"/>
              <a:pathLst>
                <a:path w="12697" h="2490" extrusionOk="0">
                  <a:moveTo>
                    <a:pt x="3403" y="0"/>
                  </a:moveTo>
                  <a:cubicBezTo>
                    <a:pt x="2741" y="0"/>
                    <a:pt x="2206" y="536"/>
                    <a:pt x="2206" y="1229"/>
                  </a:cubicBezTo>
                  <a:lnTo>
                    <a:pt x="2206" y="1639"/>
                  </a:lnTo>
                  <a:lnTo>
                    <a:pt x="410" y="1639"/>
                  </a:lnTo>
                  <a:cubicBezTo>
                    <a:pt x="189" y="1639"/>
                    <a:pt x="0" y="1859"/>
                    <a:pt x="0" y="2048"/>
                  </a:cubicBezTo>
                  <a:cubicBezTo>
                    <a:pt x="0" y="2269"/>
                    <a:pt x="189" y="2489"/>
                    <a:pt x="410" y="2489"/>
                  </a:cubicBezTo>
                  <a:lnTo>
                    <a:pt x="12287" y="2489"/>
                  </a:lnTo>
                  <a:cubicBezTo>
                    <a:pt x="12508" y="2489"/>
                    <a:pt x="12697" y="2269"/>
                    <a:pt x="12697" y="2048"/>
                  </a:cubicBezTo>
                  <a:cubicBezTo>
                    <a:pt x="12634" y="1859"/>
                    <a:pt x="12445" y="1639"/>
                    <a:pt x="12193" y="1639"/>
                  </a:cubicBezTo>
                  <a:lnTo>
                    <a:pt x="10429" y="1639"/>
                  </a:lnTo>
                  <a:lnTo>
                    <a:pt x="10429" y="1229"/>
                  </a:lnTo>
                  <a:cubicBezTo>
                    <a:pt x="10429" y="536"/>
                    <a:pt x="9861" y="0"/>
                    <a:pt x="920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0" name="Google Shape;8490;p79"/>
            <p:cNvSpPr/>
            <p:nvPr/>
          </p:nvSpPr>
          <p:spPr>
            <a:xfrm>
              <a:off x="-64315550" y="4094450"/>
              <a:ext cx="122100" cy="192200"/>
            </a:xfrm>
            <a:custGeom>
              <a:avLst/>
              <a:gdLst/>
              <a:ahLst/>
              <a:cxnLst/>
              <a:rect l="l" t="t" r="r" b="b"/>
              <a:pathLst>
                <a:path w="4884" h="7688" extrusionOk="0">
                  <a:moveTo>
                    <a:pt x="2489" y="0"/>
                  </a:moveTo>
                  <a:cubicBezTo>
                    <a:pt x="2269" y="0"/>
                    <a:pt x="2080" y="189"/>
                    <a:pt x="2080" y="410"/>
                  </a:cubicBezTo>
                  <a:lnTo>
                    <a:pt x="2080" y="819"/>
                  </a:lnTo>
                  <a:lnTo>
                    <a:pt x="1639" y="819"/>
                  </a:lnTo>
                  <a:cubicBezTo>
                    <a:pt x="1418" y="819"/>
                    <a:pt x="1261" y="1040"/>
                    <a:pt x="1261" y="1229"/>
                  </a:cubicBezTo>
                  <a:cubicBezTo>
                    <a:pt x="1261" y="1450"/>
                    <a:pt x="1450" y="1670"/>
                    <a:pt x="1639" y="1670"/>
                  </a:cubicBezTo>
                  <a:lnTo>
                    <a:pt x="2080" y="1670"/>
                  </a:lnTo>
                  <a:lnTo>
                    <a:pt x="2080" y="2489"/>
                  </a:lnTo>
                  <a:lnTo>
                    <a:pt x="1481" y="2489"/>
                  </a:lnTo>
                  <a:cubicBezTo>
                    <a:pt x="820" y="2489"/>
                    <a:pt x="347" y="3151"/>
                    <a:pt x="599" y="3781"/>
                  </a:cubicBezTo>
                  <a:cubicBezTo>
                    <a:pt x="662" y="3970"/>
                    <a:pt x="694" y="4222"/>
                    <a:pt x="788" y="4411"/>
                  </a:cubicBezTo>
                  <a:lnTo>
                    <a:pt x="473" y="4411"/>
                  </a:lnTo>
                  <a:cubicBezTo>
                    <a:pt x="221" y="4411"/>
                    <a:pt x="63" y="4632"/>
                    <a:pt x="63" y="4821"/>
                  </a:cubicBezTo>
                  <a:cubicBezTo>
                    <a:pt x="0" y="5010"/>
                    <a:pt x="158" y="5199"/>
                    <a:pt x="379" y="5199"/>
                  </a:cubicBezTo>
                  <a:lnTo>
                    <a:pt x="820" y="5199"/>
                  </a:lnTo>
                  <a:cubicBezTo>
                    <a:pt x="851" y="6081"/>
                    <a:pt x="694" y="6900"/>
                    <a:pt x="316" y="7687"/>
                  </a:cubicBezTo>
                  <a:lnTo>
                    <a:pt x="4569" y="7687"/>
                  </a:lnTo>
                  <a:cubicBezTo>
                    <a:pt x="4159" y="6900"/>
                    <a:pt x="4002" y="6081"/>
                    <a:pt x="4065" y="5199"/>
                  </a:cubicBezTo>
                  <a:lnTo>
                    <a:pt x="4474" y="5199"/>
                  </a:lnTo>
                  <a:cubicBezTo>
                    <a:pt x="4726" y="5199"/>
                    <a:pt x="4884" y="5010"/>
                    <a:pt x="4884" y="4821"/>
                  </a:cubicBezTo>
                  <a:cubicBezTo>
                    <a:pt x="4884" y="4568"/>
                    <a:pt x="4695" y="4411"/>
                    <a:pt x="4474" y="4411"/>
                  </a:cubicBezTo>
                  <a:lnTo>
                    <a:pt x="4159" y="4411"/>
                  </a:lnTo>
                  <a:cubicBezTo>
                    <a:pt x="4222" y="4222"/>
                    <a:pt x="4285" y="3970"/>
                    <a:pt x="4380" y="3781"/>
                  </a:cubicBezTo>
                  <a:cubicBezTo>
                    <a:pt x="4600" y="3151"/>
                    <a:pt x="4128" y="2489"/>
                    <a:pt x="3466" y="2489"/>
                  </a:cubicBezTo>
                  <a:lnTo>
                    <a:pt x="2867" y="2489"/>
                  </a:lnTo>
                  <a:lnTo>
                    <a:pt x="2867" y="1670"/>
                  </a:lnTo>
                  <a:lnTo>
                    <a:pt x="3309" y="1670"/>
                  </a:lnTo>
                  <a:cubicBezTo>
                    <a:pt x="3561" y="1670"/>
                    <a:pt x="3687" y="1450"/>
                    <a:pt x="3687" y="1229"/>
                  </a:cubicBezTo>
                  <a:cubicBezTo>
                    <a:pt x="3687" y="977"/>
                    <a:pt x="3498" y="819"/>
                    <a:pt x="3309" y="819"/>
                  </a:cubicBezTo>
                  <a:lnTo>
                    <a:pt x="2867" y="819"/>
                  </a:lnTo>
                  <a:lnTo>
                    <a:pt x="2867" y="410"/>
                  </a:lnTo>
                  <a:cubicBezTo>
                    <a:pt x="2867" y="158"/>
                    <a:pt x="2678" y="0"/>
                    <a:pt x="248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1" name="Google Shape;8491;p79"/>
            <p:cNvSpPr/>
            <p:nvPr/>
          </p:nvSpPr>
          <p:spPr>
            <a:xfrm>
              <a:off x="-64335250" y="4307100"/>
              <a:ext cx="161500" cy="21300"/>
            </a:xfrm>
            <a:custGeom>
              <a:avLst/>
              <a:gdLst/>
              <a:ahLst/>
              <a:cxnLst/>
              <a:rect l="l" t="t" r="r" b="b"/>
              <a:pathLst>
                <a:path w="6460" h="852" extrusionOk="0">
                  <a:moveTo>
                    <a:pt x="1167" y="1"/>
                  </a:moveTo>
                  <a:cubicBezTo>
                    <a:pt x="631" y="1"/>
                    <a:pt x="190" y="379"/>
                    <a:pt x="1" y="851"/>
                  </a:cubicBezTo>
                  <a:lnTo>
                    <a:pt x="6459" y="851"/>
                  </a:lnTo>
                  <a:cubicBezTo>
                    <a:pt x="6302" y="379"/>
                    <a:pt x="5861" y="1"/>
                    <a:pt x="53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92" name="Google Shape;8492;p79"/>
          <p:cNvSpPr/>
          <p:nvPr/>
        </p:nvSpPr>
        <p:spPr>
          <a:xfrm>
            <a:off x="3983247" y="1379900"/>
            <a:ext cx="319882" cy="367463"/>
          </a:xfrm>
          <a:custGeom>
            <a:avLst/>
            <a:gdLst/>
            <a:ahLst/>
            <a:cxnLst/>
            <a:rect l="l" t="t" r="r" b="b"/>
            <a:pathLst>
              <a:path w="11059" h="12704" extrusionOk="0">
                <a:moveTo>
                  <a:pt x="5545" y="3449"/>
                </a:moveTo>
                <a:cubicBezTo>
                  <a:pt x="5797" y="3449"/>
                  <a:pt x="5955" y="3638"/>
                  <a:pt x="5955" y="3859"/>
                </a:cubicBezTo>
                <a:lnTo>
                  <a:pt x="5955" y="4111"/>
                </a:lnTo>
                <a:cubicBezTo>
                  <a:pt x="6427" y="4268"/>
                  <a:pt x="6774" y="4741"/>
                  <a:pt x="6774" y="5308"/>
                </a:cubicBezTo>
                <a:cubicBezTo>
                  <a:pt x="6774" y="5528"/>
                  <a:pt x="6585" y="5749"/>
                  <a:pt x="6333" y="5749"/>
                </a:cubicBezTo>
                <a:cubicBezTo>
                  <a:pt x="6081" y="5749"/>
                  <a:pt x="5955" y="5528"/>
                  <a:pt x="5955" y="5308"/>
                </a:cubicBezTo>
                <a:cubicBezTo>
                  <a:pt x="5955" y="5056"/>
                  <a:pt x="5734" y="4898"/>
                  <a:pt x="5545" y="4898"/>
                </a:cubicBezTo>
                <a:cubicBezTo>
                  <a:pt x="5293" y="4898"/>
                  <a:pt x="5104" y="5119"/>
                  <a:pt x="5104" y="5308"/>
                </a:cubicBezTo>
                <a:cubicBezTo>
                  <a:pt x="5104" y="5528"/>
                  <a:pt x="5419" y="5780"/>
                  <a:pt x="5766" y="6001"/>
                </a:cubicBezTo>
                <a:cubicBezTo>
                  <a:pt x="6207" y="6316"/>
                  <a:pt x="6774" y="6725"/>
                  <a:pt x="6774" y="7387"/>
                </a:cubicBezTo>
                <a:cubicBezTo>
                  <a:pt x="6774" y="7954"/>
                  <a:pt x="6427" y="8364"/>
                  <a:pt x="5923" y="8584"/>
                </a:cubicBezTo>
                <a:lnTo>
                  <a:pt x="5923" y="8836"/>
                </a:lnTo>
                <a:cubicBezTo>
                  <a:pt x="5923" y="9088"/>
                  <a:pt x="5734" y="9246"/>
                  <a:pt x="5545" y="9246"/>
                </a:cubicBezTo>
                <a:cubicBezTo>
                  <a:pt x="5293" y="9246"/>
                  <a:pt x="5104" y="9057"/>
                  <a:pt x="5104" y="8836"/>
                </a:cubicBezTo>
                <a:lnTo>
                  <a:pt x="5104" y="8584"/>
                </a:lnTo>
                <a:cubicBezTo>
                  <a:pt x="4632" y="8427"/>
                  <a:pt x="4285" y="7954"/>
                  <a:pt x="4285" y="7387"/>
                </a:cubicBezTo>
                <a:cubicBezTo>
                  <a:pt x="4285" y="7167"/>
                  <a:pt x="4474" y="7009"/>
                  <a:pt x="4726" y="7009"/>
                </a:cubicBezTo>
                <a:cubicBezTo>
                  <a:pt x="4947" y="7009"/>
                  <a:pt x="5104" y="7198"/>
                  <a:pt x="5104" y="7387"/>
                </a:cubicBezTo>
                <a:cubicBezTo>
                  <a:pt x="5104" y="7639"/>
                  <a:pt x="5293" y="7828"/>
                  <a:pt x="5545" y="7828"/>
                </a:cubicBezTo>
                <a:cubicBezTo>
                  <a:pt x="5766" y="7828"/>
                  <a:pt x="5923" y="7639"/>
                  <a:pt x="5923" y="7387"/>
                </a:cubicBezTo>
                <a:cubicBezTo>
                  <a:pt x="5923" y="7167"/>
                  <a:pt x="5608" y="6914"/>
                  <a:pt x="5262" y="6694"/>
                </a:cubicBezTo>
                <a:cubicBezTo>
                  <a:pt x="4821" y="6379"/>
                  <a:pt x="4285" y="5969"/>
                  <a:pt x="4285" y="5308"/>
                </a:cubicBezTo>
                <a:cubicBezTo>
                  <a:pt x="4285" y="4741"/>
                  <a:pt x="4632" y="4331"/>
                  <a:pt x="5104" y="4111"/>
                </a:cubicBezTo>
                <a:lnTo>
                  <a:pt x="5104" y="3859"/>
                </a:lnTo>
                <a:cubicBezTo>
                  <a:pt x="5104" y="3606"/>
                  <a:pt x="5293" y="3449"/>
                  <a:pt x="5545" y="3449"/>
                </a:cubicBezTo>
                <a:close/>
                <a:moveTo>
                  <a:pt x="10651" y="1"/>
                </a:moveTo>
                <a:cubicBezTo>
                  <a:pt x="10562" y="1"/>
                  <a:pt x="10473" y="34"/>
                  <a:pt x="10397" y="109"/>
                </a:cubicBezTo>
                <a:cubicBezTo>
                  <a:pt x="9389" y="834"/>
                  <a:pt x="8538" y="960"/>
                  <a:pt x="8034" y="960"/>
                </a:cubicBezTo>
                <a:cubicBezTo>
                  <a:pt x="7310" y="960"/>
                  <a:pt x="6396" y="645"/>
                  <a:pt x="5766" y="172"/>
                </a:cubicBezTo>
                <a:cubicBezTo>
                  <a:pt x="5703" y="109"/>
                  <a:pt x="5616" y="78"/>
                  <a:pt x="5526" y="78"/>
                </a:cubicBezTo>
                <a:cubicBezTo>
                  <a:pt x="5435" y="78"/>
                  <a:pt x="5341" y="109"/>
                  <a:pt x="5262" y="172"/>
                </a:cubicBezTo>
                <a:cubicBezTo>
                  <a:pt x="4632" y="645"/>
                  <a:pt x="3781" y="960"/>
                  <a:pt x="3025" y="960"/>
                </a:cubicBezTo>
                <a:cubicBezTo>
                  <a:pt x="2237" y="960"/>
                  <a:pt x="1418" y="645"/>
                  <a:pt x="662" y="109"/>
                </a:cubicBezTo>
                <a:cubicBezTo>
                  <a:pt x="582" y="47"/>
                  <a:pt x="495" y="20"/>
                  <a:pt x="411" y="20"/>
                </a:cubicBezTo>
                <a:cubicBezTo>
                  <a:pt x="196" y="20"/>
                  <a:pt x="0" y="198"/>
                  <a:pt x="0" y="424"/>
                </a:cubicBezTo>
                <a:lnTo>
                  <a:pt x="0" y="5276"/>
                </a:lnTo>
                <a:cubicBezTo>
                  <a:pt x="0" y="8616"/>
                  <a:pt x="2143" y="11609"/>
                  <a:pt x="5388" y="12680"/>
                </a:cubicBezTo>
                <a:cubicBezTo>
                  <a:pt x="5419" y="12696"/>
                  <a:pt x="5459" y="12703"/>
                  <a:pt x="5506" y="12703"/>
                </a:cubicBezTo>
                <a:cubicBezTo>
                  <a:pt x="5553" y="12703"/>
                  <a:pt x="5608" y="12696"/>
                  <a:pt x="5671" y="12680"/>
                </a:cubicBezTo>
                <a:cubicBezTo>
                  <a:pt x="8885" y="11609"/>
                  <a:pt x="11059" y="8616"/>
                  <a:pt x="11059" y="5276"/>
                </a:cubicBezTo>
                <a:lnTo>
                  <a:pt x="11059" y="424"/>
                </a:lnTo>
                <a:cubicBezTo>
                  <a:pt x="11059" y="182"/>
                  <a:pt x="10858" y="1"/>
                  <a:pt x="1065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93" name="Google Shape;8493;p79"/>
          <p:cNvGrpSpPr/>
          <p:nvPr/>
        </p:nvGrpSpPr>
        <p:grpSpPr>
          <a:xfrm>
            <a:off x="3960575" y="1822454"/>
            <a:ext cx="365467" cy="368389"/>
            <a:chOff x="-62516625" y="3743175"/>
            <a:chExt cx="315875" cy="318400"/>
          </a:xfrm>
        </p:grpSpPr>
        <p:sp>
          <p:nvSpPr>
            <p:cNvPr id="8494" name="Google Shape;8494;p79"/>
            <p:cNvSpPr/>
            <p:nvPr/>
          </p:nvSpPr>
          <p:spPr>
            <a:xfrm>
              <a:off x="-62334675" y="3884950"/>
              <a:ext cx="62250" cy="145725"/>
            </a:xfrm>
            <a:custGeom>
              <a:avLst/>
              <a:gdLst/>
              <a:ahLst/>
              <a:cxnLst/>
              <a:rect l="l" t="t" r="r" b="b"/>
              <a:pathLst>
                <a:path w="2490" h="5829" extrusionOk="0">
                  <a:moveTo>
                    <a:pt x="1229" y="0"/>
                  </a:moveTo>
                  <a:cubicBezTo>
                    <a:pt x="977" y="0"/>
                    <a:pt x="820" y="189"/>
                    <a:pt x="820" y="410"/>
                  </a:cubicBezTo>
                  <a:lnTo>
                    <a:pt x="820" y="662"/>
                  </a:lnTo>
                  <a:cubicBezTo>
                    <a:pt x="347" y="819"/>
                    <a:pt x="0" y="1292"/>
                    <a:pt x="0" y="1859"/>
                  </a:cubicBezTo>
                  <a:cubicBezTo>
                    <a:pt x="0" y="2520"/>
                    <a:pt x="536" y="2930"/>
                    <a:pt x="977" y="3245"/>
                  </a:cubicBezTo>
                  <a:cubicBezTo>
                    <a:pt x="1292" y="3466"/>
                    <a:pt x="1639" y="3718"/>
                    <a:pt x="1639" y="3938"/>
                  </a:cubicBezTo>
                  <a:cubicBezTo>
                    <a:pt x="1639" y="4190"/>
                    <a:pt x="1450" y="4348"/>
                    <a:pt x="1229" y="4348"/>
                  </a:cubicBezTo>
                  <a:cubicBezTo>
                    <a:pt x="977" y="4348"/>
                    <a:pt x="820" y="4127"/>
                    <a:pt x="820" y="3938"/>
                  </a:cubicBezTo>
                  <a:cubicBezTo>
                    <a:pt x="820" y="3718"/>
                    <a:pt x="631" y="3497"/>
                    <a:pt x="442" y="3497"/>
                  </a:cubicBezTo>
                  <a:cubicBezTo>
                    <a:pt x="221" y="3497"/>
                    <a:pt x="0" y="3718"/>
                    <a:pt x="0" y="3938"/>
                  </a:cubicBezTo>
                  <a:cubicBezTo>
                    <a:pt x="0" y="4505"/>
                    <a:pt x="347" y="4915"/>
                    <a:pt x="820" y="5135"/>
                  </a:cubicBezTo>
                  <a:lnTo>
                    <a:pt x="820" y="5387"/>
                  </a:lnTo>
                  <a:cubicBezTo>
                    <a:pt x="820" y="5639"/>
                    <a:pt x="1009" y="5828"/>
                    <a:pt x="1229" y="5828"/>
                  </a:cubicBezTo>
                  <a:cubicBezTo>
                    <a:pt x="1450" y="5828"/>
                    <a:pt x="1639" y="5639"/>
                    <a:pt x="1639" y="5387"/>
                  </a:cubicBezTo>
                  <a:lnTo>
                    <a:pt x="1639" y="5135"/>
                  </a:lnTo>
                  <a:cubicBezTo>
                    <a:pt x="2111" y="4978"/>
                    <a:pt x="2489" y="4505"/>
                    <a:pt x="2489" y="3938"/>
                  </a:cubicBezTo>
                  <a:cubicBezTo>
                    <a:pt x="2489" y="3277"/>
                    <a:pt x="1922" y="2867"/>
                    <a:pt x="1481" y="2552"/>
                  </a:cubicBezTo>
                  <a:cubicBezTo>
                    <a:pt x="1166" y="2331"/>
                    <a:pt x="820" y="2079"/>
                    <a:pt x="820" y="1859"/>
                  </a:cubicBezTo>
                  <a:cubicBezTo>
                    <a:pt x="820" y="1607"/>
                    <a:pt x="1009" y="1418"/>
                    <a:pt x="1229" y="1418"/>
                  </a:cubicBezTo>
                  <a:cubicBezTo>
                    <a:pt x="1450" y="1418"/>
                    <a:pt x="1639" y="1607"/>
                    <a:pt x="1639" y="1859"/>
                  </a:cubicBezTo>
                  <a:cubicBezTo>
                    <a:pt x="1639" y="2079"/>
                    <a:pt x="1859" y="2237"/>
                    <a:pt x="2048" y="2237"/>
                  </a:cubicBezTo>
                  <a:cubicBezTo>
                    <a:pt x="2237" y="2237"/>
                    <a:pt x="2489" y="2048"/>
                    <a:pt x="2489" y="1859"/>
                  </a:cubicBezTo>
                  <a:cubicBezTo>
                    <a:pt x="2489" y="1292"/>
                    <a:pt x="2143" y="882"/>
                    <a:pt x="1639" y="662"/>
                  </a:cubicBezTo>
                  <a:lnTo>
                    <a:pt x="1639" y="410"/>
                  </a:lnTo>
                  <a:cubicBezTo>
                    <a:pt x="1639" y="158"/>
                    <a:pt x="1450" y="0"/>
                    <a:pt x="12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5" name="Google Shape;8495;p79"/>
            <p:cNvSpPr/>
            <p:nvPr/>
          </p:nvSpPr>
          <p:spPr>
            <a:xfrm>
              <a:off x="-62516625" y="3743175"/>
              <a:ext cx="315875" cy="318400"/>
            </a:xfrm>
            <a:custGeom>
              <a:avLst/>
              <a:gdLst/>
              <a:ahLst/>
              <a:cxnLst/>
              <a:rect l="l" t="t" r="r" b="b"/>
              <a:pathLst>
                <a:path w="12635" h="12736" extrusionOk="0">
                  <a:moveTo>
                    <a:pt x="4632" y="3308"/>
                  </a:moveTo>
                  <a:cubicBezTo>
                    <a:pt x="5388" y="3308"/>
                    <a:pt x="6018" y="3938"/>
                    <a:pt x="6018" y="4694"/>
                  </a:cubicBezTo>
                  <a:cubicBezTo>
                    <a:pt x="6018" y="5450"/>
                    <a:pt x="5420" y="6049"/>
                    <a:pt x="4632" y="6049"/>
                  </a:cubicBezTo>
                  <a:cubicBezTo>
                    <a:pt x="3876" y="6049"/>
                    <a:pt x="3246" y="5419"/>
                    <a:pt x="3246" y="4694"/>
                  </a:cubicBezTo>
                  <a:cubicBezTo>
                    <a:pt x="3246" y="3938"/>
                    <a:pt x="3876" y="3308"/>
                    <a:pt x="4632" y="3308"/>
                  </a:cubicBezTo>
                  <a:close/>
                  <a:moveTo>
                    <a:pt x="8507" y="5230"/>
                  </a:moveTo>
                  <a:cubicBezTo>
                    <a:pt x="10303" y="5230"/>
                    <a:pt x="11815" y="6742"/>
                    <a:pt x="11815" y="8538"/>
                  </a:cubicBezTo>
                  <a:cubicBezTo>
                    <a:pt x="11815" y="10365"/>
                    <a:pt x="10334" y="11846"/>
                    <a:pt x="8507" y="11846"/>
                  </a:cubicBezTo>
                  <a:cubicBezTo>
                    <a:pt x="6680" y="11846"/>
                    <a:pt x="5199" y="10365"/>
                    <a:pt x="5199" y="8538"/>
                  </a:cubicBezTo>
                  <a:cubicBezTo>
                    <a:pt x="5199" y="6742"/>
                    <a:pt x="6680" y="5230"/>
                    <a:pt x="8507" y="5230"/>
                  </a:cubicBezTo>
                  <a:close/>
                  <a:moveTo>
                    <a:pt x="4664" y="0"/>
                  </a:moveTo>
                  <a:cubicBezTo>
                    <a:pt x="2080" y="0"/>
                    <a:pt x="1" y="2079"/>
                    <a:pt x="1" y="4694"/>
                  </a:cubicBezTo>
                  <a:cubicBezTo>
                    <a:pt x="1" y="5703"/>
                    <a:pt x="316" y="6711"/>
                    <a:pt x="914" y="7498"/>
                  </a:cubicBezTo>
                  <a:lnTo>
                    <a:pt x="4317" y="12571"/>
                  </a:lnTo>
                  <a:cubicBezTo>
                    <a:pt x="4396" y="12681"/>
                    <a:pt x="4530" y="12736"/>
                    <a:pt x="4660" y="12736"/>
                  </a:cubicBezTo>
                  <a:cubicBezTo>
                    <a:pt x="4790" y="12736"/>
                    <a:pt x="4916" y="12681"/>
                    <a:pt x="4979" y="12571"/>
                  </a:cubicBezTo>
                  <a:lnTo>
                    <a:pt x="5672" y="11531"/>
                  </a:lnTo>
                  <a:cubicBezTo>
                    <a:pt x="6396" y="12256"/>
                    <a:pt x="7404" y="12665"/>
                    <a:pt x="8507" y="12665"/>
                  </a:cubicBezTo>
                  <a:cubicBezTo>
                    <a:pt x="10776" y="12665"/>
                    <a:pt x="12634" y="10838"/>
                    <a:pt x="12634" y="8538"/>
                  </a:cubicBezTo>
                  <a:cubicBezTo>
                    <a:pt x="12634" y="6553"/>
                    <a:pt x="11217" y="4852"/>
                    <a:pt x="9326" y="4474"/>
                  </a:cubicBezTo>
                  <a:lnTo>
                    <a:pt x="9326" y="4222"/>
                  </a:lnTo>
                  <a:cubicBezTo>
                    <a:pt x="9074" y="1796"/>
                    <a:pt x="7089" y="0"/>
                    <a:pt x="46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96" name="Google Shape;8496;p79"/>
          <p:cNvGrpSpPr/>
          <p:nvPr/>
        </p:nvGrpSpPr>
        <p:grpSpPr>
          <a:xfrm>
            <a:off x="3967415" y="2272426"/>
            <a:ext cx="351786" cy="326274"/>
            <a:chOff x="-62511900" y="4129100"/>
            <a:chExt cx="304050" cy="282000"/>
          </a:xfrm>
        </p:grpSpPr>
        <p:sp>
          <p:nvSpPr>
            <p:cNvPr id="8497" name="Google Shape;8497;p79"/>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8" name="Google Shape;8498;p79"/>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9" name="Google Shape;8499;p79"/>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0" name="Google Shape;8500;p79"/>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1" name="Google Shape;8501;p79"/>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02" name="Google Shape;8502;p79"/>
          <p:cNvGrpSpPr/>
          <p:nvPr/>
        </p:nvGrpSpPr>
        <p:grpSpPr>
          <a:xfrm>
            <a:off x="2645537" y="2744820"/>
            <a:ext cx="310770" cy="367261"/>
            <a:chOff x="-60597975" y="3367475"/>
            <a:chExt cx="268600" cy="317425"/>
          </a:xfrm>
        </p:grpSpPr>
        <p:sp>
          <p:nvSpPr>
            <p:cNvPr id="8503" name="Google Shape;8503;p79"/>
            <p:cNvSpPr/>
            <p:nvPr/>
          </p:nvSpPr>
          <p:spPr>
            <a:xfrm>
              <a:off x="-60535750" y="3495075"/>
              <a:ext cx="206375" cy="82725"/>
            </a:xfrm>
            <a:custGeom>
              <a:avLst/>
              <a:gdLst/>
              <a:ahLst/>
              <a:cxnLst/>
              <a:rect l="l" t="t" r="r" b="b"/>
              <a:pathLst>
                <a:path w="8255" h="3309" extrusionOk="0">
                  <a:moveTo>
                    <a:pt x="5357" y="1229"/>
                  </a:moveTo>
                  <a:cubicBezTo>
                    <a:pt x="5577" y="1229"/>
                    <a:pt x="5766" y="1418"/>
                    <a:pt x="5766" y="1607"/>
                  </a:cubicBezTo>
                  <a:cubicBezTo>
                    <a:pt x="5766" y="1890"/>
                    <a:pt x="5577" y="2048"/>
                    <a:pt x="5357" y="2048"/>
                  </a:cubicBezTo>
                  <a:lnTo>
                    <a:pt x="2049" y="2048"/>
                  </a:lnTo>
                  <a:cubicBezTo>
                    <a:pt x="1797" y="2048"/>
                    <a:pt x="1639" y="1859"/>
                    <a:pt x="1639" y="1607"/>
                  </a:cubicBezTo>
                  <a:cubicBezTo>
                    <a:pt x="1639" y="1386"/>
                    <a:pt x="1828" y="1229"/>
                    <a:pt x="2049" y="1229"/>
                  </a:cubicBezTo>
                  <a:close/>
                  <a:moveTo>
                    <a:pt x="1" y="0"/>
                  </a:moveTo>
                  <a:lnTo>
                    <a:pt x="1" y="3308"/>
                  </a:lnTo>
                  <a:lnTo>
                    <a:pt x="8255" y="3308"/>
                  </a:lnTo>
                  <a:lnTo>
                    <a:pt x="82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4" name="Google Shape;8504;p79"/>
            <p:cNvSpPr/>
            <p:nvPr/>
          </p:nvSpPr>
          <p:spPr>
            <a:xfrm>
              <a:off x="-60432575" y="3367475"/>
              <a:ext cx="20500" cy="47275"/>
            </a:xfrm>
            <a:custGeom>
              <a:avLst/>
              <a:gdLst/>
              <a:ahLst/>
              <a:cxnLst/>
              <a:rect l="l" t="t" r="r" b="b"/>
              <a:pathLst>
                <a:path w="820" h="1891" extrusionOk="0">
                  <a:moveTo>
                    <a:pt x="1" y="0"/>
                  </a:moveTo>
                  <a:lnTo>
                    <a:pt x="1" y="1891"/>
                  </a:lnTo>
                  <a:cubicBezTo>
                    <a:pt x="127" y="1765"/>
                    <a:pt x="221" y="1639"/>
                    <a:pt x="379" y="1639"/>
                  </a:cubicBezTo>
                  <a:cubicBezTo>
                    <a:pt x="600" y="1639"/>
                    <a:pt x="694" y="1765"/>
                    <a:pt x="820" y="1891"/>
                  </a:cubicBezTo>
                  <a:lnTo>
                    <a:pt x="82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5" name="Google Shape;8505;p79"/>
            <p:cNvSpPr/>
            <p:nvPr/>
          </p:nvSpPr>
          <p:spPr>
            <a:xfrm>
              <a:off x="-60535750" y="3367475"/>
              <a:ext cx="206375" cy="107150"/>
            </a:xfrm>
            <a:custGeom>
              <a:avLst/>
              <a:gdLst/>
              <a:ahLst/>
              <a:cxnLst/>
              <a:rect l="l" t="t" r="r" b="b"/>
              <a:pathLst>
                <a:path w="8255" h="4286" extrusionOk="0">
                  <a:moveTo>
                    <a:pt x="1" y="0"/>
                  </a:moveTo>
                  <a:lnTo>
                    <a:pt x="1" y="4285"/>
                  </a:lnTo>
                  <a:lnTo>
                    <a:pt x="8255" y="4285"/>
                  </a:lnTo>
                  <a:lnTo>
                    <a:pt x="8255" y="1261"/>
                  </a:lnTo>
                  <a:cubicBezTo>
                    <a:pt x="8255" y="567"/>
                    <a:pt x="7720" y="32"/>
                    <a:pt x="7026" y="32"/>
                  </a:cubicBezTo>
                  <a:lnTo>
                    <a:pt x="5829" y="32"/>
                  </a:lnTo>
                  <a:lnTo>
                    <a:pt x="5829" y="2930"/>
                  </a:lnTo>
                  <a:cubicBezTo>
                    <a:pt x="5829" y="3182"/>
                    <a:pt x="5633" y="3350"/>
                    <a:pt x="5418" y="3350"/>
                  </a:cubicBezTo>
                  <a:cubicBezTo>
                    <a:pt x="5311" y="3350"/>
                    <a:pt x="5199" y="3308"/>
                    <a:pt x="5105" y="3214"/>
                  </a:cubicBezTo>
                  <a:lnTo>
                    <a:pt x="4569" y="2678"/>
                  </a:lnTo>
                  <a:lnTo>
                    <a:pt x="4002" y="3214"/>
                  </a:lnTo>
                  <a:cubicBezTo>
                    <a:pt x="3917" y="3289"/>
                    <a:pt x="3821" y="3322"/>
                    <a:pt x="3728" y="3322"/>
                  </a:cubicBezTo>
                  <a:cubicBezTo>
                    <a:pt x="3510" y="3322"/>
                    <a:pt x="3309" y="3142"/>
                    <a:pt x="3309" y="2899"/>
                  </a:cubicBezTo>
                  <a:lnTo>
                    <a:pt x="330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6" name="Google Shape;8506;p79"/>
            <p:cNvSpPr/>
            <p:nvPr/>
          </p:nvSpPr>
          <p:spPr>
            <a:xfrm>
              <a:off x="-60597975" y="3368175"/>
              <a:ext cx="40200" cy="316725"/>
            </a:xfrm>
            <a:custGeom>
              <a:avLst/>
              <a:gdLst/>
              <a:ahLst/>
              <a:cxnLst/>
              <a:rect l="l" t="t" r="r" b="b"/>
              <a:pathLst>
                <a:path w="1608" h="12669" extrusionOk="0">
                  <a:moveTo>
                    <a:pt x="337" y="0"/>
                  </a:moveTo>
                  <a:cubicBezTo>
                    <a:pt x="163" y="0"/>
                    <a:pt x="1" y="178"/>
                    <a:pt x="1" y="382"/>
                  </a:cubicBezTo>
                  <a:lnTo>
                    <a:pt x="1" y="12259"/>
                  </a:lnTo>
                  <a:cubicBezTo>
                    <a:pt x="1" y="12480"/>
                    <a:pt x="190" y="12669"/>
                    <a:pt x="379" y="12669"/>
                  </a:cubicBezTo>
                  <a:lnTo>
                    <a:pt x="1608" y="12669"/>
                  </a:lnTo>
                  <a:lnTo>
                    <a:pt x="1608" y="4"/>
                  </a:lnTo>
                  <a:lnTo>
                    <a:pt x="379" y="4"/>
                  </a:lnTo>
                  <a:cubicBezTo>
                    <a:pt x="365" y="2"/>
                    <a:pt x="351" y="0"/>
                    <a:pt x="3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7" name="Google Shape;8507;p79"/>
            <p:cNvSpPr/>
            <p:nvPr/>
          </p:nvSpPr>
          <p:spPr>
            <a:xfrm>
              <a:off x="-60535750" y="3597450"/>
              <a:ext cx="206375" cy="86675"/>
            </a:xfrm>
            <a:custGeom>
              <a:avLst/>
              <a:gdLst/>
              <a:ahLst/>
              <a:cxnLst/>
              <a:rect l="l" t="t" r="r" b="b"/>
              <a:pathLst>
                <a:path w="8255" h="3467" extrusionOk="0">
                  <a:moveTo>
                    <a:pt x="1" y="1"/>
                  </a:moveTo>
                  <a:lnTo>
                    <a:pt x="1" y="3466"/>
                  </a:lnTo>
                  <a:lnTo>
                    <a:pt x="7026" y="3466"/>
                  </a:lnTo>
                  <a:cubicBezTo>
                    <a:pt x="7720" y="3466"/>
                    <a:pt x="8255" y="2931"/>
                    <a:pt x="8255" y="2206"/>
                  </a:cubicBezTo>
                  <a:lnTo>
                    <a:pt x="825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08" name="Google Shape;8508;p79"/>
          <p:cNvSpPr/>
          <p:nvPr/>
        </p:nvSpPr>
        <p:spPr>
          <a:xfrm>
            <a:off x="2616264" y="3196331"/>
            <a:ext cx="369083" cy="365005"/>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09" name="Google Shape;8509;p79"/>
          <p:cNvGrpSpPr/>
          <p:nvPr/>
        </p:nvGrpSpPr>
        <p:grpSpPr>
          <a:xfrm>
            <a:off x="2617740" y="3706136"/>
            <a:ext cx="366364" cy="262465"/>
            <a:chOff x="-60621600" y="4145650"/>
            <a:chExt cx="316650" cy="226850"/>
          </a:xfrm>
        </p:grpSpPr>
        <p:sp>
          <p:nvSpPr>
            <p:cNvPr id="8510" name="Google Shape;8510;p79"/>
            <p:cNvSpPr/>
            <p:nvPr/>
          </p:nvSpPr>
          <p:spPr>
            <a:xfrm>
              <a:off x="-60463275" y="4249600"/>
              <a:ext cx="61450" cy="60675"/>
            </a:xfrm>
            <a:custGeom>
              <a:avLst/>
              <a:gdLst/>
              <a:ahLst/>
              <a:cxnLst/>
              <a:rect l="l" t="t" r="r" b="b"/>
              <a:pathLst>
                <a:path w="2458" h="2427" extrusionOk="0">
                  <a:moveTo>
                    <a:pt x="1229" y="1"/>
                  </a:moveTo>
                  <a:cubicBezTo>
                    <a:pt x="567" y="1"/>
                    <a:pt x="0" y="536"/>
                    <a:pt x="0" y="1198"/>
                  </a:cubicBezTo>
                  <a:cubicBezTo>
                    <a:pt x="0" y="1891"/>
                    <a:pt x="567" y="2427"/>
                    <a:pt x="1229" y="2427"/>
                  </a:cubicBezTo>
                  <a:cubicBezTo>
                    <a:pt x="1891" y="2427"/>
                    <a:pt x="2458" y="1891"/>
                    <a:pt x="2458" y="1198"/>
                  </a:cubicBezTo>
                  <a:cubicBezTo>
                    <a:pt x="2458" y="536"/>
                    <a:pt x="1891" y="1"/>
                    <a:pt x="12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1" name="Google Shape;8511;p79"/>
            <p:cNvSpPr/>
            <p:nvPr/>
          </p:nvSpPr>
          <p:spPr>
            <a:xfrm>
              <a:off x="-60526300" y="4249600"/>
              <a:ext cx="48075" cy="60675"/>
            </a:xfrm>
            <a:custGeom>
              <a:avLst/>
              <a:gdLst/>
              <a:ahLst/>
              <a:cxnLst/>
              <a:rect l="l" t="t" r="r" b="b"/>
              <a:pathLst>
                <a:path w="1923" h="2427" extrusionOk="0">
                  <a:moveTo>
                    <a:pt x="1261" y="1"/>
                  </a:moveTo>
                  <a:cubicBezTo>
                    <a:pt x="599" y="1"/>
                    <a:pt x="1" y="536"/>
                    <a:pt x="1" y="1198"/>
                  </a:cubicBezTo>
                  <a:cubicBezTo>
                    <a:pt x="1" y="1891"/>
                    <a:pt x="568" y="2427"/>
                    <a:pt x="1261" y="2427"/>
                  </a:cubicBezTo>
                  <a:cubicBezTo>
                    <a:pt x="1513" y="2427"/>
                    <a:pt x="1734" y="2364"/>
                    <a:pt x="1923" y="2238"/>
                  </a:cubicBezTo>
                  <a:cubicBezTo>
                    <a:pt x="1765" y="1923"/>
                    <a:pt x="1671" y="1576"/>
                    <a:pt x="1671" y="1198"/>
                  </a:cubicBezTo>
                  <a:cubicBezTo>
                    <a:pt x="1671" y="851"/>
                    <a:pt x="1765" y="505"/>
                    <a:pt x="1923" y="190"/>
                  </a:cubicBezTo>
                  <a:cubicBezTo>
                    <a:pt x="1734" y="64"/>
                    <a:pt x="1513" y="1"/>
                    <a:pt x="12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2" name="Google Shape;8512;p79"/>
            <p:cNvSpPr/>
            <p:nvPr/>
          </p:nvSpPr>
          <p:spPr>
            <a:xfrm>
              <a:off x="-60621600" y="4145650"/>
              <a:ext cx="316650" cy="226850"/>
            </a:xfrm>
            <a:custGeom>
              <a:avLst/>
              <a:gdLst/>
              <a:ahLst/>
              <a:cxnLst/>
              <a:rect l="l" t="t" r="r" b="b"/>
              <a:pathLst>
                <a:path w="12666" h="9074" extrusionOk="0">
                  <a:moveTo>
                    <a:pt x="11374" y="851"/>
                  </a:moveTo>
                  <a:cubicBezTo>
                    <a:pt x="11626" y="851"/>
                    <a:pt x="11815" y="1040"/>
                    <a:pt x="11815" y="1229"/>
                  </a:cubicBezTo>
                  <a:lnTo>
                    <a:pt x="11815" y="1670"/>
                  </a:lnTo>
                  <a:lnTo>
                    <a:pt x="788" y="1670"/>
                  </a:lnTo>
                  <a:lnTo>
                    <a:pt x="788" y="1229"/>
                  </a:lnTo>
                  <a:cubicBezTo>
                    <a:pt x="788" y="1008"/>
                    <a:pt x="977" y="851"/>
                    <a:pt x="1166" y="851"/>
                  </a:cubicBezTo>
                  <a:close/>
                  <a:moveTo>
                    <a:pt x="7562" y="3277"/>
                  </a:moveTo>
                  <a:cubicBezTo>
                    <a:pt x="8696" y="3277"/>
                    <a:pt x="9641" y="4222"/>
                    <a:pt x="9641" y="5356"/>
                  </a:cubicBezTo>
                  <a:cubicBezTo>
                    <a:pt x="9610" y="6522"/>
                    <a:pt x="8696" y="7467"/>
                    <a:pt x="7562" y="7467"/>
                  </a:cubicBezTo>
                  <a:cubicBezTo>
                    <a:pt x="7089" y="7467"/>
                    <a:pt x="6648" y="7309"/>
                    <a:pt x="6333" y="7026"/>
                  </a:cubicBezTo>
                  <a:cubicBezTo>
                    <a:pt x="5987" y="7309"/>
                    <a:pt x="5546" y="7467"/>
                    <a:pt x="5073" y="7467"/>
                  </a:cubicBezTo>
                  <a:cubicBezTo>
                    <a:pt x="3939" y="7467"/>
                    <a:pt x="2994" y="6522"/>
                    <a:pt x="2994" y="5356"/>
                  </a:cubicBezTo>
                  <a:cubicBezTo>
                    <a:pt x="2994" y="4222"/>
                    <a:pt x="3939" y="3277"/>
                    <a:pt x="5073" y="3277"/>
                  </a:cubicBezTo>
                  <a:cubicBezTo>
                    <a:pt x="5514" y="3277"/>
                    <a:pt x="5987" y="3434"/>
                    <a:pt x="6333" y="3718"/>
                  </a:cubicBezTo>
                  <a:cubicBezTo>
                    <a:pt x="6680" y="3434"/>
                    <a:pt x="7121" y="3277"/>
                    <a:pt x="7562" y="3277"/>
                  </a:cubicBezTo>
                  <a:close/>
                  <a:moveTo>
                    <a:pt x="1229" y="0"/>
                  </a:moveTo>
                  <a:cubicBezTo>
                    <a:pt x="536" y="0"/>
                    <a:pt x="1" y="567"/>
                    <a:pt x="1" y="1229"/>
                  </a:cubicBezTo>
                  <a:lnTo>
                    <a:pt x="1" y="7845"/>
                  </a:lnTo>
                  <a:cubicBezTo>
                    <a:pt x="1" y="8506"/>
                    <a:pt x="536" y="9073"/>
                    <a:pt x="1229" y="9073"/>
                  </a:cubicBezTo>
                  <a:lnTo>
                    <a:pt x="11406" y="9073"/>
                  </a:lnTo>
                  <a:cubicBezTo>
                    <a:pt x="12099" y="9073"/>
                    <a:pt x="12666" y="8506"/>
                    <a:pt x="12666" y="7845"/>
                  </a:cubicBezTo>
                  <a:lnTo>
                    <a:pt x="12666" y="1229"/>
                  </a:lnTo>
                  <a:cubicBezTo>
                    <a:pt x="12634" y="567"/>
                    <a:pt x="12099" y="0"/>
                    <a:pt x="114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13" name="Google Shape;8513;p79"/>
          <p:cNvGrpSpPr/>
          <p:nvPr/>
        </p:nvGrpSpPr>
        <p:grpSpPr>
          <a:xfrm>
            <a:off x="3954392" y="3654635"/>
            <a:ext cx="359972" cy="365467"/>
            <a:chOff x="-59400775" y="4084200"/>
            <a:chExt cx="311125" cy="315875"/>
          </a:xfrm>
        </p:grpSpPr>
        <p:sp>
          <p:nvSpPr>
            <p:cNvPr id="8514" name="Google Shape;8514;p79"/>
            <p:cNvSpPr/>
            <p:nvPr/>
          </p:nvSpPr>
          <p:spPr>
            <a:xfrm>
              <a:off x="-59400775"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5" name="Google Shape;8515;p79"/>
            <p:cNvSpPr/>
            <p:nvPr/>
          </p:nvSpPr>
          <p:spPr>
            <a:xfrm>
              <a:off x="-59400000"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6" name="Google Shape;8516;p79"/>
            <p:cNvSpPr/>
            <p:nvPr/>
          </p:nvSpPr>
          <p:spPr>
            <a:xfrm>
              <a:off x="-59290500"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7" name="Google Shape;8517;p79"/>
            <p:cNvSpPr/>
            <p:nvPr/>
          </p:nvSpPr>
          <p:spPr>
            <a:xfrm>
              <a:off x="-59290500"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8" name="Google Shape;8518;p79"/>
            <p:cNvSpPr/>
            <p:nvPr/>
          </p:nvSpPr>
          <p:spPr>
            <a:xfrm>
              <a:off x="-59181025"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9" name="Google Shape;8519;p79"/>
            <p:cNvSpPr/>
            <p:nvPr/>
          </p:nvSpPr>
          <p:spPr>
            <a:xfrm>
              <a:off x="-59179450"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0" name="Google Shape;8520;p79"/>
          <p:cNvGrpSpPr/>
          <p:nvPr/>
        </p:nvGrpSpPr>
        <p:grpSpPr>
          <a:xfrm>
            <a:off x="2178486" y="1380466"/>
            <a:ext cx="365438" cy="366364"/>
            <a:chOff x="-64044600" y="3360375"/>
            <a:chExt cx="315850" cy="316650"/>
          </a:xfrm>
        </p:grpSpPr>
        <p:sp>
          <p:nvSpPr>
            <p:cNvPr id="8521" name="Google Shape;8521;p79"/>
            <p:cNvSpPr/>
            <p:nvPr/>
          </p:nvSpPr>
          <p:spPr>
            <a:xfrm>
              <a:off x="-63980025"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2" name="Google Shape;8522;p79"/>
            <p:cNvSpPr/>
            <p:nvPr/>
          </p:nvSpPr>
          <p:spPr>
            <a:xfrm>
              <a:off x="-64044600"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3" name="Google Shape;8523;p79"/>
            <p:cNvSpPr/>
            <p:nvPr/>
          </p:nvSpPr>
          <p:spPr>
            <a:xfrm>
              <a:off x="-63945375"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4" name="Google Shape;8524;p79"/>
          <p:cNvGrpSpPr/>
          <p:nvPr/>
        </p:nvGrpSpPr>
        <p:grpSpPr>
          <a:xfrm>
            <a:off x="2204909" y="1823018"/>
            <a:ext cx="312592" cy="367261"/>
            <a:chOff x="-64022550" y="3727425"/>
            <a:chExt cx="270175" cy="317425"/>
          </a:xfrm>
        </p:grpSpPr>
        <p:sp>
          <p:nvSpPr>
            <p:cNvPr id="8525" name="Google Shape;8525;p79"/>
            <p:cNvSpPr/>
            <p:nvPr/>
          </p:nvSpPr>
          <p:spPr>
            <a:xfrm>
              <a:off x="-64022550" y="3912500"/>
              <a:ext cx="270175" cy="9060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6" name="Google Shape;8526;p79"/>
            <p:cNvSpPr/>
            <p:nvPr/>
          </p:nvSpPr>
          <p:spPr>
            <a:xfrm>
              <a:off x="-64000500"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7" name="Google Shape;8527;p79"/>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28" name="Google Shape;8528;p79"/>
          <p:cNvGrpSpPr/>
          <p:nvPr/>
        </p:nvGrpSpPr>
        <p:grpSpPr>
          <a:xfrm>
            <a:off x="2229047" y="2251918"/>
            <a:ext cx="264317" cy="367290"/>
            <a:chOff x="-64001300" y="4093650"/>
            <a:chExt cx="228450" cy="317450"/>
          </a:xfrm>
        </p:grpSpPr>
        <p:sp>
          <p:nvSpPr>
            <p:cNvPr id="8529" name="Google Shape;8529;p79"/>
            <p:cNvSpPr/>
            <p:nvPr/>
          </p:nvSpPr>
          <p:spPr>
            <a:xfrm>
              <a:off x="-63933550" y="4328375"/>
              <a:ext cx="93750" cy="40975"/>
            </a:xfrm>
            <a:custGeom>
              <a:avLst/>
              <a:gdLst/>
              <a:ahLst/>
              <a:cxnLst/>
              <a:rect l="l" t="t" r="r" b="b"/>
              <a:pathLst>
                <a:path w="3750" h="1639" extrusionOk="0">
                  <a:moveTo>
                    <a:pt x="1859" y="0"/>
                  </a:moveTo>
                  <a:cubicBezTo>
                    <a:pt x="1009" y="0"/>
                    <a:pt x="315" y="662"/>
                    <a:pt x="0" y="1638"/>
                  </a:cubicBezTo>
                  <a:lnTo>
                    <a:pt x="3749" y="1638"/>
                  </a:lnTo>
                  <a:cubicBezTo>
                    <a:pt x="3434" y="662"/>
                    <a:pt x="2710" y="0"/>
                    <a:pt x="18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0" name="Google Shape;8530;p79"/>
            <p:cNvSpPr/>
            <p:nvPr/>
          </p:nvSpPr>
          <p:spPr>
            <a:xfrm>
              <a:off x="-63980025" y="4135400"/>
              <a:ext cx="185900" cy="234725"/>
            </a:xfrm>
            <a:custGeom>
              <a:avLst/>
              <a:gdLst/>
              <a:ahLst/>
              <a:cxnLst/>
              <a:rect l="l" t="t" r="r" b="b"/>
              <a:pathLst>
                <a:path w="7436" h="9389" extrusionOk="0">
                  <a:moveTo>
                    <a:pt x="6617" y="1"/>
                  </a:moveTo>
                  <a:lnTo>
                    <a:pt x="6617" y="725"/>
                  </a:lnTo>
                  <a:cubicBezTo>
                    <a:pt x="6196" y="593"/>
                    <a:pt x="5771" y="530"/>
                    <a:pt x="5358" y="530"/>
                  </a:cubicBezTo>
                  <a:cubicBezTo>
                    <a:pt x="4686" y="530"/>
                    <a:pt x="4044" y="697"/>
                    <a:pt x="3498" y="1009"/>
                  </a:cubicBezTo>
                  <a:cubicBezTo>
                    <a:pt x="3103" y="1242"/>
                    <a:pt x="2617" y="1373"/>
                    <a:pt x="2085" y="1373"/>
                  </a:cubicBezTo>
                  <a:cubicBezTo>
                    <a:pt x="1683" y="1373"/>
                    <a:pt x="1254" y="1298"/>
                    <a:pt x="820" y="1135"/>
                  </a:cubicBezTo>
                  <a:lnTo>
                    <a:pt x="820" y="32"/>
                  </a:lnTo>
                  <a:lnTo>
                    <a:pt x="1" y="32"/>
                  </a:lnTo>
                  <a:lnTo>
                    <a:pt x="1" y="1418"/>
                  </a:lnTo>
                  <a:cubicBezTo>
                    <a:pt x="1" y="2867"/>
                    <a:pt x="820" y="4096"/>
                    <a:pt x="2017" y="4726"/>
                  </a:cubicBezTo>
                  <a:cubicBezTo>
                    <a:pt x="820" y="5356"/>
                    <a:pt x="1" y="6554"/>
                    <a:pt x="1" y="8034"/>
                  </a:cubicBezTo>
                  <a:lnTo>
                    <a:pt x="1" y="9389"/>
                  </a:lnTo>
                  <a:lnTo>
                    <a:pt x="820" y="9389"/>
                  </a:lnTo>
                  <a:lnTo>
                    <a:pt x="820" y="8034"/>
                  </a:lnTo>
                  <a:cubicBezTo>
                    <a:pt x="820" y="6396"/>
                    <a:pt x="2143" y="5104"/>
                    <a:pt x="3750" y="5104"/>
                  </a:cubicBezTo>
                  <a:cubicBezTo>
                    <a:pt x="5356" y="5104"/>
                    <a:pt x="6617" y="6396"/>
                    <a:pt x="6617" y="8034"/>
                  </a:cubicBezTo>
                  <a:lnTo>
                    <a:pt x="6617" y="9389"/>
                  </a:lnTo>
                  <a:lnTo>
                    <a:pt x="7436" y="9389"/>
                  </a:lnTo>
                  <a:lnTo>
                    <a:pt x="7436" y="9357"/>
                  </a:lnTo>
                  <a:lnTo>
                    <a:pt x="7436" y="7971"/>
                  </a:lnTo>
                  <a:cubicBezTo>
                    <a:pt x="7436" y="6522"/>
                    <a:pt x="6617" y="5293"/>
                    <a:pt x="5451" y="4663"/>
                  </a:cubicBezTo>
                  <a:cubicBezTo>
                    <a:pt x="6617" y="4033"/>
                    <a:pt x="7436" y="2836"/>
                    <a:pt x="7436" y="1355"/>
                  </a:cubicBezTo>
                  <a:lnTo>
                    <a:pt x="743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1" name="Google Shape;8531;p79"/>
            <p:cNvSpPr/>
            <p:nvPr/>
          </p:nvSpPr>
          <p:spPr>
            <a:xfrm>
              <a:off x="-64001300" y="4389800"/>
              <a:ext cx="228450" cy="21300"/>
            </a:xfrm>
            <a:custGeom>
              <a:avLst/>
              <a:gdLst/>
              <a:ahLst/>
              <a:cxnLst/>
              <a:rect l="l" t="t" r="r" b="b"/>
              <a:pathLst>
                <a:path w="9138" h="852" extrusionOk="0">
                  <a:moveTo>
                    <a:pt x="411" y="1"/>
                  </a:moveTo>
                  <a:cubicBezTo>
                    <a:pt x="190" y="1"/>
                    <a:pt x="1" y="221"/>
                    <a:pt x="1" y="410"/>
                  </a:cubicBezTo>
                  <a:cubicBezTo>
                    <a:pt x="1" y="631"/>
                    <a:pt x="190" y="851"/>
                    <a:pt x="411" y="851"/>
                  </a:cubicBezTo>
                  <a:lnTo>
                    <a:pt x="8696" y="851"/>
                  </a:lnTo>
                  <a:cubicBezTo>
                    <a:pt x="8917" y="851"/>
                    <a:pt x="9074" y="631"/>
                    <a:pt x="9074" y="410"/>
                  </a:cubicBezTo>
                  <a:cubicBezTo>
                    <a:pt x="9137" y="221"/>
                    <a:pt x="8917" y="1"/>
                    <a:pt x="86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2" name="Google Shape;8532;p79"/>
            <p:cNvSpPr/>
            <p:nvPr/>
          </p:nvSpPr>
          <p:spPr>
            <a:xfrm>
              <a:off x="-64001300" y="4093650"/>
              <a:ext cx="226875" cy="20500"/>
            </a:xfrm>
            <a:custGeom>
              <a:avLst/>
              <a:gdLst/>
              <a:ahLst/>
              <a:cxnLst/>
              <a:rect l="l" t="t" r="r" b="b"/>
              <a:pathLst>
                <a:path w="9075" h="820" extrusionOk="0">
                  <a:moveTo>
                    <a:pt x="411" y="1"/>
                  </a:moveTo>
                  <a:cubicBezTo>
                    <a:pt x="190" y="1"/>
                    <a:pt x="1" y="190"/>
                    <a:pt x="1" y="410"/>
                  </a:cubicBezTo>
                  <a:cubicBezTo>
                    <a:pt x="32" y="631"/>
                    <a:pt x="190" y="820"/>
                    <a:pt x="411" y="820"/>
                  </a:cubicBezTo>
                  <a:lnTo>
                    <a:pt x="8696" y="820"/>
                  </a:lnTo>
                  <a:cubicBezTo>
                    <a:pt x="8917" y="820"/>
                    <a:pt x="9074" y="631"/>
                    <a:pt x="9074" y="410"/>
                  </a:cubicBezTo>
                  <a:cubicBezTo>
                    <a:pt x="9074" y="158"/>
                    <a:pt x="8885" y="1"/>
                    <a:pt x="86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33" name="Google Shape;8533;p79"/>
          <p:cNvGrpSpPr/>
          <p:nvPr/>
        </p:nvGrpSpPr>
        <p:grpSpPr>
          <a:xfrm>
            <a:off x="848051" y="2745210"/>
            <a:ext cx="359972" cy="366480"/>
            <a:chOff x="-62148800" y="3377700"/>
            <a:chExt cx="311125" cy="316750"/>
          </a:xfrm>
        </p:grpSpPr>
        <p:sp>
          <p:nvSpPr>
            <p:cNvPr id="8534" name="Google Shape;8534;p79"/>
            <p:cNvSpPr/>
            <p:nvPr/>
          </p:nvSpPr>
          <p:spPr>
            <a:xfrm>
              <a:off x="-62085775" y="3653375"/>
              <a:ext cx="185875" cy="41075"/>
            </a:xfrm>
            <a:custGeom>
              <a:avLst/>
              <a:gdLst/>
              <a:ahLst/>
              <a:cxnLst/>
              <a:rect l="l" t="t" r="r" b="b"/>
              <a:pathLst>
                <a:path w="7435" h="1643" extrusionOk="0">
                  <a:moveTo>
                    <a:pt x="819" y="1"/>
                  </a:moveTo>
                  <a:cubicBezTo>
                    <a:pt x="347" y="1"/>
                    <a:pt x="0" y="347"/>
                    <a:pt x="0" y="851"/>
                  </a:cubicBezTo>
                  <a:lnTo>
                    <a:pt x="0" y="1229"/>
                  </a:lnTo>
                  <a:cubicBezTo>
                    <a:pt x="0" y="1481"/>
                    <a:pt x="189" y="1639"/>
                    <a:pt x="410" y="1639"/>
                  </a:cubicBezTo>
                  <a:lnTo>
                    <a:pt x="7026" y="1639"/>
                  </a:lnTo>
                  <a:cubicBezTo>
                    <a:pt x="7044" y="1641"/>
                    <a:pt x="7062" y="1642"/>
                    <a:pt x="7080" y="1642"/>
                  </a:cubicBezTo>
                  <a:cubicBezTo>
                    <a:pt x="7300" y="1642"/>
                    <a:pt x="7435" y="1463"/>
                    <a:pt x="7435" y="1229"/>
                  </a:cubicBezTo>
                  <a:lnTo>
                    <a:pt x="7435" y="851"/>
                  </a:lnTo>
                  <a:cubicBezTo>
                    <a:pt x="7435" y="379"/>
                    <a:pt x="7089" y="1"/>
                    <a:pt x="66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5" name="Google Shape;8535;p79"/>
            <p:cNvSpPr/>
            <p:nvPr/>
          </p:nvSpPr>
          <p:spPr>
            <a:xfrm>
              <a:off x="-62148800" y="3377700"/>
              <a:ext cx="311125" cy="254425"/>
            </a:xfrm>
            <a:custGeom>
              <a:avLst/>
              <a:gdLst/>
              <a:ahLst/>
              <a:cxnLst/>
              <a:rect l="l" t="t" r="r" b="b"/>
              <a:pathLst>
                <a:path w="12445" h="10177" extrusionOk="0">
                  <a:moveTo>
                    <a:pt x="11626" y="1608"/>
                  </a:moveTo>
                  <a:lnTo>
                    <a:pt x="11626" y="2899"/>
                  </a:lnTo>
                  <a:cubicBezTo>
                    <a:pt x="11626" y="3939"/>
                    <a:pt x="10807" y="4853"/>
                    <a:pt x="9767" y="4916"/>
                  </a:cubicBezTo>
                  <a:cubicBezTo>
                    <a:pt x="9893" y="4538"/>
                    <a:pt x="9956" y="4128"/>
                    <a:pt x="9956" y="3718"/>
                  </a:cubicBezTo>
                  <a:lnTo>
                    <a:pt x="9956" y="1608"/>
                  </a:lnTo>
                  <a:close/>
                  <a:moveTo>
                    <a:pt x="2521" y="1639"/>
                  </a:moveTo>
                  <a:lnTo>
                    <a:pt x="2521" y="3718"/>
                  </a:lnTo>
                  <a:cubicBezTo>
                    <a:pt x="2521" y="4160"/>
                    <a:pt x="2616" y="4538"/>
                    <a:pt x="2710" y="4947"/>
                  </a:cubicBezTo>
                  <a:cubicBezTo>
                    <a:pt x="1702" y="4853"/>
                    <a:pt x="883" y="4002"/>
                    <a:pt x="883" y="2899"/>
                  </a:cubicBezTo>
                  <a:lnTo>
                    <a:pt x="883" y="1639"/>
                  </a:lnTo>
                  <a:close/>
                  <a:moveTo>
                    <a:pt x="6176" y="1576"/>
                  </a:moveTo>
                  <a:cubicBezTo>
                    <a:pt x="6333" y="1576"/>
                    <a:pt x="6491" y="1671"/>
                    <a:pt x="6554" y="1828"/>
                  </a:cubicBezTo>
                  <a:lnTo>
                    <a:pt x="6932" y="2647"/>
                  </a:lnTo>
                  <a:lnTo>
                    <a:pt x="7845" y="2773"/>
                  </a:lnTo>
                  <a:cubicBezTo>
                    <a:pt x="8003" y="2805"/>
                    <a:pt x="8129" y="2899"/>
                    <a:pt x="8160" y="3025"/>
                  </a:cubicBezTo>
                  <a:cubicBezTo>
                    <a:pt x="8349" y="3214"/>
                    <a:pt x="8318" y="3403"/>
                    <a:pt x="8192" y="3466"/>
                  </a:cubicBezTo>
                  <a:lnTo>
                    <a:pt x="7530" y="4097"/>
                  </a:lnTo>
                  <a:lnTo>
                    <a:pt x="7688" y="5010"/>
                  </a:lnTo>
                  <a:cubicBezTo>
                    <a:pt x="7719" y="5168"/>
                    <a:pt x="7656" y="5325"/>
                    <a:pt x="7530" y="5420"/>
                  </a:cubicBezTo>
                  <a:cubicBezTo>
                    <a:pt x="7452" y="5459"/>
                    <a:pt x="7363" y="5486"/>
                    <a:pt x="7268" y="5486"/>
                  </a:cubicBezTo>
                  <a:cubicBezTo>
                    <a:pt x="7210" y="5486"/>
                    <a:pt x="7149" y="5475"/>
                    <a:pt x="7089" y="5451"/>
                  </a:cubicBezTo>
                  <a:lnTo>
                    <a:pt x="6270" y="5010"/>
                  </a:lnTo>
                  <a:lnTo>
                    <a:pt x="5451" y="5451"/>
                  </a:lnTo>
                  <a:cubicBezTo>
                    <a:pt x="5380" y="5480"/>
                    <a:pt x="5309" y="5495"/>
                    <a:pt x="5241" y="5495"/>
                  </a:cubicBezTo>
                  <a:cubicBezTo>
                    <a:pt x="5158" y="5495"/>
                    <a:pt x="5079" y="5472"/>
                    <a:pt x="5010" y="5420"/>
                  </a:cubicBezTo>
                  <a:cubicBezTo>
                    <a:pt x="4884" y="5325"/>
                    <a:pt x="4821" y="5168"/>
                    <a:pt x="4852" y="5010"/>
                  </a:cubicBezTo>
                  <a:lnTo>
                    <a:pt x="5010" y="4097"/>
                  </a:lnTo>
                  <a:lnTo>
                    <a:pt x="4348" y="3466"/>
                  </a:lnTo>
                  <a:cubicBezTo>
                    <a:pt x="4222" y="3340"/>
                    <a:pt x="4191" y="3214"/>
                    <a:pt x="4222" y="3025"/>
                  </a:cubicBezTo>
                  <a:cubicBezTo>
                    <a:pt x="4254" y="2899"/>
                    <a:pt x="4411" y="2773"/>
                    <a:pt x="4537" y="2773"/>
                  </a:cubicBezTo>
                  <a:lnTo>
                    <a:pt x="5451" y="2647"/>
                  </a:lnTo>
                  <a:lnTo>
                    <a:pt x="5829" y="1828"/>
                  </a:lnTo>
                  <a:cubicBezTo>
                    <a:pt x="5924" y="1671"/>
                    <a:pt x="6018" y="1576"/>
                    <a:pt x="6176" y="1576"/>
                  </a:cubicBezTo>
                  <a:close/>
                  <a:moveTo>
                    <a:pt x="2931" y="1"/>
                  </a:moveTo>
                  <a:cubicBezTo>
                    <a:pt x="2679" y="1"/>
                    <a:pt x="2521" y="190"/>
                    <a:pt x="2521" y="410"/>
                  </a:cubicBezTo>
                  <a:lnTo>
                    <a:pt x="2521" y="852"/>
                  </a:lnTo>
                  <a:lnTo>
                    <a:pt x="442" y="852"/>
                  </a:lnTo>
                  <a:cubicBezTo>
                    <a:pt x="190" y="852"/>
                    <a:pt x="1" y="1041"/>
                    <a:pt x="1" y="1230"/>
                  </a:cubicBezTo>
                  <a:lnTo>
                    <a:pt x="1" y="2899"/>
                  </a:lnTo>
                  <a:cubicBezTo>
                    <a:pt x="1" y="4506"/>
                    <a:pt x="1292" y="5766"/>
                    <a:pt x="2931" y="5766"/>
                  </a:cubicBezTo>
                  <a:lnTo>
                    <a:pt x="3120" y="5766"/>
                  </a:lnTo>
                  <a:cubicBezTo>
                    <a:pt x="3561" y="6428"/>
                    <a:pt x="4222" y="6932"/>
                    <a:pt x="4978" y="7216"/>
                  </a:cubicBezTo>
                  <a:lnTo>
                    <a:pt x="4978" y="8507"/>
                  </a:lnTo>
                  <a:cubicBezTo>
                    <a:pt x="4506" y="8507"/>
                    <a:pt x="4128" y="8854"/>
                    <a:pt x="4128" y="9358"/>
                  </a:cubicBezTo>
                  <a:lnTo>
                    <a:pt x="4128" y="10177"/>
                  </a:lnTo>
                  <a:lnTo>
                    <a:pt x="8286" y="10177"/>
                  </a:lnTo>
                  <a:lnTo>
                    <a:pt x="8286" y="9358"/>
                  </a:lnTo>
                  <a:cubicBezTo>
                    <a:pt x="8286" y="8885"/>
                    <a:pt x="7908" y="8507"/>
                    <a:pt x="7436" y="8507"/>
                  </a:cubicBezTo>
                  <a:lnTo>
                    <a:pt x="7436" y="7216"/>
                  </a:lnTo>
                  <a:cubicBezTo>
                    <a:pt x="8192" y="6932"/>
                    <a:pt x="8854" y="6428"/>
                    <a:pt x="9295" y="5766"/>
                  </a:cubicBezTo>
                  <a:lnTo>
                    <a:pt x="9484" y="5766"/>
                  </a:lnTo>
                  <a:cubicBezTo>
                    <a:pt x="11122" y="5766"/>
                    <a:pt x="12414" y="4475"/>
                    <a:pt x="12414" y="2899"/>
                  </a:cubicBezTo>
                  <a:lnTo>
                    <a:pt x="12414" y="1230"/>
                  </a:lnTo>
                  <a:cubicBezTo>
                    <a:pt x="12445" y="978"/>
                    <a:pt x="12288" y="852"/>
                    <a:pt x="12067" y="852"/>
                  </a:cubicBezTo>
                  <a:lnTo>
                    <a:pt x="9956" y="852"/>
                  </a:lnTo>
                  <a:lnTo>
                    <a:pt x="9956" y="410"/>
                  </a:lnTo>
                  <a:cubicBezTo>
                    <a:pt x="9956" y="158"/>
                    <a:pt x="9767" y="1"/>
                    <a:pt x="95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36" name="Google Shape;8536;p79"/>
          <p:cNvGrpSpPr/>
          <p:nvPr/>
        </p:nvGrpSpPr>
        <p:grpSpPr>
          <a:xfrm>
            <a:off x="843958" y="3195207"/>
            <a:ext cx="368157" cy="367290"/>
            <a:chOff x="-62154300" y="3743950"/>
            <a:chExt cx="318200" cy="317450"/>
          </a:xfrm>
        </p:grpSpPr>
        <p:sp>
          <p:nvSpPr>
            <p:cNvPr id="8537" name="Google Shape;8537;p79"/>
            <p:cNvSpPr/>
            <p:nvPr/>
          </p:nvSpPr>
          <p:spPr>
            <a:xfrm>
              <a:off x="-61992850" y="3743950"/>
              <a:ext cx="63825" cy="69150"/>
            </a:xfrm>
            <a:custGeom>
              <a:avLst/>
              <a:gdLst/>
              <a:ahLst/>
              <a:cxnLst/>
              <a:rect l="l" t="t" r="r" b="b"/>
              <a:pathLst>
                <a:path w="2553" h="2766" extrusionOk="0">
                  <a:moveTo>
                    <a:pt x="1261" y="1"/>
                  </a:moveTo>
                  <a:cubicBezTo>
                    <a:pt x="1009" y="1"/>
                    <a:pt x="851" y="221"/>
                    <a:pt x="851" y="410"/>
                  </a:cubicBezTo>
                  <a:lnTo>
                    <a:pt x="851" y="1355"/>
                  </a:lnTo>
                  <a:lnTo>
                    <a:pt x="725" y="1229"/>
                  </a:lnTo>
                  <a:cubicBezTo>
                    <a:pt x="646" y="1151"/>
                    <a:pt x="544" y="1111"/>
                    <a:pt x="442" y="1111"/>
                  </a:cubicBezTo>
                  <a:cubicBezTo>
                    <a:pt x="339" y="1111"/>
                    <a:pt x="237" y="1151"/>
                    <a:pt x="158" y="1229"/>
                  </a:cubicBezTo>
                  <a:cubicBezTo>
                    <a:pt x="1" y="1387"/>
                    <a:pt x="1" y="1670"/>
                    <a:pt x="158" y="1828"/>
                  </a:cubicBezTo>
                  <a:lnTo>
                    <a:pt x="977" y="2647"/>
                  </a:lnTo>
                  <a:cubicBezTo>
                    <a:pt x="1056" y="2726"/>
                    <a:pt x="1166" y="2765"/>
                    <a:pt x="1277" y="2765"/>
                  </a:cubicBezTo>
                  <a:cubicBezTo>
                    <a:pt x="1387" y="2765"/>
                    <a:pt x="1497" y="2726"/>
                    <a:pt x="1576" y="2647"/>
                  </a:cubicBezTo>
                  <a:lnTo>
                    <a:pt x="2395" y="1828"/>
                  </a:lnTo>
                  <a:cubicBezTo>
                    <a:pt x="2553" y="1670"/>
                    <a:pt x="2553" y="1387"/>
                    <a:pt x="2395" y="1229"/>
                  </a:cubicBezTo>
                  <a:cubicBezTo>
                    <a:pt x="2316" y="1151"/>
                    <a:pt x="2206" y="1111"/>
                    <a:pt x="2096" y="1111"/>
                  </a:cubicBezTo>
                  <a:cubicBezTo>
                    <a:pt x="1985" y="1111"/>
                    <a:pt x="1875" y="1151"/>
                    <a:pt x="1796" y="1229"/>
                  </a:cubicBezTo>
                  <a:lnTo>
                    <a:pt x="1670" y="1355"/>
                  </a:lnTo>
                  <a:lnTo>
                    <a:pt x="1670" y="410"/>
                  </a:lnTo>
                  <a:cubicBezTo>
                    <a:pt x="1670" y="221"/>
                    <a:pt x="1481" y="1"/>
                    <a:pt x="12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8" name="Google Shape;8538;p79"/>
            <p:cNvSpPr/>
            <p:nvPr/>
          </p:nvSpPr>
          <p:spPr>
            <a:xfrm>
              <a:off x="-62154300" y="3785700"/>
              <a:ext cx="318200" cy="275700"/>
            </a:xfrm>
            <a:custGeom>
              <a:avLst/>
              <a:gdLst/>
              <a:ahLst/>
              <a:cxnLst/>
              <a:rect l="l" t="t" r="r" b="b"/>
              <a:pathLst>
                <a:path w="12728" h="11028" extrusionOk="0">
                  <a:moveTo>
                    <a:pt x="5261" y="3560"/>
                  </a:moveTo>
                  <a:cubicBezTo>
                    <a:pt x="5513" y="3560"/>
                    <a:pt x="5671" y="3781"/>
                    <a:pt x="5671" y="4002"/>
                  </a:cubicBezTo>
                  <a:lnTo>
                    <a:pt x="5671" y="5671"/>
                  </a:lnTo>
                  <a:cubicBezTo>
                    <a:pt x="5671" y="5892"/>
                    <a:pt x="5450" y="6112"/>
                    <a:pt x="5261" y="6112"/>
                  </a:cubicBezTo>
                  <a:cubicBezTo>
                    <a:pt x="5072" y="6112"/>
                    <a:pt x="4820" y="5892"/>
                    <a:pt x="4820" y="5671"/>
                  </a:cubicBezTo>
                  <a:lnTo>
                    <a:pt x="4820" y="4002"/>
                  </a:lnTo>
                  <a:cubicBezTo>
                    <a:pt x="4820" y="3781"/>
                    <a:pt x="5041" y="3560"/>
                    <a:pt x="5261" y="3560"/>
                  </a:cubicBezTo>
                  <a:close/>
                  <a:moveTo>
                    <a:pt x="7719" y="3560"/>
                  </a:moveTo>
                  <a:cubicBezTo>
                    <a:pt x="7908" y="3560"/>
                    <a:pt x="8128" y="3781"/>
                    <a:pt x="8128" y="4002"/>
                  </a:cubicBezTo>
                  <a:lnTo>
                    <a:pt x="8128" y="5671"/>
                  </a:lnTo>
                  <a:cubicBezTo>
                    <a:pt x="8128" y="5892"/>
                    <a:pt x="7939" y="6112"/>
                    <a:pt x="7719" y="6112"/>
                  </a:cubicBezTo>
                  <a:cubicBezTo>
                    <a:pt x="7467" y="6112"/>
                    <a:pt x="7309" y="5892"/>
                    <a:pt x="7309" y="5671"/>
                  </a:cubicBezTo>
                  <a:lnTo>
                    <a:pt x="7309" y="4002"/>
                  </a:lnTo>
                  <a:cubicBezTo>
                    <a:pt x="7309" y="3781"/>
                    <a:pt x="7498" y="3560"/>
                    <a:pt x="7719" y="3560"/>
                  </a:cubicBezTo>
                  <a:close/>
                  <a:moveTo>
                    <a:pt x="10239" y="3560"/>
                  </a:moveTo>
                  <a:cubicBezTo>
                    <a:pt x="10460" y="3560"/>
                    <a:pt x="10617" y="3781"/>
                    <a:pt x="10617" y="4002"/>
                  </a:cubicBezTo>
                  <a:lnTo>
                    <a:pt x="10617" y="5671"/>
                  </a:lnTo>
                  <a:cubicBezTo>
                    <a:pt x="10617" y="5892"/>
                    <a:pt x="10428" y="6112"/>
                    <a:pt x="10239" y="6112"/>
                  </a:cubicBezTo>
                  <a:cubicBezTo>
                    <a:pt x="9987" y="6112"/>
                    <a:pt x="9798" y="5892"/>
                    <a:pt x="9798" y="5671"/>
                  </a:cubicBezTo>
                  <a:lnTo>
                    <a:pt x="9798" y="4002"/>
                  </a:lnTo>
                  <a:cubicBezTo>
                    <a:pt x="9798" y="3781"/>
                    <a:pt x="9987" y="3560"/>
                    <a:pt x="10239" y="3560"/>
                  </a:cubicBezTo>
                  <a:close/>
                  <a:moveTo>
                    <a:pt x="5230" y="9357"/>
                  </a:moveTo>
                  <a:cubicBezTo>
                    <a:pt x="5450" y="9357"/>
                    <a:pt x="5608" y="9578"/>
                    <a:pt x="5608" y="9767"/>
                  </a:cubicBezTo>
                  <a:cubicBezTo>
                    <a:pt x="5608" y="9987"/>
                    <a:pt x="5419" y="10208"/>
                    <a:pt x="5230" y="10208"/>
                  </a:cubicBezTo>
                  <a:cubicBezTo>
                    <a:pt x="5041" y="10208"/>
                    <a:pt x="4789" y="9987"/>
                    <a:pt x="4789" y="9767"/>
                  </a:cubicBezTo>
                  <a:cubicBezTo>
                    <a:pt x="4820" y="9578"/>
                    <a:pt x="5041" y="9357"/>
                    <a:pt x="5230" y="9357"/>
                  </a:cubicBezTo>
                  <a:close/>
                  <a:moveTo>
                    <a:pt x="9924" y="9357"/>
                  </a:moveTo>
                  <a:cubicBezTo>
                    <a:pt x="10145" y="9357"/>
                    <a:pt x="10302" y="9578"/>
                    <a:pt x="10302" y="9767"/>
                  </a:cubicBezTo>
                  <a:cubicBezTo>
                    <a:pt x="10302" y="9987"/>
                    <a:pt x="10113" y="10208"/>
                    <a:pt x="9924" y="10208"/>
                  </a:cubicBezTo>
                  <a:cubicBezTo>
                    <a:pt x="9704" y="10208"/>
                    <a:pt x="9515" y="9987"/>
                    <a:pt x="9515" y="9767"/>
                  </a:cubicBezTo>
                  <a:cubicBezTo>
                    <a:pt x="9515" y="9578"/>
                    <a:pt x="9704" y="9357"/>
                    <a:pt x="9924" y="9357"/>
                  </a:cubicBezTo>
                  <a:close/>
                  <a:moveTo>
                    <a:pt x="441" y="0"/>
                  </a:moveTo>
                  <a:cubicBezTo>
                    <a:pt x="189" y="0"/>
                    <a:pt x="0" y="189"/>
                    <a:pt x="0" y="378"/>
                  </a:cubicBezTo>
                  <a:cubicBezTo>
                    <a:pt x="0" y="599"/>
                    <a:pt x="347" y="820"/>
                    <a:pt x="536" y="820"/>
                  </a:cubicBezTo>
                  <a:lnTo>
                    <a:pt x="2111" y="820"/>
                  </a:lnTo>
                  <a:cubicBezTo>
                    <a:pt x="2174" y="1103"/>
                    <a:pt x="3245" y="6711"/>
                    <a:pt x="3308" y="6994"/>
                  </a:cubicBezTo>
                  <a:cubicBezTo>
                    <a:pt x="2867" y="7184"/>
                    <a:pt x="2584" y="7625"/>
                    <a:pt x="2584" y="8097"/>
                  </a:cubicBezTo>
                  <a:cubicBezTo>
                    <a:pt x="2584" y="8759"/>
                    <a:pt x="3151" y="9326"/>
                    <a:pt x="3812" y="9326"/>
                  </a:cubicBezTo>
                  <a:lnTo>
                    <a:pt x="4001" y="9326"/>
                  </a:lnTo>
                  <a:cubicBezTo>
                    <a:pt x="3970" y="9452"/>
                    <a:pt x="3938" y="9609"/>
                    <a:pt x="3938" y="9767"/>
                  </a:cubicBezTo>
                  <a:cubicBezTo>
                    <a:pt x="3938" y="10429"/>
                    <a:pt x="4474" y="11027"/>
                    <a:pt x="5167" y="11027"/>
                  </a:cubicBezTo>
                  <a:cubicBezTo>
                    <a:pt x="5829" y="11027"/>
                    <a:pt x="6364" y="10460"/>
                    <a:pt x="6364" y="9767"/>
                  </a:cubicBezTo>
                  <a:cubicBezTo>
                    <a:pt x="6364" y="9609"/>
                    <a:pt x="6333" y="9483"/>
                    <a:pt x="6301" y="9326"/>
                  </a:cubicBezTo>
                  <a:lnTo>
                    <a:pt x="8664" y="9326"/>
                  </a:lnTo>
                  <a:cubicBezTo>
                    <a:pt x="8632" y="9452"/>
                    <a:pt x="8569" y="9609"/>
                    <a:pt x="8569" y="9767"/>
                  </a:cubicBezTo>
                  <a:cubicBezTo>
                    <a:pt x="8569" y="10429"/>
                    <a:pt x="9137" y="11027"/>
                    <a:pt x="9798" y="11027"/>
                  </a:cubicBezTo>
                  <a:cubicBezTo>
                    <a:pt x="10460" y="11027"/>
                    <a:pt x="11027" y="10460"/>
                    <a:pt x="11027" y="9767"/>
                  </a:cubicBezTo>
                  <a:cubicBezTo>
                    <a:pt x="11027" y="9609"/>
                    <a:pt x="10995" y="9483"/>
                    <a:pt x="10932" y="9357"/>
                  </a:cubicBezTo>
                  <a:lnTo>
                    <a:pt x="11562" y="9357"/>
                  </a:lnTo>
                  <a:cubicBezTo>
                    <a:pt x="11814" y="9357"/>
                    <a:pt x="12003" y="9168"/>
                    <a:pt x="12003" y="8979"/>
                  </a:cubicBezTo>
                  <a:cubicBezTo>
                    <a:pt x="12003" y="8727"/>
                    <a:pt x="11814" y="8538"/>
                    <a:pt x="11562" y="8538"/>
                  </a:cubicBezTo>
                  <a:lnTo>
                    <a:pt x="3749" y="8538"/>
                  </a:lnTo>
                  <a:cubicBezTo>
                    <a:pt x="3497" y="8538"/>
                    <a:pt x="3308" y="8349"/>
                    <a:pt x="3308" y="8160"/>
                  </a:cubicBezTo>
                  <a:cubicBezTo>
                    <a:pt x="3308" y="7940"/>
                    <a:pt x="3497" y="7719"/>
                    <a:pt x="3749" y="7719"/>
                  </a:cubicBezTo>
                  <a:lnTo>
                    <a:pt x="11468" y="7719"/>
                  </a:lnTo>
                  <a:cubicBezTo>
                    <a:pt x="11657" y="7719"/>
                    <a:pt x="11846" y="7562"/>
                    <a:pt x="11846" y="7373"/>
                  </a:cubicBezTo>
                  <a:lnTo>
                    <a:pt x="12665" y="2395"/>
                  </a:lnTo>
                  <a:cubicBezTo>
                    <a:pt x="12728" y="2143"/>
                    <a:pt x="12508" y="1922"/>
                    <a:pt x="12287" y="1922"/>
                  </a:cubicBezTo>
                  <a:lnTo>
                    <a:pt x="3056" y="1922"/>
                  </a:lnTo>
                  <a:lnTo>
                    <a:pt x="2741" y="347"/>
                  </a:lnTo>
                  <a:cubicBezTo>
                    <a:pt x="2710" y="158"/>
                    <a:pt x="2552" y="0"/>
                    <a:pt x="23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39" name="Google Shape;8539;p79"/>
          <p:cNvGrpSpPr/>
          <p:nvPr/>
        </p:nvGrpSpPr>
        <p:grpSpPr>
          <a:xfrm>
            <a:off x="843944" y="3654187"/>
            <a:ext cx="368186" cy="366364"/>
            <a:chOff x="-62151950" y="4111775"/>
            <a:chExt cx="318225" cy="316650"/>
          </a:xfrm>
        </p:grpSpPr>
        <p:sp>
          <p:nvSpPr>
            <p:cNvPr id="8540" name="Google Shape;8540;p79"/>
            <p:cNvSpPr/>
            <p:nvPr/>
          </p:nvSpPr>
          <p:spPr>
            <a:xfrm>
              <a:off x="-62151950" y="4407925"/>
              <a:ext cx="318225" cy="20500"/>
            </a:xfrm>
            <a:custGeom>
              <a:avLst/>
              <a:gdLst/>
              <a:ahLst/>
              <a:cxnLst/>
              <a:rect l="l" t="t" r="r" b="b"/>
              <a:pathLst>
                <a:path w="12729" h="820" extrusionOk="0">
                  <a:moveTo>
                    <a:pt x="442" y="0"/>
                  </a:moveTo>
                  <a:cubicBezTo>
                    <a:pt x="221" y="0"/>
                    <a:pt x="1" y="189"/>
                    <a:pt x="1" y="441"/>
                  </a:cubicBezTo>
                  <a:cubicBezTo>
                    <a:pt x="1" y="662"/>
                    <a:pt x="221" y="819"/>
                    <a:pt x="442" y="819"/>
                  </a:cubicBezTo>
                  <a:lnTo>
                    <a:pt x="12288" y="819"/>
                  </a:lnTo>
                  <a:cubicBezTo>
                    <a:pt x="12540" y="819"/>
                    <a:pt x="12697" y="630"/>
                    <a:pt x="12697" y="441"/>
                  </a:cubicBezTo>
                  <a:cubicBezTo>
                    <a:pt x="12729" y="158"/>
                    <a:pt x="12540" y="0"/>
                    <a:pt x="122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1" name="Google Shape;8541;p79"/>
            <p:cNvSpPr/>
            <p:nvPr/>
          </p:nvSpPr>
          <p:spPr>
            <a:xfrm>
              <a:off x="-62151950" y="4283475"/>
              <a:ext cx="84300" cy="104000"/>
            </a:xfrm>
            <a:custGeom>
              <a:avLst/>
              <a:gdLst/>
              <a:ahLst/>
              <a:cxnLst/>
              <a:rect l="l" t="t" r="r" b="b"/>
              <a:pathLst>
                <a:path w="3372" h="4160" extrusionOk="0">
                  <a:moveTo>
                    <a:pt x="1009" y="0"/>
                  </a:moveTo>
                  <a:cubicBezTo>
                    <a:pt x="442" y="0"/>
                    <a:pt x="1" y="442"/>
                    <a:pt x="1" y="1009"/>
                  </a:cubicBezTo>
                  <a:lnTo>
                    <a:pt x="1" y="3214"/>
                  </a:lnTo>
                  <a:cubicBezTo>
                    <a:pt x="64" y="3718"/>
                    <a:pt x="473" y="4159"/>
                    <a:pt x="1009" y="4159"/>
                  </a:cubicBezTo>
                  <a:lnTo>
                    <a:pt x="2363" y="4159"/>
                  </a:lnTo>
                  <a:cubicBezTo>
                    <a:pt x="2931" y="4159"/>
                    <a:pt x="3372" y="3718"/>
                    <a:pt x="3372" y="3214"/>
                  </a:cubicBezTo>
                  <a:lnTo>
                    <a:pt x="3372" y="1009"/>
                  </a:lnTo>
                  <a:cubicBezTo>
                    <a:pt x="3372" y="442"/>
                    <a:pt x="2931" y="0"/>
                    <a:pt x="23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2" name="Google Shape;8542;p79"/>
            <p:cNvSpPr/>
            <p:nvPr/>
          </p:nvSpPr>
          <p:spPr>
            <a:xfrm>
              <a:off x="-62033800" y="4111775"/>
              <a:ext cx="82725" cy="275700"/>
            </a:xfrm>
            <a:custGeom>
              <a:avLst/>
              <a:gdLst/>
              <a:ahLst/>
              <a:cxnLst/>
              <a:rect l="l" t="t" r="r" b="b"/>
              <a:pathLst>
                <a:path w="3309" h="11028" extrusionOk="0">
                  <a:moveTo>
                    <a:pt x="946" y="0"/>
                  </a:moveTo>
                  <a:cubicBezTo>
                    <a:pt x="410" y="0"/>
                    <a:pt x="0" y="410"/>
                    <a:pt x="0" y="977"/>
                  </a:cubicBezTo>
                  <a:lnTo>
                    <a:pt x="0" y="10082"/>
                  </a:lnTo>
                  <a:cubicBezTo>
                    <a:pt x="0" y="10618"/>
                    <a:pt x="441" y="11027"/>
                    <a:pt x="946" y="11027"/>
                  </a:cubicBezTo>
                  <a:lnTo>
                    <a:pt x="2332" y="11027"/>
                  </a:lnTo>
                  <a:cubicBezTo>
                    <a:pt x="2899" y="11027"/>
                    <a:pt x="3308" y="10586"/>
                    <a:pt x="3308" y="10082"/>
                  </a:cubicBezTo>
                  <a:lnTo>
                    <a:pt x="3308" y="977"/>
                  </a:lnTo>
                  <a:cubicBezTo>
                    <a:pt x="3308" y="410"/>
                    <a:pt x="2899" y="0"/>
                    <a:pt x="23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3" name="Google Shape;8543;p79"/>
            <p:cNvSpPr/>
            <p:nvPr/>
          </p:nvSpPr>
          <p:spPr>
            <a:xfrm>
              <a:off x="-61916450" y="4200775"/>
              <a:ext cx="82725" cy="186700"/>
            </a:xfrm>
            <a:custGeom>
              <a:avLst/>
              <a:gdLst/>
              <a:ahLst/>
              <a:cxnLst/>
              <a:rect l="l" t="t" r="r" b="b"/>
              <a:pathLst>
                <a:path w="3309" h="7468" extrusionOk="0">
                  <a:moveTo>
                    <a:pt x="946" y="0"/>
                  </a:moveTo>
                  <a:cubicBezTo>
                    <a:pt x="410" y="0"/>
                    <a:pt x="1" y="442"/>
                    <a:pt x="1" y="1009"/>
                  </a:cubicBezTo>
                  <a:lnTo>
                    <a:pt x="1" y="6522"/>
                  </a:lnTo>
                  <a:cubicBezTo>
                    <a:pt x="1" y="7058"/>
                    <a:pt x="442" y="7467"/>
                    <a:pt x="946" y="7467"/>
                  </a:cubicBezTo>
                  <a:lnTo>
                    <a:pt x="2332" y="7467"/>
                  </a:lnTo>
                  <a:cubicBezTo>
                    <a:pt x="2868" y="7467"/>
                    <a:pt x="3309" y="7026"/>
                    <a:pt x="3309" y="6522"/>
                  </a:cubicBezTo>
                  <a:lnTo>
                    <a:pt x="3309" y="1009"/>
                  </a:lnTo>
                  <a:cubicBezTo>
                    <a:pt x="3309" y="442"/>
                    <a:pt x="2868" y="0"/>
                    <a:pt x="23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4" name="Google Shape;8544;p79"/>
          <p:cNvGrpSpPr/>
          <p:nvPr/>
        </p:nvGrpSpPr>
        <p:grpSpPr>
          <a:xfrm>
            <a:off x="3062568" y="2744733"/>
            <a:ext cx="368157" cy="367434"/>
            <a:chOff x="-60254550" y="3367325"/>
            <a:chExt cx="318200" cy="317575"/>
          </a:xfrm>
        </p:grpSpPr>
        <p:sp>
          <p:nvSpPr>
            <p:cNvPr id="8545" name="Google Shape;8545;p79"/>
            <p:cNvSpPr/>
            <p:nvPr/>
          </p:nvSpPr>
          <p:spPr>
            <a:xfrm>
              <a:off x="-60219125" y="3367325"/>
              <a:ext cx="51225" cy="103575"/>
            </a:xfrm>
            <a:custGeom>
              <a:avLst/>
              <a:gdLst/>
              <a:ahLst/>
              <a:cxnLst/>
              <a:rect l="l" t="t" r="r" b="b"/>
              <a:pathLst>
                <a:path w="2049" h="4143" extrusionOk="0">
                  <a:moveTo>
                    <a:pt x="1051" y="0"/>
                  </a:moveTo>
                  <a:cubicBezTo>
                    <a:pt x="935" y="0"/>
                    <a:pt x="815" y="57"/>
                    <a:pt x="725" y="164"/>
                  </a:cubicBezTo>
                  <a:cubicBezTo>
                    <a:pt x="568" y="290"/>
                    <a:pt x="568" y="573"/>
                    <a:pt x="757" y="731"/>
                  </a:cubicBezTo>
                  <a:cubicBezTo>
                    <a:pt x="1103" y="1046"/>
                    <a:pt x="1103" y="1456"/>
                    <a:pt x="757" y="1771"/>
                  </a:cubicBezTo>
                  <a:cubicBezTo>
                    <a:pt x="32" y="2401"/>
                    <a:pt x="1" y="3377"/>
                    <a:pt x="757" y="4039"/>
                  </a:cubicBezTo>
                  <a:cubicBezTo>
                    <a:pt x="828" y="4110"/>
                    <a:pt x="924" y="4143"/>
                    <a:pt x="1023" y="4143"/>
                  </a:cubicBezTo>
                  <a:cubicBezTo>
                    <a:pt x="1144" y="4143"/>
                    <a:pt x="1269" y="4094"/>
                    <a:pt x="1356" y="4007"/>
                  </a:cubicBezTo>
                  <a:cubicBezTo>
                    <a:pt x="1513" y="3850"/>
                    <a:pt x="1513" y="3566"/>
                    <a:pt x="1292" y="3409"/>
                  </a:cubicBezTo>
                  <a:cubicBezTo>
                    <a:pt x="946" y="3094"/>
                    <a:pt x="946" y="2716"/>
                    <a:pt x="1292" y="2401"/>
                  </a:cubicBezTo>
                  <a:cubicBezTo>
                    <a:pt x="2017" y="1771"/>
                    <a:pt x="2049" y="762"/>
                    <a:pt x="1292" y="101"/>
                  </a:cubicBezTo>
                  <a:cubicBezTo>
                    <a:pt x="1224" y="33"/>
                    <a:pt x="1139" y="0"/>
                    <a:pt x="10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6" name="Google Shape;8546;p79"/>
            <p:cNvSpPr/>
            <p:nvPr/>
          </p:nvSpPr>
          <p:spPr>
            <a:xfrm>
              <a:off x="-60156900" y="3367325"/>
              <a:ext cx="51225" cy="103575"/>
            </a:xfrm>
            <a:custGeom>
              <a:avLst/>
              <a:gdLst/>
              <a:ahLst/>
              <a:cxnLst/>
              <a:rect l="l" t="t" r="r" b="b"/>
              <a:pathLst>
                <a:path w="2049" h="4143" extrusionOk="0">
                  <a:moveTo>
                    <a:pt x="1038" y="0"/>
                  </a:moveTo>
                  <a:cubicBezTo>
                    <a:pt x="913" y="0"/>
                    <a:pt x="783" y="57"/>
                    <a:pt x="694" y="164"/>
                  </a:cubicBezTo>
                  <a:cubicBezTo>
                    <a:pt x="536" y="290"/>
                    <a:pt x="536" y="573"/>
                    <a:pt x="757" y="731"/>
                  </a:cubicBezTo>
                  <a:cubicBezTo>
                    <a:pt x="1103" y="1046"/>
                    <a:pt x="1103" y="1456"/>
                    <a:pt x="757" y="1771"/>
                  </a:cubicBezTo>
                  <a:cubicBezTo>
                    <a:pt x="32" y="2401"/>
                    <a:pt x="1" y="3377"/>
                    <a:pt x="757" y="4039"/>
                  </a:cubicBezTo>
                  <a:cubicBezTo>
                    <a:pt x="828" y="4110"/>
                    <a:pt x="918" y="4143"/>
                    <a:pt x="1010" y="4143"/>
                  </a:cubicBezTo>
                  <a:cubicBezTo>
                    <a:pt x="1122" y="4143"/>
                    <a:pt x="1237" y="4094"/>
                    <a:pt x="1324" y="4007"/>
                  </a:cubicBezTo>
                  <a:cubicBezTo>
                    <a:pt x="1481" y="3850"/>
                    <a:pt x="1481" y="3566"/>
                    <a:pt x="1292" y="3409"/>
                  </a:cubicBezTo>
                  <a:cubicBezTo>
                    <a:pt x="946" y="3094"/>
                    <a:pt x="946" y="2716"/>
                    <a:pt x="1292" y="2401"/>
                  </a:cubicBezTo>
                  <a:cubicBezTo>
                    <a:pt x="2017" y="1771"/>
                    <a:pt x="2049" y="762"/>
                    <a:pt x="1292" y="101"/>
                  </a:cubicBezTo>
                  <a:cubicBezTo>
                    <a:pt x="1224" y="33"/>
                    <a:pt x="1133" y="0"/>
                    <a:pt x="10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7" name="Google Shape;8547;p79"/>
            <p:cNvSpPr/>
            <p:nvPr/>
          </p:nvSpPr>
          <p:spPr>
            <a:xfrm>
              <a:off x="-60094675" y="3367325"/>
              <a:ext cx="51225" cy="103575"/>
            </a:xfrm>
            <a:custGeom>
              <a:avLst/>
              <a:gdLst/>
              <a:ahLst/>
              <a:cxnLst/>
              <a:rect l="l" t="t" r="r" b="b"/>
              <a:pathLst>
                <a:path w="2049" h="4143" extrusionOk="0">
                  <a:moveTo>
                    <a:pt x="1038" y="0"/>
                  </a:moveTo>
                  <a:cubicBezTo>
                    <a:pt x="913" y="0"/>
                    <a:pt x="783" y="57"/>
                    <a:pt x="694" y="164"/>
                  </a:cubicBezTo>
                  <a:cubicBezTo>
                    <a:pt x="536" y="290"/>
                    <a:pt x="536" y="573"/>
                    <a:pt x="725" y="731"/>
                  </a:cubicBezTo>
                  <a:cubicBezTo>
                    <a:pt x="1103" y="1046"/>
                    <a:pt x="1103" y="1456"/>
                    <a:pt x="725" y="1771"/>
                  </a:cubicBezTo>
                  <a:cubicBezTo>
                    <a:pt x="32" y="2401"/>
                    <a:pt x="1" y="3377"/>
                    <a:pt x="725" y="4039"/>
                  </a:cubicBezTo>
                  <a:cubicBezTo>
                    <a:pt x="796" y="4110"/>
                    <a:pt x="893" y="4143"/>
                    <a:pt x="992" y="4143"/>
                  </a:cubicBezTo>
                  <a:cubicBezTo>
                    <a:pt x="1113" y="4143"/>
                    <a:pt x="1237" y="4094"/>
                    <a:pt x="1324" y="4007"/>
                  </a:cubicBezTo>
                  <a:cubicBezTo>
                    <a:pt x="1481" y="3850"/>
                    <a:pt x="1481" y="3566"/>
                    <a:pt x="1292" y="3409"/>
                  </a:cubicBezTo>
                  <a:cubicBezTo>
                    <a:pt x="946" y="3094"/>
                    <a:pt x="946" y="2716"/>
                    <a:pt x="1292" y="2401"/>
                  </a:cubicBezTo>
                  <a:cubicBezTo>
                    <a:pt x="1985" y="1771"/>
                    <a:pt x="2048" y="762"/>
                    <a:pt x="1292" y="101"/>
                  </a:cubicBezTo>
                  <a:cubicBezTo>
                    <a:pt x="1224" y="33"/>
                    <a:pt x="1133" y="0"/>
                    <a:pt x="10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8" name="Google Shape;8548;p79"/>
            <p:cNvSpPr/>
            <p:nvPr/>
          </p:nvSpPr>
          <p:spPr>
            <a:xfrm>
              <a:off x="-60254550" y="3478525"/>
              <a:ext cx="318200" cy="206375"/>
            </a:xfrm>
            <a:custGeom>
              <a:avLst/>
              <a:gdLst/>
              <a:ahLst/>
              <a:cxnLst/>
              <a:rect l="l" t="t" r="r" b="b"/>
              <a:pathLst>
                <a:path w="12728" h="8255" extrusionOk="0">
                  <a:moveTo>
                    <a:pt x="10428" y="1607"/>
                  </a:moveTo>
                  <a:cubicBezTo>
                    <a:pt x="11184" y="1607"/>
                    <a:pt x="11814" y="2237"/>
                    <a:pt x="11814" y="2994"/>
                  </a:cubicBezTo>
                  <a:cubicBezTo>
                    <a:pt x="11814" y="3718"/>
                    <a:pt x="11184" y="4380"/>
                    <a:pt x="10428" y="4380"/>
                  </a:cubicBezTo>
                  <a:lnTo>
                    <a:pt x="9767" y="4380"/>
                  </a:lnTo>
                  <a:cubicBezTo>
                    <a:pt x="9861" y="4002"/>
                    <a:pt x="9893" y="3655"/>
                    <a:pt x="9893" y="3246"/>
                  </a:cubicBezTo>
                  <a:lnTo>
                    <a:pt x="9893" y="1607"/>
                  </a:lnTo>
                  <a:close/>
                  <a:moveTo>
                    <a:pt x="410" y="1"/>
                  </a:moveTo>
                  <a:cubicBezTo>
                    <a:pt x="158" y="1"/>
                    <a:pt x="0" y="190"/>
                    <a:pt x="0" y="379"/>
                  </a:cubicBezTo>
                  <a:lnTo>
                    <a:pt x="0" y="3309"/>
                  </a:lnTo>
                  <a:cubicBezTo>
                    <a:pt x="0" y="5041"/>
                    <a:pt x="882" y="6522"/>
                    <a:pt x="2237" y="7436"/>
                  </a:cubicBezTo>
                  <a:lnTo>
                    <a:pt x="441" y="7436"/>
                  </a:lnTo>
                  <a:cubicBezTo>
                    <a:pt x="189" y="7436"/>
                    <a:pt x="32" y="7625"/>
                    <a:pt x="32" y="7845"/>
                  </a:cubicBezTo>
                  <a:cubicBezTo>
                    <a:pt x="32" y="8066"/>
                    <a:pt x="252" y="8255"/>
                    <a:pt x="441" y="8255"/>
                  </a:cubicBezTo>
                  <a:lnTo>
                    <a:pt x="9546" y="8255"/>
                  </a:lnTo>
                  <a:cubicBezTo>
                    <a:pt x="9767" y="8255"/>
                    <a:pt x="9924" y="8066"/>
                    <a:pt x="9924" y="7845"/>
                  </a:cubicBezTo>
                  <a:cubicBezTo>
                    <a:pt x="9924" y="7593"/>
                    <a:pt x="9735" y="7436"/>
                    <a:pt x="9546" y="7436"/>
                  </a:cubicBezTo>
                  <a:lnTo>
                    <a:pt x="7719" y="7436"/>
                  </a:lnTo>
                  <a:cubicBezTo>
                    <a:pt x="8538" y="6900"/>
                    <a:pt x="9168" y="6144"/>
                    <a:pt x="9578" y="5230"/>
                  </a:cubicBezTo>
                  <a:lnTo>
                    <a:pt x="10523" y="5230"/>
                  </a:lnTo>
                  <a:cubicBezTo>
                    <a:pt x="11751" y="5230"/>
                    <a:pt x="12728" y="4254"/>
                    <a:pt x="12728" y="3025"/>
                  </a:cubicBezTo>
                  <a:cubicBezTo>
                    <a:pt x="12728" y="1796"/>
                    <a:pt x="11657" y="788"/>
                    <a:pt x="10428" y="788"/>
                  </a:cubicBezTo>
                  <a:lnTo>
                    <a:pt x="9893" y="788"/>
                  </a:lnTo>
                  <a:lnTo>
                    <a:pt x="9893" y="379"/>
                  </a:lnTo>
                  <a:cubicBezTo>
                    <a:pt x="9893" y="158"/>
                    <a:pt x="9704" y="1"/>
                    <a:pt x="94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49" name="Google Shape;8549;p79"/>
          <p:cNvGrpSpPr/>
          <p:nvPr/>
        </p:nvGrpSpPr>
        <p:grpSpPr>
          <a:xfrm>
            <a:off x="3063465" y="3195727"/>
            <a:ext cx="366364" cy="366248"/>
            <a:chOff x="-60255350" y="3733825"/>
            <a:chExt cx="316650" cy="316550"/>
          </a:xfrm>
        </p:grpSpPr>
        <p:sp>
          <p:nvSpPr>
            <p:cNvPr id="8550" name="Google Shape;8550;p79"/>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1" name="Google Shape;8551;p79"/>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2" name="Google Shape;8552;p79"/>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3" name="Google Shape;8553;p79"/>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4" name="Google Shape;8554;p79"/>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5" name="Google Shape;8555;p79"/>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6" name="Google Shape;8556;p79"/>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57" name="Google Shape;8557;p79"/>
          <p:cNvGrpSpPr/>
          <p:nvPr/>
        </p:nvGrpSpPr>
        <p:grpSpPr>
          <a:xfrm>
            <a:off x="3091262" y="3654635"/>
            <a:ext cx="310770" cy="365467"/>
            <a:chOff x="-60232500" y="4101525"/>
            <a:chExt cx="268600" cy="315875"/>
          </a:xfrm>
        </p:grpSpPr>
        <p:sp>
          <p:nvSpPr>
            <p:cNvPr id="8558" name="Google Shape;8558;p79"/>
            <p:cNvSpPr/>
            <p:nvPr/>
          </p:nvSpPr>
          <p:spPr>
            <a:xfrm>
              <a:off x="-60222275" y="4273225"/>
              <a:ext cx="63025" cy="144175"/>
            </a:xfrm>
            <a:custGeom>
              <a:avLst/>
              <a:gdLst/>
              <a:ahLst/>
              <a:cxnLst/>
              <a:rect l="l" t="t" r="r" b="b"/>
              <a:pathLst>
                <a:path w="2521" h="5767" extrusionOk="0">
                  <a:moveTo>
                    <a:pt x="1261" y="1"/>
                  </a:moveTo>
                  <a:cubicBezTo>
                    <a:pt x="1072" y="1"/>
                    <a:pt x="851" y="190"/>
                    <a:pt x="851" y="379"/>
                  </a:cubicBezTo>
                  <a:lnTo>
                    <a:pt x="851" y="662"/>
                  </a:lnTo>
                  <a:cubicBezTo>
                    <a:pt x="379" y="820"/>
                    <a:pt x="1" y="1293"/>
                    <a:pt x="1" y="1828"/>
                  </a:cubicBezTo>
                  <a:cubicBezTo>
                    <a:pt x="1" y="2521"/>
                    <a:pt x="568" y="2899"/>
                    <a:pt x="1009" y="3214"/>
                  </a:cubicBezTo>
                  <a:cubicBezTo>
                    <a:pt x="1324" y="3466"/>
                    <a:pt x="1671" y="3687"/>
                    <a:pt x="1671" y="3939"/>
                  </a:cubicBezTo>
                  <a:cubicBezTo>
                    <a:pt x="1671" y="4160"/>
                    <a:pt x="1482" y="4349"/>
                    <a:pt x="1261" y="4349"/>
                  </a:cubicBezTo>
                  <a:cubicBezTo>
                    <a:pt x="1072" y="4349"/>
                    <a:pt x="851" y="4160"/>
                    <a:pt x="851" y="3939"/>
                  </a:cubicBezTo>
                  <a:cubicBezTo>
                    <a:pt x="851" y="3687"/>
                    <a:pt x="631" y="3529"/>
                    <a:pt x="442" y="3529"/>
                  </a:cubicBezTo>
                  <a:cubicBezTo>
                    <a:pt x="253" y="3529"/>
                    <a:pt x="64" y="3718"/>
                    <a:pt x="64" y="3939"/>
                  </a:cubicBezTo>
                  <a:cubicBezTo>
                    <a:pt x="64" y="4475"/>
                    <a:pt x="410" y="4916"/>
                    <a:pt x="883" y="5105"/>
                  </a:cubicBezTo>
                  <a:lnTo>
                    <a:pt x="883" y="5388"/>
                  </a:lnTo>
                  <a:cubicBezTo>
                    <a:pt x="883" y="5609"/>
                    <a:pt x="1072" y="5766"/>
                    <a:pt x="1324" y="5766"/>
                  </a:cubicBezTo>
                  <a:cubicBezTo>
                    <a:pt x="1545" y="5766"/>
                    <a:pt x="1702" y="5577"/>
                    <a:pt x="1702" y="5388"/>
                  </a:cubicBezTo>
                  <a:lnTo>
                    <a:pt x="1702" y="5105"/>
                  </a:lnTo>
                  <a:cubicBezTo>
                    <a:pt x="2175" y="4947"/>
                    <a:pt x="2521" y="4475"/>
                    <a:pt x="2521" y="3939"/>
                  </a:cubicBezTo>
                  <a:cubicBezTo>
                    <a:pt x="2521" y="3246"/>
                    <a:pt x="1986" y="2868"/>
                    <a:pt x="1545" y="2553"/>
                  </a:cubicBezTo>
                  <a:cubicBezTo>
                    <a:pt x="1229" y="2301"/>
                    <a:pt x="883" y="2080"/>
                    <a:pt x="883" y="1828"/>
                  </a:cubicBezTo>
                  <a:cubicBezTo>
                    <a:pt x="883" y="1608"/>
                    <a:pt x="1072" y="1450"/>
                    <a:pt x="1261" y="1450"/>
                  </a:cubicBezTo>
                  <a:cubicBezTo>
                    <a:pt x="1513" y="1450"/>
                    <a:pt x="1671" y="1639"/>
                    <a:pt x="1671" y="1828"/>
                  </a:cubicBezTo>
                  <a:cubicBezTo>
                    <a:pt x="1671" y="2080"/>
                    <a:pt x="1860" y="2269"/>
                    <a:pt x="2112" y="2269"/>
                  </a:cubicBezTo>
                  <a:cubicBezTo>
                    <a:pt x="2332" y="2269"/>
                    <a:pt x="2490" y="2080"/>
                    <a:pt x="2490" y="1828"/>
                  </a:cubicBezTo>
                  <a:cubicBezTo>
                    <a:pt x="2490" y="1293"/>
                    <a:pt x="2143" y="852"/>
                    <a:pt x="1671" y="662"/>
                  </a:cubicBezTo>
                  <a:lnTo>
                    <a:pt x="1671" y="379"/>
                  </a:lnTo>
                  <a:cubicBezTo>
                    <a:pt x="1671" y="158"/>
                    <a:pt x="1482" y="1"/>
                    <a:pt x="12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9" name="Google Shape;8559;p79"/>
            <p:cNvSpPr/>
            <p:nvPr/>
          </p:nvSpPr>
          <p:spPr>
            <a:xfrm>
              <a:off x="-60232500" y="4101525"/>
              <a:ext cx="268600" cy="315875"/>
            </a:xfrm>
            <a:custGeom>
              <a:avLst/>
              <a:gdLst/>
              <a:ahLst/>
              <a:cxnLst/>
              <a:rect l="l" t="t" r="r" b="b"/>
              <a:pathLst>
                <a:path w="10744" h="12635" extrusionOk="0">
                  <a:moveTo>
                    <a:pt x="5356" y="1"/>
                  </a:moveTo>
                  <a:cubicBezTo>
                    <a:pt x="5104" y="1"/>
                    <a:pt x="4946" y="190"/>
                    <a:pt x="4946" y="410"/>
                  </a:cubicBezTo>
                  <a:lnTo>
                    <a:pt x="4946" y="820"/>
                  </a:lnTo>
                  <a:cubicBezTo>
                    <a:pt x="2206" y="1041"/>
                    <a:pt x="0" y="3340"/>
                    <a:pt x="0" y="6176"/>
                  </a:cubicBezTo>
                  <a:lnTo>
                    <a:pt x="0" y="6585"/>
                  </a:lnTo>
                  <a:lnTo>
                    <a:pt x="32" y="6585"/>
                  </a:lnTo>
                  <a:cubicBezTo>
                    <a:pt x="32" y="6806"/>
                    <a:pt x="221" y="6963"/>
                    <a:pt x="473" y="6963"/>
                  </a:cubicBezTo>
                  <a:cubicBezTo>
                    <a:pt x="693" y="6963"/>
                    <a:pt x="851" y="6774"/>
                    <a:pt x="851" y="6585"/>
                  </a:cubicBezTo>
                  <a:cubicBezTo>
                    <a:pt x="851" y="6113"/>
                    <a:pt x="1197" y="5766"/>
                    <a:pt x="1701" y="5766"/>
                  </a:cubicBezTo>
                  <a:cubicBezTo>
                    <a:pt x="2174" y="5766"/>
                    <a:pt x="2521" y="6113"/>
                    <a:pt x="2521" y="6585"/>
                  </a:cubicBezTo>
                  <a:cubicBezTo>
                    <a:pt x="2521" y="6806"/>
                    <a:pt x="2710" y="6963"/>
                    <a:pt x="2899" y="6963"/>
                  </a:cubicBezTo>
                  <a:cubicBezTo>
                    <a:pt x="3119" y="6963"/>
                    <a:pt x="3308" y="6774"/>
                    <a:pt x="3308" y="6585"/>
                  </a:cubicBezTo>
                  <a:cubicBezTo>
                    <a:pt x="3308" y="6113"/>
                    <a:pt x="3655" y="5766"/>
                    <a:pt x="4127" y="5766"/>
                  </a:cubicBezTo>
                  <a:cubicBezTo>
                    <a:pt x="4600" y="5766"/>
                    <a:pt x="4946" y="6113"/>
                    <a:pt x="4946" y="6585"/>
                  </a:cubicBezTo>
                  <a:lnTo>
                    <a:pt x="4946" y="11437"/>
                  </a:lnTo>
                  <a:cubicBezTo>
                    <a:pt x="4946" y="12099"/>
                    <a:pt x="5514" y="12634"/>
                    <a:pt x="6175" y="12634"/>
                  </a:cubicBezTo>
                  <a:cubicBezTo>
                    <a:pt x="6837" y="12634"/>
                    <a:pt x="7404" y="12099"/>
                    <a:pt x="7404" y="11437"/>
                  </a:cubicBezTo>
                  <a:lnTo>
                    <a:pt x="7404" y="10586"/>
                  </a:lnTo>
                  <a:cubicBezTo>
                    <a:pt x="7404" y="10366"/>
                    <a:pt x="7215" y="10208"/>
                    <a:pt x="6994" y="10208"/>
                  </a:cubicBezTo>
                  <a:cubicBezTo>
                    <a:pt x="6805" y="10208"/>
                    <a:pt x="6616" y="10397"/>
                    <a:pt x="6616" y="10586"/>
                  </a:cubicBezTo>
                  <a:lnTo>
                    <a:pt x="6616" y="11437"/>
                  </a:lnTo>
                  <a:cubicBezTo>
                    <a:pt x="6616" y="11658"/>
                    <a:pt x="6427" y="11815"/>
                    <a:pt x="6175" y="11815"/>
                  </a:cubicBezTo>
                  <a:cubicBezTo>
                    <a:pt x="5955" y="11815"/>
                    <a:pt x="5797" y="11626"/>
                    <a:pt x="5797" y="11437"/>
                  </a:cubicBezTo>
                  <a:lnTo>
                    <a:pt x="5797" y="6585"/>
                  </a:lnTo>
                  <a:cubicBezTo>
                    <a:pt x="5797" y="6113"/>
                    <a:pt x="6144" y="5766"/>
                    <a:pt x="6616" y="5766"/>
                  </a:cubicBezTo>
                  <a:cubicBezTo>
                    <a:pt x="7089" y="5766"/>
                    <a:pt x="7435" y="6113"/>
                    <a:pt x="7435" y="6585"/>
                  </a:cubicBezTo>
                  <a:cubicBezTo>
                    <a:pt x="7435" y="6806"/>
                    <a:pt x="7624" y="6963"/>
                    <a:pt x="7876" y="6963"/>
                  </a:cubicBezTo>
                  <a:cubicBezTo>
                    <a:pt x="8097" y="6963"/>
                    <a:pt x="8255" y="6774"/>
                    <a:pt x="8255" y="6585"/>
                  </a:cubicBezTo>
                  <a:cubicBezTo>
                    <a:pt x="8255" y="6113"/>
                    <a:pt x="8633" y="5766"/>
                    <a:pt x="9105" y="5766"/>
                  </a:cubicBezTo>
                  <a:cubicBezTo>
                    <a:pt x="9578" y="5766"/>
                    <a:pt x="9924" y="6113"/>
                    <a:pt x="9924" y="6585"/>
                  </a:cubicBezTo>
                  <a:cubicBezTo>
                    <a:pt x="9924" y="6806"/>
                    <a:pt x="10113" y="6963"/>
                    <a:pt x="10302" y="6963"/>
                  </a:cubicBezTo>
                  <a:cubicBezTo>
                    <a:pt x="10523" y="6963"/>
                    <a:pt x="10743" y="6774"/>
                    <a:pt x="10743" y="6585"/>
                  </a:cubicBezTo>
                  <a:lnTo>
                    <a:pt x="10743" y="6176"/>
                  </a:lnTo>
                  <a:cubicBezTo>
                    <a:pt x="10743" y="3340"/>
                    <a:pt x="8538" y="1041"/>
                    <a:pt x="5797" y="820"/>
                  </a:cubicBezTo>
                  <a:lnTo>
                    <a:pt x="5797" y="410"/>
                  </a:lnTo>
                  <a:cubicBezTo>
                    <a:pt x="5797" y="158"/>
                    <a:pt x="5577" y="1"/>
                    <a:pt x="53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60" name="Google Shape;8560;p79"/>
          <p:cNvSpPr/>
          <p:nvPr/>
        </p:nvSpPr>
        <p:spPr>
          <a:xfrm>
            <a:off x="2179036" y="4123569"/>
            <a:ext cx="366335" cy="367290"/>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61" name="Google Shape;8561;p79"/>
          <p:cNvGrpSpPr/>
          <p:nvPr/>
        </p:nvGrpSpPr>
        <p:grpSpPr>
          <a:xfrm>
            <a:off x="2624262" y="1380466"/>
            <a:ext cx="368186" cy="366364"/>
            <a:chOff x="-63679950" y="3360375"/>
            <a:chExt cx="318225" cy="316650"/>
          </a:xfrm>
        </p:grpSpPr>
        <p:sp>
          <p:nvSpPr>
            <p:cNvPr id="8562" name="Google Shape;8562;p79"/>
            <p:cNvSpPr/>
            <p:nvPr/>
          </p:nvSpPr>
          <p:spPr>
            <a:xfrm>
              <a:off x="-63497200" y="3423400"/>
              <a:ext cx="40975" cy="40975"/>
            </a:xfrm>
            <a:custGeom>
              <a:avLst/>
              <a:gdLst/>
              <a:ahLst/>
              <a:cxnLst/>
              <a:rect l="l" t="t" r="r" b="b"/>
              <a:pathLst>
                <a:path w="1639" h="1639" extrusionOk="0">
                  <a:moveTo>
                    <a:pt x="819" y="0"/>
                  </a:moveTo>
                  <a:cubicBezTo>
                    <a:pt x="378" y="0"/>
                    <a:pt x="0" y="378"/>
                    <a:pt x="0" y="819"/>
                  </a:cubicBezTo>
                  <a:cubicBezTo>
                    <a:pt x="0" y="1260"/>
                    <a:pt x="378" y="1638"/>
                    <a:pt x="819" y="1638"/>
                  </a:cubicBezTo>
                  <a:cubicBezTo>
                    <a:pt x="1260" y="1638"/>
                    <a:pt x="1638" y="1260"/>
                    <a:pt x="1638" y="819"/>
                  </a:cubicBezTo>
                  <a:cubicBezTo>
                    <a:pt x="1638" y="378"/>
                    <a:pt x="1260" y="0"/>
                    <a:pt x="8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3" name="Google Shape;8563;p79"/>
            <p:cNvSpPr/>
            <p:nvPr/>
          </p:nvSpPr>
          <p:spPr>
            <a:xfrm>
              <a:off x="-63516900" y="3485625"/>
              <a:ext cx="79575" cy="29950"/>
            </a:xfrm>
            <a:custGeom>
              <a:avLst/>
              <a:gdLst/>
              <a:ahLst/>
              <a:cxnLst/>
              <a:rect l="l" t="t" r="r" b="b"/>
              <a:pathLst>
                <a:path w="3183" h="1198" extrusionOk="0">
                  <a:moveTo>
                    <a:pt x="1607" y="0"/>
                  </a:moveTo>
                  <a:cubicBezTo>
                    <a:pt x="820" y="0"/>
                    <a:pt x="190" y="504"/>
                    <a:pt x="1" y="1197"/>
                  </a:cubicBezTo>
                  <a:lnTo>
                    <a:pt x="3183" y="1197"/>
                  </a:lnTo>
                  <a:cubicBezTo>
                    <a:pt x="3025" y="504"/>
                    <a:pt x="2395" y="0"/>
                    <a:pt x="160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4" name="Google Shape;8564;p79"/>
            <p:cNvSpPr/>
            <p:nvPr/>
          </p:nvSpPr>
          <p:spPr>
            <a:xfrm>
              <a:off x="-63618500" y="3360375"/>
              <a:ext cx="256775" cy="256600"/>
            </a:xfrm>
            <a:custGeom>
              <a:avLst/>
              <a:gdLst/>
              <a:ahLst/>
              <a:cxnLst/>
              <a:rect l="l" t="t" r="r" b="b"/>
              <a:pathLst>
                <a:path w="10271" h="10264" extrusionOk="0">
                  <a:moveTo>
                    <a:pt x="5703" y="1639"/>
                  </a:moveTo>
                  <a:cubicBezTo>
                    <a:pt x="6616" y="1639"/>
                    <a:pt x="7373" y="2395"/>
                    <a:pt x="7373" y="3309"/>
                  </a:cubicBezTo>
                  <a:cubicBezTo>
                    <a:pt x="7373" y="3750"/>
                    <a:pt x="7215" y="4128"/>
                    <a:pt x="6900" y="4443"/>
                  </a:cubicBezTo>
                  <a:cubicBezTo>
                    <a:pt x="7625" y="4884"/>
                    <a:pt x="8192" y="5672"/>
                    <a:pt x="8192" y="6617"/>
                  </a:cubicBezTo>
                  <a:cubicBezTo>
                    <a:pt x="8160" y="6900"/>
                    <a:pt x="8003" y="7058"/>
                    <a:pt x="7751" y="7058"/>
                  </a:cubicBezTo>
                  <a:lnTo>
                    <a:pt x="3623" y="7058"/>
                  </a:lnTo>
                  <a:cubicBezTo>
                    <a:pt x="3371" y="7058"/>
                    <a:pt x="3214" y="6837"/>
                    <a:pt x="3214" y="6617"/>
                  </a:cubicBezTo>
                  <a:cubicBezTo>
                    <a:pt x="3214" y="5672"/>
                    <a:pt x="3749" y="4884"/>
                    <a:pt x="4537" y="4443"/>
                  </a:cubicBezTo>
                  <a:cubicBezTo>
                    <a:pt x="4254" y="4128"/>
                    <a:pt x="4065" y="3718"/>
                    <a:pt x="4065" y="3309"/>
                  </a:cubicBezTo>
                  <a:cubicBezTo>
                    <a:pt x="4065" y="2395"/>
                    <a:pt x="4789" y="1639"/>
                    <a:pt x="5703" y="1639"/>
                  </a:cubicBezTo>
                  <a:close/>
                  <a:moveTo>
                    <a:pt x="5703" y="1"/>
                  </a:moveTo>
                  <a:cubicBezTo>
                    <a:pt x="3182" y="1"/>
                    <a:pt x="1135" y="2049"/>
                    <a:pt x="1135" y="4569"/>
                  </a:cubicBezTo>
                  <a:cubicBezTo>
                    <a:pt x="1135" y="5609"/>
                    <a:pt x="1481" y="6648"/>
                    <a:pt x="2206" y="7467"/>
                  </a:cubicBezTo>
                  <a:lnTo>
                    <a:pt x="1607" y="8066"/>
                  </a:lnTo>
                  <a:lnTo>
                    <a:pt x="756" y="7184"/>
                  </a:lnTo>
                  <a:cubicBezTo>
                    <a:pt x="678" y="7121"/>
                    <a:pt x="567" y="7089"/>
                    <a:pt x="457" y="7089"/>
                  </a:cubicBezTo>
                  <a:cubicBezTo>
                    <a:pt x="347" y="7089"/>
                    <a:pt x="237" y="7121"/>
                    <a:pt x="158" y="7184"/>
                  </a:cubicBezTo>
                  <a:cubicBezTo>
                    <a:pt x="0" y="7341"/>
                    <a:pt x="0" y="7625"/>
                    <a:pt x="158" y="7783"/>
                  </a:cubicBezTo>
                  <a:lnTo>
                    <a:pt x="1324" y="8980"/>
                  </a:lnTo>
                  <a:lnTo>
                    <a:pt x="2521" y="10145"/>
                  </a:lnTo>
                  <a:cubicBezTo>
                    <a:pt x="2600" y="10224"/>
                    <a:pt x="2710" y="10264"/>
                    <a:pt x="2820" y="10264"/>
                  </a:cubicBezTo>
                  <a:cubicBezTo>
                    <a:pt x="2930" y="10264"/>
                    <a:pt x="3041" y="10224"/>
                    <a:pt x="3119" y="10145"/>
                  </a:cubicBezTo>
                  <a:cubicBezTo>
                    <a:pt x="3277" y="9988"/>
                    <a:pt x="3277" y="9704"/>
                    <a:pt x="3119" y="9547"/>
                  </a:cubicBezTo>
                  <a:lnTo>
                    <a:pt x="2237" y="8696"/>
                  </a:lnTo>
                  <a:lnTo>
                    <a:pt x="2836" y="8098"/>
                  </a:lnTo>
                  <a:cubicBezTo>
                    <a:pt x="3655" y="8759"/>
                    <a:pt x="4695" y="9169"/>
                    <a:pt x="5734" y="9169"/>
                  </a:cubicBezTo>
                  <a:cubicBezTo>
                    <a:pt x="8255" y="9169"/>
                    <a:pt x="10271" y="7121"/>
                    <a:pt x="10271" y="4632"/>
                  </a:cubicBezTo>
                  <a:cubicBezTo>
                    <a:pt x="10239" y="2049"/>
                    <a:pt x="8223" y="1"/>
                    <a:pt x="57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5" name="Google Shape;8565;p79"/>
            <p:cNvSpPr/>
            <p:nvPr/>
          </p:nvSpPr>
          <p:spPr>
            <a:xfrm>
              <a:off x="-63679950" y="3576200"/>
              <a:ext cx="102425" cy="100825"/>
            </a:xfrm>
            <a:custGeom>
              <a:avLst/>
              <a:gdLst/>
              <a:ahLst/>
              <a:cxnLst/>
              <a:rect l="l" t="t" r="r" b="b"/>
              <a:pathLst>
                <a:path w="4097" h="4033" extrusionOk="0">
                  <a:moveTo>
                    <a:pt x="2332" y="0"/>
                  </a:moveTo>
                  <a:lnTo>
                    <a:pt x="159" y="2142"/>
                  </a:lnTo>
                  <a:cubicBezTo>
                    <a:pt x="1" y="2300"/>
                    <a:pt x="1" y="2584"/>
                    <a:pt x="159" y="2741"/>
                  </a:cubicBezTo>
                  <a:lnTo>
                    <a:pt x="1356" y="3938"/>
                  </a:lnTo>
                  <a:cubicBezTo>
                    <a:pt x="1434" y="4001"/>
                    <a:pt x="1545" y="4033"/>
                    <a:pt x="1655" y="4033"/>
                  </a:cubicBezTo>
                  <a:cubicBezTo>
                    <a:pt x="1765" y="4033"/>
                    <a:pt x="1876" y="4001"/>
                    <a:pt x="1954" y="3938"/>
                  </a:cubicBezTo>
                  <a:lnTo>
                    <a:pt x="4097" y="1764"/>
                  </a:lnTo>
                  <a:lnTo>
                    <a:pt x="233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66" name="Google Shape;8566;p79"/>
          <p:cNvSpPr/>
          <p:nvPr/>
        </p:nvSpPr>
        <p:spPr>
          <a:xfrm>
            <a:off x="2623229" y="1822769"/>
            <a:ext cx="370009" cy="367724"/>
          </a:xfrm>
          <a:custGeom>
            <a:avLst/>
            <a:gdLst/>
            <a:ahLst/>
            <a:cxnLst/>
            <a:rect l="l" t="t" r="r" b="b"/>
            <a:pathLst>
              <a:path w="12792" h="12713" extrusionOk="0">
                <a:moveTo>
                  <a:pt x="8633" y="1229"/>
                </a:moveTo>
                <a:cubicBezTo>
                  <a:pt x="8854" y="1229"/>
                  <a:pt x="9011" y="1418"/>
                  <a:pt x="9011" y="1607"/>
                </a:cubicBezTo>
                <a:lnTo>
                  <a:pt x="9011" y="1890"/>
                </a:lnTo>
                <a:cubicBezTo>
                  <a:pt x="9484" y="2048"/>
                  <a:pt x="9831" y="2520"/>
                  <a:pt x="9831" y="3088"/>
                </a:cubicBezTo>
                <a:cubicBezTo>
                  <a:pt x="9831" y="3308"/>
                  <a:pt x="9641" y="3497"/>
                  <a:pt x="9452" y="3497"/>
                </a:cubicBezTo>
                <a:cubicBezTo>
                  <a:pt x="9200" y="3497"/>
                  <a:pt x="9011" y="3308"/>
                  <a:pt x="9011" y="3088"/>
                </a:cubicBezTo>
                <a:cubicBezTo>
                  <a:pt x="9011" y="2835"/>
                  <a:pt x="8822" y="2678"/>
                  <a:pt x="8633" y="2678"/>
                </a:cubicBezTo>
                <a:cubicBezTo>
                  <a:pt x="8413" y="2678"/>
                  <a:pt x="8192" y="2867"/>
                  <a:pt x="8192" y="3088"/>
                </a:cubicBezTo>
                <a:cubicBezTo>
                  <a:pt x="8224" y="3308"/>
                  <a:pt x="8570" y="3529"/>
                  <a:pt x="8885" y="3781"/>
                </a:cubicBezTo>
                <a:cubicBezTo>
                  <a:pt x="9326" y="4096"/>
                  <a:pt x="9894" y="4505"/>
                  <a:pt x="9894" y="5167"/>
                </a:cubicBezTo>
                <a:cubicBezTo>
                  <a:pt x="9894" y="5702"/>
                  <a:pt x="9515" y="6143"/>
                  <a:pt x="9043" y="6333"/>
                </a:cubicBezTo>
                <a:lnTo>
                  <a:pt x="9043" y="6616"/>
                </a:lnTo>
                <a:cubicBezTo>
                  <a:pt x="9043" y="6868"/>
                  <a:pt x="8854" y="7026"/>
                  <a:pt x="8665" y="7026"/>
                </a:cubicBezTo>
                <a:cubicBezTo>
                  <a:pt x="8476" y="7026"/>
                  <a:pt x="8224" y="6805"/>
                  <a:pt x="8224" y="6616"/>
                </a:cubicBezTo>
                <a:lnTo>
                  <a:pt x="8224" y="6333"/>
                </a:lnTo>
                <a:cubicBezTo>
                  <a:pt x="7751" y="6175"/>
                  <a:pt x="7405" y="5702"/>
                  <a:pt x="7405" y="5167"/>
                </a:cubicBezTo>
                <a:cubicBezTo>
                  <a:pt x="7405" y="4915"/>
                  <a:pt x="7594" y="4757"/>
                  <a:pt x="7783" y="4757"/>
                </a:cubicBezTo>
                <a:cubicBezTo>
                  <a:pt x="8003" y="4757"/>
                  <a:pt x="8192" y="4978"/>
                  <a:pt x="8192" y="5167"/>
                </a:cubicBezTo>
                <a:cubicBezTo>
                  <a:pt x="8192" y="5387"/>
                  <a:pt x="8381" y="5608"/>
                  <a:pt x="8633" y="5608"/>
                </a:cubicBezTo>
                <a:cubicBezTo>
                  <a:pt x="8854" y="5608"/>
                  <a:pt x="9011" y="5387"/>
                  <a:pt x="9011" y="5167"/>
                </a:cubicBezTo>
                <a:cubicBezTo>
                  <a:pt x="9011" y="4915"/>
                  <a:pt x="8696" y="4694"/>
                  <a:pt x="8350" y="4442"/>
                </a:cubicBezTo>
                <a:cubicBezTo>
                  <a:pt x="7909" y="4127"/>
                  <a:pt x="7373" y="3749"/>
                  <a:pt x="7373" y="3088"/>
                </a:cubicBezTo>
                <a:cubicBezTo>
                  <a:pt x="7373" y="2520"/>
                  <a:pt x="7720" y="2079"/>
                  <a:pt x="8192" y="1890"/>
                </a:cubicBezTo>
                <a:lnTo>
                  <a:pt x="8192" y="1607"/>
                </a:lnTo>
                <a:cubicBezTo>
                  <a:pt x="8192" y="1386"/>
                  <a:pt x="8381" y="1229"/>
                  <a:pt x="8633" y="1229"/>
                </a:cubicBezTo>
                <a:close/>
                <a:moveTo>
                  <a:pt x="6050" y="6616"/>
                </a:moveTo>
                <a:lnTo>
                  <a:pt x="5073" y="10239"/>
                </a:lnTo>
                <a:lnTo>
                  <a:pt x="4853" y="9388"/>
                </a:lnTo>
                <a:cubicBezTo>
                  <a:pt x="4793" y="9168"/>
                  <a:pt x="4617" y="9049"/>
                  <a:pt x="4433" y="9049"/>
                </a:cubicBezTo>
                <a:cubicBezTo>
                  <a:pt x="4328" y="9049"/>
                  <a:pt x="4220" y="9088"/>
                  <a:pt x="4128" y="9168"/>
                </a:cubicBezTo>
                <a:lnTo>
                  <a:pt x="1450" y="11846"/>
                </a:lnTo>
                <a:lnTo>
                  <a:pt x="852" y="11279"/>
                </a:lnTo>
                <a:lnTo>
                  <a:pt x="3530" y="8601"/>
                </a:lnTo>
                <a:cubicBezTo>
                  <a:pt x="3782" y="8349"/>
                  <a:pt x="3656" y="7939"/>
                  <a:pt x="3341" y="7876"/>
                </a:cubicBezTo>
                <a:lnTo>
                  <a:pt x="2490" y="7624"/>
                </a:lnTo>
                <a:lnTo>
                  <a:pt x="6050" y="6616"/>
                </a:lnTo>
                <a:close/>
                <a:moveTo>
                  <a:pt x="8665" y="0"/>
                </a:moveTo>
                <a:cubicBezTo>
                  <a:pt x="6365" y="0"/>
                  <a:pt x="4538" y="1859"/>
                  <a:pt x="4538" y="4127"/>
                </a:cubicBezTo>
                <a:cubicBezTo>
                  <a:pt x="4538" y="4852"/>
                  <a:pt x="4695" y="5513"/>
                  <a:pt x="5042" y="6112"/>
                </a:cubicBezTo>
                <a:lnTo>
                  <a:pt x="820" y="7341"/>
                </a:lnTo>
                <a:cubicBezTo>
                  <a:pt x="442" y="7435"/>
                  <a:pt x="442" y="8034"/>
                  <a:pt x="820" y="8128"/>
                </a:cubicBezTo>
                <a:lnTo>
                  <a:pt x="2490" y="8538"/>
                </a:lnTo>
                <a:lnTo>
                  <a:pt x="316" y="10712"/>
                </a:lnTo>
                <a:cubicBezTo>
                  <a:pt x="1" y="11027"/>
                  <a:pt x="1" y="11594"/>
                  <a:pt x="316" y="11909"/>
                </a:cubicBezTo>
                <a:lnTo>
                  <a:pt x="915" y="12476"/>
                </a:lnTo>
                <a:cubicBezTo>
                  <a:pt x="1072" y="12633"/>
                  <a:pt x="1285" y="12712"/>
                  <a:pt x="1497" y="12712"/>
                </a:cubicBezTo>
                <a:cubicBezTo>
                  <a:pt x="1710" y="12712"/>
                  <a:pt x="1923" y="12633"/>
                  <a:pt x="2080" y="12476"/>
                </a:cubicBezTo>
                <a:lnTo>
                  <a:pt x="4254" y="10334"/>
                </a:lnTo>
                <a:lnTo>
                  <a:pt x="4695" y="11972"/>
                </a:lnTo>
                <a:cubicBezTo>
                  <a:pt x="4759" y="12180"/>
                  <a:pt x="4930" y="12291"/>
                  <a:pt x="5098" y="12291"/>
                </a:cubicBezTo>
                <a:cubicBezTo>
                  <a:pt x="5261" y="12291"/>
                  <a:pt x="5421" y="12188"/>
                  <a:pt x="5483" y="11972"/>
                </a:cubicBezTo>
                <a:lnTo>
                  <a:pt x="6712" y="7750"/>
                </a:lnTo>
                <a:cubicBezTo>
                  <a:pt x="7279" y="8065"/>
                  <a:pt x="7972" y="8286"/>
                  <a:pt x="8665" y="8286"/>
                </a:cubicBezTo>
                <a:cubicBezTo>
                  <a:pt x="10965" y="8286"/>
                  <a:pt x="12792" y="6427"/>
                  <a:pt x="12792" y="4127"/>
                </a:cubicBezTo>
                <a:cubicBezTo>
                  <a:pt x="12760" y="1859"/>
                  <a:pt x="10902" y="0"/>
                  <a:pt x="86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67" name="Google Shape;8567;p79"/>
          <p:cNvGrpSpPr/>
          <p:nvPr/>
        </p:nvGrpSpPr>
        <p:grpSpPr>
          <a:xfrm>
            <a:off x="2622889" y="2251803"/>
            <a:ext cx="370934" cy="367521"/>
            <a:chOff x="-63679950" y="4093450"/>
            <a:chExt cx="320600" cy="317650"/>
          </a:xfrm>
        </p:grpSpPr>
        <p:sp>
          <p:nvSpPr>
            <p:cNvPr id="8568" name="Google Shape;8568;p79"/>
            <p:cNvSpPr/>
            <p:nvPr/>
          </p:nvSpPr>
          <p:spPr>
            <a:xfrm>
              <a:off x="-63595650"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9" name="Google Shape;8569;p79"/>
            <p:cNvSpPr/>
            <p:nvPr/>
          </p:nvSpPr>
          <p:spPr>
            <a:xfrm>
              <a:off x="-63679950"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0" name="Google Shape;8570;p79"/>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71" name="Google Shape;8571;p79"/>
          <p:cNvGrpSpPr/>
          <p:nvPr/>
        </p:nvGrpSpPr>
        <p:grpSpPr>
          <a:xfrm>
            <a:off x="1283006" y="2744805"/>
            <a:ext cx="366364" cy="367290"/>
            <a:chOff x="-61784125" y="3377700"/>
            <a:chExt cx="316650" cy="317450"/>
          </a:xfrm>
        </p:grpSpPr>
        <p:sp>
          <p:nvSpPr>
            <p:cNvPr id="8572" name="Google Shape;8572;p79"/>
            <p:cNvSpPr/>
            <p:nvPr/>
          </p:nvSpPr>
          <p:spPr>
            <a:xfrm>
              <a:off x="-61688025" y="3460400"/>
              <a:ext cx="124450" cy="51225"/>
            </a:xfrm>
            <a:custGeom>
              <a:avLst/>
              <a:gdLst/>
              <a:ahLst/>
              <a:cxnLst/>
              <a:rect l="l" t="t" r="r" b="b"/>
              <a:pathLst>
                <a:path w="4978" h="2049" extrusionOk="0">
                  <a:moveTo>
                    <a:pt x="630" y="1"/>
                  </a:moveTo>
                  <a:cubicBezTo>
                    <a:pt x="252" y="442"/>
                    <a:pt x="0" y="1041"/>
                    <a:pt x="0" y="1671"/>
                  </a:cubicBezTo>
                  <a:cubicBezTo>
                    <a:pt x="0" y="1891"/>
                    <a:pt x="189" y="2049"/>
                    <a:pt x="441" y="2049"/>
                  </a:cubicBezTo>
                  <a:lnTo>
                    <a:pt x="4568" y="2049"/>
                  </a:lnTo>
                  <a:cubicBezTo>
                    <a:pt x="4820" y="2049"/>
                    <a:pt x="4978" y="1860"/>
                    <a:pt x="4978" y="1671"/>
                  </a:cubicBezTo>
                  <a:cubicBezTo>
                    <a:pt x="4978" y="1041"/>
                    <a:pt x="4726" y="442"/>
                    <a:pt x="4348" y="1"/>
                  </a:cubicBezTo>
                  <a:cubicBezTo>
                    <a:pt x="3875" y="568"/>
                    <a:pt x="3182" y="852"/>
                    <a:pt x="2489" y="852"/>
                  </a:cubicBezTo>
                  <a:cubicBezTo>
                    <a:pt x="1827" y="852"/>
                    <a:pt x="1134" y="568"/>
                    <a:pt x="63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3" name="Google Shape;8573;p79"/>
            <p:cNvSpPr/>
            <p:nvPr/>
          </p:nvSpPr>
          <p:spPr>
            <a:xfrm>
              <a:off x="-61677800" y="3518900"/>
              <a:ext cx="104775" cy="61850"/>
            </a:xfrm>
            <a:custGeom>
              <a:avLst/>
              <a:gdLst/>
              <a:ahLst/>
              <a:cxnLst/>
              <a:rect l="l" t="t" r="r" b="b"/>
              <a:pathLst>
                <a:path w="4191" h="2474" extrusionOk="0">
                  <a:moveTo>
                    <a:pt x="2096" y="0"/>
                  </a:moveTo>
                  <a:cubicBezTo>
                    <a:pt x="1985" y="0"/>
                    <a:pt x="1875" y="40"/>
                    <a:pt x="1796" y="118"/>
                  </a:cubicBezTo>
                  <a:lnTo>
                    <a:pt x="158" y="1757"/>
                  </a:lnTo>
                  <a:cubicBezTo>
                    <a:pt x="1" y="1914"/>
                    <a:pt x="1" y="2198"/>
                    <a:pt x="158" y="2355"/>
                  </a:cubicBezTo>
                  <a:cubicBezTo>
                    <a:pt x="237" y="2434"/>
                    <a:pt x="339" y="2473"/>
                    <a:pt x="442" y="2473"/>
                  </a:cubicBezTo>
                  <a:cubicBezTo>
                    <a:pt x="544" y="2473"/>
                    <a:pt x="646" y="2434"/>
                    <a:pt x="725" y="2355"/>
                  </a:cubicBezTo>
                  <a:lnTo>
                    <a:pt x="2111" y="969"/>
                  </a:lnTo>
                  <a:lnTo>
                    <a:pt x="3498" y="2355"/>
                  </a:lnTo>
                  <a:cubicBezTo>
                    <a:pt x="3576" y="2434"/>
                    <a:pt x="3687" y="2473"/>
                    <a:pt x="3797" y="2473"/>
                  </a:cubicBezTo>
                  <a:cubicBezTo>
                    <a:pt x="3907" y="2473"/>
                    <a:pt x="4017" y="2434"/>
                    <a:pt x="4096" y="2355"/>
                  </a:cubicBezTo>
                  <a:cubicBezTo>
                    <a:pt x="4191" y="2198"/>
                    <a:pt x="4191" y="1914"/>
                    <a:pt x="4033" y="1757"/>
                  </a:cubicBezTo>
                  <a:lnTo>
                    <a:pt x="2395" y="118"/>
                  </a:lnTo>
                  <a:cubicBezTo>
                    <a:pt x="2316" y="40"/>
                    <a:pt x="2206" y="0"/>
                    <a:pt x="2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4" name="Google Shape;8574;p79"/>
            <p:cNvSpPr/>
            <p:nvPr/>
          </p:nvSpPr>
          <p:spPr>
            <a:xfrm>
              <a:off x="-61667550" y="3377700"/>
              <a:ext cx="82700" cy="82725"/>
            </a:xfrm>
            <a:custGeom>
              <a:avLst/>
              <a:gdLst/>
              <a:ahLst/>
              <a:cxnLst/>
              <a:rect l="l" t="t" r="r" b="b"/>
              <a:pathLst>
                <a:path w="3308" h="3309" extrusionOk="0">
                  <a:moveTo>
                    <a:pt x="1670" y="1"/>
                  </a:moveTo>
                  <a:cubicBezTo>
                    <a:pt x="756" y="1"/>
                    <a:pt x="0" y="757"/>
                    <a:pt x="0" y="1671"/>
                  </a:cubicBezTo>
                  <a:cubicBezTo>
                    <a:pt x="0" y="2584"/>
                    <a:pt x="756" y="3309"/>
                    <a:pt x="1670" y="3309"/>
                  </a:cubicBezTo>
                  <a:cubicBezTo>
                    <a:pt x="2584" y="3309"/>
                    <a:pt x="3308" y="2584"/>
                    <a:pt x="3308" y="1671"/>
                  </a:cubicBezTo>
                  <a:cubicBezTo>
                    <a:pt x="3308" y="757"/>
                    <a:pt x="2584" y="1"/>
                    <a:pt x="1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5" name="Google Shape;8575;p79"/>
            <p:cNvSpPr/>
            <p:nvPr/>
          </p:nvSpPr>
          <p:spPr>
            <a:xfrm>
              <a:off x="-61591150" y="3643150"/>
              <a:ext cx="123675" cy="51200"/>
            </a:xfrm>
            <a:custGeom>
              <a:avLst/>
              <a:gdLst/>
              <a:ahLst/>
              <a:cxnLst/>
              <a:rect l="l" t="t" r="r" b="b"/>
              <a:pathLst>
                <a:path w="4947" h="2048" extrusionOk="0">
                  <a:moveTo>
                    <a:pt x="630" y="0"/>
                  </a:moveTo>
                  <a:cubicBezTo>
                    <a:pt x="221" y="410"/>
                    <a:pt x="0" y="1008"/>
                    <a:pt x="0" y="1638"/>
                  </a:cubicBezTo>
                  <a:cubicBezTo>
                    <a:pt x="0" y="1890"/>
                    <a:pt x="189" y="2048"/>
                    <a:pt x="378" y="2048"/>
                  </a:cubicBezTo>
                  <a:lnTo>
                    <a:pt x="4505" y="2048"/>
                  </a:lnTo>
                  <a:cubicBezTo>
                    <a:pt x="4757" y="2048"/>
                    <a:pt x="4946" y="1827"/>
                    <a:pt x="4946" y="1638"/>
                  </a:cubicBezTo>
                  <a:cubicBezTo>
                    <a:pt x="4946" y="1008"/>
                    <a:pt x="4726" y="410"/>
                    <a:pt x="4316" y="0"/>
                  </a:cubicBezTo>
                  <a:cubicBezTo>
                    <a:pt x="3844" y="536"/>
                    <a:pt x="3182" y="819"/>
                    <a:pt x="2458" y="819"/>
                  </a:cubicBezTo>
                  <a:cubicBezTo>
                    <a:pt x="1796" y="819"/>
                    <a:pt x="1134" y="536"/>
                    <a:pt x="63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6" name="Google Shape;8576;p79"/>
            <p:cNvSpPr/>
            <p:nvPr/>
          </p:nvSpPr>
          <p:spPr>
            <a:xfrm>
              <a:off x="-61570675" y="3560450"/>
              <a:ext cx="82725" cy="82725"/>
            </a:xfrm>
            <a:custGeom>
              <a:avLst/>
              <a:gdLst/>
              <a:ahLst/>
              <a:cxnLst/>
              <a:rect l="l" t="t" r="r" b="b"/>
              <a:pathLst>
                <a:path w="3309" h="3309" extrusionOk="0">
                  <a:moveTo>
                    <a:pt x="1670" y="0"/>
                  </a:moveTo>
                  <a:cubicBezTo>
                    <a:pt x="756" y="0"/>
                    <a:pt x="0" y="725"/>
                    <a:pt x="0" y="1638"/>
                  </a:cubicBezTo>
                  <a:cubicBezTo>
                    <a:pt x="0" y="2552"/>
                    <a:pt x="756" y="3308"/>
                    <a:pt x="1670" y="3308"/>
                  </a:cubicBezTo>
                  <a:cubicBezTo>
                    <a:pt x="2552" y="3308"/>
                    <a:pt x="3308" y="2552"/>
                    <a:pt x="3308" y="1638"/>
                  </a:cubicBezTo>
                  <a:cubicBezTo>
                    <a:pt x="3308" y="725"/>
                    <a:pt x="2552" y="0"/>
                    <a:pt x="16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7" name="Google Shape;8577;p79"/>
            <p:cNvSpPr/>
            <p:nvPr/>
          </p:nvSpPr>
          <p:spPr>
            <a:xfrm>
              <a:off x="-61784125" y="3643925"/>
              <a:ext cx="124450" cy="51225"/>
            </a:xfrm>
            <a:custGeom>
              <a:avLst/>
              <a:gdLst/>
              <a:ahLst/>
              <a:cxnLst/>
              <a:rect l="l" t="t" r="r" b="b"/>
              <a:pathLst>
                <a:path w="4978" h="2049" extrusionOk="0">
                  <a:moveTo>
                    <a:pt x="662" y="1"/>
                  </a:moveTo>
                  <a:cubicBezTo>
                    <a:pt x="252" y="442"/>
                    <a:pt x="32" y="1009"/>
                    <a:pt x="32" y="1639"/>
                  </a:cubicBezTo>
                  <a:cubicBezTo>
                    <a:pt x="0" y="1859"/>
                    <a:pt x="189" y="2048"/>
                    <a:pt x="410" y="2048"/>
                  </a:cubicBezTo>
                  <a:lnTo>
                    <a:pt x="4569" y="2048"/>
                  </a:lnTo>
                  <a:cubicBezTo>
                    <a:pt x="4789" y="2048"/>
                    <a:pt x="4978" y="1859"/>
                    <a:pt x="4978" y="1639"/>
                  </a:cubicBezTo>
                  <a:cubicBezTo>
                    <a:pt x="4978" y="1009"/>
                    <a:pt x="4758" y="442"/>
                    <a:pt x="4348" y="1"/>
                  </a:cubicBezTo>
                  <a:cubicBezTo>
                    <a:pt x="3876" y="536"/>
                    <a:pt x="3214" y="820"/>
                    <a:pt x="2521" y="820"/>
                  </a:cubicBezTo>
                  <a:cubicBezTo>
                    <a:pt x="1828" y="820"/>
                    <a:pt x="1166" y="536"/>
                    <a:pt x="66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8" name="Google Shape;8578;p79"/>
            <p:cNvSpPr/>
            <p:nvPr/>
          </p:nvSpPr>
          <p:spPr>
            <a:xfrm>
              <a:off x="-61763650" y="3560450"/>
              <a:ext cx="82725" cy="82725"/>
            </a:xfrm>
            <a:custGeom>
              <a:avLst/>
              <a:gdLst/>
              <a:ahLst/>
              <a:cxnLst/>
              <a:rect l="l" t="t" r="r" b="b"/>
              <a:pathLst>
                <a:path w="3309" h="3309" extrusionOk="0">
                  <a:moveTo>
                    <a:pt x="1670" y="0"/>
                  </a:moveTo>
                  <a:cubicBezTo>
                    <a:pt x="757" y="0"/>
                    <a:pt x="1" y="725"/>
                    <a:pt x="1" y="1638"/>
                  </a:cubicBezTo>
                  <a:cubicBezTo>
                    <a:pt x="1" y="2552"/>
                    <a:pt x="757" y="3308"/>
                    <a:pt x="1670" y="3308"/>
                  </a:cubicBezTo>
                  <a:cubicBezTo>
                    <a:pt x="2552" y="3308"/>
                    <a:pt x="3309" y="2552"/>
                    <a:pt x="3309" y="1638"/>
                  </a:cubicBezTo>
                  <a:cubicBezTo>
                    <a:pt x="3309" y="725"/>
                    <a:pt x="2552" y="0"/>
                    <a:pt x="16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79" name="Google Shape;8579;p79"/>
          <p:cNvGrpSpPr/>
          <p:nvPr/>
        </p:nvGrpSpPr>
        <p:grpSpPr>
          <a:xfrm>
            <a:off x="1283006" y="3195207"/>
            <a:ext cx="366364" cy="367290"/>
            <a:chOff x="-61783350" y="3743950"/>
            <a:chExt cx="316650" cy="317450"/>
          </a:xfrm>
        </p:grpSpPr>
        <p:sp>
          <p:nvSpPr>
            <p:cNvPr id="8580" name="Google Shape;8580;p79"/>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1" name="Google Shape;8581;p79"/>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82" name="Google Shape;8582;p79"/>
          <p:cNvSpPr/>
          <p:nvPr/>
        </p:nvSpPr>
        <p:spPr>
          <a:xfrm>
            <a:off x="1282887" y="3654007"/>
            <a:ext cx="366364" cy="366682"/>
          </a:xfrm>
          <a:custGeom>
            <a:avLst/>
            <a:gdLst/>
            <a:ahLst/>
            <a:cxnLst/>
            <a:rect l="l" t="t" r="r" b="b"/>
            <a:pathLst>
              <a:path w="12666" h="12677" extrusionOk="0">
                <a:moveTo>
                  <a:pt x="8916" y="1639"/>
                </a:moveTo>
                <a:cubicBezTo>
                  <a:pt x="9137" y="1639"/>
                  <a:pt x="9294" y="1828"/>
                  <a:pt x="9294" y="2048"/>
                </a:cubicBezTo>
                <a:cubicBezTo>
                  <a:pt x="9294" y="2269"/>
                  <a:pt x="9105" y="2458"/>
                  <a:pt x="8916" y="2458"/>
                </a:cubicBezTo>
                <a:lnTo>
                  <a:pt x="3655" y="2458"/>
                </a:lnTo>
                <a:cubicBezTo>
                  <a:pt x="3434" y="2458"/>
                  <a:pt x="3245" y="2269"/>
                  <a:pt x="3245" y="2048"/>
                </a:cubicBezTo>
                <a:cubicBezTo>
                  <a:pt x="3245" y="1796"/>
                  <a:pt x="3434" y="1639"/>
                  <a:pt x="3655" y="1639"/>
                </a:cubicBezTo>
                <a:close/>
                <a:moveTo>
                  <a:pt x="10555" y="3245"/>
                </a:moveTo>
                <a:cubicBezTo>
                  <a:pt x="10807" y="3245"/>
                  <a:pt x="10964" y="3434"/>
                  <a:pt x="10964" y="3686"/>
                </a:cubicBezTo>
                <a:cubicBezTo>
                  <a:pt x="10964" y="3939"/>
                  <a:pt x="10807" y="4128"/>
                  <a:pt x="10555" y="4128"/>
                </a:cubicBezTo>
                <a:lnTo>
                  <a:pt x="2017" y="4128"/>
                </a:lnTo>
                <a:cubicBezTo>
                  <a:pt x="1765" y="4128"/>
                  <a:pt x="1607" y="3939"/>
                  <a:pt x="1607" y="3686"/>
                </a:cubicBezTo>
                <a:cubicBezTo>
                  <a:pt x="1607" y="3434"/>
                  <a:pt x="1828" y="3245"/>
                  <a:pt x="2017" y="3245"/>
                </a:cubicBezTo>
                <a:close/>
                <a:moveTo>
                  <a:pt x="6711" y="5766"/>
                </a:moveTo>
                <a:cubicBezTo>
                  <a:pt x="7593" y="5766"/>
                  <a:pt x="8349" y="6522"/>
                  <a:pt x="8349" y="7436"/>
                </a:cubicBezTo>
                <a:cubicBezTo>
                  <a:pt x="8349" y="8349"/>
                  <a:pt x="7593" y="9074"/>
                  <a:pt x="6711" y="9074"/>
                </a:cubicBezTo>
                <a:cubicBezTo>
                  <a:pt x="5797" y="9074"/>
                  <a:pt x="5041" y="8349"/>
                  <a:pt x="5041" y="7436"/>
                </a:cubicBezTo>
                <a:cubicBezTo>
                  <a:pt x="5041" y="6522"/>
                  <a:pt x="5797" y="5766"/>
                  <a:pt x="6711" y="5766"/>
                </a:cubicBezTo>
                <a:close/>
                <a:moveTo>
                  <a:pt x="2048" y="0"/>
                </a:moveTo>
                <a:cubicBezTo>
                  <a:pt x="1828" y="0"/>
                  <a:pt x="1670" y="189"/>
                  <a:pt x="1670" y="378"/>
                </a:cubicBezTo>
                <a:cubicBezTo>
                  <a:pt x="1670" y="1040"/>
                  <a:pt x="1103" y="1639"/>
                  <a:pt x="410" y="1639"/>
                </a:cubicBezTo>
                <a:cubicBezTo>
                  <a:pt x="158" y="1639"/>
                  <a:pt x="0" y="1828"/>
                  <a:pt x="0" y="2048"/>
                </a:cubicBezTo>
                <a:lnTo>
                  <a:pt x="0" y="6994"/>
                </a:lnTo>
                <a:cubicBezTo>
                  <a:pt x="0" y="7247"/>
                  <a:pt x="189" y="7404"/>
                  <a:pt x="410" y="7404"/>
                </a:cubicBezTo>
                <a:cubicBezTo>
                  <a:pt x="1072" y="7404"/>
                  <a:pt x="1670" y="7940"/>
                  <a:pt x="1670" y="8601"/>
                </a:cubicBezTo>
                <a:cubicBezTo>
                  <a:pt x="1670" y="8853"/>
                  <a:pt x="1859" y="9042"/>
                  <a:pt x="2048" y="9042"/>
                </a:cubicBezTo>
                <a:lnTo>
                  <a:pt x="4884" y="9042"/>
                </a:lnTo>
                <a:lnTo>
                  <a:pt x="5073" y="9231"/>
                </a:lnTo>
                <a:lnTo>
                  <a:pt x="5073" y="12224"/>
                </a:lnTo>
                <a:cubicBezTo>
                  <a:pt x="5073" y="12468"/>
                  <a:pt x="5298" y="12654"/>
                  <a:pt x="5517" y="12654"/>
                </a:cubicBezTo>
                <a:cubicBezTo>
                  <a:pt x="5581" y="12654"/>
                  <a:pt x="5645" y="12638"/>
                  <a:pt x="5703" y="12602"/>
                </a:cubicBezTo>
                <a:lnTo>
                  <a:pt x="6743" y="11909"/>
                </a:lnTo>
                <a:lnTo>
                  <a:pt x="7782" y="12602"/>
                </a:lnTo>
                <a:cubicBezTo>
                  <a:pt x="7850" y="12653"/>
                  <a:pt x="7926" y="12676"/>
                  <a:pt x="8002" y="12676"/>
                </a:cubicBezTo>
                <a:cubicBezTo>
                  <a:pt x="8210" y="12676"/>
                  <a:pt x="8412" y="12501"/>
                  <a:pt x="8412" y="12224"/>
                </a:cubicBezTo>
                <a:lnTo>
                  <a:pt x="8412" y="9231"/>
                </a:lnTo>
                <a:lnTo>
                  <a:pt x="8601" y="9042"/>
                </a:lnTo>
                <a:lnTo>
                  <a:pt x="10618" y="9042"/>
                </a:lnTo>
                <a:cubicBezTo>
                  <a:pt x="10838" y="9042"/>
                  <a:pt x="10996" y="8853"/>
                  <a:pt x="10996" y="8601"/>
                </a:cubicBezTo>
                <a:cubicBezTo>
                  <a:pt x="10996" y="7940"/>
                  <a:pt x="11563" y="7404"/>
                  <a:pt x="12224" y="7404"/>
                </a:cubicBezTo>
                <a:cubicBezTo>
                  <a:pt x="12445" y="7404"/>
                  <a:pt x="12665" y="7184"/>
                  <a:pt x="12665" y="6994"/>
                </a:cubicBezTo>
                <a:lnTo>
                  <a:pt x="12665" y="2048"/>
                </a:lnTo>
                <a:cubicBezTo>
                  <a:pt x="12602" y="1796"/>
                  <a:pt x="12445" y="1639"/>
                  <a:pt x="12224" y="1639"/>
                </a:cubicBezTo>
                <a:cubicBezTo>
                  <a:pt x="11531" y="1639"/>
                  <a:pt x="10996" y="1103"/>
                  <a:pt x="10996" y="378"/>
                </a:cubicBezTo>
                <a:cubicBezTo>
                  <a:pt x="10996" y="158"/>
                  <a:pt x="10807" y="0"/>
                  <a:pt x="1058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3" name="Google Shape;8583;p79"/>
          <p:cNvSpPr/>
          <p:nvPr/>
        </p:nvSpPr>
        <p:spPr>
          <a:xfrm>
            <a:off x="3505689" y="2754652"/>
            <a:ext cx="366364" cy="347563"/>
          </a:xfrm>
          <a:custGeom>
            <a:avLst/>
            <a:gdLst/>
            <a:ahLst/>
            <a:cxnLst/>
            <a:rect l="l" t="t" r="r" b="b"/>
            <a:pathLst>
              <a:path w="12666" h="12016" extrusionOk="0">
                <a:moveTo>
                  <a:pt x="3844" y="5105"/>
                </a:moveTo>
                <a:cubicBezTo>
                  <a:pt x="4096" y="5105"/>
                  <a:pt x="4285" y="5325"/>
                  <a:pt x="4285" y="5514"/>
                </a:cubicBezTo>
                <a:lnTo>
                  <a:pt x="4285" y="7153"/>
                </a:lnTo>
                <a:cubicBezTo>
                  <a:pt x="4285" y="7405"/>
                  <a:pt x="4096" y="7562"/>
                  <a:pt x="3844" y="7562"/>
                </a:cubicBezTo>
                <a:lnTo>
                  <a:pt x="2206" y="7562"/>
                </a:lnTo>
                <a:cubicBezTo>
                  <a:pt x="1954" y="7562"/>
                  <a:pt x="1765" y="7342"/>
                  <a:pt x="1765" y="7153"/>
                </a:cubicBezTo>
                <a:lnTo>
                  <a:pt x="1765" y="5514"/>
                </a:lnTo>
                <a:cubicBezTo>
                  <a:pt x="1765" y="5262"/>
                  <a:pt x="1954" y="5105"/>
                  <a:pt x="2206" y="5105"/>
                </a:cubicBezTo>
                <a:close/>
                <a:moveTo>
                  <a:pt x="7215" y="1765"/>
                </a:moveTo>
                <a:cubicBezTo>
                  <a:pt x="7436" y="1765"/>
                  <a:pt x="7593" y="1954"/>
                  <a:pt x="7593" y="2206"/>
                </a:cubicBezTo>
                <a:lnTo>
                  <a:pt x="7593" y="7153"/>
                </a:lnTo>
                <a:cubicBezTo>
                  <a:pt x="7593" y="7405"/>
                  <a:pt x="7404" y="7562"/>
                  <a:pt x="7215" y="7562"/>
                </a:cubicBezTo>
                <a:lnTo>
                  <a:pt x="5545" y="7562"/>
                </a:lnTo>
                <a:cubicBezTo>
                  <a:pt x="5325" y="7562"/>
                  <a:pt x="5167" y="7342"/>
                  <a:pt x="5167" y="7153"/>
                </a:cubicBezTo>
                <a:lnTo>
                  <a:pt x="5167" y="2206"/>
                </a:lnTo>
                <a:cubicBezTo>
                  <a:pt x="5167" y="1954"/>
                  <a:pt x="5356" y="1765"/>
                  <a:pt x="5545" y="1765"/>
                </a:cubicBezTo>
                <a:close/>
                <a:moveTo>
                  <a:pt x="10523" y="4286"/>
                </a:moveTo>
                <a:cubicBezTo>
                  <a:pt x="10744" y="4286"/>
                  <a:pt x="10901" y="4475"/>
                  <a:pt x="10901" y="4664"/>
                </a:cubicBezTo>
                <a:lnTo>
                  <a:pt x="10901" y="7153"/>
                </a:lnTo>
                <a:cubicBezTo>
                  <a:pt x="10901" y="7405"/>
                  <a:pt x="10712" y="7562"/>
                  <a:pt x="10523" y="7562"/>
                </a:cubicBezTo>
                <a:lnTo>
                  <a:pt x="8853" y="7562"/>
                </a:lnTo>
                <a:cubicBezTo>
                  <a:pt x="8633" y="7562"/>
                  <a:pt x="8475" y="7342"/>
                  <a:pt x="8475" y="7153"/>
                </a:cubicBezTo>
                <a:lnTo>
                  <a:pt x="8475" y="4664"/>
                </a:lnTo>
                <a:cubicBezTo>
                  <a:pt x="8475" y="4443"/>
                  <a:pt x="8664" y="4286"/>
                  <a:pt x="8853" y="4286"/>
                </a:cubicBezTo>
                <a:close/>
                <a:moveTo>
                  <a:pt x="6333" y="1"/>
                </a:moveTo>
                <a:cubicBezTo>
                  <a:pt x="2836" y="1"/>
                  <a:pt x="0" y="2490"/>
                  <a:pt x="0" y="5514"/>
                </a:cubicBezTo>
                <a:cubicBezTo>
                  <a:pt x="0" y="6900"/>
                  <a:pt x="599" y="8224"/>
                  <a:pt x="1639" y="9200"/>
                </a:cubicBezTo>
                <a:lnTo>
                  <a:pt x="1639" y="11626"/>
                </a:lnTo>
                <a:cubicBezTo>
                  <a:pt x="1639" y="11856"/>
                  <a:pt x="1832" y="12016"/>
                  <a:pt x="2045" y="12016"/>
                </a:cubicBezTo>
                <a:cubicBezTo>
                  <a:pt x="2153" y="12016"/>
                  <a:pt x="2267" y="11974"/>
                  <a:pt x="2363" y="11878"/>
                </a:cubicBezTo>
                <a:lnTo>
                  <a:pt x="3749" y="10492"/>
                </a:lnTo>
                <a:cubicBezTo>
                  <a:pt x="4569" y="10839"/>
                  <a:pt x="5419" y="10965"/>
                  <a:pt x="6333" y="10965"/>
                </a:cubicBezTo>
                <a:cubicBezTo>
                  <a:pt x="9830" y="10965"/>
                  <a:pt x="12665" y="8507"/>
                  <a:pt x="12665" y="5451"/>
                </a:cubicBezTo>
                <a:cubicBezTo>
                  <a:pt x="12665" y="2427"/>
                  <a:pt x="9830"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4" name="Google Shape;8584;p79"/>
          <p:cNvSpPr/>
          <p:nvPr/>
        </p:nvSpPr>
        <p:spPr>
          <a:xfrm>
            <a:off x="3504778" y="3235293"/>
            <a:ext cx="368186" cy="287081"/>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585" name="Google Shape;8585;p79"/>
          <p:cNvGrpSpPr/>
          <p:nvPr/>
        </p:nvGrpSpPr>
        <p:grpSpPr>
          <a:xfrm>
            <a:off x="3504430" y="3655040"/>
            <a:ext cx="369112" cy="364657"/>
            <a:chOff x="-59869425" y="4102225"/>
            <a:chExt cx="319025" cy="315175"/>
          </a:xfrm>
        </p:grpSpPr>
        <p:sp>
          <p:nvSpPr>
            <p:cNvPr id="8586" name="Google Shape;8586;p79"/>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7" name="Google Shape;8587;p79"/>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8" name="Google Shape;8588;p79"/>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9" name="Google Shape;8589;p79"/>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0" name="Google Shape;8590;p79"/>
          <p:cNvGrpSpPr/>
          <p:nvPr/>
        </p:nvGrpSpPr>
        <p:grpSpPr>
          <a:xfrm>
            <a:off x="2623233" y="4123862"/>
            <a:ext cx="366364" cy="365467"/>
            <a:chOff x="-59029025" y="3711650"/>
            <a:chExt cx="316650" cy="315875"/>
          </a:xfrm>
        </p:grpSpPr>
        <p:sp>
          <p:nvSpPr>
            <p:cNvPr id="8591" name="Google Shape;8591;p79"/>
            <p:cNvSpPr/>
            <p:nvPr/>
          </p:nvSpPr>
          <p:spPr>
            <a:xfrm>
              <a:off x="-59029025" y="3712450"/>
              <a:ext cx="70125" cy="70125"/>
            </a:xfrm>
            <a:custGeom>
              <a:avLst/>
              <a:gdLst/>
              <a:ahLst/>
              <a:cxnLst/>
              <a:rect l="l" t="t" r="r" b="b"/>
              <a:pathLst>
                <a:path w="2805" h="2805" extrusionOk="0">
                  <a:moveTo>
                    <a:pt x="1229" y="0"/>
                  </a:moveTo>
                  <a:cubicBezTo>
                    <a:pt x="568" y="0"/>
                    <a:pt x="1" y="568"/>
                    <a:pt x="1" y="1229"/>
                  </a:cubicBezTo>
                  <a:cubicBezTo>
                    <a:pt x="1" y="1891"/>
                    <a:pt x="568" y="2458"/>
                    <a:pt x="1229" y="2458"/>
                  </a:cubicBezTo>
                  <a:cubicBezTo>
                    <a:pt x="1419" y="2458"/>
                    <a:pt x="1576" y="2426"/>
                    <a:pt x="1734" y="2332"/>
                  </a:cubicBezTo>
                  <a:lnTo>
                    <a:pt x="2206" y="2804"/>
                  </a:lnTo>
                  <a:cubicBezTo>
                    <a:pt x="2458" y="2489"/>
                    <a:pt x="2584" y="2426"/>
                    <a:pt x="2805" y="2206"/>
                  </a:cubicBezTo>
                  <a:lnTo>
                    <a:pt x="2332" y="1733"/>
                  </a:lnTo>
                  <a:cubicBezTo>
                    <a:pt x="2427" y="1576"/>
                    <a:pt x="2458" y="1387"/>
                    <a:pt x="2458" y="1229"/>
                  </a:cubicBezTo>
                  <a:cubicBezTo>
                    <a:pt x="2458" y="568"/>
                    <a:pt x="1923" y="0"/>
                    <a:pt x="12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2" name="Google Shape;8592;p79"/>
            <p:cNvSpPr/>
            <p:nvPr/>
          </p:nvSpPr>
          <p:spPr>
            <a:xfrm>
              <a:off x="-58782500" y="3958175"/>
              <a:ext cx="70125" cy="69350"/>
            </a:xfrm>
            <a:custGeom>
              <a:avLst/>
              <a:gdLst/>
              <a:ahLst/>
              <a:cxnLst/>
              <a:rect l="l" t="t" r="r" b="b"/>
              <a:pathLst>
                <a:path w="2805" h="2774" extrusionOk="0">
                  <a:moveTo>
                    <a:pt x="599" y="1"/>
                  </a:moveTo>
                  <a:cubicBezTo>
                    <a:pt x="379" y="222"/>
                    <a:pt x="316" y="316"/>
                    <a:pt x="1" y="568"/>
                  </a:cubicBezTo>
                  <a:lnTo>
                    <a:pt x="473" y="1041"/>
                  </a:lnTo>
                  <a:cubicBezTo>
                    <a:pt x="379" y="1198"/>
                    <a:pt x="347" y="1387"/>
                    <a:pt x="347" y="1576"/>
                  </a:cubicBezTo>
                  <a:cubicBezTo>
                    <a:pt x="347" y="2238"/>
                    <a:pt x="914" y="2773"/>
                    <a:pt x="1576" y="2773"/>
                  </a:cubicBezTo>
                  <a:cubicBezTo>
                    <a:pt x="2238" y="2773"/>
                    <a:pt x="2805" y="2238"/>
                    <a:pt x="2805" y="1576"/>
                  </a:cubicBezTo>
                  <a:cubicBezTo>
                    <a:pt x="2805" y="883"/>
                    <a:pt x="2238" y="348"/>
                    <a:pt x="1576" y="348"/>
                  </a:cubicBezTo>
                  <a:cubicBezTo>
                    <a:pt x="1387" y="348"/>
                    <a:pt x="1230" y="379"/>
                    <a:pt x="1072" y="474"/>
                  </a:cubicBezTo>
                  <a:lnTo>
                    <a:pt x="59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3" name="Google Shape;8593;p79"/>
            <p:cNvSpPr/>
            <p:nvPr/>
          </p:nvSpPr>
          <p:spPr>
            <a:xfrm>
              <a:off x="-58782500" y="3711650"/>
              <a:ext cx="70125" cy="70125"/>
            </a:xfrm>
            <a:custGeom>
              <a:avLst/>
              <a:gdLst/>
              <a:ahLst/>
              <a:cxnLst/>
              <a:rect l="l" t="t" r="r" b="b"/>
              <a:pathLst>
                <a:path w="2805" h="2805" extrusionOk="0">
                  <a:moveTo>
                    <a:pt x="1576" y="1"/>
                  </a:moveTo>
                  <a:cubicBezTo>
                    <a:pt x="914" y="1"/>
                    <a:pt x="347" y="568"/>
                    <a:pt x="347" y="1230"/>
                  </a:cubicBezTo>
                  <a:cubicBezTo>
                    <a:pt x="347" y="1419"/>
                    <a:pt x="379" y="1576"/>
                    <a:pt x="473" y="1734"/>
                  </a:cubicBezTo>
                  <a:lnTo>
                    <a:pt x="1" y="2206"/>
                  </a:lnTo>
                  <a:cubicBezTo>
                    <a:pt x="284" y="2458"/>
                    <a:pt x="347" y="2521"/>
                    <a:pt x="599" y="2805"/>
                  </a:cubicBezTo>
                  <a:lnTo>
                    <a:pt x="1072" y="2332"/>
                  </a:lnTo>
                  <a:cubicBezTo>
                    <a:pt x="1230" y="2395"/>
                    <a:pt x="1419" y="2458"/>
                    <a:pt x="1576" y="2458"/>
                  </a:cubicBezTo>
                  <a:cubicBezTo>
                    <a:pt x="2238" y="2458"/>
                    <a:pt x="2805" y="1891"/>
                    <a:pt x="2805" y="1230"/>
                  </a:cubicBezTo>
                  <a:cubicBezTo>
                    <a:pt x="2805" y="568"/>
                    <a:pt x="2238" y="1"/>
                    <a:pt x="157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4" name="Google Shape;8594;p79"/>
            <p:cNvSpPr/>
            <p:nvPr/>
          </p:nvSpPr>
          <p:spPr>
            <a:xfrm>
              <a:off x="-58911650" y="3880200"/>
              <a:ext cx="79550" cy="30750"/>
            </a:xfrm>
            <a:custGeom>
              <a:avLst/>
              <a:gdLst/>
              <a:ahLst/>
              <a:cxnLst/>
              <a:rect l="l" t="t" r="r" b="b"/>
              <a:pathLst>
                <a:path w="3182" h="1230" extrusionOk="0">
                  <a:moveTo>
                    <a:pt x="1607" y="1"/>
                  </a:moveTo>
                  <a:cubicBezTo>
                    <a:pt x="819" y="1"/>
                    <a:pt x="189" y="505"/>
                    <a:pt x="0" y="1230"/>
                  </a:cubicBezTo>
                  <a:lnTo>
                    <a:pt x="3182" y="1230"/>
                  </a:lnTo>
                  <a:cubicBezTo>
                    <a:pt x="3025" y="537"/>
                    <a:pt x="2394" y="1"/>
                    <a:pt x="160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5" name="Google Shape;8595;p79"/>
            <p:cNvSpPr/>
            <p:nvPr/>
          </p:nvSpPr>
          <p:spPr>
            <a:xfrm>
              <a:off x="-58891975" y="3818000"/>
              <a:ext cx="41775" cy="41750"/>
            </a:xfrm>
            <a:custGeom>
              <a:avLst/>
              <a:gdLst/>
              <a:ahLst/>
              <a:cxnLst/>
              <a:rect l="l" t="t" r="r" b="b"/>
              <a:pathLst>
                <a:path w="1671" h="1670" extrusionOk="0">
                  <a:moveTo>
                    <a:pt x="851" y="0"/>
                  </a:moveTo>
                  <a:cubicBezTo>
                    <a:pt x="379" y="0"/>
                    <a:pt x="1" y="378"/>
                    <a:pt x="1" y="819"/>
                  </a:cubicBezTo>
                  <a:cubicBezTo>
                    <a:pt x="1" y="1292"/>
                    <a:pt x="379" y="1670"/>
                    <a:pt x="851" y="1670"/>
                  </a:cubicBezTo>
                  <a:cubicBezTo>
                    <a:pt x="1292" y="1670"/>
                    <a:pt x="1670" y="1292"/>
                    <a:pt x="1670" y="819"/>
                  </a:cubicBezTo>
                  <a:cubicBezTo>
                    <a:pt x="1670" y="378"/>
                    <a:pt x="1292" y="0"/>
                    <a:pt x="8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6" name="Google Shape;8596;p79"/>
            <p:cNvSpPr/>
            <p:nvPr/>
          </p:nvSpPr>
          <p:spPr>
            <a:xfrm>
              <a:off x="-58983325" y="3755775"/>
              <a:ext cx="227625" cy="226850"/>
            </a:xfrm>
            <a:custGeom>
              <a:avLst/>
              <a:gdLst/>
              <a:ahLst/>
              <a:cxnLst/>
              <a:rect l="l" t="t" r="r" b="b"/>
              <a:pathLst>
                <a:path w="9105" h="9074" extrusionOk="0">
                  <a:moveTo>
                    <a:pt x="4537" y="1701"/>
                  </a:moveTo>
                  <a:cubicBezTo>
                    <a:pt x="5419" y="1701"/>
                    <a:pt x="6175" y="2458"/>
                    <a:pt x="6175" y="3371"/>
                  </a:cubicBezTo>
                  <a:cubicBezTo>
                    <a:pt x="6175" y="3781"/>
                    <a:pt x="6018" y="4190"/>
                    <a:pt x="5702" y="4505"/>
                  </a:cubicBezTo>
                  <a:cubicBezTo>
                    <a:pt x="6459" y="4946"/>
                    <a:pt x="6994" y="5734"/>
                    <a:pt x="6994" y="6679"/>
                  </a:cubicBezTo>
                  <a:cubicBezTo>
                    <a:pt x="6963" y="6868"/>
                    <a:pt x="6805" y="7057"/>
                    <a:pt x="6585" y="7057"/>
                  </a:cubicBezTo>
                  <a:lnTo>
                    <a:pt x="2426" y="7057"/>
                  </a:lnTo>
                  <a:cubicBezTo>
                    <a:pt x="2205" y="7057"/>
                    <a:pt x="2048" y="6868"/>
                    <a:pt x="2048" y="6679"/>
                  </a:cubicBezTo>
                  <a:cubicBezTo>
                    <a:pt x="2048" y="5734"/>
                    <a:pt x="2552" y="4946"/>
                    <a:pt x="3340" y="4505"/>
                  </a:cubicBezTo>
                  <a:cubicBezTo>
                    <a:pt x="3056" y="4190"/>
                    <a:pt x="2867" y="3781"/>
                    <a:pt x="2867" y="3371"/>
                  </a:cubicBezTo>
                  <a:cubicBezTo>
                    <a:pt x="2867" y="2458"/>
                    <a:pt x="3623" y="1701"/>
                    <a:pt x="4537" y="1701"/>
                  </a:cubicBezTo>
                  <a:close/>
                  <a:moveTo>
                    <a:pt x="4537" y="0"/>
                  </a:moveTo>
                  <a:cubicBezTo>
                    <a:pt x="2016" y="0"/>
                    <a:pt x="0" y="2048"/>
                    <a:pt x="0" y="4537"/>
                  </a:cubicBezTo>
                  <a:cubicBezTo>
                    <a:pt x="0" y="7057"/>
                    <a:pt x="2048" y="9074"/>
                    <a:pt x="4537" y="9074"/>
                  </a:cubicBezTo>
                  <a:cubicBezTo>
                    <a:pt x="7057" y="9074"/>
                    <a:pt x="9042" y="7026"/>
                    <a:pt x="9042" y="4537"/>
                  </a:cubicBezTo>
                  <a:cubicBezTo>
                    <a:pt x="9105" y="2017"/>
                    <a:pt x="7057" y="0"/>
                    <a:pt x="45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7" name="Google Shape;8597;p79"/>
            <p:cNvSpPr/>
            <p:nvPr/>
          </p:nvSpPr>
          <p:spPr>
            <a:xfrm>
              <a:off x="-59029025" y="3956600"/>
              <a:ext cx="70900" cy="70925"/>
            </a:xfrm>
            <a:custGeom>
              <a:avLst/>
              <a:gdLst/>
              <a:ahLst/>
              <a:cxnLst/>
              <a:rect l="l" t="t" r="r" b="b"/>
              <a:pathLst>
                <a:path w="2836" h="2837" extrusionOk="0">
                  <a:moveTo>
                    <a:pt x="2269" y="1"/>
                  </a:moveTo>
                  <a:lnTo>
                    <a:pt x="1734" y="537"/>
                  </a:lnTo>
                  <a:cubicBezTo>
                    <a:pt x="1576" y="442"/>
                    <a:pt x="1387" y="411"/>
                    <a:pt x="1229" y="411"/>
                  </a:cubicBezTo>
                  <a:cubicBezTo>
                    <a:pt x="568" y="411"/>
                    <a:pt x="1" y="946"/>
                    <a:pt x="1" y="1639"/>
                  </a:cubicBezTo>
                  <a:cubicBezTo>
                    <a:pt x="1" y="2301"/>
                    <a:pt x="568" y="2836"/>
                    <a:pt x="1229" y="2836"/>
                  </a:cubicBezTo>
                  <a:cubicBezTo>
                    <a:pt x="1891" y="2836"/>
                    <a:pt x="2458" y="2301"/>
                    <a:pt x="2458" y="1639"/>
                  </a:cubicBezTo>
                  <a:cubicBezTo>
                    <a:pt x="2458" y="1419"/>
                    <a:pt x="2427" y="1261"/>
                    <a:pt x="2332" y="1104"/>
                  </a:cubicBezTo>
                  <a:lnTo>
                    <a:pt x="2836" y="600"/>
                  </a:lnTo>
                  <a:cubicBezTo>
                    <a:pt x="2584" y="379"/>
                    <a:pt x="2490" y="285"/>
                    <a:pt x="226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598" name="Google Shape;8598;p79"/>
          <p:cNvGrpSpPr/>
          <p:nvPr/>
        </p:nvGrpSpPr>
        <p:grpSpPr>
          <a:xfrm>
            <a:off x="4859311" y="1379917"/>
            <a:ext cx="351940" cy="348188"/>
            <a:chOff x="581525" y="3254850"/>
            <a:chExt cx="297750" cy="294575"/>
          </a:xfrm>
        </p:grpSpPr>
        <p:sp>
          <p:nvSpPr>
            <p:cNvPr id="8599" name="Google Shape;8599;p79"/>
            <p:cNvSpPr/>
            <p:nvPr/>
          </p:nvSpPr>
          <p:spPr>
            <a:xfrm>
              <a:off x="616950" y="3358025"/>
              <a:ext cx="89025" cy="86650"/>
            </a:xfrm>
            <a:custGeom>
              <a:avLst/>
              <a:gdLst/>
              <a:ahLst/>
              <a:cxnLst/>
              <a:rect l="l" t="t" r="r" b="b"/>
              <a:pathLst>
                <a:path w="3561" h="3466" extrusionOk="0">
                  <a:moveTo>
                    <a:pt x="1797" y="0"/>
                  </a:moveTo>
                  <a:cubicBezTo>
                    <a:pt x="789" y="0"/>
                    <a:pt x="1" y="788"/>
                    <a:pt x="1" y="1733"/>
                  </a:cubicBezTo>
                  <a:cubicBezTo>
                    <a:pt x="1" y="2710"/>
                    <a:pt x="789" y="3466"/>
                    <a:pt x="1797" y="3466"/>
                  </a:cubicBezTo>
                  <a:cubicBezTo>
                    <a:pt x="2773" y="3466"/>
                    <a:pt x="3561" y="2710"/>
                    <a:pt x="3561" y="1733"/>
                  </a:cubicBezTo>
                  <a:cubicBezTo>
                    <a:pt x="3561" y="788"/>
                    <a:pt x="2773" y="0"/>
                    <a:pt x="179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0" name="Google Shape;8600;p79"/>
            <p:cNvSpPr/>
            <p:nvPr/>
          </p:nvSpPr>
          <p:spPr>
            <a:xfrm>
              <a:off x="721725" y="3254850"/>
              <a:ext cx="157550" cy="155975"/>
            </a:xfrm>
            <a:custGeom>
              <a:avLst/>
              <a:gdLst/>
              <a:ahLst/>
              <a:cxnLst/>
              <a:rect l="l" t="t" r="r" b="b"/>
              <a:pathLst>
                <a:path w="6302" h="6239" extrusionOk="0">
                  <a:moveTo>
                    <a:pt x="3151" y="1355"/>
                  </a:moveTo>
                  <a:cubicBezTo>
                    <a:pt x="3749" y="1355"/>
                    <a:pt x="4159" y="1827"/>
                    <a:pt x="4159" y="2363"/>
                  </a:cubicBezTo>
                  <a:cubicBezTo>
                    <a:pt x="4159" y="2773"/>
                    <a:pt x="3970" y="3119"/>
                    <a:pt x="3623" y="3277"/>
                  </a:cubicBezTo>
                  <a:cubicBezTo>
                    <a:pt x="3529" y="3308"/>
                    <a:pt x="3497" y="3434"/>
                    <a:pt x="3497" y="3560"/>
                  </a:cubicBezTo>
                  <a:cubicBezTo>
                    <a:pt x="3497" y="3749"/>
                    <a:pt x="3340" y="3907"/>
                    <a:pt x="3151" y="3907"/>
                  </a:cubicBezTo>
                  <a:cubicBezTo>
                    <a:pt x="2962" y="3907"/>
                    <a:pt x="2804" y="3749"/>
                    <a:pt x="2804" y="3560"/>
                  </a:cubicBezTo>
                  <a:cubicBezTo>
                    <a:pt x="2804" y="3151"/>
                    <a:pt x="2993" y="2836"/>
                    <a:pt x="3308" y="2647"/>
                  </a:cubicBezTo>
                  <a:cubicBezTo>
                    <a:pt x="3434" y="2552"/>
                    <a:pt x="3497" y="2458"/>
                    <a:pt x="3497" y="2332"/>
                  </a:cubicBezTo>
                  <a:cubicBezTo>
                    <a:pt x="3497" y="2143"/>
                    <a:pt x="3340" y="1953"/>
                    <a:pt x="3151" y="1953"/>
                  </a:cubicBezTo>
                  <a:cubicBezTo>
                    <a:pt x="2962" y="1953"/>
                    <a:pt x="2804" y="2143"/>
                    <a:pt x="2804" y="2332"/>
                  </a:cubicBezTo>
                  <a:cubicBezTo>
                    <a:pt x="2804" y="2521"/>
                    <a:pt x="2646" y="2678"/>
                    <a:pt x="2426" y="2678"/>
                  </a:cubicBezTo>
                  <a:cubicBezTo>
                    <a:pt x="2237" y="2678"/>
                    <a:pt x="2079" y="2521"/>
                    <a:pt x="2079" y="2332"/>
                  </a:cubicBezTo>
                  <a:cubicBezTo>
                    <a:pt x="2079" y="1827"/>
                    <a:pt x="2552" y="1355"/>
                    <a:pt x="3151" y="1355"/>
                  </a:cubicBezTo>
                  <a:close/>
                  <a:moveTo>
                    <a:pt x="3151" y="4096"/>
                  </a:moveTo>
                  <a:cubicBezTo>
                    <a:pt x="3340" y="4096"/>
                    <a:pt x="3497" y="4253"/>
                    <a:pt x="3497" y="4442"/>
                  </a:cubicBezTo>
                  <a:cubicBezTo>
                    <a:pt x="3497" y="4663"/>
                    <a:pt x="3340" y="4820"/>
                    <a:pt x="3151" y="4820"/>
                  </a:cubicBezTo>
                  <a:cubicBezTo>
                    <a:pt x="2962" y="4820"/>
                    <a:pt x="2804" y="4663"/>
                    <a:pt x="2804" y="4442"/>
                  </a:cubicBezTo>
                  <a:cubicBezTo>
                    <a:pt x="2804" y="4253"/>
                    <a:pt x="2962" y="4096"/>
                    <a:pt x="3151" y="4096"/>
                  </a:cubicBezTo>
                  <a:close/>
                  <a:moveTo>
                    <a:pt x="3182" y="0"/>
                  </a:moveTo>
                  <a:cubicBezTo>
                    <a:pt x="1481" y="0"/>
                    <a:pt x="63" y="1418"/>
                    <a:pt x="63" y="3119"/>
                  </a:cubicBezTo>
                  <a:cubicBezTo>
                    <a:pt x="63" y="3655"/>
                    <a:pt x="189" y="4159"/>
                    <a:pt x="473" y="4663"/>
                  </a:cubicBezTo>
                  <a:lnTo>
                    <a:pt x="32" y="5766"/>
                  </a:lnTo>
                  <a:cubicBezTo>
                    <a:pt x="0" y="5860"/>
                    <a:pt x="32" y="5986"/>
                    <a:pt x="126" y="6112"/>
                  </a:cubicBezTo>
                  <a:cubicBezTo>
                    <a:pt x="189" y="6175"/>
                    <a:pt x="347" y="6238"/>
                    <a:pt x="473" y="6238"/>
                  </a:cubicBezTo>
                  <a:lnTo>
                    <a:pt x="1764" y="5892"/>
                  </a:lnTo>
                  <a:cubicBezTo>
                    <a:pt x="2205" y="6144"/>
                    <a:pt x="2678" y="6238"/>
                    <a:pt x="3182" y="6238"/>
                  </a:cubicBezTo>
                  <a:cubicBezTo>
                    <a:pt x="4915" y="6238"/>
                    <a:pt x="6301" y="4789"/>
                    <a:pt x="6301" y="3119"/>
                  </a:cubicBezTo>
                  <a:cubicBezTo>
                    <a:pt x="6301" y="1386"/>
                    <a:pt x="4883" y="0"/>
                    <a:pt x="318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1" name="Google Shape;8601;p79"/>
            <p:cNvSpPr/>
            <p:nvPr/>
          </p:nvSpPr>
          <p:spPr>
            <a:xfrm>
              <a:off x="581525" y="3440725"/>
              <a:ext cx="157550" cy="108700"/>
            </a:xfrm>
            <a:custGeom>
              <a:avLst/>
              <a:gdLst/>
              <a:ahLst/>
              <a:cxnLst/>
              <a:rect l="l" t="t" r="r" b="b"/>
              <a:pathLst>
                <a:path w="6302" h="4348" extrusionOk="0">
                  <a:moveTo>
                    <a:pt x="1355" y="0"/>
                  </a:moveTo>
                  <a:cubicBezTo>
                    <a:pt x="567" y="567"/>
                    <a:pt x="0" y="1513"/>
                    <a:pt x="0" y="2584"/>
                  </a:cubicBezTo>
                  <a:lnTo>
                    <a:pt x="0" y="4001"/>
                  </a:lnTo>
                  <a:cubicBezTo>
                    <a:pt x="63" y="4190"/>
                    <a:pt x="221" y="4348"/>
                    <a:pt x="410" y="4348"/>
                  </a:cubicBezTo>
                  <a:lnTo>
                    <a:pt x="5955" y="4348"/>
                  </a:lnTo>
                  <a:cubicBezTo>
                    <a:pt x="6144" y="4348"/>
                    <a:pt x="6301" y="4190"/>
                    <a:pt x="6301" y="4001"/>
                  </a:cubicBezTo>
                  <a:lnTo>
                    <a:pt x="6301" y="2584"/>
                  </a:lnTo>
                  <a:cubicBezTo>
                    <a:pt x="6301" y="1513"/>
                    <a:pt x="5797" y="599"/>
                    <a:pt x="4978" y="0"/>
                  </a:cubicBezTo>
                  <a:cubicBezTo>
                    <a:pt x="4537" y="536"/>
                    <a:pt x="3875" y="851"/>
                    <a:pt x="3151" y="851"/>
                  </a:cubicBezTo>
                  <a:cubicBezTo>
                    <a:pt x="2458" y="851"/>
                    <a:pt x="1796" y="536"/>
                    <a:pt x="13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2" name="Google Shape;8602;p79"/>
          <p:cNvGrpSpPr/>
          <p:nvPr/>
        </p:nvGrpSpPr>
        <p:grpSpPr>
          <a:xfrm>
            <a:off x="4858380" y="1818853"/>
            <a:ext cx="353802" cy="351497"/>
            <a:chOff x="580725" y="3617925"/>
            <a:chExt cx="299325" cy="297375"/>
          </a:xfrm>
        </p:grpSpPr>
        <p:sp>
          <p:nvSpPr>
            <p:cNvPr id="8603" name="Google Shape;8603;p79"/>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4" name="Google Shape;8604;p79"/>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5" name="Google Shape;8605;p79"/>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6" name="Google Shape;8606;p79"/>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7" name="Google Shape;8607;p79"/>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8" name="Google Shape;8608;p79"/>
          <p:cNvGrpSpPr/>
          <p:nvPr/>
        </p:nvGrpSpPr>
        <p:grpSpPr>
          <a:xfrm>
            <a:off x="4860242" y="2266043"/>
            <a:ext cx="350079" cy="350079"/>
            <a:chOff x="583100" y="3982600"/>
            <a:chExt cx="296175" cy="296175"/>
          </a:xfrm>
        </p:grpSpPr>
        <p:sp>
          <p:nvSpPr>
            <p:cNvPr id="8609" name="Google Shape;8609;p79"/>
            <p:cNvSpPr/>
            <p:nvPr/>
          </p:nvSpPr>
          <p:spPr>
            <a:xfrm>
              <a:off x="694925" y="3982600"/>
              <a:ext cx="70925" cy="68550"/>
            </a:xfrm>
            <a:custGeom>
              <a:avLst/>
              <a:gdLst/>
              <a:ahLst/>
              <a:cxnLst/>
              <a:rect l="l" t="t" r="r" b="b"/>
              <a:pathLst>
                <a:path w="2837" h="2742" extrusionOk="0">
                  <a:moveTo>
                    <a:pt x="1419" y="1"/>
                  </a:moveTo>
                  <a:cubicBezTo>
                    <a:pt x="631" y="1"/>
                    <a:pt x="1" y="599"/>
                    <a:pt x="1" y="1355"/>
                  </a:cubicBezTo>
                  <a:cubicBezTo>
                    <a:pt x="1" y="2143"/>
                    <a:pt x="631" y="2742"/>
                    <a:pt x="1419" y="2742"/>
                  </a:cubicBezTo>
                  <a:cubicBezTo>
                    <a:pt x="2206" y="2742"/>
                    <a:pt x="2836" y="2143"/>
                    <a:pt x="2836" y="1355"/>
                  </a:cubicBezTo>
                  <a:cubicBezTo>
                    <a:pt x="2836" y="599"/>
                    <a:pt x="2206" y="1"/>
                    <a:pt x="14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0" name="Google Shape;8610;p79"/>
            <p:cNvSpPr/>
            <p:nvPr/>
          </p:nvSpPr>
          <p:spPr>
            <a:xfrm>
              <a:off x="609075" y="4139350"/>
              <a:ext cx="69350" cy="68525"/>
            </a:xfrm>
            <a:custGeom>
              <a:avLst/>
              <a:gdLst/>
              <a:ahLst/>
              <a:cxnLst/>
              <a:rect l="l" t="t" r="r" b="b"/>
              <a:pathLst>
                <a:path w="2774" h="2741"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1" name="Google Shape;8611;p79"/>
            <p:cNvSpPr/>
            <p:nvPr/>
          </p:nvSpPr>
          <p:spPr>
            <a:xfrm>
              <a:off x="783925" y="4140125"/>
              <a:ext cx="68550" cy="68550"/>
            </a:xfrm>
            <a:custGeom>
              <a:avLst/>
              <a:gdLst/>
              <a:ahLst/>
              <a:cxnLst/>
              <a:rect l="l" t="t" r="r" b="b"/>
              <a:pathLst>
                <a:path w="2742" h="2742" extrusionOk="0">
                  <a:moveTo>
                    <a:pt x="1356" y="1"/>
                  </a:moveTo>
                  <a:cubicBezTo>
                    <a:pt x="631" y="1"/>
                    <a:pt x="1" y="631"/>
                    <a:pt x="1" y="1387"/>
                  </a:cubicBezTo>
                  <a:cubicBezTo>
                    <a:pt x="1" y="2111"/>
                    <a:pt x="631" y="2741"/>
                    <a:pt x="1356" y="2741"/>
                  </a:cubicBezTo>
                  <a:cubicBezTo>
                    <a:pt x="2112" y="2741"/>
                    <a:pt x="2742" y="2111"/>
                    <a:pt x="2742" y="1387"/>
                  </a:cubicBezTo>
                  <a:cubicBezTo>
                    <a:pt x="2742" y="631"/>
                    <a:pt x="2112" y="1"/>
                    <a:pt x="13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2" name="Google Shape;8612;p79"/>
            <p:cNvSpPr/>
            <p:nvPr/>
          </p:nvSpPr>
          <p:spPr>
            <a:xfrm>
              <a:off x="583100" y="4207075"/>
              <a:ext cx="122100" cy="71700"/>
            </a:xfrm>
            <a:custGeom>
              <a:avLst/>
              <a:gdLst/>
              <a:ahLst/>
              <a:cxnLst/>
              <a:rect l="l" t="t" r="r" b="b"/>
              <a:pathLst>
                <a:path w="4884" h="2868" extrusionOk="0">
                  <a:moveTo>
                    <a:pt x="819" y="0"/>
                  </a:moveTo>
                  <a:cubicBezTo>
                    <a:pt x="347" y="442"/>
                    <a:pt x="0" y="1072"/>
                    <a:pt x="0" y="1796"/>
                  </a:cubicBezTo>
                  <a:lnTo>
                    <a:pt x="0" y="2521"/>
                  </a:lnTo>
                  <a:cubicBezTo>
                    <a:pt x="0" y="2710"/>
                    <a:pt x="158" y="2867"/>
                    <a:pt x="347" y="2867"/>
                  </a:cubicBezTo>
                  <a:lnTo>
                    <a:pt x="4505" y="2867"/>
                  </a:lnTo>
                  <a:cubicBezTo>
                    <a:pt x="4726" y="2867"/>
                    <a:pt x="4883" y="2710"/>
                    <a:pt x="4883" y="2521"/>
                  </a:cubicBezTo>
                  <a:lnTo>
                    <a:pt x="4883" y="1796"/>
                  </a:lnTo>
                  <a:cubicBezTo>
                    <a:pt x="4883" y="1103"/>
                    <a:pt x="4568" y="442"/>
                    <a:pt x="4033" y="0"/>
                  </a:cubicBezTo>
                  <a:cubicBezTo>
                    <a:pt x="3655" y="473"/>
                    <a:pt x="3088" y="788"/>
                    <a:pt x="2426" y="788"/>
                  </a:cubicBezTo>
                  <a:cubicBezTo>
                    <a:pt x="1796" y="788"/>
                    <a:pt x="1197" y="473"/>
                    <a:pt x="8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3" name="Google Shape;8613;p79"/>
            <p:cNvSpPr/>
            <p:nvPr/>
          </p:nvSpPr>
          <p:spPr>
            <a:xfrm>
              <a:off x="669725" y="4049550"/>
              <a:ext cx="122900" cy="72475"/>
            </a:xfrm>
            <a:custGeom>
              <a:avLst/>
              <a:gdLst/>
              <a:ahLst/>
              <a:cxnLst/>
              <a:rect l="l" t="t" r="r" b="b"/>
              <a:pathLst>
                <a:path w="4916" h="2899" extrusionOk="0">
                  <a:moveTo>
                    <a:pt x="851" y="1"/>
                  </a:moveTo>
                  <a:cubicBezTo>
                    <a:pt x="347" y="442"/>
                    <a:pt x="1" y="1103"/>
                    <a:pt x="1" y="1796"/>
                  </a:cubicBezTo>
                  <a:lnTo>
                    <a:pt x="1" y="2552"/>
                  </a:lnTo>
                  <a:cubicBezTo>
                    <a:pt x="1" y="2741"/>
                    <a:pt x="158" y="2899"/>
                    <a:pt x="347" y="2899"/>
                  </a:cubicBezTo>
                  <a:lnTo>
                    <a:pt x="4537" y="2899"/>
                  </a:lnTo>
                  <a:cubicBezTo>
                    <a:pt x="4758" y="2899"/>
                    <a:pt x="4915" y="2741"/>
                    <a:pt x="4915" y="2552"/>
                  </a:cubicBezTo>
                  <a:lnTo>
                    <a:pt x="4915" y="1796"/>
                  </a:lnTo>
                  <a:cubicBezTo>
                    <a:pt x="4915" y="1103"/>
                    <a:pt x="4600" y="442"/>
                    <a:pt x="4065" y="1"/>
                  </a:cubicBezTo>
                  <a:cubicBezTo>
                    <a:pt x="3687" y="473"/>
                    <a:pt x="3088" y="788"/>
                    <a:pt x="2458" y="788"/>
                  </a:cubicBezTo>
                  <a:cubicBezTo>
                    <a:pt x="1828" y="788"/>
                    <a:pt x="1198" y="473"/>
                    <a:pt x="85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4" name="Google Shape;8614;p79"/>
            <p:cNvSpPr/>
            <p:nvPr/>
          </p:nvSpPr>
          <p:spPr>
            <a:xfrm>
              <a:off x="757150" y="4207075"/>
              <a:ext cx="122125" cy="71700"/>
            </a:xfrm>
            <a:custGeom>
              <a:avLst/>
              <a:gdLst/>
              <a:ahLst/>
              <a:cxnLst/>
              <a:rect l="l" t="t" r="r" b="b"/>
              <a:pathLst>
                <a:path w="4885" h="2868" extrusionOk="0">
                  <a:moveTo>
                    <a:pt x="820" y="0"/>
                  </a:moveTo>
                  <a:cubicBezTo>
                    <a:pt x="316" y="442"/>
                    <a:pt x="1" y="1103"/>
                    <a:pt x="1" y="1796"/>
                  </a:cubicBezTo>
                  <a:lnTo>
                    <a:pt x="1" y="2521"/>
                  </a:lnTo>
                  <a:cubicBezTo>
                    <a:pt x="1" y="2710"/>
                    <a:pt x="158" y="2867"/>
                    <a:pt x="347" y="2867"/>
                  </a:cubicBezTo>
                  <a:lnTo>
                    <a:pt x="4506" y="2867"/>
                  </a:lnTo>
                  <a:cubicBezTo>
                    <a:pt x="4727" y="2867"/>
                    <a:pt x="4884" y="2710"/>
                    <a:pt x="4884" y="2521"/>
                  </a:cubicBezTo>
                  <a:lnTo>
                    <a:pt x="4884" y="1796"/>
                  </a:lnTo>
                  <a:cubicBezTo>
                    <a:pt x="4884" y="1103"/>
                    <a:pt x="4569" y="442"/>
                    <a:pt x="4033" y="0"/>
                  </a:cubicBezTo>
                  <a:cubicBezTo>
                    <a:pt x="3655" y="473"/>
                    <a:pt x="3088" y="788"/>
                    <a:pt x="2427" y="788"/>
                  </a:cubicBezTo>
                  <a:cubicBezTo>
                    <a:pt x="1797" y="788"/>
                    <a:pt x="1198" y="473"/>
                    <a:pt x="82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5" name="Google Shape;8615;p79"/>
            <p:cNvSpPr/>
            <p:nvPr/>
          </p:nvSpPr>
          <p:spPr>
            <a:xfrm>
              <a:off x="691775" y="4139350"/>
              <a:ext cx="77225" cy="64600"/>
            </a:xfrm>
            <a:custGeom>
              <a:avLst/>
              <a:gdLst/>
              <a:ahLst/>
              <a:cxnLst/>
              <a:rect l="l" t="t" r="r" b="b"/>
              <a:pathLst>
                <a:path w="3089" h="2584" extrusionOk="0">
                  <a:moveTo>
                    <a:pt x="1198" y="0"/>
                  </a:moveTo>
                  <a:lnTo>
                    <a:pt x="1198" y="882"/>
                  </a:lnTo>
                  <a:lnTo>
                    <a:pt x="1" y="2079"/>
                  </a:lnTo>
                  <a:cubicBezTo>
                    <a:pt x="221" y="2237"/>
                    <a:pt x="284" y="2300"/>
                    <a:pt x="473" y="2583"/>
                  </a:cubicBezTo>
                  <a:lnTo>
                    <a:pt x="1545" y="1575"/>
                  </a:lnTo>
                  <a:lnTo>
                    <a:pt x="2616" y="2583"/>
                  </a:lnTo>
                  <a:cubicBezTo>
                    <a:pt x="2773" y="2394"/>
                    <a:pt x="2931" y="2237"/>
                    <a:pt x="3088" y="2111"/>
                  </a:cubicBezTo>
                  <a:lnTo>
                    <a:pt x="1891" y="882"/>
                  </a:lnTo>
                  <a:lnTo>
                    <a:pt x="189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16" name="Google Shape;8616;p79"/>
          <p:cNvGrpSpPr/>
          <p:nvPr/>
        </p:nvGrpSpPr>
        <p:grpSpPr>
          <a:xfrm>
            <a:off x="7092856" y="1379667"/>
            <a:ext cx="307231" cy="348690"/>
            <a:chOff x="2423775" y="3226875"/>
            <a:chExt cx="259925" cy="295000"/>
          </a:xfrm>
        </p:grpSpPr>
        <p:sp>
          <p:nvSpPr>
            <p:cNvPr id="8617" name="Google Shape;8617;p79"/>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8" name="Google Shape;8618;p79"/>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9" name="Google Shape;8619;p79"/>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0" name="Google Shape;8620;p79"/>
          <p:cNvGrpSpPr/>
          <p:nvPr/>
        </p:nvGrpSpPr>
        <p:grpSpPr>
          <a:xfrm>
            <a:off x="7070043" y="1820952"/>
            <a:ext cx="352857" cy="347301"/>
            <a:chOff x="2404875" y="3592725"/>
            <a:chExt cx="298525" cy="293825"/>
          </a:xfrm>
        </p:grpSpPr>
        <p:sp>
          <p:nvSpPr>
            <p:cNvPr id="8621" name="Google Shape;8621;p79"/>
            <p:cNvSpPr/>
            <p:nvPr/>
          </p:nvSpPr>
          <p:spPr>
            <a:xfrm>
              <a:off x="2404875" y="3747900"/>
              <a:ext cx="52775" cy="138650"/>
            </a:xfrm>
            <a:custGeom>
              <a:avLst/>
              <a:gdLst/>
              <a:ahLst/>
              <a:cxnLst/>
              <a:rect l="l" t="t" r="r" b="b"/>
              <a:pathLst>
                <a:path w="2111" h="5546" extrusionOk="0">
                  <a:moveTo>
                    <a:pt x="378" y="0"/>
                  </a:moveTo>
                  <a:cubicBezTo>
                    <a:pt x="158" y="0"/>
                    <a:pt x="0" y="158"/>
                    <a:pt x="0" y="347"/>
                  </a:cubicBezTo>
                  <a:lnTo>
                    <a:pt x="0" y="5198"/>
                  </a:lnTo>
                  <a:cubicBezTo>
                    <a:pt x="0" y="5419"/>
                    <a:pt x="158" y="5545"/>
                    <a:pt x="378" y="5545"/>
                  </a:cubicBezTo>
                  <a:lnTo>
                    <a:pt x="1071" y="5545"/>
                  </a:lnTo>
                  <a:cubicBezTo>
                    <a:pt x="1670" y="5545"/>
                    <a:pt x="2111" y="5072"/>
                    <a:pt x="2111" y="4537"/>
                  </a:cubicBezTo>
                  <a:lnTo>
                    <a:pt x="2111" y="1040"/>
                  </a:lnTo>
                  <a:cubicBezTo>
                    <a:pt x="2111" y="441"/>
                    <a:pt x="1638" y="0"/>
                    <a:pt x="107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2" name="Google Shape;8622;p79"/>
            <p:cNvSpPr/>
            <p:nvPr/>
          </p:nvSpPr>
          <p:spPr>
            <a:xfrm>
              <a:off x="2458425" y="3592725"/>
              <a:ext cx="190625" cy="160700"/>
            </a:xfrm>
            <a:custGeom>
              <a:avLst/>
              <a:gdLst/>
              <a:ahLst/>
              <a:cxnLst/>
              <a:rect l="l" t="t" r="r" b="b"/>
              <a:pathLst>
                <a:path w="7625" h="6428" extrusionOk="0">
                  <a:moveTo>
                    <a:pt x="3781" y="631"/>
                  </a:moveTo>
                  <a:cubicBezTo>
                    <a:pt x="3970" y="631"/>
                    <a:pt x="4128" y="788"/>
                    <a:pt x="4128" y="977"/>
                  </a:cubicBezTo>
                  <a:lnTo>
                    <a:pt x="4128" y="1418"/>
                  </a:lnTo>
                  <a:cubicBezTo>
                    <a:pt x="4380" y="1481"/>
                    <a:pt x="4569" y="1639"/>
                    <a:pt x="4758" y="1860"/>
                  </a:cubicBezTo>
                  <a:cubicBezTo>
                    <a:pt x="4884" y="2017"/>
                    <a:pt x="4884" y="2206"/>
                    <a:pt x="4726" y="2332"/>
                  </a:cubicBezTo>
                  <a:cubicBezTo>
                    <a:pt x="4657" y="2373"/>
                    <a:pt x="4583" y="2397"/>
                    <a:pt x="4510" y="2397"/>
                  </a:cubicBezTo>
                  <a:cubicBezTo>
                    <a:pt x="4416" y="2397"/>
                    <a:pt x="4325" y="2358"/>
                    <a:pt x="4254" y="2269"/>
                  </a:cubicBezTo>
                  <a:cubicBezTo>
                    <a:pt x="4114" y="2106"/>
                    <a:pt x="3957" y="2012"/>
                    <a:pt x="3821" y="2012"/>
                  </a:cubicBezTo>
                  <a:cubicBezTo>
                    <a:pt x="3773" y="2012"/>
                    <a:pt x="3728" y="2024"/>
                    <a:pt x="3687" y="2049"/>
                  </a:cubicBezTo>
                  <a:cubicBezTo>
                    <a:pt x="3592" y="2080"/>
                    <a:pt x="3466" y="2238"/>
                    <a:pt x="3466" y="2364"/>
                  </a:cubicBezTo>
                  <a:cubicBezTo>
                    <a:pt x="3466" y="2553"/>
                    <a:pt x="3624" y="2710"/>
                    <a:pt x="3813" y="2710"/>
                  </a:cubicBezTo>
                  <a:cubicBezTo>
                    <a:pt x="4411" y="2710"/>
                    <a:pt x="4852" y="3183"/>
                    <a:pt x="4852" y="3750"/>
                  </a:cubicBezTo>
                  <a:cubicBezTo>
                    <a:pt x="4852" y="4159"/>
                    <a:pt x="4600" y="4537"/>
                    <a:pt x="4222" y="4663"/>
                  </a:cubicBezTo>
                  <a:lnTo>
                    <a:pt x="4159" y="4663"/>
                  </a:lnTo>
                  <a:lnTo>
                    <a:pt x="4159" y="5073"/>
                  </a:lnTo>
                  <a:cubicBezTo>
                    <a:pt x="4159" y="5262"/>
                    <a:pt x="4002" y="5420"/>
                    <a:pt x="3813" y="5420"/>
                  </a:cubicBezTo>
                  <a:cubicBezTo>
                    <a:pt x="3624" y="5420"/>
                    <a:pt x="3466" y="5262"/>
                    <a:pt x="3466" y="5073"/>
                  </a:cubicBezTo>
                  <a:lnTo>
                    <a:pt x="3466" y="4663"/>
                  </a:lnTo>
                  <a:cubicBezTo>
                    <a:pt x="3277" y="4600"/>
                    <a:pt x="3119" y="4537"/>
                    <a:pt x="2962" y="4348"/>
                  </a:cubicBezTo>
                  <a:cubicBezTo>
                    <a:pt x="2836" y="4254"/>
                    <a:pt x="2804" y="4002"/>
                    <a:pt x="2962" y="3876"/>
                  </a:cubicBezTo>
                  <a:cubicBezTo>
                    <a:pt x="3013" y="3825"/>
                    <a:pt x="3108" y="3793"/>
                    <a:pt x="3206" y="3793"/>
                  </a:cubicBezTo>
                  <a:cubicBezTo>
                    <a:pt x="3290" y="3793"/>
                    <a:pt x="3376" y="3817"/>
                    <a:pt x="3435" y="3876"/>
                  </a:cubicBezTo>
                  <a:cubicBezTo>
                    <a:pt x="3549" y="3990"/>
                    <a:pt x="3679" y="4071"/>
                    <a:pt x="3803" y="4071"/>
                  </a:cubicBezTo>
                  <a:cubicBezTo>
                    <a:pt x="3850" y="4071"/>
                    <a:pt x="3895" y="4059"/>
                    <a:pt x="3939" y="4033"/>
                  </a:cubicBezTo>
                  <a:cubicBezTo>
                    <a:pt x="4065" y="4002"/>
                    <a:pt x="4128" y="3844"/>
                    <a:pt x="4128" y="3718"/>
                  </a:cubicBezTo>
                  <a:cubicBezTo>
                    <a:pt x="4128" y="3529"/>
                    <a:pt x="3970" y="3372"/>
                    <a:pt x="3781" y="3372"/>
                  </a:cubicBezTo>
                  <a:cubicBezTo>
                    <a:pt x="3182" y="3372"/>
                    <a:pt x="2741" y="2899"/>
                    <a:pt x="2741" y="2364"/>
                  </a:cubicBezTo>
                  <a:cubicBezTo>
                    <a:pt x="2741" y="1954"/>
                    <a:pt x="3025" y="1576"/>
                    <a:pt x="3435" y="1418"/>
                  </a:cubicBezTo>
                  <a:lnTo>
                    <a:pt x="3435" y="977"/>
                  </a:lnTo>
                  <a:cubicBezTo>
                    <a:pt x="3435" y="788"/>
                    <a:pt x="3592" y="631"/>
                    <a:pt x="3781" y="631"/>
                  </a:cubicBezTo>
                  <a:close/>
                  <a:moveTo>
                    <a:pt x="3813" y="1"/>
                  </a:moveTo>
                  <a:cubicBezTo>
                    <a:pt x="1733" y="1"/>
                    <a:pt x="0" y="1734"/>
                    <a:pt x="0" y="3813"/>
                  </a:cubicBezTo>
                  <a:cubicBezTo>
                    <a:pt x="0" y="4537"/>
                    <a:pt x="190" y="5231"/>
                    <a:pt x="536" y="5829"/>
                  </a:cubicBezTo>
                  <a:cubicBezTo>
                    <a:pt x="1009" y="5546"/>
                    <a:pt x="1544" y="5420"/>
                    <a:pt x="2080" y="5420"/>
                  </a:cubicBezTo>
                  <a:cubicBezTo>
                    <a:pt x="2146" y="5414"/>
                    <a:pt x="2213" y="5411"/>
                    <a:pt x="2279" y="5411"/>
                  </a:cubicBezTo>
                  <a:cubicBezTo>
                    <a:pt x="2936" y="5411"/>
                    <a:pt x="3587" y="5692"/>
                    <a:pt x="4159" y="6207"/>
                  </a:cubicBezTo>
                  <a:lnTo>
                    <a:pt x="5892" y="6207"/>
                  </a:lnTo>
                  <a:cubicBezTo>
                    <a:pt x="6144" y="6207"/>
                    <a:pt x="6364" y="6302"/>
                    <a:pt x="6585" y="6428"/>
                  </a:cubicBezTo>
                  <a:cubicBezTo>
                    <a:pt x="7215" y="5735"/>
                    <a:pt x="7625" y="4789"/>
                    <a:pt x="7625" y="3813"/>
                  </a:cubicBezTo>
                  <a:cubicBezTo>
                    <a:pt x="7625" y="1734"/>
                    <a:pt x="5892" y="1"/>
                    <a:pt x="381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3" name="Google Shape;8623;p79"/>
            <p:cNvSpPr/>
            <p:nvPr/>
          </p:nvSpPr>
          <p:spPr>
            <a:xfrm>
              <a:off x="2474975" y="3742775"/>
              <a:ext cx="228425" cy="125650"/>
            </a:xfrm>
            <a:custGeom>
              <a:avLst/>
              <a:gdLst/>
              <a:ahLst/>
              <a:cxnLst/>
              <a:rect l="l" t="t" r="r" b="b"/>
              <a:pathLst>
                <a:path w="9137" h="5026" extrusionOk="0">
                  <a:moveTo>
                    <a:pt x="1422" y="0"/>
                  </a:moveTo>
                  <a:cubicBezTo>
                    <a:pt x="918" y="0"/>
                    <a:pt x="416" y="160"/>
                    <a:pt x="0" y="457"/>
                  </a:cubicBezTo>
                  <a:lnTo>
                    <a:pt x="0" y="5025"/>
                  </a:lnTo>
                  <a:lnTo>
                    <a:pt x="5230" y="5025"/>
                  </a:lnTo>
                  <a:cubicBezTo>
                    <a:pt x="5923" y="5025"/>
                    <a:pt x="6490" y="4679"/>
                    <a:pt x="6900" y="4143"/>
                  </a:cubicBezTo>
                  <a:lnTo>
                    <a:pt x="8916" y="1245"/>
                  </a:lnTo>
                  <a:cubicBezTo>
                    <a:pt x="9137" y="930"/>
                    <a:pt x="9074" y="489"/>
                    <a:pt x="8727" y="268"/>
                  </a:cubicBezTo>
                  <a:cubicBezTo>
                    <a:pt x="8633" y="221"/>
                    <a:pt x="8517" y="196"/>
                    <a:pt x="8398" y="196"/>
                  </a:cubicBezTo>
                  <a:cubicBezTo>
                    <a:pt x="8196" y="196"/>
                    <a:pt x="7983" y="268"/>
                    <a:pt x="7845" y="426"/>
                  </a:cubicBezTo>
                  <a:lnTo>
                    <a:pt x="5955" y="2726"/>
                  </a:lnTo>
                  <a:cubicBezTo>
                    <a:pt x="5829" y="2883"/>
                    <a:pt x="5545" y="2978"/>
                    <a:pt x="5419" y="2978"/>
                  </a:cubicBezTo>
                  <a:lnTo>
                    <a:pt x="3119" y="2978"/>
                  </a:lnTo>
                  <a:cubicBezTo>
                    <a:pt x="2899" y="2978"/>
                    <a:pt x="2741" y="2820"/>
                    <a:pt x="2741" y="2631"/>
                  </a:cubicBezTo>
                  <a:cubicBezTo>
                    <a:pt x="2741" y="2411"/>
                    <a:pt x="2899" y="2253"/>
                    <a:pt x="3119" y="2253"/>
                  </a:cubicBezTo>
                  <a:lnTo>
                    <a:pt x="5198" y="2253"/>
                  </a:lnTo>
                  <a:cubicBezTo>
                    <a:pt x="5576" y="2253"/>
                    <a:pt x="5923" y="1938"/>
                    <a:pt x="5923" y="1560"/>
                  </a:cubicBezTo>
                  <a:cubicBezTo>
                    <a:pt x="5923" y="1150"/>
                    <a:pt x="5576" y="835"/>
                    <a:pt x="5198" y="835"/>
                  </a:cubicBezTo>
                  <a:lnTo>
                    <a:pt x="3340" y="835"/>
                  </a:lnTo>
                  <a:cubicBezTo>
                    <a:pt x="3182" y="835"/>
                    <a:pt x="3088" y="741"/>
                    <a:pt x="2962" y="615"/>
                  </a:cubicBezTo>
                  <a:cubicBezTo>
                    <a:pt x="2773" y="426"/>
                    <a:pt x="2520" y="300"/>
                    <a:pt x="2300" y="174"/>
                  </a:cubicBezTo>
                  <a:cubicBezTo>
                    <a:pt x="2019" y="56"/>
                    <a:pt x="1720" y="0"/>
                    <a:pt x="14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4" name="Google Shape;8624;p79"/>
          <p:cNvGrpSpPr/>
          <p:nvPr/>
        </p:nvGrpSpPr>
        <p:grpSpPr>
          <a:xfrm>
            <a:off x="7070974" y="2266517"/>
            <a:ext cx="350995" cy="349133"/>
            <a:chOff x="2404875" y="3955825"/>
            <a:chExt cx="296950" cy="295375"/>
          </a:xfrm>
        </p:grpSpPr>
        <p:sp>
          <p:nvSpPr>
            <p:cNvPr id="8625" name="Google Shape;8625;p79"/>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6" name="Google Shape;8626;p79"/>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7" name="Google Shape;8627;p79"/>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8" name="Google Shape;8628;p79"/>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29" name="Google Shape;8629;p79"/>
          <p:cNvGrpSpPr/>
          <p:nvPr/>
        </p:nvGrpSpPr>
        <p:grpSpPr>
          <a:xfrm>
            <a:off x="5764954" y="2730711"/>
            <a:ext cx="349163" cy="350079"/>
            <a:chOff x="4263650" y="3235150"/>
            <a:chExt cx="295400" cy="296175"/>
          </a:xfrm>
        </p:grpSpPr>
        <p:sp>
          <p:nvSpPr>
            <p:cNvPr id="8630" name="Google Shape;8630;p79"/>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1" name="Google Shape;8631;p79"/>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2" name="Google Shape;8632;p79"/>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3" name="Google Shape;8633;p79"/>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4" name="Google Shape;8634;p79"/>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5" name="Google Shape;8635;p79"/>
          <p:cNvGrpSpPr/>
          <p:nvPr/>
        </p:nvGrpSpPr>
        <p:grpSpPr>
          <a:xfrm>
            <a:off x="5762634" y="3189872"/>
            <a:ext cx="353802" cy="327739"/>
            <a:chOff x="4266025" y="3609275"/>
            <a:chExt cx="299325" cy="277275"/>
          </a:xfrm>
        </p:grpSpPr>
        <p:sp>
          <p:nvSpPr>
            <p:cNvPr id="8636" name="Google Shape;8636;p79"/>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7" name="Google Shape;8637;p79"/>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38" name="Google Shape;8638;p79"/>
          <p:cNvGrpSpPr/>
          <p:nvPr/>
        </p:nvGrpSpPr>
        <p:grpSpPr>
          <a:xfrm>
            <a:off x="5763092" y="3655259"/>
            <a:ext cx="352886" cy="349133"/>
            <a:chOff x="4263650" y="3963700"/>
            <a:chExt cx="298550" cy="295375"/>
          </a:xfrm>
        </p:grpSpPr>
        <p:sp>
          <p:nvSpPr>
            <p:cNvPr id="8639" name="Google Shape;8639;p79"/>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0" name="Google Shape;8640;p79"/>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1" name="Google Shape;8641;p79"/>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2" name="Google Shape;8642;p79"/>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3" name="Google Shape;8643;p79"/>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4" name="Google Shape;8644;p79"/>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5" name="Google Shape;8645;p79"/>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46" name="Google Shape;8646;p79"/>
          <p:cNvGrpSpPr/>
          <p:nvPr/>
        </p:nvGrpSpPr>
        <p:grpSpPr>
          <a:xfrm>
            <a:off x="8041429" y="2730711"/>
            <a:ext cx="226264" cy="350079"/>
            <a:chOff x="6164975" y="3211525"/>
            <a:chExt cx="191425" cy="296175"/>
          </a:xfrm>
        </p:grpSpPr>
        <p:sp>
          <p:nvSpPr>
            <p:cNvPr id="8647" name="Google Shape;8647;p79"/>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8" name="Google Shape;8648;p79"/>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9" name="Google Shape;8649;p79"/>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0" name="Google Shape;8650;p79"/>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1" name="Google Shape;8651;p79"/>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2" name="Google Shape;8652;p79"/>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3" name="Google Shape;8653;p79"/>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54" name="Google Shape;8654;p79"/>
          <p:cNvGrpSpPr/>
          <p:nvPr/>
        </p:nvGrpSpPr>
        <p:grpSpPr>
          <a:xfrm>
            <a:off x="5303466" y="1378987"/>
            <a:ext cx="352886" cy="350049"/>
            <a:chOff x="946175" y="3253275"/>
            <a:chExt cx="298550" cy="296150"/>
          </a:xfrm>
        </p:grpSpPr>
        <p:sp>
          <p:nvSpPr>
            <p:cNvPr id="8655" name="Google Shape;8655;p79"/>
            <p:cNvSpPr/>
            <p:nvPr/>
          </p:nvSpPr>
          <p:spPr>
            <a:xfrm>
              <a:off x="946175" y="3253275"/>
              <a:ext cx="209550" cy="261500"/>
            </a:xfrm>
            <a:custGeom>
              <a:avLst/>
              <a:gdLst/>
              <a:ahLst/>
              <a:cxnLst/>
              <a:rect l="l" t="t" r="r" b="b"/>
              <a:pathLst>
                <a:path w="8382" h="10460" extrusionOk="0">
                  <a:moveTo>
                    <a:pt x="348" y="0"/>
                  </a:moveTo>
                  <a:cubicBezTo>
                    <a:pt x="158" y="0"/>
                    <a:pt x="1" y="158"/>
                    <a:pt x="1" y="347"/>
                  </a:cubicBezTo>
                  <a:lnTo>
                    <a:pt x="1" y="10113"/>
                  </a:lnTo>
                  <a:cubicBezTo>
                    <a:pt x="1" y="10302"/>
                    <a:pt x="158" y="10460"/>
                    <a:pt x="348" y="10460"/>
                  </a:cubicBezTo>
                  <a:lnTo>
                    <a:pt x="694" y="10460"/>
                  </a:lnTo>
                  <a:lnTo>
                    <a:pt x="694" y="3875"/>
                  </a:lnTo>
                  <a:cubicBezTo>
                    <a:pt x="694" y="3623"/>
                    <a:pt x="820" y="3340"/>
                    <a:pt x="1009" y="3151"/>
                  </a:cubicBezTo>
                  <a:lnTo>
                    <a:pt x="3151" y="1008"/>
                  </a:lnTo>
                  <a:cubicBezTo>
                    <a:pt x="3340" y="819"/>
                    <a:pt x="3624" y="693"/>
                    <a:pt x="3908" y="693"/>
                  </a:cubicBezTo>
                  <a:lnTo>
                    <a:pt x="8381" y="693"/>
                  </a:lnTo>
                  <a:lnTo>
                    <a:pt x="8381" y="347"/>
                  </a:lnTo>
                  <a:cubicBezTo>
                    <a:pt x="8381" y="158"/>
                    <a:pt x="8224" y="0"/>
                    <a:pt x="803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6" name="Google Shape;8656;p79"/>
            <p:cNvSpPr/>
            <p:nvPr/>
          </p:nvSpPr>
          <p:spPr>
            <a:xfrm>
              <a:off x="986350" y="3293425"/>
              <a:ext cx="47300" cy="48075"/>
            </a:xfrm>
            <a:custGeom>
              <a:avLst/>
              <a:gdLst/>
              <a:ahLst/>
              <a:cxnLst/>
              <a:rect l="l" t="t" r="r" b="b"/>
              <a:pathLst>
                <a:path w="1892" h="1923" extrusionOk="0">
                  <a:moveTo>
                    <a:pt x="1891" y="1"/>
                  </a:moveTo>
                  <a:lnTo>
                    <a:pt x="1" y="1923"/>
                  </a:lnTo>
                  <a:lnTo>
                    <a:pt x="1891" y="1923"/>
                  </a:lnTo>
                  <a:lnTo>
                    <a:pt x="189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7" name="Google Shape;8657;p79"/>
            <p:cNvSpPr/>
            <p:nvPr/>
          </p:nvSpPr>
          <p:spPr>
            <a:xfrm>
              <a:off x="1051725" y="3359600"/>
              <a:ext cx="122100" cy="121325"/>
            </a:xfrm>
            <a:custGeom>
              <a:avLst/>
              <a:gdLst/>
              <a:ahLst/>
              <a:cxnLst/>
              <a:rect l="l" t="t" r="r" b="b"/>
              <a:pathLst>
                <a:path w="4884" h="4853" extrusionOk="0">
                  <a:moveTo>
                    <a:pt x="2427" y="0"/>
                  </a:moveTo>
                  <a:cubicBezTo>
                    <a:pt x="1103" y="0"/>
                    <a:pt x="1" y="1103"/>
                    <a:pt x="1" y="2426"/>
                  </a:cubicBezTo>
                  <a:cubicBezTo>
                    <a:pt x="1" y="3749"/>
                    <a:pt x="1103" y="4852"/>
                    <a:pt x="2427" y="4852"/>
                  </a:cubicBezTo>
                  <a:cubicBezTo>
                    <a:pt x="3781" y="4852"/>
                    <a:pt x="4884" y="3749"/>
                    <a:pt x="4884" y="2426"/>
                  </a:cubicBezTo>
                  <a:cubicBezTo>
                    <a:pt x="4884" y="1103"/>
                    <a:pt x="3781" y="0"/>
                    <a:pt x="24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8" name="Google Shape;8658;p79"/>
            <p:cNvSpPr/>
            <p:nvPr/>
          </p:nvSpPr>
          <p:spPr>
            <a:xfrm>
              <a:off x="980050" y="3289500"/>
              <a:ext cx="192200" cy="242600"/>
            </a:xfrm>
            <a:custGeom>
              <a:avLst/>
              <a:gdLst/>
              <a:ahLst/>
              <a:cxnLst/>
              <a:rect l="l" t="t" r="r" b="b"/>
              <a:pathLst>
                <a:path w="7688" h="9704" extrusionOk="0">
                  <a:moveTo>
                    <a:pt x="2868" y="0"/>
                  </a:moveTo>
                  <a:lnTo>
                    <a:pt x="2868" y="2426"/>
                  </a:lnTo>
                  <a:cubicBezTo>
                    <a:pt x="2868" y="2647"/>
                    <a:pt x="2679" y="2804"/>
                    <a:pt x="2490" y="2804"/>
                  </a:cubicBezTo>
                  <a:lnTo>
                    <a:pt x="1" y="2804"/>
                  </a:lnTo>
                  <a:lnTo>
                    <a:pt x="1" y="9357"/>
                  </a:lnTo>
                  <a:cubicBezTo>
                    <a:pt x="1" y="9578"/>
                    <a:pt x="190" y="9704"/>
                    <a:pt x="379" y="9704"/>
                  </a:cubicBezTo>
                  <a:lnTo>
                    <a:pt x="7341" y="9704"/>
                  </a:lnTo>
                  <a:cubicBezTo>
                    <a:pt x="7467" y="9704"/>
                    <a:pt x="7593" y="9641"/>
                    <a:pt x="7625" y="9578"/>
                  </a:cubicBezTo>
                  <a:lnTo>
                    <a:pt x="6239" y="8192"/>
                  </a:lnTo>
                  <a:cubicBezTo>
                    <a:pt x="5924" y="8318"/>
                    <a:pt x="5609" y="8349"/>
                    <a:pt x="5262" y="8349"/>
                  </a:cubicBezTo>
                  <a:cubicBezTo>
                    <a:pt x="3529" y="8349"/>
                    <a:pt x="2143" y="6931"/>
                    <a:pt x="2143" y="5230"/>
                  </a:cubicBezTo>
                  <a:cubicBezTo>
                    <a:pt x="2143" y="3529"/>
                    <a:pt x="3561" y="2111"/>
                    <a:pt x="5262" y="2111"/>
                  </a:cubicBezTo>
                  <a:cubicBezTo>
                    <a:pt x="6239" y="2111"/>
                    <a:pt x="7121" y="2584"/>
                    <a:pt x="7688" y="3308"/>
                  </a:cubicBezTo>
                  <a:lnTo>
                    <a:pt x="7688" y="347"/>
                  </a:lnTo>
                  <a:cubicBezTo>
                    <a:pt x="7688" y="158"/>
                    <a:pt x="7530" y="0"/>
                    <a:pt x="734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9" name="Google Shape;8659;p79"/>
            <p:cNvSpPr/>
            <p:nvPr/>
          </p:nvSpPr>
          <p:spPr>
            <a:xfrm>
              <a:off x="1154125" y="3460400"/>
              <a:ext cx="90600" cy="89025"/>
            </a:xfrm>
            <a:custGeom>
              <a:avLst/>
              <a:gdLst/>
              <a:ahLst/>
              <a:cxnLst/>
              <a:rect l="l" t="t" r="r" b="b"/>
              <a:pathLst>
                <a:path w="3624" h="3561" extrusionOk="0">
                  <a:moveTo>
                    <a:pt x="977" y="1"/>
                  </a:moveTo>
                  <a:cubicBezTo>
                    <a:pt x="693" y="410"/>
                    <a:pt x="378" y="757"/>
                    <a:pt x="0" y="1009"/>
                  </a:cubicBezTo>
                  <a:lnTo>
                    <a:pt x="2363" y="3372"/>
                  </a:lnTo>
                  <a:cubicBezTo>
                    <a:pt x="2489" y="3498"/>
                    <a:pt x="2662" y="3561"/>
                    <a:pt x="2840" y="3561"/>
                  </a:cubicBezTo>
                  <a:cubicBezTo>
                    <a:pt x="3017" y="3561"/>
                    <a:pt x="3198" y="3498"/>
                    <a:pt x="3340" y="3372"/>
                  </a:cubicBezTo>
                  <a:cubicBezTo>
                    <a:pt x="3623" y="3088"/>
                    <a:pt x="3623" y="2647"/>
                    <a:pt x="3340" y="2364"/>
                  </a:cubicBezTo>
                  <a:lnTo>
                    <a:pt x="97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60" name="Google Shape;8660;p79"/>
          <p:cNvGrpSpPr/>
          <p:nvPr/>
        </p:nvGrpSpPr>
        <p:grpSpPr>
          <a:xfrm>
            <a:off x="5304397" y="1820951"/>
            <a:ext cx="351024" cy="347301"/>
            <a:chOff x="946175" y="3619500"/>
            <a:chExt cx="296975" cy="293825"/>
          </a:xfrm>
        </p:grpSpPr>
        <p:sp>
          <p:nvSpPr>
            <p:cNvPr id="8661" name="Google Shape;8661;p79"/>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2" name="Google Shape;8662;p79"/>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3" name="Google Shape;8663;p79"/>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4" name="Google Shape;8664;p79"/>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5" name="Google Shape;8665;p79"/>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6" name="Google Shape;8666;p79"/>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67" name="Google Shape;8667;p79"/>
          <p:cNvGrpSpPr/>
          <p:nvPr/>
        </p:nvGrpSpPr>
        <p:grpSpPr>
          <a:xfrm>
            <a:off x="5303939" y="2265585"/>
            <a:ext cx="351940" cy="350995"/>
            <a:chOff x="944600" y="3981825"/>
            <a:chExt cx="297750" cy="296950"/>
          </a:xfrm>
        </p:grpSpPr>
        <p:sp>
          <p:nvSpPr>
            <p:cNvPr id="8668" name="Google Shape;8668;p79"/>
            <p:cNvSpPr/>
            <p:nvPr/>
          </p:nvSpPr>
          <p:spPr>
            <a:xfrm>
              <a:off x="944600" y="3981825"/>
              <a:ext cx="297750" cy="296950"/>
            </a:xfrm>
            <a:custGeom>
              <a:avLst/>
              <a:gdLst/>
              <a:ahLst/>
              <a:cxnLst/>
              <a:rect l="l" t="t" r="r" b="b"/>
              <a:pathLst>
                <a:path w="11910" h="11878" extrusionOk="0">
                  <a:moveTo>
                    <a:pt x="6333" y="1418"/>
                  </a:moveTo>
                  <a:cubicBezTo>
                    <a:pt x="8539" y="1575"/>
                    <a:pt x="10303" y="3340"/>
                    <a:pt x="10461" y="5545"/>
                  </a:cubicBezTo>
                  <a:lnTo>
                    <a:pt x="10146" y="5545"/>
                  </a:lnTo>
                  <a:cubicBezTo>
                    <a:pt x="9957" y="5545"/>
                    <a:pt x="9799" y="5702"/>
                    <a:pt x="9799" y="5892"/>
                  </a:cubicBezTo>
                  <a:cubicBezTo>
                    <a:pt x="9799" y="6081"/>
                    <a:pt x="9957" y="6238"/>
                    <a:pt x="10146" y="6238"/>
                  </a:cubicBezTo>
                  <a:lnTo>
                    <a:pt x="10461" y="6238"/>
                  </a:lnTo>
                  <a:cubicBezTo>
                    <a:pt x="10303" y="8443"/>
                    <a:pt x="8539" y="10239"/>
                    <a:pt x="6333" y="10397"/>
                  </a:cubicBezTo>
                  <a:lnTo>
                    <a:pt x="6333" y="10082"/>
                  </a:lnTo>
                  <a:cubicBezTo>
                    <a:pt x="6333" y="9861"/>
                    <a:pt x="6176" y="9704"/>
                    <a:pt x="5955" y="9704"/>
                  </a:cubicBezTo>
                  <a:cubicBezTo>
                    <a:pt x="5766" y="9704"/>
                    <a:pt x="5609" y="9861"/>
                    <a:pt x="5609" y="10082"/>
                  </a:cubicBezTo>
                  <a:lnTo>
                    <a:pt x="5609" y="10397"/>
                  </a:lnTo>
                  <a:cubicBezTo>
                    <a:pt x="3403" y="10239"/>
                    <a:pt x="1639" y="8443"/>
                    <a:pt x="1482" y="6238"/>
                  </a:cubicBezTo>
                  <a:lnTo>
                    <a:pt x="1797" y="6238"/>
                  </a:lnTo>
                  <a:cubicBezTo>
                    <a:pt x="1986" y="6238"/>
                    <a:pt x="2143" y="6081"/>
                    <a:pt x="2143" y="5892"/>
                  </a:cubicBezTo>
                  <a:cubicBezTo>
                    <a:pt x="2143" y="5702"/>
                    <a:pt x="1986" y="5545"/>
                    <a:pt x="1797" y="5545"/>
                  </a:cubicBezTo>
                  <a:lnTo>
                    <a:pt x="1482" y="5545"/>
                  </a:lnTo>
                  <a:cubicBezTo>
                    <a:pt x="1639" y="3340"/>
                    <a:pt x="3403" y="1575"/>
                    <a:pt x="5609" y="1418"/>
                  </a:cubicBezTo>
                  <a:lnTo>
                    <a:pt x="5609" y="1733"/>
                  </a:lnTo>
                  <a:cubicBezTo>
                    <a:pt x="5609" y="1922"/>
                    <a:pt x="5766" y="2079"/>
                    <a:pt x="5955" y="2079"/>
                  </a:cubicBezTo>
                  <a:cubicBezTo>
                    <a:pt x="6176" y="2079"/>
                    <a:pt x="6333" y="1922"/>
                    <a:pt x="6333" y="1733"/>
                  </a:cubicBezTo>
                  <a:lnTo>
                    <a:pt x="6333" y="1418"/>
                  </a:lnTo>
                  <a:close/>
                  <a:moveTo>
                    <a:pt x="5955" y="0"/>
                  </a:moveTo>
                  <a:cubicBezTo>
                    <a:pt x="5766" y="0"/>
                    <a:pt x="5609" y="126"/>
                    <a:pt x="5609" y="347"/>
                  </a:cubicBezTo>
                  <a:lnTo>
                    <a:pt x="5609" y="725"/>
                  </a:lnTo>
                  <a:cubicBezTo>
                    <a:pt x="2994" y="882"/>
                    <a:pt x="946" y="2962"/>
                    <a:pt x="757" y="5576"/>
                  </a:cubicBezTo>
                  <a:lnTo>
                    <a:pt x="379" y="5576"/>
                  </a:lnTo>
                  <a:cubicBezTo>
                    <a:pt x="158" y="5576"/>
                    <a:pt x="1" y="5734"/>
                    <a:pt x="1" y="5923"/>
                  </a:cubicBezTo>
                  <a:cubicBezTo>
                    <a:pt x="1" y="6112"/>
                    <a:pt x="158" y="6270"/>
                    <a:pt x="379" y="6270"/>
                  </a:cubicBezTo>
                  <a:lnTo>
                    <a:pt x="757" y="6270"/>
                  </a:lnTo>
                  <a:cubicBezTo>
                    <a:pt x="915" y="8884"/>
                    <a:pt x="2994" y="10932"/>
                    <a:pt x="5609" y="11121"/>
                  </a:cubicBezTo>
                  <a:lnTo>
                    <a:pt x="5609" y="11531"/>
                  </a:lnTo>
                  <a:cubicBezTo>
                    <a:pt x="5609" y="11720"/>
                    <a:pt x="5766" y="11877"/>
                    <a:pt x="5955" y="11877"/>
                  </a:cubicBezTo>
                  <a:cubicBezTo>
                    <a:pt x="6176" y="11877"/>
                    <a:pt x="6333" y="11720"/>
                    <a:pt x="6333" y="11531"/>
                  </a:cubicBezTo>
                  <a:lnTo>
                    <a:pt x="6333" y="11121"/>
                  </a:lnTo>
                  <a:cubicBezTo>
                    <a:pt x="8917" y="10964"/>
                    <a:pt x="10965" y="8884"/>
                    <a:pt x="11154" y="6270"/>
                  </a:cubicBezTo>
                  <a:lnTo>
                    <a:pt x="11563" y="6270"/>
                  </a:lnTo>
                  <a:cubicBezTo>
                    <a:pt x="11752" y="6270"/>
                    <a:pt x="11910" y="6112"/>
                    <a:pt x="11910" y="5923"/>
                  </a:cubicBezTo>
                  <a:cubicBezTo>
                    <a:pt x="11910" y="5734"/>
                    <a:pt x="11752" y="5576"/>
                    <a:pt x="11563" y="5576"/>
                  </a:cubicBezTo>
                  <a:lnTo>
                    <a:pt x="11154" y="5576"/>
                  </a:lnTo>
                  <a:cubicBezTo>
                    <a:pt x="10996" y="2962"/>
                    <a:pt x="8917" y="914"/>
                    <a:pt x="6333" y="725"/>
                  </a:cubicBezTo>
                  <a:lnTo>
                    <a:pt x="6333" y="347"/>
                  </a:lnTo>
                  <a:cubicBezTo>
                    <a:pt x="6333" y="126"/>
                    <a:pt x="6176" y="0"/>
                    <a:pt x="59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9" name="Google Shape;8669;p79"/>
            <p:cNvSpPr/>
            <p:nvPr/>
          </p:nvSpPr>
          <p:spPr>
            <a:xfrm>
              <a:off x="1058025" y="4155875"/>
              <a:ext cx="72500" cy="52000"/>
            </a:xfrm>
            <a:custGeom>
              <a:avLst/>
              <a:gdLst/>
              <a:ahLst/>
              <a:cxnLst/>
              <a:rect l="l" t="t" r="r" b="b"/>
              <a:pathLst>
                <a:path w="2900" h="2080" extrusionOk="0">
                  <a:moveTo>
                    <a:pt x="1418" y="1"/>
                  </a:moveTo>
                  <a:cubicBezTo>
                    <a:pt x="851" y="1"/>
                    <a:pt x="316" y="347"/>
                    <a:pt x="127" y="914"/>
                  </a:cubicBezTo>
                  <a:cubicBezTo>
                    <a:pt x="1" y="1166"/>
                    <a:pt x="1" y="1450"/>
                    <a:pt x="95" y="1765"/>
                  </a:cubicBezTo>
                  <a:cubicBezTo>
                    <a:pt x="473" y="1954"/>
                    <a:pt x="946" y="2080"/>
                    <a:pt x="1418" y="2080"/>
                  </a:cubicBezTo>
                  <a:cubicBezTo>
                    <a:pt x="1891" y="2080"/>
                    <a:pt x="2332" y="1954"/>
                    <a:pt x="2773" y="1765"/>
                  </a:cubicBezTo>
                  <a:cubicBezTo>
                    <a:pt x="2899" y="1387"/>
                    <a:pt x="2805" y="946"/>
                    <a:pt x="2616" y="599"/>
                  </a:cubicBezTo>
                  <a:cubicBezTo>
                    <a:pt x="2332" y="221"/>
                    <a:pt x="1891" y="1"/>
                    <a:pt x="1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0" name="Google Shape;8670;p79"/>
            <p:cNvSpPr/>
            <p:nvPr/>
          </p:nvSpPr>
          <p:spPr>
            <a:xfrm>
              <a:off x="1076150" y="4103900"/>
              <a:ext cx="35475" cy="35475"/>
            </a:xfrm>
            <a:custGeom>
              <a:avLst/>
              <a:gdLst/>
              <a:ahLst/>
              <a:cxnLst/>
              <a:rect l="l" t="t" r="r" b="b"/>
              <a:pathLst>
                <a:path w="1419" h="1419" extrusionOk="0">
                  <a:moveTo>
                    <a:pt x="693" y="0"/>
                  </a:moveTo>
                  <a:cubicBezTo>
                    <a:pt x="315" y="0"/>
                    <a:pt x="0" y="315"/>
                    <a:pt x="0" y="693"/>
                  </a:cubicBezTo>
                  <a:cubicBezTo>
                    <a:pt x="0" y="1103"/>
                    <a:pt x="315" y="1418"/>
                    <a:pt x="693" y="1418"/>
                  </a:cubicBezTo>
                  <a:cubicBezTo>
                    <a:pt x="1103" y="1355"/>
                    <a:pt x="1418" y="1040"/>
                    <a:pt x="1418" y="693"/>
                  </a:cubicBezTo>
                  <a:cubicBezTo>
                    <a:pt x="1418" y="315"/>
                    <a:pt x="1103" y="0"/>
                    <a:pt x="69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1" name="Google Shape;8671;p79"/>
            <p:cNvSpPr/>
            <p:nvPr/>
          </p:nvSpPr>
          <p:spPr>
            <a:xfrm>
              <a:off x="1016275" y="4051125"/>
              <a:ext cx="155975" cy="137075"/>
            </a:xfrm>
            <a:custGeom>
              <a:avLst/>
              <a:gdLst/>
              <a:ahLst/>
              <a:cxnLst/>
              <a:rect l="l" t="t" r="r" b="b"/>
              <a:pathLst>
                <a:path w="6239" h="5483" extrusionOk="0">
                  <a:moveTo>
                    <a:pt x="3088" y="1"/>
                  </a:moveTo>
                  <a:cubicBezTo>
                    <a:pt x="1356" y="1"/>
                    <a:pt x="1" y="1387"/>
                    <a:pt x="1" y="3120"/>
                  </a:cubicBezTo>
                  <a:cubicBezTo>
                    <a:pt x="1" y="4033"/>
                    <a:pt x="379" y="4852"/>
                    <a:pt x="1041" y="5451"/>
                  </a:cubicBezTo>
                  <a:cubicBezTo>
                    <a:pt x="1041" y="5262"/>
                    <a:pt x="1104" y="5041"/>
                    <a:pt x="1167" y="4852"/>
                  </a:cubicBezTo>
                  <a:cubicBezTo>
                    <a:pt x="1324" y="4380"/>
                    <a:pt x="1671" y="4002"/>
                    <a:pt x="2112" y="3750"/>
                  </a:cubicBezTo>
                  <a:cubicBezTo>
                    <a:pt x="1891" y="3498"/>
                    <a:pt x="1734" y="3151"/>
                    <a:pt x="1734" y="2804"/>
                  </a:cubicBezTo>
                  <a:cubicBezTo>
                    <a:pt x="1734" y="2048"/>
                    <a:pt x="2364" y="1418"/>
                    <a:pt x="3088" y="1418"/>
                  </a:cubicBezTo>
                  <a:cubicBezTo>
                    <a:pt x="3845" y="1418"/>
                    <a:pt x="4475" y="2048"/>
                    <a:pt x="4475" y="2804"/>
                  </a:cubicBezTo>
                  <a:cubicBezTo>
                    <a:pt x="4475" y="3151"/>
                    <a:pt x="4317" y="3529"/>
                    <a:pt x="4097" y="3750"/>
                  </a:cubicBezTo>
                  <a:cubicBezTo>
                    <a:pt x="4349" y="3907"/>
                    <a:pt x="4632" y="4128"/>
                    <a:pt x="4790" y="4411"/>
                  </a:cubicBezTo>
                  <a:cubicBezTo>
                    <a:pt x="4979" y="4726"/>
                    <a:pt x="5105" y="5073"/>
                    <a:pt x="5136" y="5482"/>
                  </a:cubicBezTo>
                  <a:cubicBezTo>
                    <a:pt x="5766" y="4884"/>
                    <a:pt x="6207" y="4096"/>
                    <a:pt x="6207" y="3151"/>
                  </a:cubicBezTo>
                  <a:cubicBezTo>
                    <a:pt x="6239" y="1418"/>
                    <a:pt x="4821" y="1"/>
                    <a:pt x="308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72" name="Google Shape;8672;p79"/>
          <p:cNvGrpSpPr/>
          <p:nvPr/>
        </p:nvGrpSpPr>
        <p:grpSpPr>
          <a:xfrm>
            <a:off x="7520875" y="1379445"/>
            <a:ext cx="350079" cy="349133"/>
            <a:chOff x="2768750" y="3227275"/>
            <a:chExt cx="296175" cy="295375"/>
          </a:xfrm>
        </p:grpSpPr>
        <p:sp>
          <p:nvSpPr>
            <p:cNvPr id="8673" name="Google Shape;8673;p79"/>
            <p:cNvSpPr/>
            <p:nvPr/>
          </p:nvSpPr>
          <p:spPr>
            <a:xfrm>
              <a:off x="2882950" y="3227275"/>
              <a:ext cx="68550" cy="69325"/>
            </a:xfrm>
            <a:custGeom>
              <a:avLst/>
              <a:gdLst/>
              <a:ahLst/>
              <a:cxnLst/>
              <a:rect l="l" t="t" r="r" b="b"/>
              <a:pathLst>
                <a:path w="2742" h="2773" extrusionOk="0">
                  <a:moveTo>
                    <a:pt x="1355" y="1"/>
                  </a:moveTo>
                  <a:cubicBezTo>
                    <a:pt x="631" y="1"/>
                    <a:pt x="1" y="631"/>
                    <a:pt x="1" y="1387"/>
                  </a:cubicBezTo>
                  <a:cubicBezTo>
                    <a:pt x="1" y="2143"/>
                    <a:pt x="631" y="2773"/>
                    <a:pt x="1355" y="2773"/>
                  </a:cubicBezTo>
                  <a:cubicBezTo>
                    <a:pt x="2111" y="2773"/>
                    <a:pt x="2742" y="2174"/>
                    <a:pt x="2742" y="1387"/>
                  </a:cubicBezTo>
                  <a:cubicBezTo>
                    <a:pt x="2742" y="631"/>
                    <a:pt x="2111" y="1"/>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4" name="Google Shape;8674;p79"/>
            <p:cNvSpPr/>
            <p:nvPr/>
          </p:nvSpPr>
          <p:spPr>
            <a:xfrm>
              <a:off x="2856175" y="3436000"/>
              <a:ext cx="17350" cy="34675"/>
            </a:xfrm>
            <a:custGeom>
              <a:avLst/>
              <a:gdLst/>
              <a:ahLst/>
              <a:cxnLst/>
              <a:rect l="l" t="t" r="r" b="b"/>
              <a:pathLst>
                <a:path w="694" h="1387" extrusionOk="0">
                  <a:moveTo>
                    <a:pt x="0" y="0"/>
                  </a:moveTo>
                  <a:lnTo>
                    <a:pt x="0" y="1386"/>
                  </a:lnTo>
                  <a:lnTo>
                    <a:pt x="694" y="1386"/>
                  </a:lnTo>
                  <a:lnTo>
                    <a:pt x="6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5" name="Google Shape;8675;p79"/>
            <p:cNvSpPr/>
            <p:nvPr/>
          </p:nvSpPr>
          <p:spPr>
            <a:xfrm>
              <a:off x="2890050" y="3436000"/>
              <a:ext cx="18125" cy="34675"/>
            </a:xfrm>
            <a:custGeom>
              <a:avLst/>
              <a:gdLst/>
              <a:ahLst/>
              <a:cxnLst/>
              <a:rect l="l" t="t" r="r" b="b"/>
              <a:pathLst>
                <a:path w="725" h="1387" extrusionOk="0">
                  <a:moveTo>
                    <a:pt x="0" y="0"/>
                  </a:moveTo>
                  <a:lnTo>
                    <a:pt x="0" y="1386"/>
                  </a:lnTo>
                  <a:lnTo>
                    <a:pt x="725" y="1386"/>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6" name="Google Shape;8676;p79"/>
            <p:cNvSpPr/>
            <p:nvPr/>
          </p:nvSpPr>
          <p:spPr>
            <a:xfrm>
              <a:off x="2821525" y="3436000"/>
              <a:ext cx="17350" cy="34675"/>
            </a:xfrm>
            <a:custGeom>
              <a:avLst/>
              <a:gdLst/>
              <a:ahLst/>
              <a:cxnLst/>
              <a:rect l="l" t="t" r="r" b="b"/>
              <a:pathLst>
                <a:path w="694" h="1387" extrusionOk="0">
                  <a:moveTo>
                    <a:pt x="0" y="0"/>
                  </a:moveTo>
                  <a:lnTo>
                    <a:pt x="0" y="1386"/>
                  </a:lnTo>
                  <a:lnTo>
                    <a:pt x="693" y="1386"/>
                  </a:lnTo>
                  <a:lnTo>
                    <a:pt x="69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7" name="Google Shape;8677;p79"/>
            <p:cNvSpPr/>
            <p:nvPr/>
          </p:nvSpPr>
          <p:spPr>
            <a:xfrm>
              <a:off x="2924700" y="3436000"/>
              <a:ext cx="34675" cy="34675"/>
            </a:xfrm>
            <a:custGeom>
              <a:avLst/>
              <a:gdLst/>
              <a:ahLst/>
              <a:cxnLst/>
              <a:rect l="l" t="t" r="r" b="b"/>
              <a:pathLst>
                <a:path w="1387" h="1387" extrusionOk="0">
                  <a:moveTo>
                    <a:pt x="0" y="0"/>
                  </a:moveTo>
                  <a:lnTo>
                    <a:pt x="0" y="1386"/>
                  </a:lnTo>
                  <a:lnTo>
                    <a:pt x="1387" y="1386"/>
                  </a:lnTo>
                  <a:lnTo>
                    <a:pt x="138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8" name="Google Shape;8678;p79"/>
            <p:cNvSpPr/>
            <p:nvPr/>
          </p:nvSpPr>
          <p:spPr>
            <a:xfrm>
              <a:off x="2768750" y="3384800"/>
              <a:ext cx="244175" cy="137850"/>
            </a:xfrm>
            <a:custGeom>
              <a:avLst/>
              <a:gdLst/>
              <a:ahLst/>
              <a:cxnLst/>
              <a:rect l="l" t="t" r="r" b="b"/>
              <a:pathLst>
                <a:path w="9767" h="5514" extrusionOk="0">
                  <a:moveTo>
                    <a:pt x="7971" y="1387"/>
                  </a:moveTo>
                  <a:cubicBezTo>
                    <a:pt x="8192" y="1387"/>
                    <a:pt x="8349" y="1544"/>
                    <a:pt x="8349" y="1733"/>
                  </a:cubicBezTo>
                  <a:lnTo>
                    <a:pt x="8349" y="3813"/>
                  </a:lnTo>
                  <a:cubicBezTo>
                    <a:pt x="8349" y="4033"/>
                    <a:pt x="8192" y="4191"/>
                    <a:pt x="7971" y="4191"/>
                  </a:cubicBezTo>
                  <a:lnTo>
                    <a:pt x="1765" y="4191"/>
                  </a:lnTo>
                  <a:cubicBezTo>
                    <a:pt x="1576" y="4191"/>
                    <a:pt x="1418" y="4033"/>
                    <a:pt x="1418" y="3813"/>
                  </a:cubicBezTo>
                  <a:lnTo>
                    <a:pt x="1418" y="1733"/>
                  </a:lnTo>
                  <a:cubicBezTo>
                    <a:pt x="1418" y="1544"/>
                    <a:pt x="1576" y="1387"/>
                    <a:pt x="1765" y="1387"/>
                  </a:cubicBezTo>
                  <a:close/>
                  <a:moveTo>
                    <a:pt x="1040" y="0"/>
                  </a:moveTo>
                  <a:cubicBezTo>
                    <a:pt x="473" y="0"/>
                    <a:pt x="32" y="473"/>
                    <a:pt x="32" y="1040"/>
                  </a:cubicBezTo>
                  <a:lnTo>
                    <a:pt x="32" y="4506"/>
                  </a:lnTo>
                  <a:cubicBezTo>
                    <a:pt x="0" y="5073"/>
                    <a:pt x="473" y="5514"/>
                    <a:pt x="1040" y="5514"/>
                  </a:cubicBezTo>
                  <a:lnTo>
                    <a:pt x="8727" y="5514"/>
                  </a:lnTo>
                  <a:cubicBezTo>
                    <a:pt x="9326" y="5514"/>
                    <a:pt x="9767" y="5041"/>
                    <a:pt x="9767" y="4506"/>
                  </a:cubicBezTo>
                  <a:lnTo>
                    <a:pt x="9767" y="1040"/>
                  </a:lnTo>
                  <a:cubicBezTo>
                    <a:pt x="9767" y="442"/>
                    <a:pt x="9294" y="0"/>
                    <a:pt x="87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9" name="Google Shape;8679;p79"/>
            <p:cNvSpPr/>
            <p:nvPr/>
          </p:nvSpPr>
          <p:spPr>
            <a:xfrm>
              <a:off x="3030250" y="3419450"/>
              <a:ext cx="34675" cy="68550"/>
            </a:xfrm>
            <a:custGeom>
              <a:avLst/>
              <a:gdLst/>
              <a:ahLst/>
              <a:cxnLst/>
              <a:rect l="l" t="t" r="r" b="b"/>
              <a:pathLst>
                <a:path w="1387" h="2742" extrusionOk="0">
                  <a:moveTo>
                    <a:pt x="0" y="1"/>
                  </a:moveTo>
                  <a:lnTo>
                    <a:pt x="0" y="2742"/>
                  </a:lnTo>
                  <a:lnTo>
                    <a:pt x="1040" y="2742"/>
                  </a:lnTo>
                  <a:cubicBezTo>
                    <a:pt x="1229" y="2742"/>
                    <a:pt x="1386" y="2584"/>
                    <a:pt x="1386" y="2395"/>
                  </a:cubicBezTo>
                  <a:lnTo>
                    <a:pt x="1386" y="347"/>
                  </a:lnTo>
                  <a:cubicBezTo>
                    <a:pt x="1386" y="158"/>
                    <a:pt x="1229"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0" name="Google Shape;8680;p79"/>
            <p:cNvSpPr/>
            <p:nvPr/>
          </p:nvSpPr>
          <p:spPr>
            <a:xfrm>
              <a:off x="2856175" y="3294225"/>
              <a:ext cx="122100" cy="73275"/>
            </a:xfrm>
            <a:custGeom>
              <a:avLst/>
              <a:gdLst/>
              <a:ahLst/>
              <a:cxnLst/>
              <a:rect l="l" t="t" r="r" b="b"/>
              <a:pathLst>
                <a:path w="4884" h="2931" extrusionOk="0">
                  <a:moveTo>
                    <a:pt x="820" y="0"/>
                  </a:moveTo>
                  <a:cubicBezTo>
                    <a:pt x="316" y="473"/>
                    <a:pt x="0" y="1103"/>
                    <a:pt x="0" y="1828"/>
                  </a:cubicBezTo>
                  <a:lnTo>
                    <a:pt x="0" y="2552"/>
                  </a:lnTo>
                  <a:cubicBezTo>
                    <a:pt x="0" y="2773"/>
                    <a:pt x="158" y="2930"/>
                    <a:pt x="347" y="2930"/>
                  </a:cubicBezTo>
                  <a:lnTo>
                    <a:pt x="4506" y="2930"/>
                  </a:lnTo>
                  <a:cubicBezTo>
                    <a:pt x="4726" y="2930"/>
                    <a:pt x="4884" y="2773"/>
                    <a:pt x="4884" y="2552"/>
                  </a:cubicBezTo>
                  <a:lnTo>
                    <a:pt x="4884" y="1828"/>
                  </a:lnTo>
                  <a:cubicBezTo>
                    <a:pt x="4884" y="1103"/>
                    <a:pt x="4569" y="441"/>
                    <a:pt x="4033" y="0"/>
                  </a:cubicBezTo>
                  <a:cubicBezTo>
                    <a:pt x="3655" y="473"/>
                    <a:pt x="3088" y="788"/>
                    <a:pt x="2426" y="788"/>
                  </a:cubicBezTo>
                  <a:cubicBezTo>
                    <a:pt x="1765" y="788"/>
                    <a:pt x="1198" y="473"/>
                    <a:pt x="82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1" name="Google Shape;8681;p79"/>
          <p:cNvGrpSpPr/>
          <p:nvPr/>
        </p:nvGrpSpPr>
        <p:grpSpPr>
          <a:xfrm>
            <a:off x="7541826" y="1820317"/>
            <a:ext cx="308177" cy="348572"/>
            <a:chOff x="2786075" y="3591800"/>
            <a:chExt cx="260725" cy="294900"/>
          </a:xfrm>
        </p:grpSpPr>
        <p:sp>
          <p:nvSpPr>
            <p:cNvPr id="8682" name="Google Shape;8682;p79"/>
            <p:cNvSpPr/>
            <p:nvPr/>
          </p:nvSpPr>
          <p:spPr>
            <a:xfrm>
              <a:off x="2898700" y="3677000"/>
              <a:ext cx="35475" cy="35475"/>
            </a:xfrm>
            <a:custGeom>
              <a:avLst/>
              <a:gdLst/>
              <a:ahLst/>
              <a:cxnLst/>
              <a:rect l="l" t="t" r="r" b="b"/>
              <a:pathLst>
                <a:path w="1419" h="1419" extrusionOk="0">
                  <a:moveTo>
                    <a:pt x="694" y="1"/>
                  </a:moveTo>
                  <a:cubicBezTo>
                    <a:pt x="316" y="1"/>
                    <a:pt x="1" y="316"/>
                    <a:pt x="1" y="725"/>
                  </a:cubicBezTo>
                  <a:cubicBezTo>
                    <a:pt x="1" y="1103"/>
                    <a:pt x="316" y="1418"/>
                    <a:pt x="694" y="1418"/>
                  </a:cubicBezTo>
                  <a:cubicBezTo>
                    <a:pt x="1103" y="1418"/>
                    <a:pt x="1418" y="1103"/>
                    <a:pt x="1418" y="725"/>
                  </a:cubicBezTo>
                  <a:cubicBezTo>
                    <a:pt x="1418" y="316"/>
                    <a:pt x="1103" y="1"/>
                    <a:pt x="69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3" name="Google Shape;8683;p79"/>
            <p:cNvSpPr/>
            <p:nvPr/>
          </p:nvSpPr>
          <p:spPr>
            <a:xfrm>
              <a:off x="2883750" y="3729775"/>
              <a:ext cx="66975" cy="33900"/>
            </a:xfrm>
            <a:custGeom>
              <a:avLst/>
              <a:gdLst/>
              <a:ahLst/>
              <a:cxnLst/>
              <a:rect l="l" t="t" r="r" b="b"/>
              <a:pathLst>
                <a:path w="2679" h="1356" extrusionOk="0">
                  <a:moveTo>
                    <a:pt x="1323" y="1"/>
                  </a:moveTo>
                  <a:cubicBezTo>
                    <a:pt x="693" y="1"/>
                    <a:pt x="189" y="379"/>
                    <a:pt x="0" y="977"/>
                  </a:cubicBezTo>
                  <a:cubicBezTo>
                    <a:pt x="378" y="1198"/>
                    <a:pt x="819" y="1355"/>
                    <a:pt x="1323" y="1355"/>
                  </a:cubicBezTo>
                  <a:cubicBezTo>
                    <a:pt x="1796" y="1355"/>
                    <a:pt x="2269" y="1198"/>
                    <a:pt x="2678" y="977"/>
                  </a:cubicBezTo>
                  <a:cubicBezTo>
                    <a:pt x="2489" y="410"/>
                    <a:pt x="1922" y="1"/>
                    <a:pt x="132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4" name="Google Shape;8684;p79"/>
            <p:cNvSpPr/>
            <p:nvPr/>
          </p:nvSpPr>
          <p:spPr>
            <a:xfrm>
              <a:off x="2855375" y="3643150"/>
              <a:ext cx="122125" cy="98475"/>
            </a:xfrm>
            <a:custGeom>
              <a:avLst/>
              <a:gdLst/>
              <a:ahLst/>
              <a:cxnLst/>
              <a:rect l="l" t="t" r="r" b="b"/>
              <a:pathLst>
                <a:path w="4885" h="3939" extrusionOk="0">
                  <a:moveTo>
                    <a:pt x="2458" y="0"/>
                  </a:moveTo>
                  <a:cubicBezTo>
                    <a:pt x="1198" y="0"/>
                    <a:pt x="222" y="977"/>
                    <a:pt x="64" y="2079"/>
                  </a:cubicBezTo>
                  <a:cubicBezTo>
                    <a:pt x="1" y="2741"/>
                    <a:pt x="159" y="3371"/>
                    <a:pt x="600" y="3938"/>
                  </a:cubicBezTo>
                  <a:cubicBezTo>
                    <a:pt x="820" y="3529"/>
                    <a:pt x="1135" y="3214"/>
                    <a:pt x="1482" y="3025"/>
                  </a:cubicBezTo>
                  <a:cubicBezTo>
                    <a:pt x="1230" y="2772"/>
                    <a:pt x="1072" y="2426"/>
                    <a:pt x="1072" y="2079"/>
                  </a:cubicBezTo>
                  <a:cubicBezTo>
                    <a:pt x="1072" y="1323"/>
                    <a:pt x="1734" y="693"/>
                    <a:pt x="2458" y="693"/>
                  </a:cubicBezTo>
                  <a:cubicBezTo>
                    <a:pt x="3214" y="693"/>
                    <a:pt x="3845" y="1323"/>
                    <a:pt x="3845" y="2079"/>
                  </a:cubicBezTo>
                  <a:cubicBezTo>
                    <a:pt x="3845" y="2426"/>
                    <a:pt x="3687" y="2772"/>
                    <a:pt x="3435" y="3025"/>
                  </a:cubicBezTo>
                  <a:cubicBezTo>
                    <a:pt x="3845" y="3214"/>
                    <a:pt x="4128" y="3529"/>
                    <a:pt x="4317" y="3938"/>
                  </a:cubicBezTo>
                  <a:cubicBezTo>
                    <a:pt x="4695" y="3466"/>
                    <a:pt x="4853" y="2930"/>
                    <a:pt x="4853" y="2394"/>
                  </a:cubicBezTo>
                  <a:cubicBezTo>
                    <a:pt x="4884" y="1103"/>
                    <a:pt x="3813" y="0"/>
                    <a:pt x="24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5" name="Google Shape;8685;p79"/>
            <p:cNvSpPr/>
            <p:nvPr/>
          </p:nvSpPr>
          <p:spPr>
            <a:xfrm>
              <a:off x="2801050" y="3591800"/>
              <a:ext cx="229225" cy="258500"/>
            </a:xfrm>
            <a:custGeom>
              <a:avLst/>
              <a:gdLst/>
              <a:ahLst/>
              <a:cxnLst/>
              <a:rect l="l" t="t" r="r" b="b"/>
              <a:pathLst>
                <a:path w="9169" h="10340" extrusionOk="0">
                  <a:moveTo>
                    <a:pt x="4679" y="1327"/>
                  </a:moveTo>
                  <a:cubicBezTo>
                    <a:pt x="6369" y="1327"/>
                    <a:pt x="7750" y="2741"/>
                    <a:pt x="7750" y="4448"/>
                  </a:cubicBezTo>
                  <a:cubicBezTo>
                    <a:pt x="7750" y="6244"/>
                    <a:pt x="6301" y="7599"/>
                    <a:pt x="4631" y="7599"/>
                  </a:cubicBezTo>
                  <a:cubicBezTo>
                    <a:pt x="2836" y="7599"/>
                    <a:pt x="1292" y="5961"/>
                    <a:pt x="1575" y="4039"/>
                  </a:cubicBezTo>
                  <a:cubicBezTo>
                    <a:pt x="1764" y="2716"/>
                    <a:pt x="2867" y="1550"/>
                    <a:pt x="4222" y="1361"/>
                  </a:cubicBezTo>
                  <a:cubicBezTo>
                    <a:pt x="4376" y="1338"/>
                    <a:pt x="4529" y="1327"/>
                    <a:pt x="4679" y="1327"/>
                  </a:cubicBezTo>
                  <a:close/>
                  <a:moveTo>
                    <a:pt x="4597" y="0"/>
                  </a:moveTo>
                  <a:cubicBezTo>
                    <a:pt x="4401" y="0"/>
                    <a:pt x="4202" y="13"/>
                    <a:pt x="4001" y="38"/>
                  </a:cubicBezTo>
                  <a:cubicBezTo>
                    <a:pt x="1985" y="290"/>
                    <a:pt x="378" y="1928"/>
                    <a:pt x="158" y="3913"/>
                  </a:cubicBezTo>
                  <a:cubicBezTo>
                    <a:pt x="0" y="5110"/>
                    <a:pt x="315" y="6244"/>
                    <a:pt x="1008" y="7189"/>
                  </a:cubicBezTo>
                  <a:cubicBezTo>
                    <a:pt x="1197" y="7473"/>
                    <a:pt x="1449" y="7756"/>
                    <a:pt x="1670" y="7945"/>
                  </a:cubicBezTo>
                  <a:lnTo>
                    <a:pt x="4411" y="10277"/>
                  </a:lnTo>
                  <a:cubicBezTo>
                    <a:pt x="4474" y="10308"/>
                    <a:pt x="4568" y="10340"/>
                    <a:pt x="4631" y="10340"/>
                  </a:cubicBezTo>
                  <a:cubicBezTo>
                    <a:pt x="4726" y="10340"/>
                    <a:pt x="4789" y="10308"/>
                    <a:pt x="4883" y="10277"/>
                  </a:cubicBezTo>
                  <a:lnTo>
                    <a:pt x="7593" y="7945"/>
                  </a:lnTo>
                  <a:cubicBezTo>
                    <a:pt x="7845" y="7756"/>
                    <a:pt x="8065" y="7473"/>
                    <a:pt x="8254" y="7189"/>
                  </a:cubicBezTo>
                  <a:cubicBezTo>
                    <a:pt x="8853" y="6402"/>
                    <a:pt x="9168" y="5457"/>
                    <a:pt x="9168" y="4480"/>
                  </a:cubicBezTo>
                  <a:cubicBezTo>
                    <a:pt x="9139" y="1996"/>
                    <a:pt x="7104" y="0"/>
                    <a:pt x="459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6" name="Google Shape;8686;p79"/>
            <p:cNvSpPr/>
            <p:nvPr/>
          </p:nvSpPr>
          <p:spPr>
            <a:xfrm>
              <a:off x="2786075" y="3800675"/>
              <a:ext cx="260725" cy="86025"/>
            </a:xfrm>
            <a:custGeom>
              <a:avLst/>
              <a:gdLst/>
              <a:ahLst/>
              <a:cxnLst/>
              <a:rect l="l" t="t" r="r" b="b"/>
              <a:pathLst>
                <a:path w="10429" h="3441" extrusionOk="0">
                  <a:moveTo>
                    <a:pt x="1702" y="0"/>
                  </a:moveTo>
                  <a:cubicBezTo>
                    <a:pt x="1576" y="0"/>
                    <a:pt x="1513" y="63"/>
                    <a:pt x="1418" y="189"/>
                  </a:cubicBezTo>
                  <a:lnTo>
                    <a:pt x="32" y="2930"/>
                  </a:lnTo>
                  <a:cubicBezTo>
                    <a:pt x="1" y="3056"/>
                    <a:pt x="1" y="3213"/>
                    <a:pt x="32" y="3308"/>
                  </a:cubicBezTo>
                  <a:cubicBezTo>
                    <a:pt x="95" y="3371"/>
                    <a:pt x="190" y="3434"/>
                    <a:pt x="316" y="3434"/>
                  </a:cubicBezTo>
                  <a:lnTo>
                    <a:pt x="10019" y="3434"/>
                  </a:lnTo>
                  <a:cubicBezTo>
                    <a:pt x="10045" y="3438"/>
                    <a:pt x="10070" y="3440"/>
                    <a:pt x="10093" y="3440"/>
                  </a:cubicBezTo>
                  <a:cubicBezTo>
                    <a:pt x="10241" y="3440"/>
                    <a:pt x="10338" y="3362"/>
                    <a:pt x="10366" y="3308"/>
                  </a:cubicBezTo>
                  <a:cubicBezTo>
                    <a:pt x="10429" y="3182"/>
                    <a:pt x="10429" y="3056"/>
                    <a:pt x="10366" y="2930"/>
                  </a:cubicBezTo>
                  <a:lnTo>
                    <a:pt x="8979" y="189"/>
                  </a:lnTo>
                  <a:cubicBezTo>
                    <a:pt x="8948" y="63"/>
                    <a:pt x="8822" y="32"/>
                    <a:pt x="8696" y="0"/>
                  </a:cubicBezTo>
                  <a:lnTo>
                    <a:pt x="8601" y="95"/>
                  </a:lnTo>
                  <a:lnTo>
                    <a:pt x="5860" y="2426"/>
                  </a:lnTo>
                  <a:cubicBezTo>
                    <a:pt x="5671" y="2583"/>
                    <a:pt x="5451" y="2678"/>
                    <a:pt x="5199" y="2678"/>
                  </a:cubicBezTo>
                  <a:cubicBezTo>
                    <a:pt x="4978" y="2678"/>
                    <a:pt x="4726" y="2583"/>
                    <a:pt x="4537" y="2426"/>
                  </a:cubicBezTo>
                  <a:lnTo>
                    <a:pt x="1828" y="95"/>
                  </a:lnTo>
                  <a:lnTo>
                    <a:pt x="170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87" name="Google Shape;8687;p79"/>
          <p:cNvGrpSpPr/>
          <p:nvPr/>
        </p:nvGrpSpPr>
        <p:grpSpPr>
          <a:xfrm>
            <a:off x="7582324" y="2266044"/>
            <a:ext cx="227180" cy="350079"/>
            <a:chOff x="2819150" y="3955025"/>
            <a:chExt cx="192200" cy="296175"/>
          </a:xfrm>
        </p:grpSpPr>
        <p:sp>
          <p:nvSpPr>
            <p:cNvPr id="8688" name="Google Shape;8688;p79"/>
            <p:cNvSpPr/>
            <p:nvPr/>
          </p:nvSpPr>
          <p:spPr>
            <a:xfrm>
              <a:off x="2856175" y="4007025"/>
              <a:ext cx="122100" cy="70125"/>
            </a:xfrm>
            <a:custGeom>
              <a:avLst/>
              <a:gdLst/>
              <a:ahLst/>
              <a:cxnLst/>
              <a:rect l="l" t="t" r="r" b="b"/>
              <a:pathLst>
                <a:path w="4884" h="2805" extrusionOk="0">
                  <a:moveTo>
                    <a:pt x="1324" y="0"/>
                  </a:moveTo>
                  <a:cubicBezTo>
                    <a:pt x="631" y="0"/>
                    <a:pt x="127" y="725"/>
                    <a:pt x="347" y="1386"/>
                  </a:cubicBezTo>
                  <a:lnTo>
                    <a:pt x="599" y="2080"/>
                  </a:lnTo>
                  <a:lnTo>
                    <a:pt x="379" y="2080"/>
                  </a:lnTo>
                  <a:cubicBezTo>
                    <a:pt x="158" y="2080"/>
                    <a:pt x="0" y="2237"/>
                    <a:pt x="0" y="2458"/>
                  </a:cubicBezTo>
                  <a:cubicBezTo>
                    <a:pt x="0" y="2647"/>
                    <a:pt x="158" y="2804"/>
                    <a:pt x="347" y="2804"/>
                  </a:cubicBezTo>
                  <a:lnTo>
                    <a:pt x="4506" y="2804"/>
                  </a:lnTo>
                  <a:cubicBezTo>
                    <a:pt x="4726" y="2804"/>
                    <a:pt x="4884" y="2647"/>
                    <a:pt x="4884" y="2458"/>
                  </a:cubicBezTo>
                  <a:cubicBezTo>
                    <a:pt x="4884" y="2237"/>
                    <a:pt x="4726" y="2080"/>
                    <a:pt x="4506" y="2080"/>
                  </a:cubicBezTo>
                  <a:lnTo>
                    <a:pt x="4317" y="2080"/>
                  </a:lnTo>
                  <a:lnTo>
                    <a:pt x="4569" y="1386"/>
                  </a:lnTo>
                  <a:cubicBezTo>
                    <a:pt x="4789" y="725"/>
                    <a:pt x="4285" y="0"/>
                    <a:pt x="359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9" name="Google Shape;8689;p79"/>
            <p:cNvSpPr/>
            <p:nvPr/>
          </p:nvSpPr>
          <p:spPr>
            <a:xfrm>
              <a:off x="2819150" y="4180300"/>
              <a:ext cx="192200" cy="70900"/>
            </a:xfrm>
            <a:custGeom>
              <a:avLst/>
              <a:gdLst/>
              <a:ahLst/>
              <a:cxnLst/>
              <a:rect l="l" t="t" r="r" b="b"/>
              <a:pathLst>
                <a:path w="7688" h="2836" extrusionOk="0">
                  <a:moveTo>
                    <a:pt x="1418" y="0"/>
                  </a:moveTo>
                  <a:cubicBezTo>
                    <a:pt x="1040" y="0"/>
                    <a:pt x="725" y="315"/>
                    <a:pt x="725" y="725"/>
                  </a:cubicBezTo>
                  <a:lnTo>
                    <a:pt x="725" y="1418"/>
                  </a:lnTo>
                  <a:cubicBezTo>
                    <a:pt x="316" y="1418"/>
                    <a:pt x="1" y="1733"/>
                    <a:pt x="1" y="2143"/>
                  </a:cubicBezTo>
                  <a:lnTo>
                    <a:pt x="1" y="2489"/>
                  </a:lnTo>
                  <a:cubicBezTo>
                    <a:pt x="1" y="2678"/>
                    <a:pt x="158" y="2836"/>
                    <a:pt x="379" y="2836"/>
                  </a:cubicBezTo>
                  <a:lnTo>
                    <a:pt x="7310" y="2836"/>
                  </a:lnTo>
                  <a:cubicBezTo>
                    <a:pt x="7530" y="2804"/>
                    <a:pt x="7688" y="2678"/>
                    <a:pt x="7688" y="2489"/>
                  </a:cubicBezTo>
                  <a:lnTo>
                    <a:pt x="7688" y="2143"/>
                  </a:lnTo>
                  <a:cubicBezTo>
                    <a:pt x="7688" y="1733"/>
                    <a:pt x="7373" y="1418"/>
                    <a:pt x="6995" y="1418"/>
                  </a:cubicBezTo>
                  <a:lnTo>
                    <a:pt x="6995" y="725"/>
                  </a:lnTo>
                  <a:cubicBezTo>
                    <a:pt x="6995" y="315"/>
                    <a:pt x="6680" y="0"/>
                    <a:pt x="62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0" name="Google Shape;8690;p79"/>
            <p:cNvSpPr/>
            <p:nvPr/>
          </p:nvSpPr>
          <p:spPr>
            <a:xfrm>
              <a:off x="2882950" y="3955025"/>
              <a:ext cx="68550" cy="35475"/>
            </a:xfrm>
            <a:custGeom>
              <a:avLst/>
              <a:gdLst/>
              <a:ahLst/>
              <a:cxnLst/>
              <a:rect l="l" t="t" r="r" b="b"/>
              <a:pathLst>
                <a:path w="2742" h="1419" extrusionOk="0">
                  <a:moveTo>
                    <a:pt x="1355" y="1"/>
                  </a:moveTo>
                  <a:cubicBezTo>
                    <a:pt x="1166" y="1"/>
                    <a:pt x="1009" y="158"/>
                    <a:pt x="1009" y="348"/>
                  </a:cubicBezTo>
                  <a:lnTo>
                    <a:pt x="1009" y="726"/>
                  </a:lnTo>
                  <a:cubicBezTo>
                    <a:pt x="568" y="820"/>
                    <a:pt x="221" y="1072"/>
                    <a:pt x="1" y="1419"/>
                  </a:cubicBezTo>
                  <a:lnTo>
                    <a:pt x="2742" y="1419"/>
                  </a:lnTo>
                  <a:cubicBezTo>
                    <a:pt x="2521" y="1104"/>
                    <a:pt x="2111" y="852"/>
                    <a:pt x="1733" y="726"/>
                  </a:cubicBezTo>
                  <a:lnTo>
                    <a:pt x="1733" y="348"/>
                  </a:lnTo>
                  <a:cubicBezTo>
                    <a:pt x="1670" y="158"/>
                    <a:pt x="1513" y="1"/>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1" name="Google Shape;8691;p79"/>
            <p:cNvSpPr/>
            <p:nvPr/>
          </p:nvSpPr>
          <p:spPr>
            <a:xfrm>
              <a:off x="2856975" y="4093650"/>
              <a:ext cx="118950" cy="70125"/>
            </a:xfrm>
            <a:custGeom>
              <a:avLst/>
              <a:gdLst/>
              <a:ahLst/>
              <a:cxnLst/>
              <a:rect l="l" t="t" r="r" b="b"/>
              <a:pathLst>
                <a:path w="4758" h="2805" extrusionOk="0">
                  <a:moveTo>
                    <a:pt x="473" y="1"/>
                  </a:moveTo>
                  <a:lnTo>
                    <a:pt x="0" y="2805"/>
                  </a:lnTo>
                  <a:lnTo>
                    <a:pt x="4757" y="2805"/>
                  </a:lnTo>
                  <a:lnTo>
                    <a:pt x="428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2" name="Google Shape;8692;p79"/>
          <p:cNvGrpSpPr/>
          <p:nvPr/>
        </p:nvGrpSpPr>
        <p:grpSpPr>
          <a:xfrm>
            <a:off x="6206097" y="2731642"/>
            <a:ext cx="349133" cy="348217"/>
            <a:chOff x="4629125" y="3235150"/>
            <a:chExt cx="295375" cy="294600"/>
          </a:xfrm>
        </p:grpSpPr>
        <p:sp>
          <p:nvSpPr>
            <p:cNvPr id="8693" name="Google Shape;8693;p79"/>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4" name="Google Shape;8694;p79"/>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5" name="Google Shape;8695;p79"/>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6" name="Google Shape;8696;p79"/>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7" name="Google Shape;8697;p79"/>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98" name="Google Shape;8698;p79"/>
          <p:cNvGrpSpPr/>
          <p:nvPr/>
        </p:nvGrpSpPr>
        <p:grpSpPr>
          <a:xfrm>
            <a:off x="6206082" y="3179175"/>
            <a:ext cx="349163" cy="349133"/>
            <a:chOff x="4628325" y="3599825"/>
            <a:chExt cx="295400" cy="295375"/>
          </a:xfrm>
        </p:grpSpPr>
        <p:sp>
          <p:nvSpPr>
            <p:cNvPr id="8699" name="Google Shape;8699;p79"/>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0" name="Google Shape;8700;p79"/>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1" name="Google Shape;8701;p79"/>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2" name="Google Shape;8702;p79"/>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3" name="Google Shape;8703;p79"/>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4" name="Google Shape;8704;p79"/>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5" name="Google Shape;8705;p79"/>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6" name="Google Shape;8706;p79"/>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7" name="Google Shape;8707;p79"/>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8" name="Google Shape;8708;p79"/>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9" name="Google Shape;8709;p79"/>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0" name="Google Shape;8710;p79"/>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1" name="Google Shape;8711;p79"/>
          <p:cNvGrpSpPr/>
          <p:nvPr/>
        </p:nvGrpSpPr>
        <p:grpSpPr>
          <a:xfrm>
            <a:off x="6227033" y="3654786"/>
            <a:ext cx="307261" cy="350079"/>
            <a:chOff x="4645650" y="3962900"/>
            <a:chExt cx="259950" cy="296175"/>
          </a:xfrm>
        </p:grpSpPr>
        <p:sp>
          <p:nvSpPr>
            <p:cNvPr id="8712" name="Google Shape;8712;p79"/>
            <p:cNvSpPr/>
            <p:nvPr/>
          </p:nvSpPr>
          <p:spPr>
            <a:xfrm>
              <a:off x="4853600" y="4155100"/>
              <a:ext cx="52000" cy="103975"/>
            </a:xfrm>
            <a:custGeom>
              <a:avLst/>
              <a:gdLst/>
              <a:ahLst/>
              <a:cxnLst/>
              <a:rect l="l" t="t" r="r" b="b"/>
              <a:pathLst>
                <a:path w="2080" h="4159" extrusionOk="0">
                  <a:moveTo>
                    <a:pt x="0" y="0"/>
                  </a:moveTo>
                  <a:lnTo>
                    <a:pt x="0" y="4159"/>
                  </a:lnTo>
                  <a:lnTo>
                    <a:pt x="1733" y="4159"/>
                  </a:lnTo>
                  <a:cubicBezTo>
                    <a:pt x="1922" y="4159"/>
                    <a:pt x="2079" y="4001"/>
                    <a:pt x="2079" y="3812"/>
                  </a:cubicBezTo>
                  <a:lnTo>
                    <a:pt x="2079" y="1733"/>
                  </a:lnTo>
                  <a:cubicBezTo>
                    <a:pt x="2079" y="788"/>
                    <a:pt x="1292"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3" name="Google Shape;8713;p79"/>
            <p:cNvSpPr/>
            <p:nvPr/>
          </p:nvSpPr>
          <p:spPr>
            <a:xfrm>
              <a:off x="4714975" y="4155100"/>
              <a:ext cx="121300" cy="50625"/>
            </a:xfrm>
            <a:custGeom>
              <a:avLst/>
              <a:gdLst/>
              <a:ahLst/>
              <a:cxnLst/>
              <a:rect l="l" t="t" r="r" b="b"/>
              <a:pathLst>
                <a:path w="4852" h="2025" extrusionOk="0">
                  <a:moveTo>
                    <a:pt x="0" y="0"/>
                  </a:moveTo>
                  <a:lnTo>
                    <a:pt x="0" y="1481"/>
                  </a:lnTo>
                  <a:cubicBezTo>
                    <a:pt x="772" y="1843"/>
                    <a:pt x="1599" y="2024"/>
                    <a:pt x="2426" y="2024"/>
                  </a:cubicBezTo>
                  <a:cubicBezTo>
                    <a:pt x="3253" y="2024"/>
                    <a:pt x="4080" y="1843"/>
                    <a:pt x="4852" y="1481"/>
                  </a:cubicBezTo>
                  <a:lnTo>
                    <a:pt x="4852" y="0"/>
                  </a:lnTo>
                  <a:lnTo>
                    <a:pt x="4789" y="0"/>
                  </a:lnTo>
                  <a:cubicBezTo>
                    <a:pt x="4348" y="410"/>
                    <a:pt x="3781" y="693"/>
                    <a:pt x="3119" y="693"/>
                  </a:cubicBezTo>
                  <a:lnTo>
                    <a:pt x="1733" y="693"/>
                  </a:lnTo>
                  <a:cubicBezTo>
                    <a:pt x="1071" y="693"/>
                    <a:pt x="473" y="410"/>
                    <a:pt x="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4" name="Google Shape;8714;p79"/>
            <p:cNvSpPr/>
            <p:nvPr/>
          </p:nvSpPr>
          <p:spPr>
            <a:xfrm>
              <a:off x="4714975" y="4211025"/>
              <a:ext cx="121300" cy="48050"/>
            </a:xfrm>
            <a:custGeom>
              <a:avLst/>
              <a:gdLst/>
              <a:ahLst/>
              <a:cxnLst/>
              <a:rect l="l" t="t" r="r" b="b"/>
              <a:pathLst>
                <a:path w="4852" h="1922" extrusionOk="0">
                  <a:moveTo>
                    <a:pt x="0" y="0"/>
                  </a:moveTo>
                  <a:lnTo>
                    <a:pt x="0" y="1922"/>
                  </a:lnTo>
                  <a:lnTo>
                    <a:pt x="4852" y="1922"/>
                  </a:lnTo>
                  <a:lnTo>
                    <a:pt x="4852" y="0"/>
                  </a:lnTo>
                  <a:cubicBezTo>
                    <a:pt x="4080" y="315"/>
                    <a:pt x="3253" y="473"/>
                    <a:pt x="2426" y="473"/>
                  </a:cubicBezTo>
                  <a:cubicBezTo>
                    <a:pt x="1599" y="473"/>
                    <a:pt x="772" y="315"/>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5" name="Google Shape;8715;p79"/>
            <p:cNvSpPr/>
            <p:nvPr/>
          </p:nvSpPr>
          <p:spPr>
            <a:xfrm>
              <a:off x="4645650" y="4154300"/>
              <a:ext cx="52025" cy="104775"/>
            </a:xfrm>
            <a:custGeom>
              <a:avLst/>
              <a:gdLst/>
              <a:ahLst/>
              <a:cxnLst/>
              <a:rect l="l" t="t" r="r" b="b"/>
              <a:pathLst>
                <a:path w="2081" h="4191" extrusionOk="0">
                  <a:moveTo>
                    <a:pt x="1734" y="1"/>
                  </a:moveTo>
                  <a:cubicBezTo>
                    <a:pt x="757" y="32"/>
                    <a:pt x="1" y="757"/>
                    <a:pt x="1" y="1765"/>
                  </a:cubicBezTo>
                  <a:lnTo>
                    <a:pt x="1" y="3844"/>
                  </a:lnTo>
                  <a:cubicBezTo>
                    <a:pt x="1" y="4033"/>
                    <a:pt x="158" y="4191"/>
                    <a:pt x="379" y="4191"/>
                  </a:cubicBezTo>
                  <a:lnTo>
                    <a:pt x="2080" y="4191"/>
                  </a:lnTo>
                  <a:lnTo>
                    <a:pt x="208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6" name="Google Shape;8716;p79"/>
            <p:cNvSpPr/>
            <p:nvPr/>
          </p:nvSpPr>
          <p:spPr>
            <a:xfrm>
              <a:off x="4722850" y="4049550"/>
              <a:ext cx="103975" cy="105575"/>
            </a:xfrm>
            <a:custGeom>
              <a:avLst/>
              <a:gdLst/>
              <a:ahLst/>
              <a:cxnLst/>
              <a:rect l="l" t="t" r="r" b="b"/>
              <a:pathLst>
                <a:path w="4159" h="4223" extrusionOk="0">
                  <a:moveTo>
                    <a:pt x="2080" y="1"/>
                  </a:moveTo>
                  <a:cubicBezTo>
                    <a:pt x="1765" y="442"/>
                    <a:pt x="1260" y="694"/>
                    <a:pt x="693" y="694"/>
                  </a:cubicBezTo>
                  <a:lnTo>
                    <a:pt x="0" y="694"/>
                  </a:lnTo>
                  <a:lnTo>
                    <a:pt x="0" y="3498"/>
                  </a:lnTo>
                  <a:cubicBezTo>
                    <a:pt x="347" y="3939"/>
                    <a:pt x="851" y="4222"/>
                    <a:pt x="1418" y="4222"/>
                  </a:cubicBezTo>
                  <a:lnTo>
                    <a:pt x="2804" y="4222"/>
                  </a:lnTo>
                  <a:cubicBezTo>
                    <a:pt x="3340" y="4222"/>
                    <a:pt x="3844" y="3939"/>
                    <a:pt x="4159" y="3498"/>
                  </a:cubicBezTo>
                  <a:lnTo>
                    <a:pt x="4159" y="694"/>
                  </a:lnTo>
                  <a:lnTo>
                    <a:pt x="3466" y="694"/>
                  </a:lnTo>
                  <a:cubicBezTo>
                    <a:pt x="2899" y="694"/>
                    <a:pt x="2395" y="442"/>
                    <a:pt x="208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7" name="Google Shape;8717;p79"/>
            <p:cNvSpPr/>
            <p:nvPr/>
          </p:nvSpPr>
          <p:spPr>
            <a:xfrm>
              <a:off x="4678725" y="3962900"/>
              <a:ext cx="190650" cy="174100"/>
            </a:xfrm>
            <a:custGeom>
              <a:avLst/>
              <a:gdLst/>
              <a:ahLst/>
              <a:cxnLst/>
              <a:rect l="l" t="t" r="r" b="b"/>
              <a:pathLst>
                <a:path w="7626" h="6964" extrusionOk="0">
                  <a:moveTo>
                    <a:pt x="3813" y="1"/>
                  </a:moveTo>
                  <a:cubicBezTo>
                    <a:pt x="1734" y="1"/>
                    <a:pt x="1" y="1702"/>
                    <a:pt x="1" y="3813"/>
                  </a:cubicBezTo>
                  <a:lnTo>
                    <a:pt x="1" y="5955"/>
                  </a:lnTo>
                  <a:lnTo>
                    <a:pt x="64" y="5955"/>
                  </a:lnTo>
                  <a:cubicBezTo>
                    <a:pt x="64" y="6522"/>
                    <a:pt x="537" y="6964"/>
                    <a:pt x="1104" y="6964"/>
                  </a:cubicBezTo>
                  <a:lnTo>
                    <a:pt x="1104" y="3813"/>
                  </a:lnTo>
                  <a:cubicBezTo>
                    <a:pt x="1104" y="3624"/>
                    <a:pt x="1261" y="3467"/>
                    <a:pt x="1450" y="3467"/>
                  </a:cubicBezTo>
                  <a:lnTo>
                    <a:pt x="2458" y="3467"/>
                  </a:lnTo>
                  <a:cubicBezTo>
                    <a:pt x="3057" y="3467"/>
                    <a:pt x="3498" y="2994"/>
                    <a:pt x="3498" y="2427"/>
                  </a:cubicBezTo>
                  <a:lnTo>
                    <a:pt x="3498" y="1734"/>
                  </a:lnTo>
                  <a:cubicBezTo>
                    <a:pt x="3498" y="1545"/>
                    <a:pt x="3656" y="1387"/>
                    <a:pt x="3845" y="1387"/>
                  </a:cubicBezTo>
                  <a:cubicBezTo>
                    <a:pt x="4034" y="1387"/>
                    <a:pt x="4191" y="1545"/>
                    <a:pt x="4191" y="1734"/>
                  </a:cubicBezTo>
                  <a:lnTo>
                    <a:pt x="4191" y="2427"/>
                  </a:lnTo>
                  <a:cubicBezTo>
                    <a:pt x="4191" y="3025"/>
                    <a:pt x="4664" y="3467"/>
                    <a:pt x="5231" y="3467"/>
                  </a:cubicBezTo>
                  <a:lnTo>
                    <a:pt x="6239" y="3467"/>
                  </a:lnTo>
                  <a:cubicBezTo>
                    <a:pt x="6459" y="3467"/>
                    <a:pt x="6617" y="3624"/>
                    <a:pt x="6617" y="3813"/>
                  </a:cubicBezTo>
                  <a:lnTo>
                    <a:pt x="6617" y="6964"/>
                  </a:lnTo>
                  <a:cubicBezTo>
                    <a:pt x="7184" y="6964"/>
                    <a:pt x="7625" y="6491"/>
                    <a:pt x="7625" y="5955"/>
                  </a:cubicBezTo>
                  <a:lnTo>
                    <a:pt x="7625" y="3813"/>
                  </a:lnTo>
                  <a:cubicBezTo>
                    <a:pt x="7625" y="1734"/>
                    <a:pt x="5924" y="1"/>
                    <a:pt x="381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18" name="Google Shape;8718;p79"/>
          <p:cNvGrpSpPr/>
          <p:nvPr/>
        </p:nvGrpSpPr>
        <p:grpSpPr>
          <a:xfrm>
            <a:off x="7979994" y="3179648"/>
            <a:ext cx="349133" cy="348188"/>
            <a:chOff x="6143725" y="3582500"/>
            <a:chExt cx="295375" cy="294575"/>
          </a:xfrm>
        </p:grpSpPr>
        <p:sp>
          <p:nvSpPr>
            <p:cNvPr id="8719" name="Google Shape;8719;p79"/>
            <p:cNvSpPr/>
            <p:nvPr/>
          </p:nvSpPr>
          <p:spPr>
            <a:xfrm>
              <a:off x="6143725" y="3720325"/>
              <a:ext cx="295375" cy="156750"/>
            </a:xfrm>
            <a:custGeom>
              <a:avLst/>
              <a:gdLst/>
              <a:ahLst/>
              <a:cxnLst/>
              <a:rect l="l" t="t" r="r" b="b"/>
              <a:pathLst>
                <a:path w="11815" h="6270" extrusionOk="0">
                  <a:moveTo>
                    <a:pt x="7309" y="1418"/>
                  </a:moveTo>
                  <a:cubicBezTo>
                    <a:pt x="7908" y="1418"/>
                    <a:pt x="8349" y="1891"/>
                    <a:pt x="8349" y="2458"/>
                  </a:cubicBezTo>
                  <a:cubicBezTo>
                    <a:pt x="8349" y="2993"/>
                    <a:pt x="7845" y="3466"/>
                    <a:pt x="7309" y="3466"/>
                  </a:cubicBezTo>
                  <a:lnTo>
                    <a:pt x="4474" y="3466"/>
                  </a:lnTo>
                  <a:cubicBezTo>
                    <a:pt x="3875" y="3466"/>
                    <a:pt x="3434" y="2993"/>
                    <a:pt x="3434" y="2458"/>
                  </a:cubicBezTo>
                  <a:cubicBezTo>
                    <a:pt x="3434" y="1859"/>
                    <a:pt x="3907" y="1418"/>
                    <a:pt x="4474" y="1418"/>
                  </a:cubicBezTo>
                  <a:close/>
                  <a:moveTo>
                    <a:pt x="1008" y="1"/>
                  </a:moveTo>
                  <a:cubicBezTo>
                    <a:pt x="410" y="1"/>
                    <a:pt x="0" y="473"/>
                    <a:pt x="0" y="1040"/>
                  </a:cubicBezTo>
                  <a:lnTo>
                    <a:pt x="0" y="5262"/>
                  </a:lnTo>
                  <a:cubicBezTo>
                    <a:pt x="0" y="5829"/>
                    <a:pt x="473" y="6270"/>
                    <a:pt x="1008" y="6270"/>
                  </a:cubicBezTo>
                  <a:lnTo>
                    <a:pt x="10775" y="6270"/>
                  </a:lnTo>
                  <a:cubicBezTo>
                    <a:pt x="11373" y="6270"/>
                    <a:pt x="11815" y="5797"/>
                    <a:pt x="11815" y="5262"/>
                  </a:cubicBezTo>
                  <a:lnTo>
                    <a:pt x="11815" y="1040"/>
                  </a:lnTo>
                  <a:cubicBezTo>
                    <a:pt x="11783" y="473"/>
                    <a:pt x="11342" y="1"/>
                    <a:pt x="1077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0" name="Google Shape;8720;p79"/>
            <p:cNvSpPr/>
            <p:nvPr/>
          </p:nvSpPr>
          <p:spPr>
            <a:xfrm>
              <a:off x="6246900" y="3773100"/>
              <a:ext cx="88225" cy="17350"/>
            </a:xfrm>
            <a:custGeom>
              <a:avLst/>
              <a:gdLst/>
              <a:ahLst/>
              <a:cxnLst/>
              <a:rect l="l" t="t" r="r" b="b"/>
              <a:pathLst>
                <a:path w="3529" h="694" extrusionOk="0">
                  <a:moveTo>
                    <a:pt x="347" y="0"/>
                  </a:moveTo>
                  <a:cubicBezTo>
                    <a:pt x="158" y="0"/>
                    <a:pt x="0" y="126"/>
                    <a:pt x="0" y="347"/>
                  </a:cubicBezTo>
                  <a:cubicBezTo>
                    <a:pt x="0" y="536"/>
                    <a:pt x="158" y="693"/>
                    <a:pt x="347" y="693"/>
                  </a:cubicBezTo>
                  <a:lnTo>
                    <a:pt x="3182" y="693"/>
                  </a:lnTo>
                  <a:cubicBezTo>
                    <a:pt x="3371" y="693"/>
                    <a:pt x="3529" y="536"/>
                    <a:pt x="3529" y="347"/>
                  </a:cubicBezTo>
                  <a:cubicBezTo>
                    <a:pt x="3529" y="126"/>
                    <a:pt x="3371" y="0"/>
                    <a:pt x="318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1" name="Google Shape;8721;p79"/>
            <p:cNvSpPr/>
            <p:nvPr/>
          </p:nvSpPr>
          <p:spPr>
            <a:xfrm>
              <a:off x="6161050" y="3582500"/>
              <a:ext cx="86650" cy="34675"/>
            </a:xfrm>
            <a:custGeom>
              <a:avLst/>
              <a:gdLst/>
              <a:ahLst/>
              <a:cxnLst/>
              <a:rect l="l" t="t" r="r" b="b"/>
              <a:pathLst>
                <a:path w="3466" h="1387" extrusionOk="0">
                  <a:moveTo>
                    <a:pt x="1008" y="0"/>
                  </a:moveTo>
                  <a:cubicBezTo>
                    <a:pt x="441" y="0"/>
                    <a:pt x="0" y="473"/>
                    <a:pt x="0" y="1040"/>
                  </a:cubicBezTo>
                  <a:lnTo>
                    <a:pt x="0" y="1386"/>
                  </a:lnTo>
                  <a:lnTo>
                    <a:pt x="3466" y="1386"/>
                  </a:lnTo>
                  <a:lnTo>
                    <a:pt x="3466" y="1040"/>
                  </a:lnTo>
                  <a:lnTo>
                    <a:pt x="3434" y="1040"/>
                  </a:lnTo>
                  <a:cubicBezTo>
                    <a:pt x="3434" y="441"/>
                    <a:pt x="2962" y="0"/>
                    <a:pt x="23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2" name="Google Shape;8722;p79"/>
            <p:cNvSpPr/>
            <p:nvPr/>
          </p:nvSpPr>
          <p:spPr>
            <a:xfrm>
              <a:off x="6160250" y="3633675"/>
              <a:ext cx="86675" cy="69350"/>
            </a:xfrm>
            <a:custGeom>
              <a:avLst/>
              <a:gdLst/>
              <a:ahLst/>
              <a:cxnLst/>
              <a:rect l="l" t="t" r="r" b="b"/>
              <a:pathLst>
                <a:path w="3467" h="2774" extrusionOk="0">
                  <a:moveTo>
                    <a:pt x="2112" y="726"/>
                  </a:moveTo>
                  <a:cubicBezTo>
                    <a:pt x="2332" y="726"/>
                    <a:pt x="2458" y="883"/>
                    <a:pt x="2458" y="1072"/>
                  </a:cubicBezTo>
                  <a:cubicBezTo>
                    <a:pt x="2458" y="1261"/>
                    <a:pt x="2332" y="1419"/>
                    <a:pt x="2112" y="1419"/>
                  </a:cubicBezTo>
                  <a:lnTo>
                    <a:pt x="1419" y="1419"/>
                  </a:lnTo>
                  <a:cubicBezTo>
                    <a:pt x="1230" y="1419"/>
                    <a:pt x="1072" y="1261"/>
                    <a:pt x="1072" y="1072"/>
                  </a:cubicBezTo>
                  <a:cubicBezTo>
                    <a:pt x="1072" y="883"/>
                    <a:pt x="1230" y="726"/>
                    <a:pt x="1419" y="726"/>
                  </a:cubicBezTo>
                  <a:close/>
                  <a:moveTo>
                    <a:pt x="1" y="1"/>
                  </a:moveTo>
                  <a:lnTo>
                    <a:pt x="1" y="2773"/>
                  </a:lnTo>
                  <a:lnTo>
                    <a:pt x="3466" y="2773"/>
                  </a:lnTo>
                  <a:lnTo>
                    <a:pt x="346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3" name="Google Shape;8723;p79"/>
            <p:cNvSpPr/>
            <p:nvPr/>
          </p:nvSpPr>
          <p:spPr>
            <a:xfrm>
              <a:off x="6336675" y="3599025"/>
              <a:ext cx="85875" cy="69350"/>
            </a:xfrm>
            <a:custGeom>
              <a:avLst/>
              <a:gdLst/>
              <a:ahLst/>
              <a:cxnLst/>
              <a:rect l="l" t="t" r="r" b="b"/>
              <a:pathLst>
                <a:path w="3435" h="2774" extrusionOk="0">
                  <a:moveTo>
                    <a:pt x="1986" y="1387"/>
                  </a:moveTo>
                  <a:cubicBezTo>
                    <a:pt x="2206" y="1387"/>
                    <a:pt x="2364" y="1545"/>
                    <a:pt x="2364" y="1765"/>
                  </a:cubicBezTo>
                  <a:cubicBezTo>
                    <a:pt x="2364" y="1954"/>
                    <a:pt x="2206" y="2112"/>
                    <a:pt x="1986" y="2112"/>
                  </a:cubicBezTo>
                  <a:lnTo>
                    <a:pt x="1293" y="2112"/>
                  </a:lnTo>
                  <a:cubicBezTo>
                    <a:pt x="1104" y="2112"/>
                    <a:pt x="946" y="1954"/>
                    <a:pt x="946" y="1765"/>
                  </a:cubicBezTo>
                  <a:cubicBezTo>
                    <a:pt x="946" y="1545"/>
                    <a:pt x="1104" y="1387"/>
                    <a:pt x="1293" y="1387"/>
                  </a:cubicBezTo>
                  <a:close/>
                  <a:moveTo>
                    <a:pt x="1009" y="1"/>
                  </a:moveTo>
                  <a:cubicBezTo>
                    <a:pt x="410" y="1"/>
                    <a:pt x="1" y="473"/>
                    <a:pt x="1" y="1040"/>
                  </a:cubicBezTo>
                  <a:lnTo>
                    <a:pt x="1" y="2773"/>
                  </a:lnTo>
                  <a:lnTo>
                    <a:pt x="3435" y="2773"/>
                  </a:lnTo>
                  <a:lnTo>
                    <a:pt x="3435" y="1040"/>
                  </a:lnTo>
                  <a:lnTo>
                    <a:pt x="3403" y="1040"/>
                  </a:lnTo>
                  <a:cubicBezTo>
                    <a:pt x="3403" y="442"/>
                    <a:pt x="2931" y="1"/>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4" name="Google Shape;8724;p79"/>
            <p:cNvSpPr/>
            <p:nvPr/>
          </p:nvSpPr>
          <p:spPr>
            <a:xfrm>
              <a:off x="6335100" y="3686450"/>
              <a:ext cx="86675" cy="17350"/>
            </a:xfrm>
            <a:custGeom>
              <a:avLst/>
              <a:gdLst/>
              <a:ahLst/>
              <a:cxnLst/>
              <a:rect l="l" t="t" r="r" b="b"/>
              <a:pathLst>
                <a:path w="3467" h="694" extrusionOk="0">
                  <a:moveTo>
                    <a:pt x="1" y="1"/>
                  </a:moveTo>
                  <a:lnTo>
                    <a:pt x="1" y="694"/>
                  </a:lnTo>
                  <a:lnTo>
                    <a:pt x="3466" y="694"/>
                  </a:lnTo>
                  <a:lnTo>
                    <a:pt x="346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5" name="Google Shape;8725;p79"/>
            <p:cNvSpPr/>
            <p:nvPr/>
          </p:nvSpPr>
          <p:spPr>
            <a:xfrm>
              <a:off x="6264225" y="3617150"/>
              <a:ext cx="53575" cy="86650"/>
            </a:xfrm>
            <a:custGeom>
              <a:avLst/>
              <a:gdLst/>
              <a:ahLst/>
              <a:cxnLst/>
              <a:rect l="l" t="t" r="r" b="b"/>
              <a:pathLst>
                <a:path w="2143" h="3466" extrusionOk="0">
                  <a:moveTo>
                    <a:pt x="1072" y="0"/>
                  </a:moveTo>
                  <a:cubicBezTo>
                    <a:pt x="473" y="0"/>
                    <a:pt x="0" y="441"/>
                    <a:pt x="0" y="1040"/>
                  </a:cubicBezTo>
                  <a:lnTo>
                    <a:pt x="0" y="3466"/>
                  </a:lnTo>
                  <a:lnTo>
                    <a:pt x="2143" y="3466"/>
                  </a:lnTo>
                  <a:lnTo>
                    <a:pt x="2143" y="1040"/>
                  </a:lnTo>
                  <a:cubicBezTo>
                    <a:pt x="2143" y="441"/>
                    <a:pt x="1670" y="0"/>
                    <a:pt x="10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26" name="Google Shape;8726;p79"/>
          <p:cNvGrpSpPr/>
          <p:nvPr/>
        </p:nvGrpSpPr>
        <p:grpSpPr>
          <a:xfrm>
            <a:off x="5748820" y="1378987"/>
            <a:ext cx="350995" cy="350049"/>
            <a:chOff x="1310075" y="3253275"/>
            <a:chExt cx="296950" cy="296150"/>
          </a:xfrm>
        </p:grpSpPr>
        <p:sp>
          <p:nvSpPr>
            <p:cNvPr id="8727" name="Google Shape;8727;p79"/>
            <p:cNvSpPr/>
            <p:nvPr/>
          </p:nvSpPr>
          <p:spPr>
            <a:xfrm>
              <a:off x="1423475" y="3359600"/>
              <a:ext cx="69350" cy="68550"/>
            </a:xfrm>
            <a:custGeom>
              <a:avLst/>
              <a:gdLst/>
              <a:ahLst/>
              <a:cxnLst/>
              <a:rect l="l" t="t" r="r" b="b"/>
              <a:pathLst>
                <a:path w="2774" h="2742" extrusionOk="0">
                  <a:moveTo>
                    <a:pt x="1387" y="0"/>
                  </a:moveTo>
                  <a:cubicBezTo>
                    <a:pt x="631" y="0"/>
                    <a:pt x="1" y="630"/>
                    <a:pt x="1" y="1355"/>
                  </a:cubicBezTo>
                  <a:cubicBezTo>
                    <a:pt x="1" y="2111"/>
                    <a:pt x="631" y="2741"/>
                    <a:pt x="1387" y="2741"/>
                  </a:cubicBezTo>
                  <a:cubicBezTo>
                    <a:pt x="2143" y="2741"/>
                    <a:pt x="2773" y="2111"/>
                    <a:pt x="2773" y="1355"/>
                  </a:cubicBezTo>
                  <a:cubicBezTo>
                    <a:pt x="2773" y="630"/>
                    <a:pt x="2143"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8" name="Google Shape;8728;p79"/>
            <p:cNvSpPr/>
            <p:nvPr/>
          </p:nvSpPr>
          <p:spPr>
            <a:xfrm>
              <a:off x="1310075" y="3253275"/>
              <a:ext cx="296950" cy="296150"/>
            </a:xfrm>
            <a:custGeom>
              <a:avLst/>
              <a:gdLst/>
              <a:ahLst/>
              <a:cxnLst/>
              <a:rect l="l" t="t" r="r" b="b"/>
              <a:pathLst>
                <a:path w="11878" h="11846" extrusionOk="0">
                  <a:moveTo>
                    <a:pt x="5923" y="2111"/>
                  </a:moveTo>
                  <a:cubicBezTo>
                    <a:pt x="8003" y="2111"/>
                    <a:pt x="9735" y="3812"/>
                    <a:pt x="9735" y="5923"/>
                  </a:cubicBezTo>
                  <a:cubicBezTo>
                    <a:pt x="9735" y="8034"/>
                    <a:pt x="8034" y="9767"/>
                    <a:pt x="5923" y="9767"/>
                  </a:cubicBezTo>
                  <a:cubicBezTo>
                    <a:pt x="3844" y="9767"/>
                    <a:pt x="2080" y="8065"/>
                    <a:pt x="2080" y="5923"/>
                  </a:cubicBezTo>
                  <a:cubicBezTo>
                    <a:pt x="2111" y="3844"/>
                    <a:pt x="3844" y="2111"/>
                    <a:pt x="5923" y="2111"/>
                  </a:cubicBezTo>
                  <a:close/>
                  <a:moveTo>
                    <a:pt x="5262" y="0"/>
                  </a:moveTo>
                  <a:cubicBezTo>
                    <a:pt x="5104" y="0"/>
                    <a:pt x="4947" y="95"/>
                    <a:pt x="4884" y="252"/>
                  </a:cubicBezTo>
                  <a:lnTo>
                    <a:pt x="4726" y="1166"/>
                  </a:lnTo>
                  <a:cubicBezTo>
                    <a:pt x="4253" y="1292"/>
                    <a:pt x="3844" y="1481"/>
                    <a:pt x="3434" y="1733"/>
                  </a:cubicBezTo>
                  <a:lnTo>
                    <a:pt x="2678" y="1197"/>
                  </a:lnTo>
                  <a:cubicBezTo>
                    <a:pt x="2641" y="1160"/>
                    <a:pt x="2584" y="1142"/>
                    <a:pt x="2523" y="1142"/>
                  </a:cubicBezTo>
                  <a:cubicBezTo>
                    <a:pt x="2429" y="1142"/>
                    <a:pt x="2326" y="1184"/>
                    <a:pt x="2269" y="1260"/>
                  </a:cubicBezTo>
                  <a:lnTo>
                    <a:pt x="1260" y="2237"/>
                  </a:lnTo>
                  <a:cubicBezTo>
                    <a:pt x="1166" y="2363"/>
                    <a:pt x="1166" y="2552"/>
                    <a:pt x="1229" y="2678"/>
                  </a:cubicBezTo>
                  <a:lnTo>
                    <a:pt x="1733" y="3403"/>
                  </a:lnTo>
                  <a:cubicBezTo>
                    <a:pt x="1512" y="3812"/>
                    <a:pt x="1323" y="4253"/>
                    <a:pt x="1197" y="4726"/>
                  </a:cubicBezTo>
                  <a:lnTo>
                    <a:pt x="284" y="4883"/>
                  </a:lnTo>
                  <a:cubicBezTo>
                    <a:pt x="126" y="4915"/>
                    <a:pt x="0" y="5041"/>
                    <a:pt x="0" y="5230"/>
                  </a:cubicBezTo>
                  <a:lnTo>
                    <a:pt x="0" y="6616"/>
                  </a:lnTo>
                  <a:cubicBezTo>
                    <a:pt x="0" y="6805"/>
                    <a:pt x="126" y="6963"/>
                    <a:pt x="284" y="6963"/>
                  </a:cubicBezTo>
                  <a:lnTo>
                    <a:pt x="1197" y="7120"/>
                  </a:lnTo>
                  <a:cubicBezTo>
                    <a:pt x="1292" y="7593"/>
                    <a:pt x="1512" y="8002"/>
                    <a:pt x="1733" y="8412"/>
                  </a:cubicBezTo>
                  <a:lnTo>
                    <a:pt x="1229" y="9168"/>
                  </a:lnTo>
                  <a:cubicBezTo>
                    <a:pt x="1103" y="9263"/>
                    <a:pt x="1166" y="9483"/>
                    <a:pt x="1260" y="9578"/>
                  </a:cubicBezTo>
                  <a:lnTo>
                    <a:pt x="2269" y="10586"/>
                  </a:lnTo>
                  <a:cubicBezTo>
                    <a:pt x="2321" y="10638"/>
                    <a:pt x="2411" y="10661"/>
                    <a:pt x="2497" y="10661"/>
                  </a:cubicBezTo>
                  <a:cubicBezTo>
                    <a:pt x="2568" y="10661"/>
                    <a:pt x="2636" y="10646"/>
                    <a:pt x="2678" y="10617"/>
                  </a:cubicBezTo>
                  <a:lnTo>
                    <a:pt x="3434" y="10113"/>
                  </a:lnTo>
                  <a:cubicBezTo>
                    <a:pt x="3844" y="10334"/>
                    <a:pt x="4253" y="10554"/>
                    <a:pt x="4726" y="10649"/>
                  </a:cubicBezTo>
                  <a:lnTo>
                    <a:pt x="4884" y="11562"/>
                  </a:lnTo>
                  <a:cubicBezTo>
                    <a:pt x="4947" y="11720"/>
                    <a:pt x="5041" y="11846"/>
                    <a:pt x="5262" y="11846"/>
                  </a:cubicBezTo>
                  <a:lnTo>
                    <a:pt x="6616" y="11846"/>
                  </a:lnTo>
                  <a:cubicBezTo>
                    <a:pt x="6774" y="11846"/>
                    <a:pt x="6931" y="11720"/>
                    <a:pt x="6994" y="11562"/>
                  </a:cubicBezTo>
                  <a:lnTo>
                    <a:pt x="7152" y="10649"/>
                  </a:lnTo>
                  <a:cubicBezTo>
                    <a:pt x="7624" y="10523"/>
                    <a:pt x="8034" y="10334"/>
                    <a:pt x="8444" y="10113"/>
                  </a:cubicBezTo>
                  <a:lnTo>
                    <a:pt x="9200" y="10617"/>
                  </a:lnTo>
                  <a:cubicBezTo>
                    <a:pt x="9242" y="10646"/>
                    <a:pt x="9310" y="10661"/>
                    <a:pt x="9381" y="10661"/>
                  </a:cubicBezTo>
                  <a:cubicBezTo>
                    <a:pt x="9467" y="10661"/>
                    <a:pt x="9557" y="10638"/>
                    <a:pt x="9609" y="10586"/>
                  </a:cubicBezTo>
                  <a:lnTo>
                    <a:pt x="10617" y="9578"/>
                  </a:lnTo>
                  <a:cubicBezTo>
                    <a:pt x="10712" y="9483"/>
                    <a:pt x="10712" y="9263"/>
                    <a:pt x="10649" y="9168"/>
                  </a:cubicBezTo>
                  <a:lnTo>
                    <a:pt x="10145" y="8412"/>
                  </a:lnTo>
                  <a:cubicBezTo>
                    <a:pt x="10365" y="8002"/>
                    <a:pt x="10554" y="7593"/>
                    <a:pt x="10680" y="7120"/>
                  </a:cubicBezTo>
                  <a:lnTo>
                    <a:pt x="11594" y="6963"/>
                  </a:lnTo>
                  <a:cubicBezTo>
                    <a:pt x="11752" y="6900"/>
                    <a:pt x="11878" y="6805"/>
                    <a:pt x="11878" y="6616"/>
                  </a:cubicBezTo>
                  <a:lnTo>
                    <a:pt x="11878" y="5230"/>
                  </a:lnTo>
                  <a:cubicBezTo>
                    <a:pt x="11878" y="5072"/>
                    <a:pt x="11752" y="4915"/>
                    <a:pt x="11594" y="4883"/>
                  </a:cubicBezTo>
                  <a:lnTo>
                    <a:pt x="10680" y="4726"/>
                  </a:lnTo>
                  <a:cubicBezTo>
                    <a:pt x="10554" y="4253"/>
                    <a:pt x="10365" y="3812"/>
                    <a:pt x="10145" y="3403"/>
                  </a:cubicBezTo>
                  <a:lnTo>
                    <a:pt x="10649" y="2678"/>
                  </a:lnTo>
                  <a:cubicBezTo>
                    <a:pt x="10775" y="2552"/>
                    <a:pt x="10712" y="2363"/>
                    <a:pt x="10617" y="2237"/>
                  </a:cubicBezTo>
                  <a:lnTo>
                    <a:pt x="9609" y="1260"/>
                  </a:lnTo>
                  <a:cubicBezTo>
                    <a:pt x="9554" y="1187"/>
                    <a:pt x="9455" y="1156"/>
                    <a:pt x="9364" y="1156"/>
                  </a:cubicBezTo>
                  <a:cubicBezTo>
                    <a:pt x="9300" y="1156"/>
                    <a:pt x="9239" y="1171"/>
                    <a:pt x="9200" y="1197"/>
                  </a:cubicBezTo>
                  <a:lnTo>
                    <a:pt x="8444" y="1733"/>
                  </a:lnTo>
                  <a:cubicBezTo>
                    <a:pt x="8034" y="1481"/>
                    <a:pt x="7624" y="1292"/>
                    <a:pt x="7152" y="1166"/>
                  </a:cubicBezTo>
                  <a:lnTo>
                    <a:pt x="6994" y="252"/>
                  </a:lnTo>
                  <a:cubicBezTo>
                    <a:pt x="6931" y="95"/>
                    <a:pt x="6837" y="0"/>
                    <a:pt x="661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9" name="Google Shape;8729;p79"/>
            <p:cNvSpPr/>
            <p:nvPr/>
          </p:nvSpPr>
          <p:spPr>
            <a:xfrm>
              <a:off x="1399850" y="3426550"/>
              <a:ext cx="116600" cy="52800"/>
            </a:xfrm>
            <a:custGeom>
              <a:avLst/>
              <a:gdLst/>
              <a:ahLst/>
              <a:cxnLst/>
              <a:rect l="l" t="t" r="r" b="b"/>
              <a:pathLst>
                <a:path w="4664" h="2112" extrusionOk="0">
                  <a:moveTo>
                    <a:pt x="725" y="0"/>
                  </a:moveTo>
                  <a:cubicBezTo>
                    <a:pt x="410" y="252"/>
                    <a:pt x="127" y="662"/>
                    <a:pt x="1" y="1103"/>
                  </a:cubicBezTo>
                  <a:cubicBezTo>
                    <a:pt x="599" y="1733"/>
                    <a:pt x="1387" y="2111"/>
                    <a:pt x="2332" y="2111"/>
                  </a:cubicBezTo>
                  <a:cubicBezTo>
                    <a:pt x="3246" y="2111"/>
                    <a:pt x="4065" y="1733"/>
                    <a:pt x="4664" y="1103"/>
                  </a:cubicBezTo>
                  <a:cubicBezTo>
                    <a:pt x="4538" y="662"/>
                    <a:pt x="4254" y="252"/>
                    <a:pt x="3939" y="0"/>
                  </a:cubicBezTo>
                  <a:cubicBezTo>
                    <a:pt x="3561" y="473"/>
                    <a:pt x="2994" y="788"/>
                    <a:pt x="2332" y="788"/>
                  </a:cubicBezTo>
                  <a:cubicBezTo>
                    <a:pt x="1702" y="788"/>
                    <a:pt x="1103" y="473"/>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30" name="Google Shape;8730;p79"/>
          <p:cNvSpPr/>
          <p:nvPr/>
        </p:nvSpPr>
        <p:spPr>
          <a:xfrm>
            <a:off x="5750241" y="1821075"/>
            <a:ext cx="348217" cy="347272"/>
          </a:xfrm>
          <a:custGeom>
            <a:avLst/>
            <a:gdLst/>
            <a:ahLst/>
            <a:cxnLst/>
            <a:rect l="l" t="t" r="r" b="b"/>
            <a:pathLst>
              <a:path w="11784" h="11752" extrusionOk="0">
                <a:moveTo>
                  <a:pt x="1040" y="0"/>
                </a:moveTo>
                <a:cubicBezTo>
                  <a:pt x="441" y="0"/>
                  <a:pt x="0" y="473"/>
                  <a:pt x="0" y="1040"/>
                </a:cubicBezTo>
                <a:cubicBezTo>
                  <a:pt x="0" y="1639"/>
                  <a:pt x="473" y="2048"/>
                  <a:pt x="1040" y="2048"/>
                </a:cubicBezTo>
                <a:lnTo>
                  <a:pt x="1386" y="2048"/>
                </a:lnTo>
                <a:lnTo>
                  <a:pt x="1386" y="2426"/>
                </a:lnTo>
                <a:cubicBezTo>
                  <a:pt x="1386" y="2993"/>
                  <a:pt x="1859" y="3434"/>
                  <a:pt x="2426" y="3434"/>
                </a:cubicBezTo>
                <a:lnTo>
                  <a:pt x="5577" y="3434"/>
                </a:lnTo>
                <a:lnTo>
                  <a:pt x="5577" y="4159"/>
                </a:lnTo>
                <a:lnTo>
                  <a:pt x="4537" y="4159"/>
                </a:lnTo>
                <a:cubicBezTo>
                  <a:pt x="3938" y="4159"/>
                  <a:pt x="3466" y="4632"/>
                  <a:pt x="3466" y="5167"/>
                </a:cubicBezTo>
                <a:lnTo>
                  <a:pt x="3466" y="6585"/>
                </a:lnTo>
                <a:cubicBezTo>
                  <a:pt x="3466" y="7183"/>
                  <a:pt x="3938" y="7625"/>
                  <a:pt x="4537" y="7625"/>
                </a:cubicBezTo>
                <a:lnTo>
                  <a:pt x="5577" y="7625"/>
                </a:lnTo>
                <a:lnTo>
                  <a:pt x="5577" y="8318"/>
                </a:lnTo>
                <a:lnTo>
                  <a:pt x="2426" y="8318"/>
                </a:lnTo>
                <a:cubicBezTo>
                  <a:pt x="1828" y="8318"/>
                  <a:pt x="1386" y="8790"/>
                  <a:pt x="1386" y="9357"/>
                </a:cubicBezTo>
                <a:lnTo>
                  <a:pt x="1386" y="9704"/>
                </a:lnTo>
                <a:lnTo>
                  <a:pt x="1040" y="9704"/>
                </a:lnTo>
                <a:cubicBezTo>
                  <a:pt x="441" y="9704"/>
                  <a:pt x="0" y="10176"/>
                  <a:pt x="0" y="10744"/>
                </a:cubicBezTo>
                <a:cubicBezTo>
                  <a:pt x="0" y="11311"/>
                  <a:pt x="473" y="11752"/>
                  <a:pt x="1040" y="11752"/>
                </a:cubicBezTo>
                <a:lnTo>
                  <a:pt x="2426" y="11752"/>
                </a:lnTo>
                <a:cubicBezTo>
                  <a:pt x="2993" y="11752"/>
                  <a:pt x="3434" y="11279"/>
                  <a:pt x="3434" y="10744"/>
                </a:cubicBezTo>
                <a:cubicBezTo>
                  <a:pt x="3434" y="10145"/>
                  <a:pt x="2962" y="9704"/>
                  <a:pt x="2426" y="9704"/>
                </a:cubicBezTo>
                <a:lnTo>
                  <a:pt x="2048" y="9704"/>
                </a:lnTo>
                <a:lnTo>
                  <a:pt x="2048" y="9357"/>
                </a:lnTo>
                <a:cubicBezTo>
                  <a:pt x="2048" y="9168"/>
                  <a:pt x="2206" y="9011"/>
                  <a:pt x="2426" y="9011"/>
                </a:cubicBezTo>
                <a:lnTo>
                  <a:pt x="5577" y="9011"/>
                </a:lnTo>
                <a:lnTo>
                  <a:pt x="5577" y="9704"/>
                </a:lnTo>
                <a:lnTo>
                  <a:pt x="5199" y="9704"/>
                </a:lnTo>
                <a:cubicBezTo>
                  <a:pt x="4631" y="9704"/>
                  <a:pt x="4190" y="10176"/>
                  <a:pt x="4190" y="10744"/>
                </a:cubicBezTo>
                <a:cubicBezTo>
                  <a:pt x="4190" y="11311"/>
                  <a:pt x="4663" y="11752"/>
                  <a:pt x="5199" y="11752"/>
                </a:cubicBezTo>
                <a:lnTo>
                  <a:pt x="6585" y="11752"/>
                </a:lnTo>
                <a:cubicBezTo>
                  <a:pt x="7183" y="11752"/>
                  <a:pt x="7593" y="11279"/>
                  <a:pt x="7593" y="10744"/>
                </a:cubicBezTo>
                <a:cubicBezTo>
                  <a:pt x="7593" y="10145"/>
                  <a:pt x="7120" y="9704"/>
                  <a:pt x="6585" y="9704"/>
                </a:cubicBezTo>
                <a:lnTo>
                  <a:pt x="6238" y="9704"/>
                </a:lnTo>
                <a:lnTo>
                  <a:pt x="6238" y="9011"/>
                </a:lnTo>
                <a:lnTo>
                  <a:pt x="9389" y="9011"/>
                </a:lnTo>
                <a:cubicBezTo>
                  <a:pt x="9578" y="9011"/>
                  <a:pt x="9735" y="9168"/>
                  <a:pt x="9735" y="9357"/>
                </a:cubicBezTo>
                <a:lnTo>
                  <a:pt x="9735" y="9704"/>
                </a:lnTo>
                <a:lnTo>
                  <a:pt x="9389" y="9704"/>
                </a:lnTo>
                <a:cubicBezTo>
                  <a:pt x="8790" y="9704"/>
                  <a:pt x="8349" y="10176"/>
                  <a:pt x="8349" y="10744"/>
                </a:cubicBezTo>
                <a:cubicBezTo>
                  <a:pt x="8349" y="11311"/>
                  <a:pt x="8822" y="11752"/>
                  <a:pt x="9389" y="11752"/>
                </a:cubicBezTo>
                <a:lnTo>
                  <a:pt x="10743" y="11752"/>
                </a:lnTo>
                <a:cubicBezTo>
                  <a:pt x="11342" y="11752"/>
                  <a:pt x="11783" y="11279"/>
                  <a:pt x="11783" y="10744"/>
                </a:cubicBezTo>
                <a:cubicBezTo>
                  <a:pt x="11783" y="10145"/>
                  <a:pt x="11311" y="9704"/>
                  <a:pt x="10743" y="9704"/>
                </a:cubicBezTo>
                <a:lnTo>
                  <a:pt x="10397" y="9704"/>
                </a:lnTo>
                <a:lnTo>
                  <a:pt x="10397" y="9357"/>
                </a:lnTo>
                <a:cubicBezTo>
                  <a:pt x="10397" y="8759"/>
                  <a:pt x="9924" y="8318"/>
                  <a:pt x="9389" y="8318"/>
                </a:cubicBezTo>
                <a:lnTo>
                  <a:pt x="6238" y="8318"/>
                </a:lnTo>
                <a:lnTo>
                  <a:pt x="6238" y="7625"/>
                </a:lnTo>
                <a:lnTo>
                  <a:pt x="7246" y="7625"/>
                </a:lnTo>
                <a:cubicBezTo>
                  <a:pt x="7845" y="7625"/>
                  <a:pt x="8318" y="7152"/>
                  <a:pt x="8318" y="6585"/>
                </a:cubicBezTo>
                <a:lnTo>
                  <a:pt x="8318" y="5167"/>
                </a:lnTo>
                <a:cubicBezTo>
                  <a:pt x="8318" y="4569"/>
                  <a:pt x="7845" y="4159"/>
                  <a:pt x="7246" y="4159"/>
                </a:cubicBezTo>
                <a:lnTo>
                  <a:pt x="6238" y="4159"/>
                </a:lnTo>
                <a:lnTo>
                  <a:pt x="6238" y="3434"/>
                </a:lnTo>
                <a:lnTo>
                  <a:pt x="9389" y="3434"/>
                </a:lnTo>
                <a:cubicBezTo>
                  <a:pt x="9956" y="3434"/>
                  <a:pt x="10397" y="2962"/>
                  <a:pt x="10397" y="2426"/>
                </a:cubicBezTo>
                <a:lnTo>
                  <a:pt x="10397" y="2048"/>
                </a:lnTo>
                <a:lnTo>
                  <a:pt x="10743" y="2048"/>
                </a:lnTo>
                <a:cubicBezTo>
                  <a:pt x="11342" y="2048"/>
                  <a:pt x="11783" y="1576"/>
                  <a:pt x="11783" y="1040"/>
                </a:cubicBezTo>
                <a:cubicBezTo>
                  <a:pt x="11783" y="441"/>
                  <a:pt x="11311" y="0"/>
                  <a:pt x="10743" y="0"/>
                </a:cubicBezTo>
                <a:lnTo>
                  <a:pt x="9389" y="0"/>
                </a:lnTo>
                <a:cubicBezTo>
                  <a:pt x="8790" y="0"/>
                  <a:pt x="8349" y="473"/>
                  <a:pt x="8349" y="1040"/>
                </a:cubicBezTo>
                <a:cubicBezTo>
                  <a:pt x="8349" y="1639"/>
                  <a:pt x="8822" y="2048"/>
                  <a:pt x="9389" y="2048"/>
                </a:cubicBezTo>
                <a:lnTo>
                  <a:pt x="9735" y="2048"/>
                </a:lnTo>
                <a:lnTo>
                  <a:pt x="9735" y="2426"/>
                </a:lnTo>
                <a:cubicBezTo>
                  <a:pt x="9735" y="2615"/>
                  <a:pt x="9578" y="2773"/>
                  <a:pt x="9389" y="2773"/>
                </a:cubicBezTo>
                <a:lnTo>
                  <a:pt x="6238" y="2773"/>
                </a:lnTo>
                <a:lnTo>
                  <a:pt x="6238" y="2048"/>
                </a:lnTo>
                <a:lnTo>
                  <a:pt x="6585" y="2048"/>
                </a:lnTo>
                <a:cubicBezTo>
                  <a:pt x="7183" y="2048"/>
                  <a:pt x="7593" y="1576"/>
                  <a:pt x="7593" y="1040"/>
                </a:cubicBezTo>
                <a:cubicBezTo>
                  <a:pt x="7593" y="441"/>
                  <a:pt x="7120" y="0"/>
                  <a:pt x="6585" y="0"/>
                </a:cubicBezTo>
                <a:lnTo>
                  <a:pt x="5199" y="0"/>
                </a:lnTo>
                <a:cubicBezTo>
                  <a:pt x="4631" y="0"/>
                  <a:pt x="4190" y="473"/>
                  <a:pt x="4190" y="1040"/>
                </a:cubicBezTo>
                <a:cubicBezTo>
                  <a:pt x="4190" y="1639"/>
                  <a:pt x="4663" y="2048"/>
                  <a:pt x="5199" y="2048"/>
                </a:cubicBezTo>
                <a:lnTo>
                  <a:pt x="5577" y="2048"/>
                </a:lnTo>
                <a:lnTo>
                  <a:pt x="5577" y="2773"/>
                </a:lnTo>
                <a:lnTo>
                  <a:pt x="2426" y="2773"/>
                </a:lnTo>
                <a:cubicBezTo>
                  <a:pt x="2206" y="2773"/>
                  <a:pt x="2048" y="2615"/>
                  <a:pt x="2048" y="2426"/>
                </a:cubicBezTo>
                <a:lnTo>
                  <a:pt x="2048" y="2048"/>
                </a:lnTo>
                <a:lnTo>
                  <a:pt x="2426" y="2048"/>
                </a:lnTo>
                <a:cubicBezTo>
                  <a:pt x="2993" y="2048"/>
                  <a:pt x="3434" y="1576"/>
                  <a:pt x="3434" y="1040"/>
                </a:cubicBezTo>
                <a:cubicBezTo>
                  <a:pt x="3434" y="441"/>
                  <a:pt x="2962" y="0"/>
                  <a:pt x="24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31" name="Google Shape;8731;p79"/>
          <p:cNvGrpSpPr/>
          <p:nvPr/>
        </p:nvGrpSpPr>
        <p:grpSpPr>
          <a:xfrm>
            <a:off x="5748347" y="2265246"/>
            <a:ext cx="351941" cy="351675"/>
            <a:chOff x="1310075" y="3980250"/>
            <a:chExt cx="297750" cy="297525"/>
          </a:xfrm>
        </p:grpSpPr>
        <p:sp>
          <p:nvSpPr>
            <p:cNvPr id="8732" name="Google Shape;8732;p79"/>
            <p:cNvSpPr/>
            <p:nvPr/>
          </p:nvSpPr>
          <p:spPr>
            <a:xfrm>
              <a:off x="1310075" y="3980250"/>
              <a:ext cx="297750" cy="297525"/>
            </a:xfrm>
            <a:custGeom>
              <a:avLst/>
              <a:gdLst/>
              <a:ahLst/>
              <a:cxnLst/>
              <a:rect l="l" t="t" r="r" b="b"/>
              <a:pathLst>
                <a:path w="11910" h="11901" extrusionOk="0">
                  <a:moveTo>
                    <a:pt x="3844" y="4946"/>
                  </a:moveTo>
                  <a:cubicBezTo>
                    <a:pt x="4033" y="4946"/>
                    <a:pt x="4190" y="5104"/>
                    <a:pt x="4190" y="5293"/>
                  </a:cubicBezTo>
                  <a:lnTo>
                    <a:pt x="4190" y="6679"/>
                  </a:lnTo>
                  <a:cubicBezTo>
                    <a:pt x="4190" y="6868"/>
                    <a:pt x="4033" y="7026"/>
                    <a:pt x="3844" y="7026"/>
                  </a:cubicBezTo>
                  <a:lnTo>
                    <a:pt x="2458" y="7026"/>
                  </a:lnTo>
                  <a:cubicBezTo>
                    <a:pt x="2269" y="7026"/>
                    <a:pt x="2111" y="6868"/>
                    <a:pt x="2111" y="6679"/>
                  </a:cubicBezTo>
                  <a:lnTo>
                    <a:pt x="2111" y="5293"/>
                  </a:lnTo>
                  <a:cubicBezTo>
                    <a:pt x="2111" y="5104"/>
                    <a:pt x="2269" y="4946"/>
                    <a:pt x="2458" y="4946"/>
                  </a:cubicBezTo>
                  <a:close/>
                  <a:moveTo>
                    <a:pt x="6616" y="3560"/>
                  </a:moveTo>
                  <a:cubicBezTo>
                    <a:pt x="6837" y="3560"/>
                    <a:pt x="6994" y="3718"/>
                    <a:pt x="6994" y="3907"/>
                  </a:cubicBezTo>
                  <a:lnTo>
                    <a:pt x="6994" y="6679"/>
                  </a:lnTo>
                  <a:cubicBezTo>
                    <a:pt x="6994" y="6868"/>
                    <a:pt x="6837" y="7026"/>
                    <a:pt x="6616" y="7026"/>
                  </a:cubicBezTo>
                  <a:lnTo>
                    <a:pt x="5262" y="7026"/>
                  </a:lnTo>
                  <a:cubicBezTo>
                    <a:pt x="5041" y="7026"/>
                    <a:pt x="4884" y="6868"/>
                    <a:pt x="4884" y="6679"/>
                  </a:cubicBezTo>
                  <a:lnTo>
                    <a:pt x="4884" y="3907"/>
                  </a:lnTo>
                  <a:cubicBezTo>
                    <a:pt x="4884" y="3718"/>
                    <a:pt x="5041" y="3560"/>
                    <a:pt x="5262" y="3560"/>
                  </a:cubicBezTo>
                  <a:close/>
                  <a:moveTo>
                    <a:pt x="9389" y="2174"/>
                  </a:moveTo>
                  <a:cubicBezTo>
                    <a:pt x="9578" y="2174"/>
                    <a:pt x="9735" y="2331"/>
                    <a:pt x="9735" y="2520"/>
                  </a:cubicBezTo>
                  <a:lnTo>
                    <a:pt x="9735" y="6679"/>
                  </a:lnTo>
                  <a:cubicBezTo>
                    <a:pt x="9735" y="6868"/>
                    <a:pt x="9578" y="7026"/>
                    <a:pt x="9389" y="7026"/>
                  </a:cubicBezTo>
                  <a:lnTo>
                    <a:pt x="8003" y="7026"/>
                  </a:lnTo>
                  <a:cubicBezTo>
                    <a:pt x="7813" y="7026"/>
                    <a:pt x="7656" y="6868"/>
                    <a:pt x="7656" y="6679"/>
                  </a:cubicBezTo>
                  <a:lnTo>
                    <a:pt x="7656" y="2520"/>
                  </a:lnTo>
                  <a:cubicBezTo>
                    <a:pt x="7656" y="2331"/>
                    <a:pt x="7813" y="2174"/>
                    <a:pt x="8003" y="2174"/>
                  </a:cubicBezTo>
                  <a:close/>
                  <a:moveTo>
                    <a:pt x="5577" y="8412"/>
                  </a:moveTo>
                  <a:lnTo>
                    <a:pt x="5577" y="9105"/>
                  </a:lnTo>
                  <a:lnTo>
                    <a:pt x="5167" y="9105"/>
                  </a:lnTo>
                  <a:lnTo>
                    <a:pt x="5451" y="8412"/>
                  </a:lnTo>
                  <a:close/>
                  <a:moveTo>
                    <a:pt x="6396" y="8412"/>
                  </a:moveTo>
                  <a:lnTo>
                    <a:pt x="6679" y="9105"/>
                  </a:lnTo>
                  <a:lnTo>
                    <a:pt x="6270" y="9105"/>
                  </a:lnTo>
                  <a:lnTo>
                    <a:pt x="6270" y="8412"/>
                  </a:lnTo>
                  <a:close/>
                  <a:moveTo>
                    <a:pt x="5955" y="0"/>
                  </a:moveTo>
                  <a:cubicBezTo>
                    <a:pt x="5766" y="0"/>
                    <a:pt x="5608" y="158"/>
                    <a:pt x="5608" y="378"/>
                  </a:cubicBezTo>
                  <a:lnTo>
                    <a:pt x="5608" y="725"/>
                  </a:lnTo>
                  <a:lnTo>
                    <a:pt x="347" y="725"/>
                  </a:lnTo>
                  <a:cubicBezTo>
                    <a:pt x="158" y="725"/>
                    <a:pt x="0" y="882"/>
                    <a:pt x="0" y="1071"/>
                  </a:cubicBezTo>
                  <a:cubicBezTo>
                    <a:pt x="0" y="1260"/>
                    <a:pt x="158" y="1418"/>
                    <a:pt x="347" y="1418"/>
                  </a:cubicBezTo>
                  <a:lnTo>
                    <a:pt x="725" y="1418"/>
                  </a:lnTo>
                  <a:lnTo>
                    <a:pt x="725" y="7719"/>
                  </a:lnTo>
                  <a:lnTo>
                    <a:pt x="378" y="7719"/>
                  </a:lnTo>
                  <a:cubicBezTo>
                    <a:pt x="158" y="7719"/>
                    <a:pt x="0" y="7876"/>
                    <a:pt x="0" y="8097"/>
                  </a:cubicBezTo>
                  <a:cubicBezTo>
                    <a:pt x="0" y="8286"/>
                    <a:pt x="158" y="8443"/>
                    <a:pt x="378" y="8443"/>
                  </a:cubicBezTo>
                  <a:lnTo>
                    <a:pt x="4726" y="8443"/>
                  </a:lnTo>
                  <a:lnTo>
                    <a:pt x="3560" y="11436"/>
                  </a:lnTo>
                  <a:cubicBezTo>
                    <a:pt x="3466" y="11625"/>
                    <a:pt x="3560" y="11814"/>
                    <a:pt x="3749" y="11877"/>
                  </a:cubicBezTo>
                  <a:cubicBezTo>
                    <a:pt x="3788" y="11893"/>
                    <a:pt x="3831" y="11901"/>
                    <a:pt x="3876" y="11901"/>
                  </a:cubicBezTo>
                  <a:cubicBezTo>
                    <a:pt x="4016" y="11901"/>
                    <a:pt x="4167" y="11824"/>
                    <a:pt x="4190" y="11657"/>
                  </a:cubicBezTo>
                  <a:lnTo>
                    <a:pt x="4947" y="9830"/>
                  </a:lnTo>
                  <a:lnTo>
                    <a:pt x="5608" y="9830"/>
                  </a:lnTo>
                  <a:lnTo>
                    <a:pt x="5608" y="10838"/>
                  </a:lnTo>
                  <a:cubicBezTo>
                    <a:pt x="5608" y="11027"/>
                    <a:pt x="5766" y="11184"/>
                    <a:pt x="5955" y="11184"/>
                  </a:cubicBezTo>
                  <a:cubicBezTo>
                    <a:pt x="6144" y="11184"/>
                    <a:pt x="6301" y="11027"/>
                    <a:pt x="6301" y="10838"/>
                  </a:cubicBezTo>
                  <a:lnTo>
                    <a:pt x="6301" y="9830"/>
                  </a:lnTo>
                  <a:lnTo>
                    <a:pt x="6994" y="9830"/>
                  </a:lnTo>
                  <a:lnTo>
                    <a:pt x="7719" y="11657"/>
                  </a:lnTo>
                  <a:cubicBezTo>
                    <a:pt x="7791" y="11824"/>
                    <a:pt x="7916" y="11901"/>
                    <a:pt x="8042" y="11901"/>
                  </a:cubicBezTo>
                  <a:cubicBezTo>
                    <a:pt x="8082" y="11901"/>
                    <a:pt x="8122" y="11893"/>
                    <a:pt x="8160" y="11877"/>
                  </a:cubicBezTo>
                  <a:cubicBezTo>
                    <a:pt x="8349" y="11783"/>
                    <a:pt x="8444" y="11594"/>
                    <a:pt x="8349" y="11436"/>
                  </a:cubicBezTo>
                  <a:lnTo>
                    <a:pt x="7183" y="8443"/>
                  </a:lnTo>
                  <a:lnTo>
                    <a:pt x="11531" y="8443"/>
                  </a:lnTo>
                  <a:cubicBezTo>
                    <a:pt x="11752" y="8443"/>
                    <a:pt x="11909" y="8286"/>
                    <a:pt x="11909" y="8097"/>
                  </a:cubicBezTo>
                  <a:cubicBezTo>
                    <a:pt x="11909" y="7876"/>
                    <a:pt x="11752" y="7719"/>
                    <a:pt x="11531" y="7719"/>
                  </a:cubicBezTo>
                  <a:lnTo>
                    <a:pt x="11185" y="7719"/>
                  </a:lnTo>
                  <a:lnTo>
                    <a:pt x="11185" y="1418"/>
                  </a:lnTo>
                  <a:lnTo>
                    <a:pt x="11531" y="1418"/>
                  </a:lnTo>
                  <a:cubicBezTo>
                    <a:pt x="11752" y="1418"/>
                    <a:pt x="11909" y="1260"/>
                    <a:pt x="11909" y="1071"/>
                  </a:cubicBezTo>
                  <a:cubicBezTo>
                    <a:pt x="11909" y="882"/>
                    <a:pt x="11752" y="725"/>
                    <a:pt x="11531" y="725"/>
                  </a:cubicBezTo>
                  <a:lnTo>
                    <a:pt x="6301" y="725"/>
                  </a:lnTo>
                  <a:lnTo>
                    <a:pt x="6301" y="378"/>
                  </a:lnTo>
                  <a:cubicBezTo>
                    <a:pt x="6301" y="158"/>
                    <a:pt x="6144" y="0"/>
                    <a:pt x="59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3" name="Google Shape;8733;p79"/>
            <p:cNvSpPr/>
            <p:nvPr/>
          </p:nvSpPr>
          <p:spPr>
            <a:xfrm>
              <a:off x="1449475" y="4086575"/>
              <a:ext cx="17350" cy="52000"/>
            </a:xfrm>
            <a:custGeom>
              <a:avLst/>
              <a:gdLst/>
              <a:ahLst/>
              <a:cxnLst/>
              <a:rect l="l" t="t" r="r" b="b"/>
              <a:pathLst>
                <a:path w="694" h="2080" extrusionOk="0">
                  <a:moveTo>
                    <a:pt x="1" y="0"/>
                  </a:moveTo>
                  <a:lnTo>
                    <a:pt x="1" y="2080"/>
                  </a:lnTo>
                  <a:lnTo>
                    <a:pt x="694" y="2080"/>
                  </a:lnTo>
                  <a:lnTo>
                    <a:pt x="69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4" name="Google Shape;8734;p79"/>
            <p:cNvSpPr/>
            <p:nvPr/>
          </p:nvSpPr>
          <p:spPr>
            <a:xfrm>
              <a:off x="1380175" y="4121225"/>
              <a:ext cx="17350" cy="17350"/>
            </a:xfrm>
            <a:custGeom>
              <a:avLst/>
              <a:gdLst/>
              <a:ahLst/>
              <a:cxnLst/>
              <a:rect l="l" t="t" r="r" b="b"/>
              <a:pathLst>
                <a:path w="694" h="694" extrusionOk="0">
                  <a:moveTo>
                    <a:pt x="0" y="0"/>
                  </a:moveTo>
                  <a:lnTo>
                    <a:pt x="0" y="694"/>
                  </a:lnTo>
                  <a:lnTo>
                    <a:pt x="693" y="694"/>
                  </a:lnTo>
                  <a:lnTo>
                    <a:pt x="69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5" name="Google Shape;8735;p79"/>
            <p:cNvSpPr/>
            <p:nvPr/>
          </p:nvSpPr>
          <p:spPr>
            <a:xfrm>
              <a:off x="1518800" y="4051925"/>
              <a:ext cx="18125" cy="86650"/>
            </a:xfrm>
            <a:custGeom>
              <a:avLst/>
              <a:gdLst/>
              <a:ahLst/>
              <a:cxnLst/>
              <a:rect l="l" t="t" r="r" b="b"/>
              <a:pathLst>
                <a:path w="725" h="3466" extrusionOk="0">
                  <a:moveTo>
                    <a:pt x="0" y="0"/>
                  </a:moveTo>
                  <a:lnTo>
                    <a:pt x="0" y="3466"/>
                  </a:lnTo>
                  <a:lnTo>
                    <a:pt x="725" y="3466"/>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36" name="Google Shape;8736;p79"/>
          <p:cNvGrpSpPr/>
          <p:nvPr/>
        </p:nvGrpSpPr>
        <p:grpSpPr>
          <a:xfrm>
            <a:off x="8013136" y="1379445"/>
            <a:ext cx="266305" cy="349133"/>
            <a:chOff x="3167275" y="3227275"/>
            <a:chExt cx="225300" cy="295375"/>
          </a:xfrm>
        </p:grpSpPr>
        <p:sp>
          <p:nvSpPr>
            <p:cNvPr id="8737" name="Google Shape;8737;p79"/>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8" name="Google Shape;8738;p79"/>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9" name="Google Shape;8739;p79"/>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0" name="Google Shape;8740;p79"/>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1" name="Google Shape;8741;p79"/>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42" name="Google Shape;8742;p79"/>
          <p:cNvSpPr/>
          <p:nvPr/>
        </p:nvSpPr>
        <p:spPr>
          <a:xfrm>
            <a:off x="7962474" y="1819331"/>
            <a:ext cx="367779" cy="350758"/>
          </a:xfrm>
          <a:custGeom>
            <a:avLst/>
            <a:gdLst/>
            <a:ahLst/>
            <a:cxnLst/>
            <a:rect l="l" t="t" r="r" b="b"/>
            <a:pathLst>
              <a:path w="12446" h="11870" extrusionOk="0">
                <a:moveTo>
                  <a:pt x="9421" y="1410"/>
                </a:moveTo>
                <a:cubicBezTo>
                  <a:pt x="9775" y="1410"/>
                  <a:pt x="10130" y="1544"/>
                  <a:pt x="10397" y="1812"/>
                </a:cubicBezTo>
                <a:cubicBezTo>
                  <a:pt x="10901" y="2316"/>
                  <a:pt x="10901" y="3198"/>
                  <a:pt x="10366" y="3734"/>
                </a:cubicBezTo>
                <a:lnTo>
                  <a:pt x="9169" y="4931"/>
                </a:lnTo>
                <a:cubicBezTo>
                  <a:pt x="8948" y="5152"/>
                  <a:pt x="8633" y="5278"/>
                  <a:pt x="8318" y="5309"/>
                </a:cubicBezTo>
                <a:lnTo>
                  <a:pt x="8476" y="5152"/>
                </a:lnTo>
                <a:cubicBezTo>
                  <a:pt x="8854" y="4773"/>
                  <a:pt x="8854" y="4112"/>
                  <a:pt x="8476" y="3702"/>
                </a:cubicBezTo>
                <a:cubicBezTo>
                  <a:pt x="8271" y="3513"/>
                  <a:pt x="8003" y="3419"/>
                  <a:pt x="7739" y="3419"/>
                </a:cubicBezTo>
                <a:cubicBezTo>
                  <a:pt x="7475" y="3419"/>
                  <a:pt x="7215" y="3513"/>
                  <a:pt x="7026" y="3702"/>
                </a:cubicBezTo>
                <a:lnTo>
                  <a:pt x="6869" y="3860"/>
                </a:lnTo>
                <a:cubicBezTo>
                  <a:pt x="6900" y="3545"/>
                  <a:pt x="7026" y="3230"/>
                  <a:pt x="7247" y="3009"/>
                </a:cubicBezTo>
                <a:lnTo>
                  <a:pt x="8444" y="1812"/>
                </a:lnTo>
                <a:cubicBezTo>
                  <a:pt x="8712" y="1544"/>
                  <a:pt x="9066" y="1410"/>
                  <a:pt x="9421" y="1410"/>
                </a:cubicBezTo>
                <a:close/>
                <a:moveTo>
                  <a:pt x="4128" y="6475"/>
                </a:moveTo>
                <a:lnTo>
                  <a:pt x="3970" y="6601"/>
                </a:lnTo>
                <a:cubicBezTo>
                  <a:pt x="3592" y="7010"/>
                  <a:pt x="3592" y="7672"/>
                  <a:pt x="3970" y="8081"/>
                </a:cubicBezTo>
                <a:cubicBezTo>
                  <a:pt x="4175" y="8270"/>
                  <a:pt x="4443" y="8365"/>
                  <a:pt x="4711" y="8365"/>
                </a:cubicBezTo>
                <a:cubicBezTo>
                  <a:pt x="4978" y="8365"/>
                  <a:pt x="5246" y="8270"/>
                  <a:pt x="5451" y="8081"/>
                </a:cubicBezTo>
                <a:lnTo>
                  <a:pt x="5577" y="7924"/>
                </a:lnTo>
                <a:lnTo>
                  <a:pt x="5577" y="7924"/>
                </a:lnTo>
                <a:cubicBezTo>
                  <a:pt x="5640" y="8270"/>
                  <a:pt x="5483" y="8586"/>
                  <a:pt x="5231" y="8838"/>
                </a:cubicBezTo>
                <a:lnTo>
                  <a:pt x="4065" y="10003"/>
                </a:lnTo>
                <a:cubicBezTo>
                  <a:pt x="3781" y="10271"/>
                  <a:pt x="3427" y="10405"/>
                  <a:pt x="3072" y="10405"/>
                </a:cubicBezTo>
                <a:cubicBezTo>
                  <a:pt x="2718" y="10405"/>
                  <a:pt x="2364" y="10271"/>
                  <a:pt x="2080" y="10003"/>
                </a:cubicBezTo>
                <a:cubicBezTo>
                  <a:pt x="1544" y="9468"/>
                  <a:pt x="1544" y="8586"/>
                  <a:pt x="2080" y="8050"/>
                </a:cubicBezTo>
                <a:lnTo>
                  <a:pt x="3277" y="6853"/>
                </a:lnTo>
                <a:cubicBezTo>
                  <a:pt x="3498" y="6601"/>
                  <a:pt x="3813" y="6506"/>
                  <a:pt x="4128" y="6475"/>
                </a:cubicBezTo>
                <a:close/>
                <a:moveTo>
                  <a:pt x="9373" y="0"/>
                </a:moveTo>
                <a:cubicBezTo>
                  <a:pt x="8665" y="0"/>
                  <a:pt x="7956" y="268"/>
                  <a:pt x="7404" y="804"/>
                </a:cubicBezTo>
                <a:lnTo>
                  <a:pt x="6239" y="1970"/>
                </a:lnTo>
                <a:cubicBezTo>
                  <a:pt x="5451" y="2757"/>
                  <a:pt x="5199" y="3986"/>
                  <a:pt x="5640" y="4994"/>
                </a:cubicBezTo>
                <a:lnTo>
                  <a:pt x="5325" y="5309"/>
                </a:lnTo>
                <a:cubicBezTo>
                  <a:pt x="4994" y="5170"/>
                  <a:pt x="4634" y="5100"/>
                  <a:pt x="4270" y="5100"/>
                </a:cubicBezTo>
                <a:cubicBezTo>
                  <a:pt x="3562" y="5100"/>
                  <a:pt x="2842" y="5366"/>
                  <a:pt x="2301" y="5908"/>
                </a:cubicBezTo>
                <a:lnTo>
                  <a:pt x="1103" y="7105"/>
                </a:lnTo>
                <a:cubicBezTo>
                  <a:pt x="1" y="8144"/>
                  <a:pt x="1" y="9940"/>
                  <a:pt x="1103" y="11043"/>
                </a:cubicBezTo>
                <a:cubicBezTo>
                  <a:pt x="1655" y="11594"/>
                  <a:pt x="2364" y="11870"/>
                  <a:pt x="3072" y="11870"/>
                </a:cubicBezTo>
                <a:cubicBezTo>
                  <a:pt x="3781" y="11870"/>
                  <a:pt x="4490" y="11594"/>
                  <a:pt x="5041" y="11043"/>
                </a:cubicBezTo>
                <a:lnTo>
                  <a:pt x="6239" y="9846"/>
                </a:lnTo>
                <a:cubicBezTo>
                  <a:pt x="7026" y="9058"/>
                  <a:pt x="7247" y="7829"/>
                  <a:pt x="6806" y="6821"/>
                </a:cubicBezTo>
                <a:lnTo>
                  <a:pt x="7121" y="6506"/>
                </a:lnTo>
                <a:cubicBezTo>
                  <a:pt x="7473" y="6656"/>
                  <a:pt x="7840" y="6729"/>
                  <a:pt x="8204" y="6729"/>
                </a:cubicBezTo>
                <a:cubicBezTo>
                  <a:pt x="8914" y="6729"/>
                  <a:pt x="9614" y="6449"/>
                  <a:pt x="10177" y="5908"/>
                </a:cubicBezTo>
                <a:lnTo>
                  <a:pt x="11342" y="4742"/>
                </a:lnTo>
                <a:cubicBezTo>
                  <a:pt x="12445" y="3639"/>
                  <a:pt x="12445" y="1907"/>
                  <a:pt x="11342" y="804"/>
                </a:cubicBezTo>
                <a:cubicBezTo>
                  <a:pt x="10791" y="268"/>
                  <a:pt x="10082" y="0"/>
                  <a:pt x="937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743" name="Google Shape;8743;p79"/>
          <p:cNvGrpSpPr/>
          <p:nvPr/>
        </p:nvGrpSpPr>
        <p:grpSpPr>
          <a:xfrm>
            <a:off x="7970318" y="2266502"/>
            <a:ext cx="351940" cy="349163"/>
            <a:chOff x="3133425" y="3955025"/>
            <a:chExt cx="297750" cy="295400"/>
          </a:xfrm>
        </p:grpSpPr>
        <p:sp>
          <p:nvSpPr>
            <p:cNvPr id="8744" name="Google Shape;8744;p79"/>
            <p:cNvSpPr/>
            <p:nvPr/>
          </p:nvSpPr>
          <p:spPr>
            <a:xfrm>
              <a:off x="3133425" y="4058225"/>
              <a:ext cx="297750" cy="192200"/>
            </a:xfrm>
            <a:custGeom>
              <a:avLst/>
              <a:gdLst/>
              <a:ahLst/>
              <a:cxnLst/>
              <a:rect l="l" t="t" r="r" b="b"/>
              <a:pathLst>
                <a:path w="11910" h="7688" extrusionOk="0">
                  <a:moveTo>
                    <a:pt x="5923" y="0"/>
                  </a:moveTo>
                  <a:cubicBezTo>
                    <a:pt x="5325" y="0"/>
                    <a:pt x="4821" y="347"/>
                    <a:pt x="4631" y="914"/>
                  </a:cubicBezTo>
                  <a:cubicBezTo>
                    <a:pt x="4505" y="1166"/>
                    <a:pt x="4505" y="1449"/>
                    <a:pt x="4568" y="1764"/>
                  </a:cubicBezTo>
                  <a:cubicBezTo>
                    <a:pt x="4884" y="1922"/>
                    <a:pt x="5199" y="2016"/>
                    <a:pt x="5577" y="2048"/>
                  </a:cubicBezTo>
                  <a:lnTo>
                    <a:pt x="5577" y="2741"/>
                  </a:lnTo>
                  <a:lnTo>
                    <a:pt x="2458" y="2741"/>
                  </a:lnTo>
                  <a:cubicBezTo>
                    <a:pt x="1859" y="2741"/>
                    <a:pt x="1418" y="3214"/>
                    <a:pt x="1418" y="3781"/>
                  </a:cubicBezTo>
                  <a:lnTo>
                    <a:pt x="1418" y="4190"/>
                  </a:lnTo>
                  <a:cubicBezTo>
                    <a:pt x="630" y="4316"/>
                    <a:pt x="0" y="5041"/>
                    <a:pt x="0" y="5891"/>
                  </a:cubicBezTo>
                  <a:cubicBezTo>
                    <a:pt x="0" y="6837"/>
                    <a:pt x="788" y="7687"/>
                    <a:pt x="1765" y="7687"/>
                  </a:cubicBezTo>
                  <a:cubicBezTo>
                    <a:pt x="2710" y="7687"/>
                    <a:pt x="3497" y="6900"/>
                    <a:pt x="3497" y="5891"/>
                  </a:cubicBezTo>
                  <a:cubicBezTo>
                    <a:pt x="3497" y="5072"/>
                    <a:pt x="2930" y="4316"/>
                    <a:pt x="2143" y="4190"/>
                  </a:cubicBezTo>
                  <a:lnTo>
                    <a:pt x="2143" y="3781"/>
                  </a:lnTo>
                  <a:cubicBezTo>
                    <a:pt x="2143" y="3592"/>
                    <a:pt x="2300" y="3434"/>
                    <a:pt x="2489" y="3434"/>
                  </a:cubicBezTo>
                  <a:lnTo>
                    <a:pt x="5608" y="3434"/>
                  </a:lnTo>
                  <a:lnTo>
                    <a:pt x="5608" y="4127"/>
                  </a:lnTo>
                  <a:cubicBezTo>
                    <a:pt x="4821" y="4285"/>
                    <a:pt x="4222" y="5009"/>
                    <a:pt x="4222" y="5860"/>
                  </a:cubicBezTo>
                  <a:cubicBezTo>
                    <a:pt x="4222" y="6805"/>
                    <a:pt x="5010" y="7656"/>
                    <a:pt x="5955" y="7656"/>
                  </a:cubicBezTo>
                  <a:cubicBezTo>
                    <a:pt x="6900" y="7656"/>
                    <a:pt x="7687" y="6868"/>
                    <a:pt x="7687" y="5860"/>
                  </a:cubicBezTo>
                  <a:cubicBezTo>
                    <a:pt x="7687" y="5041"/>
                    <a:pt x="7089" y="4285"/>
                    <a:pt x="6301" y="4127"/>
                  </a:cubicBezTo>
                  <a:lnTo>
                    <a:pt x="6301" y="3434"/>
                  </a:lnTo>
                  <a:lnTo>
                    <a:pt x="9452" y="3434"/>
                  </a:lnTo>
                  <a:cubicBezTo>
                    <a:pt x="9641" y="3434"/>
                    <a:pt x="9798" y="3592"/>
                    <a:pt x="9798" y="3781"/>
                  </a:cubicBezTo>
                  <a:lnTo>
                    <a:pt x="9798" y="4190"/>
                  </a:lnTo>
                  <a:cubicBezTo>
                    <a:pt x="9011" y="4316"/>
                    <a:pt x="8444" y="5041"/>
                    <a:pt x="8444" y="5891"/>
                  </a:cubicBezTo>
                  <a:cubicBezTo>
                    <a:pt x="8444" y="6837"/>
                    <a:pt x="9231" y="7687"/>
                    <a:pt x="10176" y="7687"/>
                  </a:cubicBezTo>
                  <a:cubicBezTo>
                    <a:pt x="11121" y="7687"/>
                    <a:pt x="11909" y="6900"/>
                    <a:pt x="11909" y="5891"/>
                  </a:cubicBezTo>
                  <a:cubicBezTo>
                    <a:pt x="11783" y="5135"/>
                    <a:pt x="11185" y="4379"/>
                    <a:pt x="10397" y="4222"/>
                  </a:cubicBezTo>
                  <a:lnTo>
                    <a:pt x="10397" y="3812"/>
                  </a:lnTo>
                  <a:cubicBezTo>
                    <a:pt x="10397" y="3245"/>
                    <a:pt x="9924" y="2804"/>
                    <a:pt x="9389" y="2804"/>
                  </a:cubicBezTo>
                  <a:lnTo>
                    <a:pt x="6238" y="2804"/>
                  </a:lnTo>
                  <a:lnTo>
                    <a:pt x="6238" y="2079"/>
                  </a:lnTo>
                  <a:cubicBezTo>
                    <a:pt x="6585" y="2048"/>
                    <a:pt x="6900" y="1922"/>
                    <a:pt x="7215" y="1827"/>
                  </a:cubicBezTo>
                  <a:cubicBezTo>
                    <a:pt x="7341" y="1418"/>
                    <a:pt x="7246" y="977"/>
                    <a:pt x="7057" y="630"/>
                  </a:cubicBezTo>
                  <a:cubicBezTo>
                    <a:pt x="6774" y="221"/>
                    <a:pt x="6396" y="0"/>
                    <a:pt x="59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5" name="Google Shape;8745;p79"/>
            <p:cNvSpPr/>
            <p:nvPr/>
          </p:nvSpPr>
          <p:spPr>
            <a:xfrm>
              <a:off x="3263375" y="4007025"/>
              <a:ext cx="35475" cy="35450"/>
            </a:xfrm>
            <a:custGeom>
              <a:avLst/>
              <a:gdLst/>
              <a:ahLst/>
              <a:cxnLst/>
              <a:rect l="l" t="t" r="r" b="b"/>
              <a:pathLst>
                <a:path w="1419" h="1418" extrusionOk="0">
                  <a:moveTo>
                    <a:pt x="725" y="0"/>
                  </a:moveTo>
                  <a:cubicBezTo>
                    <a:pt x="284" y="0"/>
                    <a:pt x="1" y="315"/>
                    <a:pt x="1" y="725"/>
                  </a:cubicBezTo>
                  <a:cubicBezTo>
                    <a:pt x="1" y="1103"/>
                    <a:pt x="316" y="1418"/>
                    <a:pt x="725" y="1418"/>
                  </a:cubicBezTo>
                  <a:cubicBezTo>
                    <a:pt x="1103" y="1418"/>
                    <a:pt x="1418" y="1103"/>
                    <a:pt x="1418" y="725"/>
                  </a:cubicBezTo>
                  <a:cubicBezTo>
                    <a:pt x="1418" y="315"/>
                    <a:pt x="1103" y="0"/>
                    <a:pt x="72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6" name="Google Shape;8746;p79"/>
            <p:cNvSpPr/>
            <p:nvPr/>
          </p:nvSpPr>
          <p:spPr>
            <a:xfrm>
              <a:off x="3203525" y="3955025"/>
              <a:ext cx="155175" cy="135500"/>
            </a:xfrm>
            <a:custGeom>
              <a:avLst/>
              <a:gdLst/>
              <a:ahLst/>
              <a:cxnLst/>
              <a:rect l="l" t="t" r="r" b="b"/>
              <a:pathLst>
                <a:path w="6207" h="5420" extrusionOk="0">
                  <a:moveTo>
                    <a:pt x="3119" y="1"/>
                  </a:moveTo>
                  <a:cubicBezTo>
                    <a:pt x="1386" y="1"/>
                    <a:pt x="0" y="1387"/>
                    <a:pt x="0" y="3120"/>
                  </a:cubicBezTo>
                  <a:cubicBezTo>
                    <a:pt x="0" y="4002"/>
                    <a:pt x="410" y="4853"/>
                    <a:pt x="1071" y="5420"/>
                  </a:cubicBezTo>
                  <a:cubicBezTo>
                    <a:pt x="1071" y="5231"/>
                    <a:pt x="1103" y="5042"/>
                    <a:pt x="1197" y="4853"/>
                  </a:cubicBezTo>
                  <a:cubicBezTo>
                    <a:pt x="1323" y="4380"/>
                    <a:pt x="1701" y="3971"/>
                    <a:pt x="2111" y="3750"/>
                  </a:cubicBezTo>
                  <a:cubicBezTo>
                    <a:pt x="1890" y="3498"/>
                    <a:pt x="1733" y="3151"/>
                    <a:pt x="1733" y="2805"/>
                  </a:cubicBezTo>
                  <a:cubicBezTo>
                    <a:pt x="1733" y="2049"/>
                    <a:pt x="2363" y="1419"/>
                    <a:pt x="3119" y="1419"/>
                  </a:cubicBezTo>
                  <a:cubicBezTo>
                    <a:pt x="3844" y="1419"/>
                    <a:pt x="4474" y="2049"/>
                    <a:pt x="4474" y="2805"/>
                  </a:cubicBezTo>
                  <a:cubicBezTo>
                    <a:pt x="4474" y="3151"/>
                    <a:pt x="4348" y="3498"/>
                    <a:pt x="4096" y="3750"/>
                  </a:cubicBezTo>
                  <a:cubicBezTo>
                    <a:pt x="4379" y="3876"/>
                    <a:pt x="4600" y="4097"/>
                    <a:pt x="4789" y="4380"/>
                  </a:cubicBezTo>
                  <a:cubicBezTo>
                    <a:pt x="5009" y="4695"/>
                    <a:pt x="5135" y="5042"/>
                    <a:pt x="5167" y="5420"/>
                  </a:cubicBezTo>
                  <a:cubicBezTo>
                    <a:pt x="5797" y="4853"/>
                    <a:pt x="6207" y="4065"/>
                    <a:pt x="6207" y="3120"/>
                  </a:cubicBezTo>
                  <a:cubicBezTo>
                    <a:pt x="6207" y="1387"/>
                    <a:pt x="4852" y="1"/>
                    <a:pt x="31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47" name="Google Shape;8747;p79"/>
          <p:cNvGrpSpPr/>
          <p:nvPr/>
        </p:nvGrpSpPr>
        <p:grpSpPr>
          <a:xfrm>
            <a:off x="6650491" y="2730090"/>
            <a:ext cx="350079" cy="351320"/>
            <a:chOff x="4991425" y="3234750"/>
            <a:chExt cx="296175" cy="297225"/>
          </a:xfrm>
        </p:grpSpPr>
        <p:sp>
          <p:nvSpPr>
            <p:cNvPr id="8748" name="Google Shape;8748;p79"/>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9" name="Google Shape;8749;p79"/>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0" name="Google Shape;8750;p79"/>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1" name="Google Shape;8751;p79"/>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2" name="Google Shape;8752;p79"/>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3" name="Google Shape;8753;p79"/>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54" name="Google Shape;8754;p79"/>
          <p:cNvGrpSpPr/>
          <p:nvPr/>
        </p:nvGrpSpPr>
        <p:grpSpPr>
          <a:xfrm>
            <a:off x="6650491" y="3199653"/>
            <a:ext cx="350079" cy="308177"/>
            <a:chOff x="4991425" y="3617150"/>
            <a:chExt cx="296175" cy="260725"/>
          </a:xfrm>
        </p:grpSpPr>
        <p:sp>
          <p:nvSpPr>
            <p:cNvPr id="8755" name="Google Shape;8755;p79"/>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6" name="Google Shape;8756;p79"/>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7" name="Google Shape;8757;p79"/>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8" name="Google Shape;8758;p79"/>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9" name="Google Shape;8759;p79"/>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0" name="Google Shape;8760;p79"/>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1" name="Google Shape;8761;p79"/>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62" name="Google Shape;8762;p79"/>
          <p:cNvGrpSpPr/>
          <p:nvPr/>
        </p:nvGrpSpPr>
        <p:grpSpPr>
          <a:xfrm>
            <a:off x="6727764" y="3655244"/>
            <a:ext cx="195532" cy="349163"/>
            <a:chOff x="5056800" y="3962900"/>
            <a:chExt cx="165425" cy="295400"/>
          </a:xfrm>
        </p:grpSpPr>
        <p:sp>
          <p:nvSpPr>
            <p:cNvPr id="8763" name="Google Shape;8763;p79"/>
            <p:cNvSpPr/>
            <p:nvPr/>
          </p:nvSpPr>
          <p:spPr>
            <a:xfrm>
              <a:off x="5155250" y="4042450"/>
              <a:ext cx="66975" cy="104800"/>
            </a:xfrm>
            <a:custGeom>
              <a:avLst/>
              <a:gdLst/>
              <a:ahLst/>
              <a:cxnLst/>
              <a:rect l="l" t="t" r="r" b="b"/>
              <a:pathLst>
                <a:path w="2679" h="4192" extrusionOk="0">
                  <a:moveTo>
                    <a:pt x="0" y="1"/>
                  </a:moveTo>
                  <a:lnTo>
                    <a:pt x="505" y="3467"/>
                  </a:lnTo>
                  <a:lnTo>
                    <a:pt x="1103" y="4065"/>
                  </a:lnTo>
                  <a:cubicBezTo>
                    <a:pt x="1166" y="4128"/>
                    <a:pt x="1261" y="4191"/>
                    <a:pt x="1324" y="4191"/>
                  </a:cubicBezTo>
                  <a:lnTo>
                    <a:pt x="2300" y="4191"/>
                  </a:lnTo>
                  <a:cubicBezTo>
                    <a:pt x="2521" y="4191"/>
                    <a:pt x="2678" y="4034"/>
                    <a:pt x="2678" y="3813"/>
                  </a:cubicBezTo>
                  <a:lnTo>
                    <a:pt x="2678" y="2805"/>
                  </a:lnTo>
                  <a:cubicBezTo>
                    <a:pt x="2678" y="2710"/>
                    <a:pt x="2615" y="2616"/>
                    <a:pt x="2552" y="2553"/>
                  </a:cubicBezTo>
                  <a:lnTo>
                    <a:pt x="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4" name="Google Shape;8764;p79"/>
            <p:cNvSpPr/>
            <p:nvPr/>
          </p:nvSpPr>
          <p:spPr>
            <a:xfrm>
              <a:off x="5065450" y="3962900"/>
              <a:ext cx="88250" cy="52025"/>
            </a:xfrm>
            <a:custGeom>
              <a:avLst/>
              <a:gdLst/>
              <a:ahLst/>
              <a:cxnLst/>
              <a:rect l="l" t="t" r="r" b="b"/>
              <a:pathLst>
                <a:path w="3530" h="2081" extrusionOk="0">
                  <a:moveTo>
                    <a:pt x="347" y="1"/>
                  </a:moveTo>
                  <a:cubicBezTo>
                    <a:pt x="221" y="1"/>
                    <a:pt x="158" y="33"/>
                    <a:pt x="64" y="159"/>
                  </a:cubicBezTo>
                  <a:cubicBezTo>
                    <a:pt x="1" y="222"/>
                    <a:pt x="1" y="348"/>
                    <a:pt x="32" y="474"/>
                  </a:cubicBezTo>
                  <a:lnTo>
                    <a:pt x="568" y="2080"/>
                  </a:lnTo>
                  <a:lnTo>
                    <a:pt x="2931" y="2080"/>
                  </a:lnTo>
                  <a:lnTo>
                    <a:pt x="3498" y="474"/>
                  </a:lnTo>
                  <a:cubicBezTo>
                    <a:pt x="3529" y="348"/>
                    <a:pt x="3498" y="222"/>
                    <a:pt x="3466" y="159"/>
                  </a:cubicBezTo>
                  <a:cubicBezTo>
                    <a:pt x="3340" y="64"/>
                    <a:pt x="3214" y="1"/>
                    <a:pt x="31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5" name="Google Shape;8765;p79"/>
            <p:cNvSpPr/>
            <p:nvPr/>
          </p:nvSpPr>
          <p:spPr>
            <a:xfrm>
              <a:off x="5056800" y="4032225"/>
              <a:ext cx="104000" cy="226075"/>
            </a:xfrm>
            <a:custGeom>
              <a:avLst/>
              <a:gdLst/>
              <a:ahLst/>
              <a:cxnLst/>
              <a:rect l="l" t="t" r="r" b="b"/>
              <a:pathLst>
                <a:path w="4160" h="9043" extrusionOk="0">
                  <a:moveTo>
                    <a:pt x="977" y="0"/>
                  </a:moveTo>
                  <a:lnTo>
                    <a:pt x="0" y="6553"/>
                  </a:lnTo>
                  <a:cubicBezTo>
                    <a:pt x="0" y="6648"/>
                    <a:pt x="0" y="6742"/>
                    <a:pt x="63" y="6837"/>
                  </a:cubicBezTo>
                  <a:lnTo>
                    <a:pt x="1796" y="8916"/>
                  </a:lnTo>
                  <a:cubicBezTo>
                    <a:pt x="1859" y="9011"/>
                    <a:pt x="1954" y="9042"/>
                    <a:pt x="2080" y="9042"/>
                  </a:cubicBezTo>
                  <a:cubicBezTo>
                    <a:pt x="2174" y="9042"/>
                    <a:pt x="2269" y="9011"/>
                    <a:pt x="2332" y="8916"/>
                  </a:cubicBezTo>
                  <a:lnTo>
                    <a:pt x="4065" y="6837"/>
                  </a:lnTo>
                  <a:cubicBezTo>
                    <a:pt x="4159" y="6742"/>
                    <a:pt x="4159" y="6679"/>
                    <a:pt x="4159" y="6553"/>
                  </a:cubicBezTo>
                  <a:lnTo>
                    <a:pt x="318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66" name="Google Shape;8766;p79"/>
          <p:cNvGrpSpPr/>
          <p:nvPr/>
        </p:nvGrpSpPr>
        <p:grpSpPr>
          <a:xfrm>
            <a:off x="7979062" y="3655260"/>
            <a:ext cx="350995" cy="349133"/>
            <a:chOff x="6168925" y="3936925"/>
            <a:chExt cx="296950" cy="295375"/>
          </a:xfrm>
        </p:grpSpPr>
        <p:sp>
          <p:nvSpPr>
            <p:cNvPr id="8767" name="Google Shape;8767;p79"/>
            <p:cNvSpPr/>
            <p:nvPr/>
          </p:nvSpPr>
          <p:spPr>
            <a:xfrm>
              <a:off x="6220900" y="4164550"/>
              <a:ext cx="18150" cy="18125"/>
            </a:xfrm>
            <a:custGeom>
              <a:avLst/>
              <a:gdLst/>
              <a:ahLst/>
              <a:cxnLst/>
              <a:rect l="l" t="t" r="r" b="b"/>
              <a:pathLst>
                <a:path w="726" h="725" extrusionOk="0">
                  <a:moveTo>
                    <a:pt x="379" y="0"/>
                  </a:moveTo>
                  <a:cubicBezTo>
                    <a:pt x="158" y="0"/>
                    <a:pt x="1" y="158"/>
                    <a:pt x="1" y="347"/>
                  </a:cubicBezTo>
                  <a:cubicBezTo>
                    <a:pt x="1" y="567"/>
                    <a:pt x="158" y="725"/>
                    <a:pt x="379" y="725"/>
                  </a:cubicBezTo>
                  <a:cubicBezTo>
                    <a:pt x="568" y="725"/>
                    <a:pt x="725" y="567"/>
                    <a:pt x="725" y="347"/>
                  </a:cubicBezTo>
                  <a:cubicBezTo>
                    <a:pt x="725" y="158"/>
                    <a:pt x="568" y="0"/>
                    <a:pt x="37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8" name="Google Shape;8768;p79"/>
            <p:cNvSpPr/>
            <p:nvPr/>
          </p:nvSpPr>
          <p:spPr>
            <a:xfrm>
              <a:off x="6168925" y="3972375"/>
              <a:ext cx="227650" cy="259925"/>
            </a:xfrm>
            <a:custGeom>
              <a:avLst/>
              <a:gdLst/>
              <a:ahLst/>
              <a:cxnLst/>
              <a:rect l="l" t="t" r="r" b="b"/>
              <a:pathLst>
                <a:path w="9106" h="10397" extrusionOk="0">
                  <a:moveTo>
                    <a:pt x="3115" y="2135"/>
                  </a:moveTo>
                  <a:cubicBezTo>
                    <a:pt x="3206" y="2135"/>
                    <a:pt x="3293" y="2158"/>
                    <a:pt x="3340" y="2205"/>
                  </a:cubicBezTo>
                  <a:cubicBezTo>
                    <a:pt x="3466" y="2331"/>
                    <a:pt x="3466" y="2583"/>
                    <a:pt x="3340" y="2678"/>
                  </a:cubicBezTo>
                  <a:lnTo>
                    <a:pt x="2930" y="3119"/>
                  </a:lnTo>
                  <a:lnTo>
                    <a:pt x="3340" y="3560"/>
                  </a:lnTo>
                  <a:cubicBezTo>
                    <a:pt x="3466" y="3686"/>
                    <a:pt x="3466" y="3907"/>
                    <a:pt x="3340" y="4033"/>
                  </a:cubicBezTo>
                  <a:cubicBezTo>
                    <a:pt x="3293" y="4096"/>
                    <a:pt x="3206" y="4127"/>
                    <a:pt x="3115" y="4127"/>
                  </a:cubicBezTo>
                  <a:cubicBezTo>
                    <a:pt x="3025" y="4127"/>
                    <a:pt x="2930" y="4096"/>
                    <a:pt x="2867" y="4033"/>
                  </a:cubicBezTo>
                  <a:lnTo>
                    <a:pt x="2458" y="3592"/>
                  </a:lnTo>
                  <a:lnTo>
                    <a:pt x="2017" y="4033"/>
                  </a:lnTo>
                  <a:cubicBezTo>
                    <a:pt x="1954" y="4096"/>
                    <a:pt x="1867" y="4127"/>
                    <a:pt x="1780" y="4127"/>
                  </a:cubicBezTo>
                  <a:cubicBezTo>
                    <a:pt x="1694" y="4127"/>
                    <a:pt x="1607" y="4096"/>
                    <a:pt x="1544" y="4033"/>
                  </a:cubicBezTo>
                  <a:cubicBezTo>
                    <a:pt x="1418" y="3907"/>
                    <a:pt x="1418" y="3686"/>
                    <a:pt x="1544" y="3560"/>
                  </a:cubicBezTo>
                  <a:lnTo>
                    <a:pt x="1985" y="3119"/>
                  </a:lnTo>
                  <a:lnTo>
                    <a:pt x="1544" y="2678"/>
                  </a:lnTo>
                  <a:cubicBezTo>
                    <a:pt x="1418" y="2583"/>
                    <a:pt x="1418" y="2331"/>
                    <a:pt x="1544" y="2205"/>
                  </a:cubicBezTo>
                  <a:cubicBezTo>
                    <a:pt x="1591" y="2158"/>
                    <a:pt x="1678" y="2135"/>
                    <a:pt x="1769" y="2135"/>
                  </a:cubicBezTo>
                  <a:cubicBezTo>
                    <a:pt x="1859" y="2135"/>
                    <a:pt x="1954" y="2158"/>
                    <a:pt x="2017" y="2205"/>
                  </a:cubicBezTo>
                  <a:lnTo>
                    <a:pt x="2458" y="2646"/>
                  </a:lnTo>
                  <a:lnTo>
                    <a:pt x="2867" y="2205"/>
                  </a:lnTo>
                  <a:cubicBezTo>
                    <a:pt x="2930" y="2158"/>
                    <a:pt x="3025" y="2135"/>
                    <a:pt x="3115" y="2135"/>
                  </a:cubicBezTo>
                  <a:close/>
                  <a:moveTo>
                    <a:pt x="6727" y="2079"/>
                  </a:moveTo>
                  <a:cubicBezTo>
                    <a:pt x="6813" y="2079"/>
                    <a:pt x="6900" y="2111"/>
                    <a:pt x="6963" y="2174"/>
                  </a:cubicBezTo>
                  <a:lnTo>
                    <a:pt x="7688" y="2898"/>
                  </a:lnTo>
                  <a:cubicBezTo>
                    <a:pt x="7719" y="2993"/>
                    <a:pt x="7719" y="3245"/>
                    <a:pt x="7593" y="3371"/>
                  </a:cubicBezTo>
                  <a:cubicBezTo>
                    <a:pt x="7546" y="3418"/>
                    <a:pt x="7459" y="3442"/>
                    <a:pt x="7369" y="3442"/>
                  </a:cubicBezTo>
                  <a:cubicBezTo>
                    <a:pt x="7278" y="3442"/>
                    <a:pt x="7183" y="3418"/>
                    <a:pt x="7120" y="3371"/>
                  </a:cubicBezTo>
                  <a:lnTo>
                    <a:pt x="7026" y="3245"/>
                  </a:lnTo>
                  <a:lnTo>
                    <a:pt x="7026" y="4505"/>
                  </a:lnTo>
                  <a:cubicBezTo>
                    <a:pt x="7026" y="5104"/>
                    <a:pt x="6553" y="5513"/>
                    <a:pt x="5986" y="5513"/>
                  </a:cubicBezTo>
                  <a:lnTo>
                    <a:pt x="3151" y="5513"/>
                  </a:lnTo>
                  <a:cubicBezTo>
                    <a:pt x="2962" y="5513"/>
                    <a:pt x="2804" y="5671"/>
                    <a:pt x="2804" y="5891"/>
                  </a:cubicBezTo>
                  <a:lnTo>
                    <a:pt x="2804" y="7026"/>
                  </a:lnTo>
                  <a:cubicBezTo>
                    <a:pt x="3182" y="7183"/>
                    <a:pt x="3497" y="7530"/>
                    <a:pt x="3497" y="8002"/>
                  </a:cubicBezTo>
                  <a:cubicBezTo>
                    <a:pt x="3497" y="8601"/>
                    <a:pt x="3025" y="9042"/>
                    <a:pt x="2489" y="9042"/>
                  </a:cubicBezTo>
                  <a:cubicBezTo>
                    <a:pt x="1922" y="9042"/>
                    <a:pt x="1450" y="8569"/>
                    <a:pt x="1450" y="8002"/>
                  </a:cubicBezTo>
                  <a:cubicBezTo>
                    <a:pt x="1450" y="7561"/>
                    <a:pt x="1733" y="7183"/>
                    <a:pt x="2174" y="7026"/>
                  </a:cubicBezTo>
                  <a:lnTo>
                    <a:pt x="2174" y="5891"/>
                  </a:lnTo>
                  <a:cubicBezTo>
                    <a:pt x="2174" y="5293"/>
                    <a:pt x="2647" y="4852"/>
                    <a:pt x="3182" y="4852"/>
                  </a:cubicBezTo>
                  <a:lnTo>
                    <a:pt x="6018" y="4852"/>
                  </a:lnTo>
                  <a:cubicBezTo>
                    <a:pt x="6207" y="4852"/>
                    <a:pt x="6364" y="4694"/>
                    <a:pt x="6364" y="4505"/>
                  </a:cubicBezTo>
                  <a:lnTo>
                    <a:pt x="6364" y="3245"/>
                  </a:lnTo>
                  <a:lnTo>
                    <a:pt x="6270" y="3371"/>
                  </a:lnTo>
                  <a:cubicBezTo>
                    <a:pt x="6207" y="3418"/>
                    <a:pt x="6120" y="3442"/>
                    <a:pt x="6034" y="3442"/>
                  </a:cubicBezTo>
                  <a:cubicBezTo>
                    <a:pt x="5947" y="3442"/>
                    <a:pt x="5860" y="3418"/>
                    <a:pt x="5797" y="3371"/>
                  </a:cubicBezTo>
                  <a:cubicBezTo>
                    <a:pt x="5671" y="3245"/>
                    <a:pt x="5671" y="2993"/>
                    <a:pt x="5797" y="2898"/>
                  </a:cubicBezTo>
                  <a:lnTo>
                    <a:pt x="6490" y="2174"/>
                  </a:lnTo>
                  <a:cubicBezTo>
                    <a:pt x="6553" y="2111"/>
                    <a:pt x="6640" y="2079"/>
                    <a:pt x="6727" y="2079"/>
                  </a:cubicBezTo>
                  <a:close/>
                  <a:moveTo>
                    <a:pt x="7369" y="7057"/>
                  </a:moveTo>
                  <a:cubicBezTo>
                    <a:pt x="7459" y="7057"/>
                    <a:pt x="7546" y="7089"/>
                    <a:pt x="7593" y="7152"/>
                  </a:cubicBezTo>
                  <a:cubicBezTo>
                    <a:pt x="7719" y="7246"/>
                    <a:pt x="7719" y="7498"/>
                    <a:pt x="7593" y="7624"/>
                  </a:cubicBezTo>
                  <a:lnTo>
                    <a:pt x="7183" y="8034"/>
                  </a:lnTo>
                  <a:lnTo>
                    <a:pt x="7593" y="8475"/>
                  </a:lnTo>
                  <a:cubicBezTo>
                    <a:pt x="7719" y="8601"/>
                    <a:pt x="7719" y="8821"/>
                    <a:pt x="7593" y="8947"/>
                  </a:cubicBezTo>
                  <a:cubicBezTo>
                    <a:pt x="7546" y="9010"/>
                    <a:pt x="7459" y="9042"/>
                    <a:pt x="7369" y="9042"/>
                  </a:cubicBezTo>
                  <a:cubicBezTo>
                    <a:pt x="7278" y="9042"/>
                    <a:pt x="7183" y="9010"/>
                    <a:pt x="7120" y="8947"/>
                  </a:cubicBezTo>
                  <a:lnTo>
                    <a:pt x="6711" y="8506"/>
                  </a:lnTo>
                  <a:lnTo>
                    <a:pt x="6270" y="8947"/>
                  </a:lnTo>
                  <a:cubicBezTo>
                    <a:pt x="6207" y="9010"/>
                    <a:pt x="6120" y="9042"/>
                    <a:pt x="6034" y="9042"/>
                  </a:cubicBezTo>
                  <a:cubicBezTo>
                    <a:pt x="5947" y="9042"/>
                    <a:pt x="5860" y="9010"/>
                    <a:pt x="5797" y="8947"/>
                  </a:cubicBezTo>
                  <a:cubicBezTo>
                    <a:pt x="5671" y="8821"/>
                    <a:pt x="5671" y="8601"/>
                    <a:pt x="5797" y="8475"/>
                  </a:cubicBezTo>
                  <a:lnTo>
                    <a:pt x="6207" y="8034"/>
                  </a:lnTo>
                  <a:lnTo>
                    <a:pt x="5797" y="7624"/>
                  </a:lnTo>
                  <a:cubicBezTo>
                    <a:pt x="5671" y="7498"/>
                    <a:pt x="5671" y="7246"/>
                    <a:pt x="5797" y="7152"/>
                  </a:cubicBezTo>
                  <a:cubicBezTo>
                    <a:pt x="5845" y="7089"/>
                    <a:pt x="5931" y="7057"/>
                    <a:pt x="6022" y="7057"/>
                  </a:cubicBezTo>
                  <a:cubicBezTo>
                    <a:pt x="6112" y="7057"/>
                    <a:pt x="6207" y="7089"/>
                    <a:pt x="6270" y="7152"/>
                  </a:cubicBezTo>
                  <a:lnTo>
                    <a:pt x="6711" y="7561"/>
                  </a:lnTo>
                  <a:lnTo>
                    <a:pt x="7120" y="7152"/>
                  </a:lnTo>
                  <a:cubicBezTo>
                    <a:pt x="7183" y="7089"/>
                    <a:pt x="7278" y="7057"/>
                    <a:pt x="7369" y="7057"/>
                  </a:cubicBezTo>
                  <a:close/>
                  <a:moveTo>
                    <a:pt x="1040" y="0"/>
                  </a:moveTo>
                  <a:cubicBezTo>
                    <a:pt x="441" y="0"/>
                    <a:pt x="0" y="473"/>
                    <a:pt x="0" y="1040"/>
                  </a:cubicBezTo>
                  <a:lnTo>
                    <a:pt x="0" y="9388"/>
                  </a:lnTo>
                  <a:cubicBezTo>
                    <a:pt x="0" y="9987"/>
                    <a:pt x="473" y="10397"/>
                    <a:pt x="1040" y="10397"/>
                  </a:cubicBezTo>
                  <a:lnTo>
                    <a:pt x="8003" y="10397"/>
                  </a:lnTo>
                  <a:cubicBezTo>
                    <a:pt x="8601" y="10397"/>
                    <a:pt x="9011" y="9924"/>
                    <a:pt x="9011" y="9388"/>
                  </a:cubicBezTo>
                  <a:lnTo>
                    <a:pt x="9011" y="1040"/>
                  </a:lnTo>
                  <a:cubicBezTo>
                    <a:pt x="9105" y="473"/>
                    <a:pt x="8633" y="0"/>
                    <a:pt x="8034" y="0"/>
                  </a:cubicBezTo>
                  <a:lnTo>
                    <a:pt x="7341" y="0"/>
                  </a:lnTo>
                  <a:cubicBezTo>
                    <a:pt x="7341" y="756"/>
                    <a:pt x="6711" y="1386"/>
                    <a:pt x="5955" y="1386"/>
                  </a:cubicBezTo>
                  <a:lnTo>
                    <a:pt x="3119" y="1386"/>
                  </a:lnTo>
                  <a:cubicBezTo>
                    <a:pt x="2363" y="1386"/>
                    <a:pt x="1733" y="756"/>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9" name="Google Shape;8769;p79"/>
            <p:cNvSpPr/>
            <p:nvPr/>
          </p:nvSpPr>
          <p:spPr>
            <a:xfrm>
              <a:off x="6228775" y="3936925"/>
              <a:ext cx="106350" cy="53575"/>
            </a:xfrm>
            <a:custGeom>
              <a:avLst/>
              <a:gdLst/>
              <a:ahLst/>
              <a:cxnLst/>
              <a:rect l="l" t="t" r="r" b="b"/>
              <a:pathLst>
                <a:path w="4254" h="2143" extrusionOk="0">
                  <a:moveTo>
                    <a:pt x="2143" y="0"/>
                  </a:moveTo>
                  <a:cubicBezTo>
                    <a:pt x="1860" y="0"/>
                    <a:pt x="1576" y="221"/>
                    <a:pt x="1450" y="473"/>
                  </a:cubicBezTo>
                  <a:lnTo>
                    <a:pt x="1387" y="725"/>
                  </a:lnTo>
                  <a:lnTo>
                    <a:pt x="725" y="725"/>
                  </a:lnTo>
                  <a:cubicBezTo>
                    <a:pt x="316" y="725"/>
                    <a:pt x="1" y="1040"/>
                    <a:pt x="1" y="1418"/>
                  </a:cubicBezTo>
                  <a:cubicBezTo>
                    <a:pt x="1" y="1828"/>
                    <a:pt x="316" y="2143"/>
                    <a:pt x="725" y="2143"/>
                  </a:cubicBezTo>
                  <a:lnTo>
                    <a:pt x="3561" y="2143"/>
                  </a:lnTo>
                  <a:cubicBezTo>
                    <a:pt x="3939" y="2143"/>
                    <a:pt x="4254" y="1828"/>
                    <a:pt x="4254" y="1418"/>
                  </a:cubicBezTo>
                  <a:cubicBezTo>
                    <a:pt x="4254" y="1040"/>
                    <a:pt x="3939" y="725"/>
                    <a:pt x="3561" y="725"/>
                  </a:cubicBezTo>
                  <a:lnTo>
                    <a:pt x="2868" y="725"/>
                  </a:lnTo>
                  <a:lnTo>
                    <a:pt x="2805" y="473"/>
                  </a:lnTo>
                  <a:cubicBezTo>
                    <a:pt x="2710" y="221"/>
                    <a:pt x="2458" y="0"/>
                    <a:pt x="214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0" name="Google Shape;8770;p79"/>
            <p:cNvSpPr/>
            <p:nvPr/>
          </p:nvSpPr>
          <p:spPr>
            <a:xfrm>
              <a:off x="6412300" y="4059000"/>
              <a:ext cx="52000" cy="105575"/>
            </a:xfrm>
            <a:custGeom>
              <a:avLst/>
              <a:gdLst/>
              <a:ahLst/>
              <a:cxnLst/>
              <a:rect l="l" t="t" r="r" b="b"/>
              <a:pathLst>
                <a:path w="2080" h="4223" extrusionOk="0">
                  <a:moveTo>
                    <a:pt x="0" y="1"/>
                  </a:moveTo>
                  <a:lnTo>
                    <a:pt x="0" y="4222"/>
                  </a:lnTo>
                  <a:lnTo>
                    <a:pt x="32" y="4222"/>
                  </a:lnTo>
                  <a:cubicBezTo>
                    <a:pt x="315" y="4002"/>
                    <a:pt x="662" y="3876"/>
                    <a:pt x="1072" y="3876"/>
                  </a:cubicBezTo>
                  <a:cubicBezTo>
                    <a:pt x="1450" y="3876"/>
                    <a:pt x="1796" y="4002"/>
                    <a:pt x="2080" y="4222"/>
                  </a:cubicBezTo>
                  <a:lnTo>
                    <a:pt x="208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1" name="Google Shape;8771;p79"/>
            <p:cNvSpPr/>
            <p:nvPr/>
          </p:nvSpPr>
          <p:spPr>
            <a:xfrm>
              <a:off x="6413875" y="4007025"/>
              <a:ext cx="52000" cy="34675"/>
            </a:xfrm>
            <a:custGeom>
              <a:avLst/>
              <a:gdLst/>
              <a:ahLst/>
              <a:cxnLst/>
              <a:rect l="l" t="t" r="r" b="b"/>
              <a:pathLst>
                <a:path w="2080" h="1387" extrusionOk="0">
                  <a:moveTo>
                    <a:pt x="1040" y="0"/>
                  </a:moveTo>
                  <a:cubicBezTo>
                    <a:pt x="441" y="0"/>
                    <a:pt x="0" y="473"/>
                    <a:pt x="0" y="1040"/>
                  </a:cubicBezTo>
                  <a:lnTo>
                    <a:pt x="0" y="1386"/>
                  </a:lnTo>
                  <a:lnTo>
                    <a:pt x="2080" y="1386"/>
                  </a:lnTo>
                  <a:lnTo>
                    <a:pt x="2080" y="1040"/>
                  </a:lnTo>
                  <a:cubicBezTo>
                    <a:pt x="2048" y="473"/>
                    <a:pt x="1576" y="0"/>
                    <a:pt x="1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2" name="Google Shape;8772;p79"/>
            <p:cNvSpPr/>
            <p:nvPr/>
          </p:nvSpPr>
          <p:spPr>
            <a:xfrm>
              <a:off x="6417800" y="4173200"/>
              <a:ext cx="43350" cy="43350"/>
            </a:xfrm>
            <a:custGeom>
              <a:avLst/>
              <a:gdLst/>
              <a:ahLst/>
              <a:cxnLst/>
              <a:rect l="l" t="t" r="r" b="b"/>
              <a:pathLst>
                <a:path w="1734" h="1734" extrusionOk="0">
                  <a:moveTo>
                    <a:pt x="883" y="1"/>
                  </a:moveTo>
                  <a:cubicBezTo>
                    <a:pt x="537" y="1"/>
                    <a:pt x="190" y="221"/>
                    <a:pt x="1" y="442"/>
                  </a:cubicBezTo>
                  <a:lnTo>
                    <a:pt x="568" y="1545"/>
                  </a:lnTo>
                  <a:cubicBezTo>
                    <a:pt x="600" y="1671"/>
                    <a:pt x="757" y="1734"/>
                    <a:pt x="883" y="1734"/>
                  </a:cubicBezTo>
                  <a:cubicBezTo>
                    <a:pt x="978" y="1734"/>
                    <a:pt x="1104" y="1671"/>
                    <a:pt x="1198" y="1545"/>
                  </a:cubicBezTo>
                  <a:lnTo>
                    <a:pt x="1734" y="442"/>
                  </a:lnTo>
                  <a:cubicBezTo>
                    <a:pt x="1545" y="158"/>
                    <a:pt x="1230" y="1"/>
                    <a:pt x="8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3" name="Google Shape;8773;p79"/>
          <p:cNvGrpSpPr/>
          <p:nvPr/>
        </p:nvGrpSpPr>
        <p:grpSpPr>
          <a:xfrm>
            <a:off x="6192781" y="1372332"/>
            <a:ext cx="348188" cy="349133"/>
            <a:chOff x="1674750" y="3254050"/>
            <a:chExt cx="294575" cy="295375"/>
          </a:xfrm>
        </p:grpSpPr>
        <p:sp>
          <p:nvSpPr>
            <p:cNvPr id="8774" name="Google Shape;8774;p79"/>
            <p:cNvSpPr/>
            <p:nvPr/>
          </p:nvSpPr>
          <p:spPr>
            <a:xfrm>
              <a:off x="1691275" y="3351700"/>
              <a:ext cx="278050" cy="197725"/>
            </a:xfrm>
            <a:custGeom>
              <a:avLst/>
              <a:gdLst/>
              <a:ahLst/>
              <a:cxnLst/>
              <a:rect l="l" t="t" r="r" b="b"/>
              <a:pathLst>
                <a:path w="11122" h="7909" extrusionOk="0">
                  <a:moveTo>
                    <a:pt x="10535" y="0"/>
                  </a:moveTo>
                  <a:cubicBezTo>
                    <a:pt x="10489" y="0"/>
                    <a:pt x="10442" y="10"/>
                    <a:pt x="10397" y="33"/>
                  </a:cubicBezTo>
                  <a:cubicBezTo>
                    <a:pt x="10208" y="64"/>
                    <a:pt x="10114" y="253"/>
                    <a:pt x="10177" y="474"/>
                  </a:cubicBezTo>
                  <a:cubicBezTo>
                    <a:pt x="10334" y="978"/>
                    <a:pt x="10429" y="1482"/>
                    <a:pt x="10429" y="1986"/>
                  </a:cubicBezTo>
                  <a:cubicBezTo>
                    <a:pt x="10429" y="4885"/>
                    <a:pt x="8066" y="7247"/>
                    <a:pt x="5199" y="7247"/>
                  </a:cubicBezTo>
                  <a:cubicBezTo>
                    <a:pt x="3561" y="7247"/>
                    <a:pt x="2017" y="6397"/>
                    <a:pt x="1072" y="5137"/>
                  </a:cubicBezTo>
                  <a:lnTo>
                    <a:pt x="1733" y="5137"/>
                  </a:lnTo>
                  <a:cubicBezTo>
                    <a:pt x="1922" y="5137"/>
                    <a:pt x="2080" y="4979"/>
                    <a:pt x="2080" y="4790"/>
                  </a:cubicBezTo>
                  <a:cubicBezTo>
                    <a:pt x="2080" y="4601"/>
                    <a:pt x="1922" y="4443"/>
                    <a:pt x="1733" y="4443"/>
                  </a:cubicBezTo>
                  <a:lnTo>
                    <a:pt x="347" y="4443"/>
                  </a:lnTo>
                  <a:cubicBezTo>
                    <a:pt x="158" y="4443"/>
                    <a:pt x="1" y="4601"/>
                    <a:pt x="1" y="4790"/>
                  </a:cubicBezTo>
                  <a:lnTo>
                    <a:pt x="1" y="6176"/>
                  </a:lnTo>
                  <a:cubicBezTo>
                    <a:pt x="1" y="6365"/>
                    <a:pt x="158" y="6523"/>
                    <a:pt x="347" y="6523"/>
                  </a:cubicBezTo>
                  <a:cubicBezTo>
                    <a:pt x="536" y="6523"/>
                    <a:pt x="694" y="6365"/>
                    <a:pt x="694" y="6176"/>
                  </a:cubicBezTo>
                  <a:lnTo>
                    <a:pt x="694" y="5767"/>
                  </a:lnTo>
                  <a:cubicBezTo>
                    <a:pt x="1796" y="7090"/>
                    <a:pt x="3466" y="7909"/>
                    <a:pt x="5199" y="7909"/>
                  </a:cubicBezTo>
                  <a:cubicBezTo>
                    <a:pt x="8412" y="7909"/>
                    <a:pt x="11122" y="5231"/>
                    <a:pt x="11122" y="1986"/>
                  </a:cubicBezTo>
                  <a:cubicBezTo>
                    <a:pt x="11122" y="1419"/>
                    <a:pt x="10996" y="820"/>
                    <a:pt x="10838" y="222"/>
                  </a:cubicBezTo>
                  <a:cubicBezTo>
                    <a:pt x="10814" y="102"/>
                    <a:pt x="10681" y="0"/>
                    <a:pt x="1053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5" name="Google Shape;8775;p79"/>
            <p:cNvSpPr/>
            <p:nvPr/>
          </p:nvSpPr>
          <p:spPr>
            <a:xfrm>
              <a:off x="1674750" y="3254050"/>
              <a:ext cx="277250" cy="197900"/>
            </a:xfrm>
            <a:custGeom>
              <a:avLst/>
              <a:gdLst/>
              <a:ahLst/>
              <a:cxnLst/>
              <a:rect l="l" t="t" r="r" b="b"/>
              <a:pathLst>
                <a:path w="11090" h="7916" extrusionOk="0">
                  <a:moveTo>
                    <a:pt x="5891" y="1"/>
                  </a:moveTo>
                  <a:cubicBezTo>
                    <a:pt x="2678" y="1"/>
                    <a:pt x="0" y="2679"/>
                    <a:pt x="0" y="5892"/>
                  </a:cubicBezTo>
                  <a:cubicBezTo>
                    <a:pt x="0" y="6491"/>
                    <a:pt x="126" y="7089"/>
                    <a:pt x="284" y="7656"/>
                  </a:cubicBezTo>
                  <a:cubicBezTo>
                    <a:pt x="310" y="7842"/>
                    <a:pt x="448" y="7916"/>
                    <a:pt x="604" y="7916"/>
                  </a:cubicBezTo>
                  <a:cubicBezTo>
                    <a:pt x="633" y="7916"/>
                    <a:pt x="663" y="7913"/>
                    <a:pt x="693" y="7908"/>
                  </a:cubicBezTo>
                  <a:cubicBezTo>
                    <a:pt x="882" y="7877"/>
                    <a:pt x="977" y="7656"/>
                    <a:pt x="945" y="7467"/>
                  </a:cubicBezTo>
                  <a:cubicBezTo>
                    <a:pt x="788" y="6963"/>
                    <a:pt x="662" y="6459"/>
                    <a:pt x="662" y="5892"/>
                  </a:cubicBezTo>
                  <a:cubicBezTo>
                    <a:pt x="662" y="3025"/>
                    <a:pt x="3025" y="662"/>
                    <a:pt x="5891" y="662"/>
                  </a:cubicBezTo>
                  <a:cubicBezTo>
                    <a:pt x="7561" y="662"/>
                    <a:pt x="9105" y="1481"/>
                    <a:pt x="10050" y="2742"/>
                  </a:cubicBezTo>
                  <a:lnTo>
                    <a:pt x="9357" y="2742"/>
                  </a:lnTo>
                  <a:cubicBezTo>
                    <a:pt x="9168" y="2742"/>
                    <a:pt x="9010" y="2899"/>
                    <a:pt x="9010" y="3088"/>
                  </a:cubicBezTo>
                  <a:cubicBezTo>
                    <a:pt x="9010" y="3309"/>
                    <a:pt x="9168" y="3466"/>
                    <a:pt x="9357" y="3466"/>
                  </a:cubicBezTo>
                  <a:lnTo>
                    <a:pt x="10743" y="3466"/>
                  </a:lnTo>
                  <a:cubicBezTo>
                    <a:pt x="10932" y="3466"/>
                    <a:pt x="11090" y="3309"/>
                    <a:pt x="11090" y="3088"/>
                  </a:cubicBezTo>
                  <a:lnTo>
                    <a:pt x="11090" y="1733"/>
                  </a:lnTo>
                  <a:cubicBezTo>
                    <a:pt x="11090" y="1513"/>
                    <a:pt x="10932" y="1355"/>
                    <a:pt x="10743" y="1355"/>
                  </a:cubicBezTo>
                  <a:cubicBezTo>
                    <a:pt x="10554" y="1355"/>
                    <a:pt x="10397" y="1513"/>
                    <a:pt x="10397" y="1733"/>
                  </a:cubicBezTo>
                  <a:lnTo>
                    <a:pt x="10397" y="2111"/>
                  </a:lnTo>
                  <a:cubicBezTo>
                    <a:pt x="9294" y="820"/>
                    <a:pt x="7624" y="1"/>
                    <a:pt x="58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6" name="Google Shape;8776;p79"/>
            <p:cNvSpPr/>
            <p:nvPr/>
          </p:nvSpPr>
          <p:spPr>
            <a:xfrm>
              <a:off x="1727500" y="3306825"/>
              <a:ext cx="189075" cy="189050"/>
            </a:xfrm>
            <a:custGeom>
              <a:avLst/>
              <a:gdLst/>
              <a:ahLst/>
              <a:cxnLst/>
              <a:rect l="l" t="t" r="r" b="b"/>
              <a:pathLst>
                <a:path w="7563" h="7562" extrusionOk="0">
                  <a:moveTo>
                    <a:pt x="3750" y="2048"/>
                  </a:moveTo>
                  <a:cubicBezTo>
                    <a:pt x="3939" y="2048"/>
                    <a:pt x="4097" y="2206"/>
                    <a:pt x="4097" y="2426"/>
                  </a:cubicBezTo>
                  <a:lnTo>
                    <a:pt x="4097" y="3435"/>
                  </a:lnTo>
                  <a:lnTo>
                    <a:pt x="4475" y="3435"/>
                  </a:lnTo>
                  <a:cubicBezTo>
                    <a:pt x="4664" y="3435"/>
                    <a:pt x="4821" y="3592"/>
                    <a:pt x="4821" y="3781"/>
                  </a:cubicBezTo>
                  <a:cubicBezTo>
                    <a:pt x="4821" y="4002"/>
                    <a:pt x="4664" y="4159"/>
                    <a:pt x="4475" y="4159"/>
                  </a:cubicBezTo>
                  <a:lnTo>
                    <a:pt x="3750" y="4159"/>
                  </a:lnTo>
                  <a:cubicBezTo>
                    <a:pt x="3561" y="4159"/>
                    <a:pt x="3403" y="4002"/>
                    <a:pt x="3403" y="3781"/>
                  </a:cubicBezTo>
                  <a:lnTo>
                    <a:pt x="3403" y="2426"/>
                  </a:lnTo>
                  <a:cubicBezTo>
                    <a:pt x="3403" y="2206"/>
                    <a:pt x="3561" y="2048"/>
                    <a:pt x="3750" y="2048"/>
                  </a:cubicBezTo>
                  <a:close/>
                  <a:moveTo>
                    <a:pt x="3435" y="0"/>
                  </a:moveTo>
                  <a:cubicBezTo>
                    <a:pt x="2647" y="95"/>
                    <a:pt x="1923" y="410"/>
                    <a:pt x="1356" y="883"/>
                  </a:cubicBezTo>
                  <a:lnTo>
                    <a:pt x="2049" y="1576"/>
                  </a:lnTo>
                  <a:cubicBezTo>
                    <a:pt x="2175" y="1702"/>
                    <a:pt x="2175" y="1954"/>
                    <a:pt x="2049" y="2048"/>
                  </a:cubicBezTo>
                  <a:cubicBezTo>
                    <a:pt x="1986" y="2111"/>
                    <a:pt x="1899" y="2143"/>
                    <a:pt x="1812" y="2143"/>
                  </a:cubicBezTo>
                  <a:cubicBezTo>
                    <a:pt x="1726" y="2143"/>
                    <a:pt x="1639" y="2111"/>
                    <a:pt x="1576" y="2048"/>
                  </a:cubicBezTo>
                  <a:lnTo>
                    <a:pt x="883" y="1355"/>
                  </a:lnTo>
                  <a:cubicBezTo>
                    <a:pt x="410" y="1922"/>
                    <a:pt x="95" y="2647"/>
                    <a:pt x="1" y="3435"/>
                  </a:cubicBezTo>
                  <a:lnTo>
                    <a:pt x="1041" y="3435"/>
                  </a:lnTo>
                  <a:cubicBezTo>
                    <a:pt x="1230" y="3435"/>
                    <a:pt x="1387" y="3592"/>
                    <a:pt x="1387" y="3781"/>
                  </a:cubicBezTo>
                  <a:cubicBezTo>
                    <a:pt x="1387" y="3970"/>
                    <a:pt x="1230" y="4128"/>
                    <a:pt x="1041" y="4128"/>
                  </a:cubicBezTo>
                  <a:lnTo>
                    <a:pt x="1" y="4128"/>
                  </a:lnTo>
                  <a:cubicBezTo>
                    <a:pt x="95" y="4915"/>
                    <a:pt x="410" y="5640"/>
                    <a:pt x="883" y="6238"/>
                  </a:cubicBezTo>
                  <a:lnTo>
                    <a:pt x="1576" y="5514"/>
                  </a:lnTo>
                  <a:cubicBezTo>
                    <a:pt x="1639" y="5451"/>
                    <a:pt x="1734" y="5419"/>
                    <a:pt x="1824" y="5419"/>
                  </a:cubicBezTo>
                  <a:cubicBezTo>
                    <a:pt x="1915" y="5419"/>
                    <a:pt x="2001" y="5451"/>
                    <a:pt x="2049" y="5514"/>
                  </a:cubicBezTo>
                  <a:cubicBezTo>
                    <a:pt x="2175" y="5640"/>
                    <a:pt x="2175" y="5860"/>
                    <a:pt x="2049" y="5986"/>
                  </a:cubicBezTo>
                  <a:lnTo>
                    <a:pt x="1356" y="6711"/>
                  </a:lnTo>
                  <a:cubicBezTo>
                    <a:pt x="1923" y="7184"/>
                    <a:pt x="2647" y="7499"/>
                    <a:pt x="3435" y="7562"/>
                  </a:cubicBezTo>
                  <a:lnTo>
                    <a:pt x="3435" y="6553"/>
                  </a:lnTo>
                  <a:cubicBezTo>
                    <a:pt x="3435" y="6333"/>
                    <a:pt x="3592" y="6175"/>
                    <a:pt x="3781" y="6175"/>
                  </a:cubicBezTo>
                  <a:cubicBezTo>
                    <a:pt x="4002" y="6175"/>
                    <a:pt x="4160" y="6333"/>
                    <a:pt x="4160" y="6553"/>
                  </a:cubicBezTo>
                  <a:lnTo>
                    <a:pt x="4160" y="7562"/>
                  </a:lnTo>
                  <a:cubicBezTo>
                    <a:pt x="4947" y="7499"/>
                    <a:pt x="5640" y="7184"/>
                    <a:pt x="6239" y="6711"/>
                  </a:cubicBezTo>
                  <a:lnTo>
                    <a:pt x="5514" y="5986"/>
                  </a:lnTo>
                  <a:cubicBezTo>
                    <a:pt x="5420" y="5860"/>
                    <a:pt x="5420" y="5640"/>
                    <a:pt x="5514" y="5514"/>
                  </a:cubicBezTo>
                  <a:cubicBezTo>
                    <a:pt x="5577" y="5451"/>
                    <a:pt x="5672" y="5419"/>
                    <a:pt x="5762" y="5419"/>
                  </a:cubicBezTo>
                  <a:cubicBezTo>
                    <a:pt x="5853" y="5419"/>
                    <a:pt x="5940" y="5451"/>
                    <a:pt x="5987" y="5514"/>
                  </a:cubicBezTo>
                  <a:lnTo>
                    <a:pt x="6711" y="6238"/>
                  </a:lnTo>
                  <a:cubicBezTo>
                    <a:pt x="7184" y="5640"/>
                    <a:pt x="7499" y="4915"/>
                    <a:pt x="7562" y="4128"/>
                  </a:cubicBezTo>
                  <a:lnTo>
                    <a:pt x="6554" y="4128"/>
                  </a:lnTo>
                  <a:cubicBezTo>
                    <a:pt x="6365" y="4128"/>
                    <a:pt x="6207" y="3970"/>
                    <a:pt x="6207" y="3781"/>
                  </a:cubicBezTo>
                  <a:cubicBezTo>
                    <a:pt x="6207" y="3592"/>
                    <a:pt x="6365" y="3435"/>
                    <a:pt x="6554" y="3435"/>
                  </a:cubicBezTo>
                  <a:lnTo>
                    <a:pt x="7562" y="3435"/>
                  </a:lnTo>
                  <a:cubicBezTo>
                    <a:pt x="7499" y="2647"/>
                    <a:pt x="7184" y="1922"/>
                    <a:pt x="6711" y="1355"/>
                  </a:cubicBezTo>
                  <a:lnTo>
                    <a:pt x="5987" y="2048"/>
                  </a:lnTo>
                  <a:cubicBezTo>
                    <a:pt x="5940" y="2111"/>
                    <a:pt x="5853" y="2143"/>
                    <a:pt x="5762" y="2143"/>
                  </a:cubicBezTo>
                  <a:cubicBezTo>
                    <a:pt x="5672" y="2143"/>
                    <a:pt x="5577" y="2111"/>
                    <a:pt x="5514" y="2048"/>
                  </a:cubicBezTo>
                  <a:cubicBezTo>
                    <a:pt x="5420" y="1922"/>
                    <a:pt x="5420" y="1702"/>
                    <a:pt x="5514" y="1576"/>
                  </a:cubicBezTo>
                  <a:lnTo>
                    <a:pt x="6239" y="883"/>
                  </a:lnTo>
                  <a:cubicBezTo>
                    <a:pt x="5640" y="410"/>
                    <a:pt x="4947" y="95"/>
                    <a:pt x="4160" y="0"/>
                  </a:cubicBezTo>
                  <a:lnTo>
                    <a:pt x="4160" y="1040"/>
                  </a:lnTo>
                  <a:cubicBezTo>
                    <a:pt x="4160" y="1229"/>
                    <a:pt x="4002" y="1387"/>
                    <a:pt x="3781" y="1387"/>
                  </a:cubicBezTo>
                  <a:cubicBezTo>
                    <a:pt x="3592" y="1387"/>
                    <a:pt x="3435" y="1229"/>
                    <a:pt x="3435" y="1040"/>
                  </a:cubicBezTo>
                  <a:lnTo>
                    <a:pt x="343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77" name="Google Shape;8777;p79"/>
          <p:cNvGrpSpPr/>
          <p:nvPr/>
        </p:nvGrpSpPr>
        <p:grpSpPr>
          <a:xfrm>
            <a:off x="6207177" y="1820035"/>
            <a:ext cx="319347" cy="349133"/>
            <a:chOff x="1687350" y="3618725"/>
            <a:chExt cx="270175" cy="295375"/>
          </a:xfrm>
        </p:grpSpPr>
        <p:sp>
          <p:nvSpPr>
            <p:cNvPr id="8778" name="Google Shape;8778;p79"/>
            <p:cNvSpPr/>
            <p:nvPr/>
          </p:nvSpPr>
          <p:spPr>
            <a:xfrm>
              <a:off x="1829900" y="3808550"/>
              <a:ext cx="18150" cy="35450"/>
            </a:xfrm>
            <a:custGeom>
              <a:avLst/>
              <a:gdLst/>
              <a:ahLst/>
              <a:cxnLst/>
              <a:rect l="l" t="t" r="r" b="b"/>
              <a:pathLst>
                <a:path w="726" h="1418" extrusionOk="0">
                  <a:moveTo>
                    <a:pt x="1" y="0"/>
                  </a:moveTo>
                  <a:lnTo>
                    <a:pt x="1" y="1418"/>
                  </a:lnTo>
                  <a:lnTo>
                    <a:pt x="379" y="1418"/>
                  </a:lnTo>
                  <a:cubicBezTo>
                    <a:pt x="568" y="1418"/>
                    <a:pt x="725" y="1260"/>
                    <a:pt x="725" y="1040"/>
                  </a:cubicBezTo>
                  <a:lnTo>
                    <a:pt x="725" y="347"/>
                  </a:lnTo>
                  <a:cubicBezTo>
                    <a:pt x="725" y="158"/>
                    <a:pt x="568" y="0"/>
                    <a:pt x="37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9" name="Google Shape;8779;p79"/>
            <p:cNvSpPr/>
            <p:nvPr/>
          </p:nvSpPr>
          <p:spPr>
            <a:xfrm>
              <a:off x="1795250" y="3755775"/>
              <a:ext cx="18125" cy="35450"/>
            </a:xfrm>
            <a:custGeom>
              <a:avLst/>
              <a:gdLst/>
              <a:ahLst/>
              <a:cxnLst/>
              <a:rect l="l" t="t" r="r" b="b"/>
              <a:pathLst>
                <a:path w="725" h="1418" extrusionOk="0">
                  <a:moveTo>
                    <a:pt x="378" y="0"/>
                  </a:moveTo>
                  <a:cubicBezTo>
                    <a:pt x="189" y="0"/>
                    <a:pt x="0" y="158"/>
                    <a:pt x="0" y="378"/>
                  </a:cubicBezTo>
                  <a:lnTo>
                    <a:pt x="0" y="1071"/>
                  </a:lnTo>
                  <a:cubicBezTo>
                    <a:pt x="0" y="1260"/>
                    <a:pt x="189" y="1418"/>
                    <a:pt x="378" y="1418"/>
                  </a:cubicBezTo>
                  <a:lnTo>
                    <a:pt x="725" y="1418"/>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0" name="Google Shape;8780;p79"/>
            <p:cNvSpPr/>
            <p:nvPr/>
          </p:nvSpPr>
          <p:spPr>
            <a:xfrm>
              <a:off x="1687350" y="3618725"/>
              <a:ext cx="270175" cy="295375"/>
            </a:xfrm>
            <a:custGeom>
              <a:avLst/>
              <a:gdLst/>
              <a:ahLst/>
              <a:cxnLst/>
              <a:rect l="l" t="t" r="r" b="b"/>
              <a:pathLst>
                <a:path w="10807" h="11815" extrusionOk="0">
                  <a:moveTo>
                    <a:pt x="6459" y="662"/>
                  </a:moveTo>
                  <a:cubicBezTo>
                    <a:pt x="6868" y="662"/>
                    <a:pt x="7183" y="977"/>
                    <a:pt x="7183" y="1355"/>
                  </a:cubicBezTo>
                  <a:cubicBezTo>
                    <a:pt x="7183" y="1765"/>
                    <a:pt x="6868" y="2080"/>
                    <a:pt x="6459" y="2080"/>
                  </a:cubicBezTo>
                  <a:lnTo>
                    <a:pt x="6459" y="1702"/>
                  </a:lnTo>
                  <a:cubicBezTo>
                    <a:pt x="6459" y="1513"/>
                    <a:pt x="6301" y="1355"/>
                    <a:pt x="6112" y="1355"/>
                  </a:cubicBezTo>
                  <a:lnTo>
                    <a:pt x="4726" y="1355"/>
                  </a:lnTo>
                  <a:cubicBezTo>
                    <a:pt x="4537" y="1355"/>
                    <a:pt x="4379" y="1513"/>
                    <a:pt x="4379" y="1702"/>
                  </a:cubicBezTo>
                  <a:lnTo>
                    <a:pt x="4379" y="2080"/>
                  </a:lnTo>
                  <a:cubicBezTo>
                    <a:pt x="3970" y="2017"/>
                    <a:pt x="3655" y="1702"/>
                    <a:pt x="3655" y="1355"/>
                  </a:cubicBezTo>
                  <a:cubicBezTo>
                    <a:pt x="3655" y="977"/>
                    <a:pt x="3970" y="662"/>
                    <a:pt x="4379" y="662"/>
                  </a:cubicBezTo>
                  <a:close/>
                  <a:moveTo>
                    <a:pt x="5387" y="4128"/>
                  </a:moveTo>
                  <a:cubicBezTo>
                    <a:pt x="5608" y="4128"/>
                    <a:pt x="5766" y="4285"/>
                    <a:pt x="5766" y="4474"/>
                  </a:cubicBezTo>
                  <a:lnTo>
                    <a:pt x="5766" y="4821"/>
                  </a:lnTo>
                  <a:lnTo>
                    <a:pt x="6112" y="4821"/>
                  </a:lnTo>
                  <a:cubicBezTo>
                    <a:pt x="6711" y="4821"/>
                    <a:pt x="7120" y="5293"/>
                    <a:pt x="7120" y="5860"/>
                  </a:cubicBezTo>
                  <a:cubicBezTo>
                    <a:pt x="7120" y="6049"/>
                    <a:pt x="6963" y="6207"/>
                    <a:pt x="6774" y="6207"/>
                  </a:cubicBezTo>
                  <a:cubicBezTo>
                    <a:pt x="6585" y="6207"/>
                    <a:pt x="6427" y="6049"/>
                    <a:pt x="6427" y="5860"/>
                  </a:cubicBezTo>
                  <a:cubicBezTo>
                    <a:pt x="6427" y="5640"/>
                    <a:pt x="6270" y="5482"/>
                    <a:pt x="6081" y="5482"/>
                  </a:cubicBezTo>
                  <a:lnTo>
                    <a:pt x="5703" y="5482"/>
                  </a:lnTo>
                  <a:lnTo>
                    <a:pt x="5703" y="6868"/>
                  </a:lnTo>
                  <a:lnTo>
                    <a:pt x="6081" y="6868"/>
                  </a:lnTo>
                  <a:cubicBezTo>
                    <a:pt x="6648" y="6868"/>
                    <a:pt x="7089" y="7341"/>
                    <a:pt x="7089" y="7908"/>
                  </a:cubicBezTo>
                  <a:lnTo>
                    <a:pt x="7089" y="8601"/>
                  </a:lnTo>
                  <a:cubicBezTo>
                    <a:pt x="7089" y="9200"/>
                    <a:pt x="6616" y="9641"/>
                    <a:pt x="6081" y="9641"/>
                  </a:cubicBezTo>
                  <a:lnTo>
                    <a:pt x="5703" y="9641"/>
                  </a:lnTo>
                  <a:lnTo>
                    <a:pt x="5703" y="9987"/>
                  </a:lnTo>
                  <a:cubicBezTo>
                    <a:pt x="5703" y="10176"/>
                    <a:pt x="5545" y="10334"/>
                    <a:pt x="5356" y="10334"/>
                  </a:cubicBezTo>
                  <a:cubicBezTo>
                    <a:pt x="5167" y="10334"/>
                    <a:pt x="5009" y="10176"/>
                    <a:pt x="5009" y="9987"/>
                  </a:cubicBezTo>
                  <a:lnTo>
                    <a:pt x="5009" y="9704"/>
                  </a:lnTo>
                  <a:lnTo>
                    <a:pt x="4631" y="9704"/>
                  </a:lnTo>
                  <a:cubicBezTo>
                    <a:pt x="4064" y="9704"/>
                    <a:pt x="3623" y="9231"/>
                    <a:pt x="3623" y="8664"/>
                  </a:cubicBezTo>
                  <a:cubicBezTo>
                    <a:pt x="3623" y="8475"/>
                    <a:pt x="3781" y="8318"/>
                    <a:pt x="3970" y="8318"/>
                  </a:cubicBezTo>
                  <a:cubicBezTo>
                    <a:pt x="4159" y="8318"/>
                    <a:pt x="4316" y="8475"/>
                    <a:pt x="4316" y="8664"/>
                  </a:cubicBezTo>
                  <a:cubicBezTo>
                    <a:pt x="4316" y="8885"/>
                    <a:pt x="4505" y="9042"/>
                    <a:pt x="4694" y="9042"/>
                  </a:cubicBezTo>
                  <a:lnTo>
                    <a:pt x="5041" y="9042"/>
                  </a:lnTo>
                  <a:lnTo>
                    <a:pt x="5041" y="7625"/>
                  </a:lnTo>
                  <a:lnTo>
                    <a:pt x="4694" y="7625"/>
                  </a:lnTo>
                  <a:lnTo>
                    <a:pt x="4694" y="7593"/>
                  </a:lnTo>
                  <a:cubicBezTo>
                    <a:pt x="4096" y="7593"/>
                    <a:pt x="3655" y="7120"/>
                    <a:pt x="3655" y="6553"/>
                  </a:cubicBezTo>
                  <a:lnTo>
                    <a:pt x="3655" y="5860"/>
                  </a:lnTo>
                  <a:cubicBezTo>
                    <a:pt x="3655" y="5262"/>
                    <a:pt x="4127" y="4821"/>
                    <a:pt x="4694" y="4821"/>
                  </a:cubicBezTo>
                  <a:lnTo>
                    <a:pt x="5041" y="4821"/>
                  </a:lnTo>
                  <a:lnTo>
                    <a:pt x="5041" y="4474"/>
                  </a:lnTo>
                  <a:cubicBezTo>
                    <a:pt x="5041" y="4285"/>
                    <a:pt x="5198" y="4128"/>
                    <a:pt x="5387" y="4128"/>
                  </a:cubicBezTo>
                  <a:close/>
                  <a:moveTo>
                    <a:pt x="4379" y="0"/>
                  </a:moveTo>
                  <a:cubicBezTo>
                    <a:pt x="3623" y="0"/>
                    <a:pt x="2993" y="662"/>
                    <a:pt x="2993" y="1387"/>
                  </a:cubicBezTo>
                  <a:cubicBezTo>
                    <a:pt x="2993" y="2143"/>
                    <a:pt x="3623" y="2773"/>
                    <a:pt x="4379" y="2773"/>
                  </a:cubicBezTo>
                  <a:lnTo>
                    <a:pt x="4379" y="2899"/>
                  </a:lnTo>
                  <a:cubicBezTo>
                    <a:pt x="3781" y="3025"/>
                    <a:pt x="3277" y="3277"/>
                    <a:pt x="2804" y="3592"/>
                  </a:cubicBezTo>
                  <a:lnTo>
                    <a:pt x="2332" y="3056"/>
                  </a:lnTo>
                  <a:lnTo>
                    <a:pt x="2584" y="2804"/>
                  </a:lnTo>
                  <a:cubicBezTo>
                    <a:pt x="2710" y="2710"/>
                    <a:pt x="2710" y="2458"/>
                    <a:pt x="2615" y="2332"/>
                  </a:cubicBezTo>
                  <a:lnTo>
                    <a:pt x="1701" y="1292"/>
                  </a:lnTo>
                  <a:cubicBezTo>
                    <a:pt x="1630" y="1203"/>
                    <a:pt x="1529" y="1165"/>
                    <a:pt x="1432" y="1165"/>
                  </a:cubicBezTo>
                  <a:cubicBezTo>
                    <a:pt x="1357" y="1165"/>
                    <a:pt x="1284" y="1188"/>
                    <a:pt x="1229" y="1229"/>
                  </a:cubicBezTo>
                  <a:lnTo>
                    <a:pt x="158" y="2143"/>
                  </a:lnTo>
                  <a:cubicBezTo>
                    <a:pt x="0" y="2269"/>
                    <a:pt x="0" y="2489"/>
                    <a:pt x="126" y="2615"/>
                  </a:cubicBezTo>
                  <a:lnTo>
                    <a:pt x="1040" y="3686"/>
                  </a:lnTo>
                  <a:cubicBezTo>
                    <a:pt x="1090" y="3770"/>
                    <a:pt x="1183" y="3809"/>
                    <a:pt x="1279" y="3809"/>
                  </a:cubicBezTo>
                  <a:cubicBezTo>
                    <a:pt x="1365" y="3809"/>
                    <a:pt x="1453" y="3777"/>
                    <a:pt x="1512" y="3718"/>
                  </a:cubicBezTo>
                  <a:lnTo>
                    <a:pt x="1764" y="3497"/>
                  </a:lnTo>
                  <a:lnTo>
                    <a:pt x="2237" y="4033"/>
                  </a:lnTo>
                  <a:cubicBezTo>
                    <a:pt x="1418" y="4852"/>
                    <a:pt x="914" y="5986"/>
                    <a:pt x="914" y="7247"/>
                  </a:cubicBezTo>
                  <a:cubicBezTo>
                    <a:pt x="914" y="9735"/>
                    <a:pt x="2930" y="11815"/>
                    <a:pt x="5387" y="11815"/>
                  </a:cubicBezTo>
                  <a:cubicBezTo>
                    <a:pt x="7876" y="11815"/>
                    <a:pt x="9893" y="9798"/>
                    <a:pt x="9893" y="7247"/>
                  </a:cubicBezTo>
                  <a:cubicBezTo>
                    <a:pt x="9893" y="5986"/>
                    <a:pt x="9389" y="4852"/>
                    <a:pt x="8538" y="4033"/>
                  </a:cubicBezTo>
                  <a:lnTo>
                    <a:pt x="9011" y="3497"/>
                  </a:lnTo>
                  <a:lnTo>
                    <a:pt x="9294" y="3718"/>
                  </a:lnTo>
                  <a:cubicBezTo>
                    <a:pt x="9368" y="3777"/>
                    <a:pt x="9450" y="3809"/>
                    <a:pt x="9528" y="3809"/>
                  </a:cubicBezTo>
                  <a:cubicBezTo>
                    <a:pt x="9616" y="3809"/>
                    <a:pt x="9700" y="3770"/>
                    <a:pt x="9767" y="3686"/>
                  </a:cubicBezTo>
                  <a:lnTo>
                    <a:pt x="10680" y="2615"/>
                  </a:lnTo>
                  <a:cubicBezTo>
                    <a:pt x="10806" y="2458"/>
                    <a:pt x="10806" y="2269"/>
                    <a:pt x="10649" y="2143"/>
                  </a:cubicBezTo>
                  <a:lnTo>
                    <a:pt x="9578" y="1229"/>
                  </a:lnTo>
                  <a:cubicBezTo>
                    <a:pt x="9509" y="1188"/>
                    <a:pt x="9434" y="1165"/>
                    <a:pt x="9361" y="1165"/>
                  </a:cubicBezTo>
                  <a:cubicBezTo>
                    <a:pt x="9267" y="1165"/>
                    <a:pt x="9176" y="1203"/>
                    <a:pt x="9105" y="1292"/>
                  </a:cubicBezTo>
                  <a:lnTo>
                    <a:pt x="8191" y="2332"/>
                  </a:lnTo>
                  <a:cubicBezTo>
                    <a:pt x="8065" y="2489"/>
                    <a:pt x="8065" y="2710"/>
                    <a:pt x="8223" y="2804"/>
                  </a:cubicBezTo>
                  <a:lnTo>
                    <a:pt x="8506" y="3056"/>
                  </a:lnTo>
                  <a:lnTo>
                    <a:pt x="8034" y="3592"/>
                  </a:lnTo>
                  <a:cubicBezTo>
                    <a:pt x="7561" y="3245"/>
                    <a:pt x="7057" y="3025"/>
                    <a:pt x="6459" y="2899"/>
                  </a:cubicBezTo>
                  <a:lnTo>
                    <a:pt x="6459" y="2773"/>
                  </a:lnTo>
                  <a:cubicBezTo>
                    <a:pt x="7215" y="2773"/>
                    <a:pt x="7845" y="2143"/>
                    <a:pt x="7845" y="1387"/>
                  </a:cubicBezTo>
                  <a:cubicBezTo>
                    <a:pt x="7845" y="662"/>
                    <a:pt x="7215" y="0"/>
                    <a:pt x="64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81" name="Google Shape;8781;p79"/>
          <p:cNvGrpSpPr/>
          <p:nvPr/>
        </p:nvGrpSpPr>
        <p:grpSpPr>
          <a:xfrm>
            <a:off x="6190880" y="2266516"/>
            <a:ext cx="351940" cy="349133"/>
            <a:chOff x="1672375" y="3982600"/>
            <a:chExt cx="297750" cy="295375"/>
          </a:xfrm>
        </p:grpSpPr>
        <p:sp>
          <p:nvSpPr>
            <p:cNvPr id="8782" name="Google Shape;8782;p79"/>
            <p:cNvSpPr/>
            <p:nvPr/>
          </p:nvSpPr>
          <p:spPr>
            <a:xfrm>
              <a:off x="1796825" y="3982600"/>
              <a:ext cx="51225" cy="51225"/>
            </a:xfrm>
            <a:custGeom>
              <a:avLst/>
              <a:gdLst/>
              <a:ahLst/>
              <a:cxnLst/>
              <a:rect l="l" t="t" r="r" b="b"/>
              <a:pathLst>
                <a:path w="2049" h="2049" extrusionOk="0">
                  <a:moveTo>
                    <a:pt x="1008" y="1"/>
                  </a:moveTo>
                  <a:cubicBezTo>
                    <a:pt x="441" y="1"/>
                    <a:pt x="0" y="442"/>
                    <a:pt x="0" y="1009"/>
                  </a:cubicBezTo>
                  <a:cubicBezTo>
                    <a:pt x="0" y="1576"/>
                    <a:pt x="441" y="2048"/>
                    <a:pt x="1008" y="2048"/>
                  </a:cubicBezTo>
                  <a:cubicBezTo>
                    <a:pt x="1576" y="2048"/>
                    <a:pt x="2048" y="1576"/>
                    <a:pt x="2048" y="1009"/>
                  </a:cubicBezTo>
                  <a:cubicBezTo>
                    <a:pt x="2048" y="442"/>
                    <a:pt x="1576" y="1"/>
                    <a:pt x="100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3" name="Google Shape;8783;p79"/>
            <p:cNvSpPr/>
            <p:nvPr/>
          </p:nvSpPr>
          <p:spPr>
            <a:xfrm>
              <a:off x="1672375" y="4092075"/>
              <a:ext cx="297750" cy="185900"/>
            </a:xfrm>
            <a:custGeom>
              <a:avLst/>
              <a:gdLst/>
              <a:ahLst/>
              <a:cxnLst/>
              <a:rect l="l" t="t" r="r" b="b"/>
              <a:pathLst>
                <a:path w="11910" h="7436" extrusionOk="0">
                  <a:moveTo>
                    <a:pt x="3498" y="1"/>
                  </a:moveTo>
                  <a:cubicBezTo>
                    <a:pt x="2174" y="316"/>
                    <a:pt x="1418" y="820"/>
                    <a:pt x="1418" y="1482"/>
                  </a:cubicBezTo>
                  <a:cubicBezTo>
                    <a:pt x="1418" y="2112"/>
                    <a:pt x="2080" y="2553"/>
                    <a:pt x="3088" y="2868"/>
                  </a:cubicBezTo>
                  <a:lnTo>
                    <a:pt x="1891" y="5357"/>
                  </a:lnTo>
                  <a:lnTo>
                    <a:pt x="1765" y="5357"/>
                  </a:lnTo>
                  <a:cubicBezTo>
                    <a:pt x="788" y="5357"/>
                    <a:pt x="1" y="5766"/>
                    <a:pt x="1" y="6365"/>
                  </a:cubicBezTo>
                  <a:cubicBezTo>
                    <a:pt x="1" y="6963"/>
                    <a:pt x="757" y="7404"/>
                    <a:pt x="1765" y="7404"/>
                  </a:cubicBezTo>
                  <a:cubicBezTo>
                    <a:pt x="2804" y="7404"/>
                    <a:pt x="3498" y="6963"/>
                    <a:pt x="3498" y="6365"/>
                  </a:cubicBezTo>
                  <a:cubicBezTo>
                    <a:pt x="3498" y="5987"/>
                    <a:pt x="3151" y="5609"/>
                    <a:pt x="2615" y="5451"/>
                  </a:cubicBezTo>
                  <a:lnTo>
                    <a:pt x="3781" y="3025"/>
                  </a:lnTo>
                  <a:cubicBezTo>
                    <a:pt x="4348" y="3151"/>
                    <a:pt x="4978" y="3183"/>
                    <a:pt x="5608" y="3214"/>
                  </a:cubicBezTo>
                  <a:lnTo>
                    <a:pt x="5608" y="5388"/>
                  </a:lnTo>
                  <a:cubicBezTo>
                    <a:pt x="4758" y="5451"/>
                    <a:pt x="4222" y="5892"/>
                    <a:pt x="4222" y="6396"/>
                  </a:cubicBezTo>
                  <a:cubicBezTo>
                    <a:pt x="4222" y="6995"/>
                    <a:pt x="4978" y="7436"/>
                    <a:pt x="5955" y="7436"/>
                  </a:cubicBezTo>
                  <a:cubicBezTo>
                    <a:pt x="6932" y="7436"/>
                    <a:pt x="7688" y="6995"/>
                    <a:pt x="7688" y="6396"/>
                  </a:cubicBezTo>
                  <a:cubicBezTo>
                    <a:pt x="7688" y="5892"/>
                    <a:pt x="7089" y="5451"/>
                    <a:pt x="6302" y="5388"/>
                  </a:cubicBezTo>
                  <a:lnTo>
                    <a:pt x="6302" y="3214"/>
                  </a:lnTo>
                  <a:cubicBezTo>
                    <a:pt x="6932" y="3214"/>
                    <a:pt x="7562" y="3151"/>
                    <a:pt x="8129" y="3025"/>
                  </a:cubicBezTo>
                  <a:lnTo>
                    <a:pt x="9295" y="5451"/>
                  </a:lnTo>
                  <a:cubicBezTo>
                    <a:pt x="8759" y="5609"/>
                    <a:pt x="8381" y="5987"/>
                    <a:pt x="8381" y="6365"/>
                  </a:cubicBezTo>
                  <a:cubicBezTo>
                    <a:pt x="8381" y="6963"/>
                    <a:pt x="9137" y="7404"/>
                    <a:pt x="10114" y="7404"/>
                  </a:cubicBezTo>
                  <a:cubicBezTo>
                    <a:pt x="11122" y="7404"/>
                    <a:pt x="11909" y="6963"/>
                    <a:pt x="11909" y="6365"/>
                  </a:cubicBezTo>
                  <a:cubicBezTo>
                    <a:pt x="11909" y="5766"/>
                    <a:pt x="11122" y="5357"/>
                    <a:pt x="10145" y="5357"/>
                  </a:cubicBezTo>
                  <a:lnTo>
                    <a:pt x="10019" y="5357"/>
                  </a:lnTo>
                  <a:lnTo>
                    <a:pt x="8822" y="2868"/>
                  </a:lnTo>
                  <a:cubicBezTo>
                    <a:pt x="9830" y="2584"/>
                    <a:pt x="10492" y="2112"/>
                    <a:pt x="10492" y="1482"/>
                  </a:cubicBezTo>
                  <a:cubicBezTo>
                    <a:pt x="10492" y="820"/>
                    <a:pt x="9736" y="316"/>
                    <a:pt x="8381" y="1"/>
                  </a:cubicBezTo>
                  <a:lnTo>
                    <a:pt x="8381" y="64"/>
                  </a:lnTo>
                  <a:lnTo>
                    <a:pt x="8381" y="1450"/>
                  </a:lnTo>
                  <a:cubicBezTo>
                    <a:pt x="8381" y="1639"/>
                    <a:pt x="8223" y="1797"/>
                    <a:pt x="8034" y="1797"/>
                  </a:cubicBezTo>
                  <a:lnTo>
                    <a:pt x="3876" y="1797"/>
                  </a:lnTo>
                  <a:cubicBezTo>
                    <a:pt x="3655" y="1797"/>
                    <a:pt x="3498" y="1639"/>
                    <a:pt x="3498" y="1450"/>
                  </a:cubicBezTo>
                  <a:lnTo>
                    <a:pt x="3498" y="64"/>
                  </a:lnTo>
                  <a:lnTo>
                    <a:pt x="349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4" name="Google Shape;8784;p79"/>
            <p:cNvSpPr/>
            <p:nvPr/>
          </p:nvSpPr>
          <p:spPr>
            <a:xfrm>
              <a:off x="1778700" y="4051125"/>
              <a:ext cx="86675" cy="69325"/>
            </a:xfrm>
            <a:custGeom>
              <a:avLst/>
              <a:gdLst/>
              <a:ahLst/>
              <a:cxnLst/>
              <a:rect l="l" t="t" r="r" b="b"/>
              <a:pathLst>
                <a:path w="3467" h="2773" extrusionOk="0">
                  <a:moveTo>
                    <a:pt x="1733" y="1"/>
                  </a:moveTo>
                  <a:cubicBezTo>
                    <a:pt x="788" y="1"/>
                    <a:pt x="1" y="757"/>
                    <a:pt x="1" y="1733"/>
                  </a:cubicBezTo>
                  <a:lnTo>
                    <a:pt x="1" y="2773"/>
                  </a:lnTo>
                  <a:lnTo>
                    <a:pt x="3466" y="2773"/>
                  </a:lnTo>
                  <a:lnTo>
                    <a:pt x="3466" y="1733"/>
                  </a:lnTo>
                  <a:cubicBezTo>
                    <a:pt x="3466" y="788"/>
                    <a:pt x="2679"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85" name="Google Shape;8785;p79"/>
          <p:cNvGrpSpPr/>
          <p:nvPr/>
        </p:nvGrpSpPr>
        <p:grpSpPr>
          <a:xfrm>
            <a:off x="4882872" y="2730711"/>
            <a:ext cx="350079" cy="350079"/>
            <a:chOff x="3497300" y="3227275"/>
            <a:chExt cx="296175" cy="296175"/>
          </a:xfrm>
        </p:grpSpPr>
        <p:sp>
          <p:nvSpPr>
            <p:cNvPr id="8786" name="Google Shape;8786;p79"/>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7" name="Google Shape;8787;p79"/>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8" name="Google Shape;8788;p79"/>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9" name="Google Shape;8789;p79"/>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0" name="Google Shape;8790;p79"/>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1" name="Google Shape;8791;p79"/>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2" name="Google Shape;8792;p79"/>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3" name="Google Shape;8793;p79"/>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94" name="Google Shape;8794;p79"/>
          <p:cNvGrpSpPr/>
          <p:nvPr/>
        </p:nvGrpSpPr>
        <p:grpSpPr>
          <a:xfrm>
            <a:off x="4883345" y="3180106"/>
            <a:ext cx="349133" cy="347272"/>
            <a:chOff x="3497300" y="3591950"/>
            <a:chExt cx="295375" cy="293800"/>
          </a:xfrm>
        </p:grpSpPr>
        <p:sp>
          <p:nvSpPr>
            <p:cNvPr id="8795" name="Google Shape;8795;p79"/>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6" name="Google Shape;8796;p79"/>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7" name="Google Shape;8797;p79"/>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8" name="Google Shape;8798;p79"/>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9" name="Google Shape;8799;p79"/>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0" name="Google Shape;8800;p79"/>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1" name="Google Shape;8801;p79"/>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2" name="Google Shape;8802;p79"/>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3" name="Google Shape;8803;p79"/>
          <p:cNvGrpSpPr/>
          <p:nvPr/>
        </p:nvGrpSpPr>
        <p:grpSpPr>
          <a:xfrm>
            <a:off x="4883345" y="3655244"/>
            <a:ext cx="349133" cy="349163"/>
            <a:chOff x="3497300" y="3955025"/>
            <a:chExt cx="295375" cy="295400"/>
          </a:xfrm>
        </p:grpSpPr>
        <p:sp>
          <p:nvSpPr>
            <p:cNvPr id="8804" name="Google Shape;8804;p79"/>
            <p:cNvSpPr/>
            <p:nvPr/>
          </p:nvSpPr>
          <p:spPr>
            <a:xfrm>
              <a:off x="3660350" y="4035375"/>
              <a:ext cx="132325" cy="155175"/>
            </a:xfrm>
            <a:custGeom>
              <a:avLst/>
              <a:gdLst/>
              <a:ahLst/>
              <a:cxnLst/>
              <a:rect l="l" t="t" r="r" b="b"/>
              <a:pathLst>
                <a:path w="5293" h="6207" extrusionOk="0">
                  <a:moveTo>
                    <a:pt x="4663" y="0"/>
                  </a:moveTo>
                  <a:lnTo>
                    <a:pt x="0" y="2773"/>
                  </a:lnTo>
                  <a:lnTo>
                    <a:pt x="4127" y="6207"/>
                  </a:lnTo>
                  <a:cubicBezTo>
                    <a:pt x="4852" y="5199"/>
                    <a:pt x="5293" y="4033"/>
                    <a:pt x="5293" y="2678"/>
                  </a:cubicBezTo>
                  <a:cubicBezTo>
                    <a:pt x="5293" y="1733"/>
                    <a:pt x="5041" y="851"/>
                    <a:pt x="46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5" name="Google Shape;8805;p79"/>
            <p:cNvSpPr/>
            <p:nvPr/>
          </p:nvSpPr>
          <p:spPr>
            <a:xfrm>
              <a:off x="3653250" y="3955025"/>
              <a:ext cx="114225" cy="133150"/>
            </a:xfrm>
            <a:custGeom>
              <a:avLst/>
              <a:gdLst/>
              <a:ahLst/>
              <a:cxnLst/>
              <a:rect l="l" t="t" r="r" b="b"/>
              <a:pathLst>
                <a:path w="4569" h="5326" extrusionOk="0">
                  <a:moveTo>
                    <a:pt x="1" y="1"/>
                  </a:moveTo>
                  <a:lnTo>
                    <a:pt x="1" y="5325"/>
                  </a:lnTo>
                  <a:lnTo>
                    <a:pt x="4569" y="2679"/>
                  </a:lnTo>
                  <a:cubicBezTo>
                    <a:pt x="3561" y="1167"/>
                    <a:pt x="1891" y="127"/>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6" name="Google Shape;8806;p79"/>
            <p:cNvSpPr/>
            <p:nvPr/>
          </p:nvSpPr>
          <p:spPr>
            <a:xfrm>
              <a:off x="3497300" y="3955025"/>
              <a:ext cx="256000" cy="295400"/>
            </a:xfrm>
            <a:custGeom>
              <a:avLst/>
              <a:gdLst/>
              <a:ahLst/>
              <a:cxnLst/>
              <a:rect l="l" t="t" r="r" b="b"/>
              <a:pathLst>
                <a:path w="10240" h="11816" extrusionOk="0">
                  <a:moveTo>
                    <a:pt x="5577" y="1"/>
                  </a:moveTo>
                  <a:cubicBezTo>
                    <a:pt x="2521" y="190"/>
                    <a:pt x="1" y="2805"/>
                    <a:pt x="1" y="5892"/>
                  </a:cubicBezTo>
                  <a:cubicBezTo>
                    <a:pt x="1" y="9137"/>
                    <a:pt x="2678" y="11815"/>
                    <a:pt x="5923" y="11815"/>
                  </a:cubicBezTo>
                  <a:cubicBezTo>
                    <a:pt x="7625" y="11815"/>
                    <a:pt x="9168" y="11059"/>
                    <a:pt x="10240" y="9925"/>
                  </a:cubicBezTo>
                  <a:lnTo>
                    <a:pt x="5703" y="6176"/>
                  </a:lnTo>
                  <a:cubicBezTo>
                    <a:pt x="5608" y="6144"/>
                    <a:pt x="5577" y="5987"/>
                    <a:pt x="5577" y="5892"/>
                  </a:cubicBezTo>
                  <a:lnTo>
                    <a:pt x="557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07" name="Google Shape;8807;p79"/>
          <p:cNvGrpSpPr/>
          <p:nvPr/>
        </p:nvGrpSpPr>
        <p:grpSpPr>
          <a:xfrm>
            <a:off x="7107917" y="2731435"/>
            <a:ext cx="327739" cy="348631"/>
            <a:chOff x="5364750" y="3235150"/>
            <a:chExt cx="277275" cy="294950"/>
          </a:xfrm>
        </p:grpSpPr>
        <p:sp>
          <p:nvSpPr>
            <p:cNvPr id="8808" name="Google Shape;8808;p79"/>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9" name="Google Shape;8809;p79"/>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0" name="Google Shape;8810;p79"/>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1" name="Google Shape;8811;p79"/>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2" name="Google Shape;8812;p79"/>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3" name="Google Shape;8813;p79"/>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4" name="Google Shape;8814;p79"/>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5" name="Google Shape;8815;p79"/>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16" name="Google Shape;8816;p79"/>
          <p:cNvGrpSpPr/>
          <p:nvPr/>
        </p:nvGrpSpPr>
        <p:grpSpPr>
          <a:xfrm>
            <a:off x="7096274" y="3177771"/>
            <a:ext cx="351024" cy="351941"/>
            <a:chOff x="5355300" y="3598250"/>
            <a:chExt cx="296975" cy="297750"/>
          </a:xfrm>
        </p:grpSpPr>
        <p:sp>
          <p:nvSpPr>
            <p:cNvPr id="8817" name="Google Shape;8817;p79"/>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8" name="Google Shape;8818;p79"/>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9" name="Google Shape;8819;p79"/>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0" name="Google Shape;8820;p79"/>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1" name="Google Shape;8821;p79"/>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2" name="Google Shape;8822;p79"/>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3" name="Google Shape;8823;p79"/>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4" name="Google Shape;8824;p79"/>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25" name="Google Shape;8825;p79"/>
          <p:cNvGrpSpPr/>
          <p:nvPr/>
        </p:nvGrpSpPr>
        <p:grpSpPr>
          <a:xfrm>
            <a:off x="7100470" y="3716693"/>
            <a:ext cx="342632" cy="226264"/>
            <a:chOff x="5358450" y="4015675"/>
            <a:chExt cx="289875" cy="191425"/>
          </a:xfrm>
        </p:grpSpPr>
        <p:sp>
          <p:nvSpPr>
            <p:cNvPr id="8826" name="Google Shape;8826;p79"/>
            <p:cNvSpPr/>
            <p:nvPr/>
          </p:nvSpPr>
          <p:spPr>
            <a:xfrm>
              <a:off x="5358450" y="4015675"/>
              <a:ext cx="289875" cy="89025"/>
            </a:xfrm>
            <a:custGeom>
              <a:avLst/>
              <a:gdLst/>
              <a:ahLst/>
              <a:cxnLst/>
              <a:rect l="l" t="t" r="r" b="b"/>
              <a:pathLst>
                <a:path w="11595" h="3561" extrusionOk="0">
                  <a:moveTo>
                    <a:pt x="5798" y="1"/>
                  </a:moveTo>
                  <a:cubicBezTo>
                    <a:pt x="2773" y="1"/>
                    <a:pt x="316" y="3120"/>
                    <a:pt x="1" y="3561"/>
                  </a:cubicBezTo>
                  <a:cubicBezTo>
                    <a:pt x="1229" y="2679"/>
                    <a:pt x="3561" y="1734"/>
                    <a:pt x="5798" y="1734"/>
                  </a:cubicBezTo>
                  <a:cubicBezTo>
                    <a:pt x="7751" y="1734"/>
                    <a:pt x="10051" y="2490"/>
                    <a:pt x="11595" y="3561"/>
                  </a:cubicBezTo>
                  <a:cubicBezTo>
                    <a:pt x="11280" y="3120"/>
                    <a:pt x="8822" y="1"/>
                    <a:pt x="579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7" name="Google Shape;8827;p79"/>
            <p:cNvSpPr/>
            <p:nvPr/>
          </p:nvSpPr>
          <p:spPr>
            <a:xfrm>
              <a:off x="5494725" y="4101525"/>
              <a:ext cx="17350" cy="18150"/>
            </a:xfrm>
            <a:custGeom>
              <a:avLst/>
              <a:gdLst/>
              <a:ahLst/>
              <a:cxnLst/>
              <a:rect l="l" t="t" r="r" b="b"/>
              <a:pathLst>
                <a:path w="694" h="726" extrusionOk="0">
                  <a:moveTo>
                    <a:pt x="347" y="1"/>
                  </a:moveTo>
                  <a:cubicBezTo>
                    <a:pt x="158" y="1"/>
                    <a:pt x="0" y="158"/>
                    <a:pt x="0" y="347"/>
                  </a:cubicBezTo>
                  <a:cubicBezTo>
                    <a:pt x="0" y="568"/>
                    <a:pt x="158" y="725"/>
                    <a:pt x="347" y="725"/>
                  </a:cubicBezTo>
                  <a:cubicBezTo>
                    <a:pt x="536" y="725"/>
                    <a:pt x="693" y="568"/>
                    <a:pt x="693" y="347"/>
                  </a:cubicBezTo>
                  <a:cubicBezTo>
                    <a:pt x="693" y="158"/>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8" name="Google Shape;8828;p79"/>
            <p:cNvSpPr/>
            <p:nvPr/>
          </p:nvSpPr>
          <p:spPr>
            <a:xfrm>
              <a:off x="5460050" y="4077125"/>
              <a:ext cx="86675" cy="78000"/>
            </a:xfrm>
            <a:custGeom>
              <a:avLst/>
              <a:gdLst/>
              <a:ahLst/>
              <a:cxnLst/>
              <a:rect l="l" t="t" r="r" b="b"/>
              <a:pathLst>
                <a:path w="3467" h="3120" extrusionOk="0">
                  <a:moveTo>
                    <a:pt x="1734" y="315"/>
                  </a:moveTo>
                  <a:cubicBezTo>
                    <a:pt x="2332" y="315"/>
                    <a:pt x="2773" y="788"/>
                    <a:pt x="2773" y="1323"/>
                  </a:cubicBezTo>
                  <a:cubicBezTo>
                    <a:pt x="2773" y="1922"/>
                    <a:pt x="2269" y="2363"/>
                    <a:pt x="1734" y="2363"/>
                  </a:cubicBezTo>
                  <a:cubicBezTo>
                    <a:pt x="1135" y="2363"/>
                    <a:pt x="694" y="1890"/>
                    <a:pt x="694" y="1323"/>
                  </a:cubicBezTo>
                  <a:cubicBezTo>
                    <a:pt x="663" y="788"/>
                    <a:pt x="1135" y="315"/>
                    <a:pt x="1734" y="315"/>
                  </a:cubicBezTo>
                  <a:close/>
                  <a:moveTo>
                    <a:pt x="1734" y="0"/>
                  </a:moveTo>
                  <a:cubicBezTo>
                    <a:pt x="1324" y="0"/>
                    <a:pt x="978" y="32"/>
                    <a:pt x="599" y="63"/>
                  </a:cubicBezTo>
                  <a:cubicBezTo>
                    <a:pt x="190" y="378"/>
                    <a:pt x="1" y="851"/>
                    <a:pt x="1" y="1386"/>
                  </a:cubicBezTo>
                  <a:cubicBezTo>
                    <a:pt x="1" y="2332"/>
                    <a:pt x="789" y="3119"/>
                    <a:pt x="1734" y="3119"/>
                  </a:cubicBezTo>
                  <a:cubicBezTo>
                    <a:pt x="2679" y="3119"/>
                    <a:pt x="3466" y="2332"/>
                    <a:pt x="3466" y="1386"/>
                  </a:cubicBezTo>
                  <a:cubicBezTo>
                    <a:pt x="3466" y="851"/>
                    <a:pt x="3214" y="378"/>
                    <a:pt x="2868" y="63"/>
                  </a:cubicBezTo>
                  <a:cubicBezTo>
                    <a:pt x="2521" y="32"/>
                    <a:pt x="2112" y="0"/>
                    <a:pt x="173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9" name="Google Shape;8829;p79"/>
            <p:cNvSpPr/>
            <p:nvPr/>
          </p:nvSpPr>
          <p:spPr>
            <a:xfrm>
              <a:off x="5362400" y="4084200"/>
              <a:ext cx="282000" cy="122900"/>
            </a:xfrm>
            <a:custGeom>
              <a:avLst/>
              <a:gdLst/>
              <a:ahLst/>
              <a:cxnLst/>
              <a:rect l="l" t="t" r="r" b="b"/>
              <a:pathLst>
                <a:path w="11280" h="4916" extrusionOk="0">
                  <a:moveTo>
                    <a:pt x="3466" y="1"/>
                  </a:moveTo>
                  <a:lnTo>
                    <a:pt x="3466" y="1"/>
                  </a:lnTo>
                  <a:cubicBezTo>
                    <a:pt x="2332" y="253"/>
                    <a:pt x="1103" y="820"/>
                    <a:pt x="0" y="1576"/>
                  </a:cubicBezTo>
                  <a:cubicBezTo>
                    <a:pt x="693" y="2395"/>
                    <a:pt x="2899" y="4915"/>
                    <a:pt x="5640" y="4915"/>
                  </a:cubicBezTo>
                  <a:cubicBezTo>
                    <a:pt x="8349" y="4884"/>
                    <a:pt x="10617" y="2395"/>
                    <a:pt x="11279" y="1576"/>
                  </a:cubicBezTo>
                  <a:cubicBezTo>
                    <a:pt x="10176" y="820"/>
                    <a:pt x="8948" y="253"/>
                    <a:pt x="7814" y="1"/>
                  </a:cubicBezTo>
                  <a:lnTo>
                    <a:pt x="7814" y="1"/>
                  </a:lnTo>
                  <a:cubicBezTo>
                    <a:pt x="7971" y="347"/>
                    <a:pt x="8097" y="694"/>
                    <a:pt x="8097" y="1103"/>
                  </a:cubicBezTo>
                  <a:cubicBezTo>
                    <a:pt x="8097" y="2427"/>
                    <a:pt x="6994" y="3529"/>
                    <a:pt x="5640" y="3529"/>
                  </a:cubicBezTo>
                  <a:cubicBezTo>
                    <a:pt x="4316" y="3529"/>
                    <a:pt x="3214" y="2427"/>
                    <a:pt x="3214" y="1103"/>
                  </a:cubicBezTo>
                  <a:cubicBezTo>
                    <a:pt x="3214" y="694"/>
                    <a:pt x="3277" y="347"/>
                    <a:pt x="34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0" name="Google Shape;8830;p79"/>
          <p:cNvGrpSpPr/>
          <p:nvPr/>
        </p:nvGrpSpPr>
        <p:grpSpPr>
          <a:xfrm>
            <a:off x="6226953" y="4099224"/>
            <a:ext cx="351024" cy="325464"/>
            <a:chOff x="6543825" y="3202075"/>
            <a:chExt cx="296975" cy="275350"/>
          </a:xfrm>
        </p:grpSpPr>
        <p:sp>
          <p:nvSpPr>
            <p:cNvPr id="8831" name="Google Shape;8831;p79"/>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2" name="Google Shape;8832;p79"/>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3" name="Google Shape;8833;p79"/>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4" name="Google Shape;8834;p79"/>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5" name="Google Shape;8835;p79"/>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6" name="Google Shape;8836;p79"/>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7" name="Google Shape;8837;p79"/>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38" name="Google Shape;8838;p79"/>
          <p:cNvGrpSpPr/>
          <p:nvPr/>
        </p:nvGrpSpPr>
        <p:grpSpPr>
          <a:xfrm>
            <a:off x="6633934" y="1378972"/>
            <a:ext cx="350079" cy="350079"/>
            <a:chOff x="2037825" y="3254050"/>
            <a:chExt cx="296175" cy="296175"/>
          </a:xfrm>
        </p:grpSpPr>
        <p:sp>
          <p:nvSpPr>
            <p:cNvPr id="8839" name="Google Shape;8839;p79"/>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0" name="Google Shape;8840;p79"/>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1" name="Google Shape;8841;p79"/>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2" name="Google Shape;8842;p79"/>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3" name="Google Shape;8843;p79"/>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4" name="Google Shape;8844;p79"/>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45" name="Google Shape;8845;p79"/>
          <p:cNvGrpSpPr/>
          <p:nvPr/>
        </p:nvGrpSpPr>
        <p:grpSpPr>
          <a:xfrm>
            <a:off x="6632072" y="1820139"/>
            <a:ext cx="353802" cy="348926"/>
            <a:chOff x="2034675" y="3617925"/>
            <a:chExt cx="299325" cy="295200"/>
          </a:xfrm>
        </p:grpSpPr>
        <p:sp>
          <p:nvSpPr>
            <p:cNvPr id="8846" name="Google Shape;8846;p79"/>
            <p:cNvSpPr/>
            <p:nvPr/>
          </p:nvSpPr>
          <p:spPr>
            <a:xfrm>
              <a:off x="2195350" y="3721900"/>
              <a:ext cx="69350" cy="33900"/>
            </a:xfrm>
            <a:custGeom>
              <a:avLst/>
              <a:gdLst/>
              <a:ahLst/>
              <a:cxnLst/>
              <a:rect l="l" t="t" r="r" b="b"/>
              <a:pathLst>
                <a:path w="2774" h="1356" extrusionOk="0">
                  <a:moveTo>
                    <a:pt x="1387" y="1"/>
                  </a:moveTo>
                  <a:cubicBezTo>
                    <a:pt x="631" y="1"/>
                    <a:pt x="1" y="631"/>
                    <a:pt x="1" y="1355"/>
                  </a:cubicBezTo>
                  <a:lnTo>
                    <a:pt x="2773" y="1355"/>
                  </a:lnTo>
                  <a:cubicBezTo>
                    <a:pt x="2773" y="599"/>
                    <a:pt x="2143"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7" name="Google Shape;8847;p79"/>
            <p:cNvSpPr/>
            <p:nvPr/>
          </p:nvSpPr>
          <p:spPr>
            <a:xfrm>
              <a:off x="2211900" y="3669125"/>
              <a:ext cx="35475" cy="35475"/>
            </a:xfrm>
            <a:custGeom>
              <a:avLst/>
              <a:gdLst/>
              <a:ahLst/>
              <a:cxnLst/>
              <a:rect l="l" t="t" r="r" b="b"/>
              <a:pathLst>
                <a:path w="1419" h="1419" extrusionOk="0">
                  <a:moveTo>
                    <a:pt x="725" y="1"/>
                  </a:moveTo>
                  <a:cubicBezTo>
                    <a:pt x="315" y="1"/>
                    <a:pt x="0" y="316"/>
                    <a:pt x="0" y="725"/>
                  </a:cubicBezTo>
                  <a:cubicBezTo>
                    <a:pt x="0" y="1103"/>
                    <a:pt x="315" y="1418"/>
                    <a:pt x="725" y="1418"/>
                  </a:cubicBezTo>
                  <a:cubicBezTo>
                    <a:pt x="1103" y="1418"/>
                    <a:pt x="1418" y="1103"/>
                    <a:pt x="1418" y="725"/>
                  </a:cubicBezTo>
                  <a:cubicBezTo>
                    <a:pt x="1418" y="316"/>
                    <a:pt x="1103"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8" name="Google Shape;8848;p79"/>
            <p:cNvSpPr/>
            <p:nvPr/>
          </p:nvSpPr>
          <p:spPr>
            <a:xfrm>
              <a:off x="2125250" y="3617925"/>
              <a:ext cx="208750" cy="208750"/>
            </a:xfrm>
            <a:custGeom>
              <a:avLst/>
              <a:gdLst/>
              <a:ahLst/>
              <a:cxnLst/>
              <a:rect l="l" t="t" r="r" b="b"/>
              <a:pathLst>
                <a:path w="8350" h="8350" extrusionOk="0">
                  <a:moveTo>
                    <a:pt x="4128" y="1387"/>
                  </a:moveTo>
                  <a:cubicBezTo>
                    <a:pt x="4884" y="1387"/>
                    <a:pt x="5514" y="2017"/>
                    <a:pt x="5514" y="2773"/>
                  </a:cubicBezTo>
                  <a:cubicBezTo>
                    <a:pt x="5514" y="3120"/>
                    <a:pt x="5357" y="3466"/>
                    <a:pt x="5136" y="3718"/>
                  </a:cubicBezTo>
                  <a:cubicBezTo>
                    <a:pt x="5766" y="4065"/>
                    <a:pt x="6176" y="4727"/>
                    <a:pt x="6176" y="5514"/>
                  </a:cubicBezTo>
                  <a:lnTo>
                    <a:pt x="6176" y="5892"/>
                  </a:lnTo>
                  <a:lnTo>
                    <a:pt x="6270" y="5892"/>
                  </a:lnTo>
                  <a:cubicBezTo>
                    <a:pt x="6270" y="6081"/>
                    <a:pt x="6113" y="6239"/>
                    <a:pt x="5924" y="6239"/>
                  </a:cubicBezTo>
                  <a:lnTo>
                    <a:pt x="2458" y="6239"/>
                  </a:lnTo>
                  <a:cubicBezTo>
                    <a:pt x="2238" y="6239"/>
                    <a:pt x="2080" y="6081"/>
                    <a:pt x="2080" y="5892"/>
                  </a:cubicBezTo>
                  <a:lnTo>
                    <a:pt x="2080" y="5514"/>
                  </a:lnTo>
                  <a:cubicBezTo>
                    <a:pt x="2080" y="4727"/>
                    <a:pt x="2521" y="4065"/>
                    <a:pt x="3151" y="3718"/>
                  </a:cubicBezTo>
                  <a:cubicBezTo>
                    <a:pt x="2931" y="3466"/>
                    <a:pt x="2773" y="3120"/>
                    <a:pt x="2773" y="2773"/>
                  </a:cubicBezTo>
                  <a:cubicBezTo>
                    <a:pt x="2773" y="2017"/>
                    <a:pt x="3403" y="1387"/>
                    <a:pt x="4128" y="1387"/>
                  </a:cubicBezTo>
                  <a:close/>
                  <a:moveTo>
                    <a:pt x="4191" y="1"/>
                  </a:moveTo>
                  <a:cubicBezTo>
                    <a:pt x="1891" y="1"/>
                    <a:pt x="1" y="1860"/>
                    <a:pt x="1" y="4191"/>
                  </a:cubicBezTo>
                  <a:cubicBezTo>
                    <a:pt x="1" y="6522"/>
                    <a:pt x="1860" y="8350"/>
                    <a:pt x="4191" y="8350"/>
                  </a:cubicBezTo>
                  <a:cubicBezTo>
                    <a:pt x="6459" y="8350"/>
                    <a:pt x="8350" y="6522"/>
                    <a:pt x="8350" y="4191"/>
                  </a:cubicBezTo>
                  <a:cubicBezTo>
                    <a:pt x="8350" y="1860"/>
                    <a:pt x="6459" y="1"/>
                    <a:pt x="41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9" name="Google Shape;8849;p79"/>
            <p:cNvSpPr/>
            <p:nvPr/>
          </p:nvSpPr>
          <p:spPr>
            <a:xfrm>
              <a:off x="2107150" y="3771525"/>
              <a:ext cx="73275" cy="72475"/>
            </a:xfrm>
            <a:custGeom>
              <a:avLst/>
              <a:gdLst/>
              <a:ahLst/>
              <a:cxnLst/>
              <a:rect l="l" t="t" r="r" b="b"/>
              <a:pathLst>
                <a:path w="2931" h="2899" extrusionOk="0">
                  <a:moveTo>
                    <a:pt x="504" y="0"/>
                  </a:moveTo>
                  <a:lnTo>
                    <a:pt x="378" y="126"/>
                  </a:lnTo>
                  <a:cubicBezTo>
                    <a:pt x="0" y="536"/>
                    <a:pt x="0" y="1198"/>
                    <a:pt x="378" y="1576"/>
                  </a:cubicBezTo>
                  <a:lnTo>
                    <a:pt x="1355" y="2584"/>
                  </a:lnTo>
                  <a:cubicBezTo>
                    <a:pt x="1576" y="2773"/>
                    <a:pt x="1828" y="2899"/>
                    <a:pt x="2111" y="2899"/>
                  </a:cubicBezTo>
                  <a:cubicBezTo>
                    <a:pt x="2395" y="2899"/>
                    <a:pt x="2678" y="2773"/>
                    <a:pt x="2867" y="2584"/>
                  </a:cubicBezTo>
                  <a:lnTo>
                    <a:pt x="2930" y="2458"/>
                  </a:lnTo>
                  <a:cubicBezTo>
                    <a:pt x="1828" y="1985"/>
                    <a:pt x="977" y="1071"/>
                    <a:pt x="5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0" name="Google Shape;8850;p79"/>
            <p:cNvSpPr/>
            <p:nvPr/>
          </p:nvSpPr>
          <p:spPr>
            <a:xfrm>
              <a:off x="2034675" y="3816425"/>
              <a:ext cx="100050" cy="96700"/>
            </a:xfrm>
            <a:custGeom>
              <a:avLst/>
              <a:gdLst/>
              <a:ahLst/>
              <a:cxnLst/>
              <a:rect l="l" t="t" r="r" b="b"/>
              <a:pathLst>
                <a:path w="4002" h="3868" extrusionOk="0">
                  <a:moveTo>
                    <a:pt x="2521" y="0"/>
                  </a:moveTo>
                  <a:lnTo>
                    <a:pt x="410" y="2111"/>
                  </a:lnTo>
                  <a:cubicBezTo>
                    <a:pt x="1" y="2520"/>
                    <a:pt x="1" y="3182"/>
                    <a:pt x="410" y="3560"/>
                  </a:cubicBezTo>
                  <a:cubicBezTo>
                    <a:pt x="599" y="3765"/>
                    <a:pt x="867" y="3867"/>
                    <a:pt x="1135" y="3867"/>
                  </a:cubicBezTo>
                  <a:cubicBezTo>
                    <a:pt x="1403" y="3867"/>
                    <a:pt x="1671" y="3765"/>
                    <a:pt x="1860" y="3560"/>
                  </a:cubicBezTo>
                  <a:lnTo>
                    <a:pt x="4002" y="1449"/>
                  </a:lnTo>
                  <a:cubicBezTo>
                    <a:pt x="3907" y="1418"/>
                    <a:pt x="3844" y="1323"/>
                    <a:pt x="3750" y="1260"/>
                  </a:cubicBezTo>
                  <a:lnTo>
                    <a:pt x="2773" y="252"/>
                  </a:lnTo>
                  <a:cubicBezTo>
                    <a:pt x="2679" y="189"/>
                    <a:pt x="2616" y="95"/>
                    <a:pt x="25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51" name="Google Shape;8851;p79"/>
          <p:cNvGrpSpPr/>
          <p:nvPr/>
        </p:nvGrpSpPr>
        <p:grpSpPr>
          <a:xfrm>
            <a:off x="6633934" y="2266516"/>
            <a:ext cx="350079" cy="349133"/>
            <a:chOff x="2037825" y="3981825"/>
            <a:chExt cx="296175" cy="295375"/>
          </a:xfrm>
        </p:grpSpPr>
        <p:sp>
          <p:nvSpPr>
            <p:cNvPr id="8852" name="Google Shape;8852;p79"/>
            <p:cNvSpPr/>
            <p:nvPr/>
          </p:nvSpPr>
          <p:spPr>
            <a:xfrm>
              <a:off x="2072500" y="4085775"/>
              <a:ext cx="88225" cy="86675"/>
            </a:xfrm>
            <a:custGeom>
              <a:avLst/>
              <a:gdLst/>
              <a:ahLst/>
              <a:cxnLst/>
              <a:rect l="l" t="t" r="r" b="b"/>
              <a:pathLst>
                <a:path w="3529" h="3467" extrusionOk="0">
                  <a:moveTo>
                    <a:pt x="1764" y="1"/>
                  </a:moveTo>
                  <a:cubicBezTo>
                    <a:pt x="819" y="1"/>
                    <a:pt x="0" y="788"/>
                    <a:pt x="0" y="1734"/>
                  </a:cubicBezTo>
                  <a:cubicBezTo>
                    <a:pt x="0" y="2679"/>
                    <a:pt x="819" y="3466"/>
                    <a:pt x="1764" y="3466"/>
                  </a:cubicBezTo>
                  <a:cubicBezTo>
                    <a:pt x="2709" y="3466"/>
                    <a:pt x="3529" y="2679"/>
                    <a:pt x="3529" y="1734"/>
                  </a:cubicBezTo>
                  <a:cubicBezTo>
                    <a:pt x="3529" y="788"/>
                    <a:pt x="2741" y="1"/>
                    <a:pt x="176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3" name="Google Shape;8853;p79"/>
            <p:cNvSpPr/>
            <p:nvPr/>
          </p:nvSpPr>
          <p:spPr>
            <a:xfrm>
              <a:off x="2176450" y="3981825"/>
              <a:ext cx="157550" cy="155975"/>
            </a:xfrm>
            <a:custGeom>
              <a:avLst/>
              <a:gdLst/>
              <a:ahLst/>
              <a:cxnLst/>
              <a:rect l="l" t="t" r="r" b="b"/>
              <a:pathLst>
                <a:path w="6302" h="6239" extrusionOk="0">
                  <a:moveTo>
                    <a:pt x="3151" y="1733"/>
                  </a:moveTo>
                  <a:cubicBezTo>
                    <a:pt x="3372" y="1733"/>
                    <a:pt x="3529" y="1890"/>
                    <a:pt x="3529" y="2079"/>
                  </a:cubicBezTo>
                  <a:cubicBezTo>
                    <a:pt x="3529" y="2268"/>
                    <a:pt x="3372" y="2426"/>
                    <a:pt x="3151" y="2426"/>
                  </a:cubicBezTo>
                  <a:cubicBezTo>
                    <a:pt x="2962" y="2426"/>
                    <a:pt x="2805" y="2268"/>
                    <a:pt x="2805" y="2079"/>
                  </a:cubicBezTo>
                  <a:cubicBezTo>
                    <a:pt x="2805" y="1890"/>
                    <a:pt x="2962" y="1733"/>
                    <a:pt x="3151" y="1733"/>
                  </a:cubicBezTo>
                  <a:close/>
                  <a:moveTo>
                    <a:pt x="3151" y="2773"/>
                  </a:moveTo>
                  <a:cubicBezTo>
                    <a:pt x="3372" y="2773"/>
                    <a:pt x="3529" y="2930"/>
                    <a:pt x="3529" y="3151"/>
                  </a:cubicBezTo>
                  <a:lnTo>
                    <a:pt x="3529" y="4505"/>
                  </a:lnTo>
                  <a:cubicBezTo>
                    <a:pt x="3529" y="4726"/>
                    <a:pt x="3372" y="4883"/>
                    <a:pt x="3151" y="4883"/>
                  </a:cubicBezTo>
                  <a:cubicBezTo>
                    <a:pt x="2962" y="4883"/>
                    <a:pt x="2805" y="4726"/>
                    <a:pt x="2805" y="4505"/>
                  </a:cubicBezTo>
                  <a:lnTo>
                    <a:pt x="2805" y="3151"/>
                  </a:lnTo>
                  <a:cubicBezTo>
                    <a:pt x="2805" y="2930"/>
                    <a:pt x="2962" y="2773"/>
                    <a:pt x="3151" y="2773"/>
                  </a:cubicBezTo>
                  <a:close/>
                  <a:moveTo>
                    <a:pt x="3151" y="0"/>
                  </a:moveTo>
                  <a:cubicBezTo>
                    <a:pt x="1418" y="0"/>
                    <a:pt x="64" y="1418"/>
                    <a:pt x="64" y="3088"/>
                  </a:cubicBezTo>
                  <a:cubicBezTo>
                    <a:pt x="64" y="3655"/>
                    <a:pt x="158" y="4159"/>
                    <a:pt x="442" y="4631"/>
                  </a:cubicBezTo>
                  <a:lnTo>
                    <a:pt x="64" y="5765"/>
                  </a:lnTo>
                  <a:cubicBezTo>
                    <a:pt x="1" y="5892"/>
                    <a:pt x="64" y="6018"/>
                    <a:pt x="127" y="6112"/>
                  </a:cubicBezTo>
                  <a:cubicBezTo>
                    <a:pt x="190" y="6207"/>
                    <a:pt x="379" y="6238"/>
                    <a:pt x="473" y="6238"/>
                  </a:cubicBezTo>
                  <a:lnTo>
                    <a:pt x="1796" y="5923"/>
                  </a:lnTo>
                  <a:cubicBezTo>
                    <a:pt x="2206" y="6175"/>
                    <a:pt x="2679" y="6238"/>
                    <a:pt x="3214" y="6238"/>
                  </a:cubicBezTo>
                  <a:cubicBezTo>
                    <a:pt x="4947" y="6238"/>
                    <a:pt x="6302" y="4820"/>
                    <a:pt x="6302" y="3119"/>
                  </a:cubicBezTo>
                  <a:cubicBezTo>
                    <a:pt x="6270" y="1418"/>
                    <a:pt x="4884" y="0"/>
                    <a:pt x="31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4" name="Google Shape;8854;p79"/>
            <p:cNvSpPr/>
            <p:nvPr/>
          </p:nvSpPr>
          <p:spPr>
            <a:xfrm>
              <a:off x="2037825" y="4168475"/>
              <a:ext cx="157550" cy="108725"/>
            </a:xfrm>
            <a:custGeom>
              <a:avLst/>
              <a:gdLst/>
              <a:ahLst/>
              <a:cxnLst/>
              <a:rect l="l" t="t" r="r" b="b"/>
              <a:pathLst>
                <a:path w="6302" h="4349" extrusionOk="0">
                  <a:moveTo>
                    <a:pt x="1356" y="1"/>
                  </a:moveTo>
                  <a:cubicBezTo>
                    <a:pt x="568" y="568"/>
                    <a:pt x="1" y="1513"/>
                    <a:pt x="1" y="2553"/>
                  </a:cubicBezTo>
                  <a:lnTo>
                    <a:pt x="1" y="3970"/>
                  </a:lnTo>
                  <a:cubicBezTo>
                    <a:pt x="1" y="4222"/>
                    <a:pt x="158" y="4348"/>
                    <a:pt x="347" y="4348"/>
                  </a:cubicBezTo>
                  <a:lnTo>
                    <a:pt x="5955" y="4348"/>
                  </a:lnTo>
                  <a:cubicBezTo>
                    <a:pt x="6144" y="4348"/>
                    <a:pt x="6302" y="4191"/>
                    <a:pt x="6302" y="3970"/>
                  </a:cubicBezTo>
                  <a:lnTo>
                    <a:pt x="6302" y="2553"/>
                  </a:lnTo>
                  <a:cubicBezTo>
                    <a:pt x="6302" y="1513"/>
                    <a:pt x="5798" y="599"/>
                    <a:pt x="4947" y="1"/>
                  </a:cubicBezTo>
                  <a:cubicBezTo>
                    <a:pt x="4538" y="505"/>
                    <a:pt x="3844" y="820"/>
                    <a:pt x="3151" y="820"/>
                  </a:cubicBezTo>
                  <a:cubicBezTo>
                    <a:pt x="2427" y="820"/>
                    <a:pt x="1765" y="505"/>
                    <a:pt x="13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55" name="Google Shape;8855;p79"/>
          <p:cNvGrpSpPr/>
          <p:nvPr/>
        </p:nvGrpSpPr>
        <p:grpSpPr>
          <a:xfrm>
            <a:off x="5318952" y="2762832"/>
            <a:ext cx="350079" cy="285837"/>
            <a:chOff x="3860400" y="3254050"/>
            <a:chExt cx="296175" cy="241825"/>
          </a:xfrm>
        </p:grpSpPr>
        <p:sp>
          <p:nvSpPr>
            <p:cNvPr id="8856" name="Google Shape;8856;p79"/>
            <p:cNvSpPr/>
            <p:nvPr/>
          </p:nvSpPr>
          <p:spPr>
            <a:xfrm>
              <a:off x="4112425" y="3358025"/>
              <a:ext cx="44150" cy="18125"/>
            </a:xfrm>
            <a:custGeom>
              <a:avLst/>
              <a:gdLst/>
              <a:ahLst/>
              <a:cxnLst/>
              <a:rect l="l" t="t" r="r" b="b"/>
              <a:pathLst>
                <a:path w="1766" h="725" extrusionOk="0">
                  <a:moveTo>
                    <a:pt x="347" y="0"/>
                  </a:moveTo>
                  <a:cubicBezTo>
                    <a:pt x="158" y="0"/>
                    <a:pt x="1" y="158"/>
                    <a:pt x="1" y="378"/>
                  </a:cubicBezTo>
                  <a:cubicBezTo>
                    <a:pt x="1" y="567"/>
                    <a:pt x="158" y="725"/>
                    <a:pt x="347" y="725"/>
                  </a:cubicBezTo>
                  <a:lnTo>
                    <a:pt x="1419" y="725"/>
                  </a:lnTo>
                  <a:cubicBezTo>
                    <a:pt x="1608" y="725"/>
                    <a:pt x="1765" y="567"/>
                    <a:pt x="1765" y="378"/>
                  </a:cubicBezTo>
                  <a:cubicBezTo>
                    <a:pt x="1734" y="158"/>
                    <a:pt x="1608" y="0"/>
                    <a:pt x="14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7" name="Google Shape;8857;p79"/>
            <p:cNvSpPr/>
            <p:nvPr/>
          </p:nvSpPr>
          <p:spPr>
            <a:xfrm>
              <a:off x="4102200" y="3393475"/>
              <a:ext cx="37050" cy="33875"/>
            </a:xfrm>
            <a:custGeom>
              <a:avLst/>
              <a:gdLst/>
              <a:ahLst/>
              <a:cxnLst/>
              <a:rect l="l" t="t" r="r" b="b"/>
              <a:pathLst>
                <a:path w="1482" h="1355" extrusionOk="0">
                  <a:moveTo>
                    <a:pt x="394" y="0"/>
                  </a:moveTo>
                  <a:cubicBezTo>
                    <a:pt x="308" y="0"/>
                    <a:pt x="221" y="32"/>
                    <a:pt x="158" y="95"/>
                  </a:cubicBezTo>
                  <a:cubicBezTo>
                    <a:pt x="0" y="221"/>
                    <a:pt x="0" y="410"/>
                    <a:pt x="158" y="567"/>
                  </a:cubicBezTo>
                  <a:lnTo>
                    <a:pt x="882" y="1260"/>
                  </a:lnTo>
                  <a:cubicBezTo>
                    <a:pt x="945" y="1323"/>
                    <a:pt x="1032" y="1355"/>
                    <a:pt x="1119" y="1355"/>
                  </a:cubicBezTo>
                  <a:cubicBezTo>
                    <a:pt x="1205" y="1355"/>
                    <a:pt x="1292" y="1323"/>
                    <a:pt x="1355" y="1260"/>
                  </a:cubicBezTo>
                  <a:cubicBezTo>
                    <a:pt x="1481" y="1134"/>
                    <a:pt x="1481" y="914"/>
                    <a:pt x="1355" y="788"/>
                  </a:cubicBezTo>
                  <a:lnTo>
                    <a:pt x="630" y="95"/>
                  </a:lnTo>
                  <a:cubicBezTo>
                    <a:pt x="567" y="32"/>
                    <a:pt x="481" y="0"/>
                    <a:pt x="3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8" name="Google Shape;8858;p79"/>
            <p:cNvSpPr/>
            <p:nvPr/>
          </p:nvSpPr>
          <p:spPr>
            <a:xfrm>
              <a:off x="4103775" y="3306025"/>
              <a:ext cx="35475" cy="34500"/>
            </a:xfrm>
            <a:custGeom>
              <a:avLst/>
              <a:gdLst/>
              <a:ahLst/>
              <a:cxnLst/>
              <a:rect l="l" t="t" r="r" b="b"/>
              <a:pathLst>
                <a:path w="1419" h="1380" extrusionOk="0">
                  <a:moveTo>
                    <a:pt x="1056" y="1"/>
                  </a:moveTo>
                  <a:cubicBezTo>
                    <a:pt x="969" y="1"/>
                    <a:pt x="882" y="32"/>
                    <a:pt x="819" y="96"/>
                  </a:cubicBezTo>
                  <a:lnTo>
                    <a:pt x="95" y="789"/>
                  </a:lnTo>
                  <a:cubicBezTo>
                    <a:pt x="0" y="915"/>
                    <a:pt x="0" y="1135"/>
                    <a:pt x="95" y="1261"/>
                  </a:cubicBezTo>
                  <a:cubicBezTo>
                    <a:pt x="158" y="1340"/>
                    <a:pt x="252" y="1379"/>
                    <a:pt x="343" y="1379"/>
                  </a:cubicBezTo>
                  <a:cubicBezTo>
                    <a:pt x="434" y="1379"/>
                    <a:pt x="520" y="1340"/>
                    <a:pt x="567" y="1261"/>
                  </a:cubicBezTo>
                  <a:lnTo>
                    <a:pt x="1292" y="568"/>
                  </a:lnTo>
                  <a:cubicBezTo>
                    <a:pt x="1418" y="442"/>
                    <a:pt x="1418" y="190"/>
                    <a:pt x="1292" y="96"/>
                  </a:cubicBezTo>
                  <a:cubicBezTo>
                    <a:pt x="1229" y="32"/>
                    <a:pt x="1142" y="1"/>
                    <a:pt x="10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9" name="Google Shape;8859;p79"/>
            <p:cNvSpPr/>
            <p:nvPr/>
          </p:nvSpPr>
          <p:spPr>
            <a:xfrm>
              <a:off x="3860400" y="3306025"/>
              <a:ext cx="105550" cy="104800"/>
            </a:xfrm>
            <a:custGeom>
              <a:avLst/>
              <a:gdLst/>
              <a:ahLst/>
              <a:cxnLst/>
              <a:rect l="l" t="t" r="r" b="b"/>
              <a:pathLst>
                <a:path w="4222" h="4192" extrusionOk="0">
                  <a:moveTo>
                    <a:pt x="2489" y="1"/>
                  </a:moveTo>
                  <a:cubicBezTo>
                    <a:pt x="2048" y="1"/>
                    <a:pt x="1639" y="285"/>
                    <a:pt x="1481" y="726"/>
                  </a:cubicBezTo>
                  <a:lnTo>
                    <a:pt x="1418" y="726"/>
                  </a:lnTo>
                  <a:cubicBezTo>
                    <a:pt x="662" y="726"/>
                    <a:pt x="0" y="1356"/>
                    <a:pt x="0" y="2080"/>
                  </a:cubicBezTo>
                  <a:cubicBezTo>
                    <a:pt x="0" y="2836"/>
                    <a:pt x="630" y="3467"/>
                    <a:pt x="1418" y="3467"/>
                  </a:cubicBezTo>
                  <a:lnTo>
                    <a:pt x="1481" y="3467"/>
                  </a:lnTo>
                  <a:cubicBezTo>
                    <a:pt x="1639" y="3845"/>
                    <a:pt x="2017" y="4191"/>
                    <a:pt x="2489" y="4191"/>
                  </a:cubicBezTo>
                  <a:lnTo>
                    <a:pt x="4222" y="4191"/>
                  </a:lnTo>
                  <a:lnTo>
                    <a:pt x="422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0" name="Google Shape;8860;p79"/>
            <p:cNvSpPr/>
            <p:nvPr/>
          </p:nvSpPr>
          <p:spPr>
            <a:xfrm>
              <a:off x="4050225" y="3254050"/>
              <a:ext cx="35450" cy="208750"/>
            </a:xfrm>
            <a:custGeom>
              <a:avLst/>
              <a:gdLst/>
              <a:ahLst/>
              <a:cxnLst/>
              <a:rect l="l" t="t" r="r" b="b"/>
              <a:pathLst>
                <a:path w="1418" h="8350" extrusionOk="0">
                  <a:moveTo>
                    <a:pt x="725" y="1"/>
                  </a:moveTo>
                  <a:cubicBezTo>
                    <a:pt x="315" y="1"/>
                    <a:pt x="0" y="316"/>
                    <a:pt x="0" y="694"/>
                  </a:cubicBezTo>
                  <a:lnTo>
                    <a:pt x="0" y="7625"/>
                  </a:lnTo>
                  <a:cubicBezTo>
                    <a:pt x="0" y="8034"/>
                    <a:pt x="315" y="8349"/>
                    <a:pt x="725" y="8349"/>
                  </a:cubicBezTo>
                  <a:cubicBezTo>
                    <a:pt x="1134" y="8286"/>
                    <a:pt x="1418" y="8003"/>
                    <a:pt x="1418" y="7625"/>
                  </a:cubicBezTo>
                  <a:lnTo>
                    <a:pt x="1418" y="694"/>
                  </a:lnTo>
                  <a:cubicBezTo>
                    <a:pt x="1418" y="316"/>
                    <a:pt x="1103" y="1"/>
                    <a:pt x="7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1" name="Google Shape;8861;p79"/>
            <p:cNvSpPr/>
            <p:nvPr/>
          </p:nvSpPr>
          <p:spPr>
            <a:xfrm>
              <a:off x="3912375" y="3426550"/>
              <a:ext cx="51225" cy="69325"/>
            </a:xfrm>
            <a:custGeom>
              <a:avLst/>
              <a:gdLst/>
              <a:ahLst/>
              <a:cxnLst/>
              <a:rect l="l" t="t" r="r" b="b"/>
              <a:pathLst>
                <a:path w="2049" h="2773" extrusionOk="0">
                  <a:moveTo>
                    <a:pt x="1" y="0"/>
                  </a:moveTo>
                  <a:lnTo>
                    <a:pt x="1" y="1764"/>
                  </a:lnTo>
                  <a:cubicBezTo>
                    <a:pt x="1" y="2363"/>
                    <a:pt x="473" y="2773"/>
                    <a:pt x="1040" y="2773"/>
                  </a:cubicBezTo>
                  <a:cubicBezTo>
                    <a:pt x="1607" y="2773"/>
                    <a:pt x="2048" y="2300"/>
                    <a:pt x="2048" y="1764"/>
                  </a:cubicBezTo>
                  <a:lnTo>
                    <a:pt x="2048" y="32"/>
                  </a:lnTo>
                  <a:lnTo>
                    <a:pt x="316" y="32"/>
                  </a:lnTo>
                  <a:cubicBezTo>
                    <a:pt x="253" y="32"/>
                    <a:pt x="127" y="32"/>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2" name="Google Shape;8862;p79"/>
            <p:cNvSpPr/>
            <p:nvPr/>
          </p:nvSpPr>
          <p:spPr>
            <a:xfrm>
              <a:off x="3982475" y="3275325"/>
              <a:ext cx="52000" cy="163850"/>
            </a:xfrm>
            <a:custGeom>
              <a:avLst/>
              <a:gdLst/>
              <a:ahLst/>
              <a:cxnLst/>
              <a:rect l="l" t="t" r="r" b="b"/>
              <a:pathLst>
                <a:path w="2080" h="6554" extrusionOk="0">
                  <a:moveTo>
                    <a:pt x="2080" y="0"/>
                  </a:moveTo>
                  <a:lnTo>
                    <a:pt x="1765" y="315"/>
                  </a:lnTo>
                  <a:cubicBezTo>
                    <a:pt x="1292" y="788"/>
                    <a:pt x="662" y="1071"/>
                    <a:pt x="1" y="1166"/>
                  </a:cubicBezTo>
                  <a:lnTo>
                    <a:pt x="1" y="5419"/>
                  </a:lnTo>
                  <a:cubicBezTo>
                    <a:pt x="662" y="5482"/>
                    <a:pt x="1292" y="5766"/>
                    <a:pt x="1765" y="6238"/>
                  </a:cubicBezTo>
                  <a:lnTo>
                    <a:pt x="2080" y="6553"/>
                  </a:lnTo>
                  <a:lnTo>
                    <a:pt x="20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3" name="Google Shape;8863;p79"/>
          <p:cNvGrpSpPr/>
          <p:nvPr/>
        </p:nvGrpSpPr>
        <p:grpSpPr>
          <a:xfrm>
            <a:off x="5318479" y="3178702"/>
            <a:ext cx="351024" cy="350079"/>
            <a:chOff x="3859600" y="3591950"/>
            <a:chExt cx="296975" cy="296175"/>
          </a:xfrm>
        </p:grpSpPr>
        <p:sp>
          <p:nvSpPr>
            <p:cNvPr id="8864" name="Google Shape;8864;p79"/>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5" name="Google Shape;8865;p79"/>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6" name="Google Shape;8866;p79"/>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7" name="Google Shape;8867;p79"/>
          <p:cNvGrpSpPr/>
          <p:nvPr/>
        </p:nvGrpSpPr>
        <p:grpSpPr>
          <a:xfrm>
            <a:off x="5318952" y="3654786"/>
            <a:ext cx="350079" cy="350079"/>
            <a:chOff x="3860400" y="3955025"/>
            <a:chExt cx="296175" cy="296175"/>
          </a:xfrm>
        </p:grpSpPr>
        <p:sp>
          <p:nvSpPr>
            <p:cNvPr id="8868" name="Google Shape;8868;p79"/>
            <p:cNvSpPr/>
            <p:nvPr/>
          </p:nvSpPr>
          <p:spPr>
            <a:xfrm>
              <a:off x="3973825" y="3955025"/>
              <a:ext cx="68525" cy="68550"/>
            </a:xfrm>
            <a:custGeom>
              <a:avLst/>
              <a:gdLst/>
              <a:ahLst/>
              <a:cxnLst/>
              <a:rect l="l" t="t" r="r" b="b"/>
              <a:pathLst>
                <a:path w="2741" h="2742" extrusionOk="0">
                  <a:moveTo>
                    <a:pt x="1355" y="1"/>
                  </a:moveTo>
                  <a:cubicBezTo>
                    <a:pt x="630" y="1"/>
                    <a:pt x="0" y="631"/>
                    <a:pt x="0" y="1387"/>
                  </a:cubicBezTo>
                  <a:cubicBezTo>
                    <a:pt x="0" y="2112"/>
                    <a:pt x="630" y="2742"/>
                    <a:pt x="1355" y="2742"/>
                  </a:cubicBezTo>
                  <a:cubicBezTo>
                    <a:pt x="2111" y="2742"/>
                    <a:pt x="2741" y="2112"/>
                    <a:pt x="2741" y="1387"/>
                  </a:cubicBezTo>
                  <a:cubicBezTo>
                    <a:pt x="2741" y="631"/>
                    <a:pt x="2142" y="1"/>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9" name="Google Shape;8869;p79"/>
            <p:cNvSpPr/>
            <p:nvPr/>
          </p:nvSpPr>
          <p:spPr>
            <a:xfrm>
              <a:off x="3947025" y="4021975"/>
              <a:ext cx="122125" cy="71700"/>
            </a:xfrm>
            <a:custGeom>
              <a:avLst/>
              <a:gdLst/>
              <a:ahLst/>
              <a:cxnLst/>
              <a:rect l="l" t="t" r="r" b="b"/>
              <a:pathLst>
                <a:path w="4885" h="2868" extrusionOk="0">
                  <a:moveTo>
                    <a:pt x="820" y="1"/>
                  </a:moveTo>
                  <a:cubicBezTo>
                    <a:pt x="316" y="442"/>
                    <a:pt x="1" y="1104"/>
                    <a:pt x="1" y="1797"/>
                  </a:cubicBezTo>
                  <a:lnTo>
                    <a:pt x="1" y="2521"/>
                  </a:lnTo>
                  <a:cubicBezTo>
                    <a:pt x="1" y="2710"/>
                    <a:pt x="158" y="2868"/>
                    <a:pt x="347" y="2868"/>
                  </a:cubicBezTo>
                  <a:lnTo>
                    <a:pt x="4506" y="2868"/>
                  </a:lnTo>
                  <a:cubicBezTo>
                    <a:pt x="4727" y="2868"/>
                    <a:pt x="4884" y="2710"/>
                    <a:pt x="4884" y="2521"/>
                  </a:cubicBezTo>
                  <a:lnTo>
                    <a:pt x="4884" y="1860"/>
                  </a:lnTo>
                  <a:cubicBezTo>
                    <a:pt x="4884" y="1135"/>
                    <a:pt x="4569" y="473"/>
                    <a:pt x="4034" y="32"/>
                  </a:cubicBezTo>
                  <a:cubicBezTo>
                    <a:pt x="3655" y="473"/>
                    <a:pt x="3120" y="788"/>
                    <a:pt x="2427" y="788"/>
                  </a:cubicBezTo>
                  <a:cubicBezTo>
                    <a:pt x="1797" y="788"/>
                    <a:pt x="1198" y="473"/>
                    <a:pt x="8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0" name="Google Shape;8870;p79"/>
            <p:cNvSpPr/>
            <p:nvPr/>
          </p:nvSpPr>
          <p:spPr>
            <a:xfrm>
              <a:off x="4086450" y="4145650"/>
              <a:ext cx="70125" cy="104775"/>
            </a:xfrm>
            <a:custGeom>
              <a:avLst/>
              <a:gdLst/>
              <a:ahLst/>
              <a:cxnLst/>
              <a:rect l="l" t="t" r="r" b="b"/>
              <a:pathLst>
                <a:path w="2805" h="4191" extrusionOk="0">
                  <a:moveTo>
                    <a:pt x="0" y="0"/>
                  </a:moveTo>
                  <a:lnTo>
                    <a:pt x="0" y="4190"/>
                  </a:lnTo>
                  <a:lnTo>
                    <a:pt x="2458" y="4190"/>
                  </a:lnTo>
                  <a:cubicBezTo>
                    <a:pt x="2647" y="4190"/>
                    <a:pt x="2804" y="4033"/>
                    <a:pt x="2804" y="3844"/>
                  </a:cubicBezTo>
                  <a:lnTo>
                    <a:pt x="2804" y="315"/>
                  </a:lnTo>
                  <a:cubicBezTo>
                    <a:pt x="2773" y="158"/>
                    <a:pt x="2647" y="0"/>
                    <a:pt x="24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1" name="Google Shape;8871;p79"/>
            <p:cNvSpPr/>
            <p:nvPr/>
          </p:nvSpPr>
          <p:spPr>
            <a:xfrm>
              <a:off x="3860400" y="4180300"/>
              <a:ext cx="70125" cy="70125"/>
            </a:xfrm>
            <a:custGeom>
              <a:avLst/>
              <a:gdLst/>
              <a:ahLst/>
              <a:cxnLst/>
              <a:rect l="l" t="t" r="r" b="b"/>
              <a:pathLst>
                <a:path w="2805" h="2805" extrusionOk="0">
                  <a:moveTo>
                    <a:pt x="347" y="0"/>
                  </a:moveTo>
                  <a:cubicBezTo>
                    <a:pt x="158" y="0"/>
                    <a:pt x="0" y="189"/>
                    <a:pt x="0" y="347"/>
                  </a:cubicBezTo>
                  <a:lnTo>
                    <a:pt x="0" y="2458"/>
                  </a:lnTo>
                  <a:cubicBezTo>
                    <a:pt x="0" y="2678"/>
                    <a:pt x="158" y="2804"/>
                    <a:pt x="347" y="2804"/>
                  </a:cubicBezTo>
                  <a:lnTo>
                    <a:pt x="2804" y="2804"/>
                  </a:lnTo>
                  <a:lnTo>
                    <a:pt x="280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2" name="Google Shape;8872;p79"/>
            <p:cNvSpPr/>
            <p:nvPr/>
          </p:nvSpPr>
          <p:spPr>
            <a:xfrm>
              <a:off x="3947025" y="4111775"/>
              <a:ext cx="122125" cy="139425"/>
            </a:xfrm>
            <a:custGeom>
              <a:avLst/>
              <a:gdLst/>
              <a:ahLst/>
              <a:cxnLst/>
              <a:rect l="l" t="t" r="r" b="b"/>
              <a:pathLst>
                <a:path w="4885" h="5577" extrusionOk="0">
                  <a:moveTo>
                    <a:pt x="2466" y="1377"/>
                  </a:moveTo>
                  <a:cubicBezTo>
                    <a:pt x="2522" y="1377"/>
                    <a:pt x="2582" y="1392"/>
                    <a:pt x="2647" y="1418"/>
                  </a:cubicBezTo>
                  <a:cubicBezTo>
                    <a:pt x="2742" y="1450"/>
                    <a:pt x="2836" y="1607"/>
                    <a:pt x="2836" y="1733"/>
                  </a:cubicBezTo>
                  <a:lnTo>
                    <a:pt x="2836" y="3497"/>
                  </a:lnTo>
                  <a:lnTo>
                    <a:pt x="3183" y="3497"/>
                  </a:lnTo>
                  <a:cubicBezTo>
                    <a:pt x="3372" y="3497"/>
                    <a:pt x="3529" y="3655"/>
                    <a:pt x="3529" y="3844"/>
                  </a:cubicBezTo>
                  <a:cubicBezTo>
                    <a:pt x="3529" y="4033"/>
                    <a:pt x="3340" y="4159"/>
                    <a:pt x="3151" y="4159"/>
                  </a:cubicBezTo>
                  <a:lnTo>
                    <a:pt x="1765" y="4159"/>
                  </a:lnTo>
                  <a:cubicBezTo>
                    <a:pt x="1576" y="4159"/>
                    <a:pt x="1419" y="4002"/>
                    <a:pt x="1419" y="3812"/>
                  </a:cubicBezTo>
                  <a:cubicBezTo>
                    <a:pt x="1419" y="3623"/>
                    <a:pt x="1576" y="3466"/>
                    <a:pt x="1765" y="3466"/>
                  </a:cubicBezTo>
                  <a:lnTo>
                    <a:pt x="2112" y="3466"/>
                  </a:lnTo>
                  <a:lnTo>
                    <a:pt x="2112" y="2552"/>
                  </a:lnTo>
                  <a:lnTo>
                    <a:pt x="1986" y="2678"/>
                  </a:lnTo>
                  <a:cubicBezTo>
                    <a:pt x="1938" y="2726"/>
                    <a:pt x="1852" y="2749"/>
                    <a:pt x="1765" y="2749"/>
                  </a:cubicBezTo>
                  <a:cubicBezTo>
                    <a:pt x="1679" y="2749"/>
                    <a:pt x="1592" y="2726"/>
                    <a:pt x="1545" y="2678"/>
                  </a:cubicBezTo>
                  <a:cubicBezTo>
                    <a:pt x="1419" y="2552"/>
                    <a:pt x="1419" y="2300"/>
                    <a:pt x="1545" y="2206"/>
                  </a:cubicBezTo>
                  <a:lnTo>
                    <a:pt x="2238" y="1481"/>
                  </a:lnTo>
                  <a:cubicBezTo>
                    <a:pt x="2312" y="1407"/>
                    <a:pt x="2385" y="1377"/>
                    <a:pt x="2466" y="1377"/>
                  </a:cubicBezTo>
                  <a:close/>
                  <a:moveTo>
                    <a:pt x="347" y="0"/>
                  </a:moveTo>
                  <a:cubicBezTo>
                    <a:pt x="158" y="0"/>
                    <a:pt x="1" y="158"/>
                    <a:pt x="1" y="347"/>
                  </a:cubicBezTo>
                  <a:lnTo>
                    <a:pt x="1" y="5577"/>
                  </a:lnTo>
                  <a:lnTo>
                    <a:pt x="4853" y="5577"/>
                  </a:lnTo>
                  <a:cubicBezTo>
                    <a:pt x="4884" y="3245"/>
                    <a:pt x="4884" y="2678"/>
                    <a:pt x="4884" y="347"/>
                  </a:cubicBezTo>
                  <a:cubicBezTo>
                    <a:pt x="4884" y="158"/>
                    <a:pt x="4727" y="0"/>
                    <a:pt x="45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3" name="Google Shape;8873;p79"/>
          <p:cNvGrpSpPr/>
          <p:nvPr/>
        </p:nvGrpSpPr>
        <p:grpSpPr>
          <a:xfrm>
            <a:off x="7534167" y="2731184"/>
            <a:ext cx="355664" cy="349133"/>
            <a:chOff x="5716825" y="3235950"/>
            <a:chExt cx="300900" cy="295375"/>
          </a:xfrm>
        </p:grpSpPr>
        <p:sp>
          <p:nvSpPr>
            <p:cNvPr id="8874" name="Google Shape;8874;p79"/>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5" name="Google Shape;8875;p79"/>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6" name="Google Shape;8876;p79"/>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7" name="Google Shape;8877;p79"/>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78" name="Google Shape;8878;p79"/>
          <p:cNvGrpSpPr/>
          <p:nvPr/>
        </p:nvGrpSpPr>
        <p:grpSpPr>
          <a:xfrm>
            <a:off x="7547199" y="3189872"/>
            <a:ext cx="329601" cy="327739"/>
            <a:chOff x="5727850" y="3609275"/>
            <a:chExt cx="278850" cy="277275"/>
          </a:xfrm>
        </p:grpSpPr>
        <p:sp>
          <p:nvSpPr>
            <p:cNvPr id="8879" name="Google Shape;8879;p79"/>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0" name="Google Shape;8880;p79"/>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1" name="Google Shape;8881;p79"/>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2" name="Google Shape;8882;p79"/>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3" name="Google Shape;8883;p79"/>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84" name="Google Shape;8884;p79"/>
          <p:cNvGrpSpPr/>
          <p:nvPr/>
        </p:nvGrpSpPr>
        <p:grpSpPr>
          <a:xfrm>
            <a:off x="7558383" y="3655259"/>
            <a:ext cx="307231" cy="349133"/>
            <a:chOff x="5736525" y="3963700"/>
            <a:chExt cx="259925" cy="295375"/>
          </a:xfrm>
        </p:grpSpPr>
        <p:sp>
          <p:nvSpPr>
            <p:cNvPr id="8885" name="Google Shape;8885;p79"/>
            <p:cNvSpPr/>
            <p:nvPr/>
          </p:nvSpPr>
          <p:spPr>
            <a:xfrm>
              <a:off x="5736525" y="4153525"/>
              <a:ext cx="121300" cy="105550"/>
            </a:xfrm>
            <a:custGeom>
              <a:avLst/>
              <a:gdLst/>
              <a:ahLst/>
              <a:cxnLst/>
              <a:rect l="l" t="t" r="r" b="b"/>
              <a:pathLst>
                <a:path w="4852" h="4222" extrusionOk="0">
                  <a:moveTo>
                    <a:pt x="1733" y="0"/>
                  </a:moveTo>
                  <a:cubicBezTo>
                    <a:pt x="788" y="0"/>
                    <a:pt x="0" y="788"/>
                    <a:pt x="0" y="1733"/>
                  </a:cubicBezTo>
                  <a:lnTo>
                    <a:pt x="0" y="3875"/>
                  </a:lnTo>
                  <a:cubicBezTo>
                    <a:pt x="0" y="4064"/>
                    <a:pt x="158" y="4222"/>
                    <a:pt x="378" y="4222"/>
                  </a:cubicBezTo>
                  <a:lnTo>
                    <a:pt x="4852" y="4222"/>
                  </a:lnTo>
                  <a:lnTo>
                    <a:pt x="4852" y="2584"/>
                  </a:lnTo>
                  <a:lnTo>
                    <a:pt x="230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6" name="Google Shape;8886;p79"/>
            <p:cNvSpPr/>
            <p:nvPr/>
          </p:nvSpPr>
          <p:spPr>
            <a:xfrm>
              <a:off x="5833400" y="4168475"/>
              <a:ext cx="66975" cy="33900"/>
            </a:xfrm>
            <a:custGeom>
              <a:avLst/>
              <a:gdLst/>
              <a:ahLst/>
              <a:cxnLst/>
              <a:rect l="l" t="t" r="r" b="b"/>
              <a:pathLst>
                <a:path w="2679" h="1356" extrusionOk="0">
                  <a:moveTo>
                    <a:pt x="2678" y="1"/>
                  </a:moveTo>
                  <a:lnTo>
                    <a:pt x="2678" y="1"/>
                  </a:lnTo>
                  <a:cubicBezTo>
                    <a:pt x="2458" y="32"/>
                    <a:pt x="2237" y="127"/>
                    <a:pt x="1985" y="127"/>
                  </a:cubicBezTo>
                  <a:lnTo>
                    <a:pt x="662" y="127"/>
                  </a:lnTo>
                  <a:cubicBezTo>
                    <a:pt x="441" y="127"/>
                    <a:pt x="221" y="95"/>
                    <a:pt x="0" y="1"/>
                  </a:cubicBezTo>
                  <a:lnTo>
                    <a:pt x="0" y="1"/>
                  </a:lnTo>
                  <a:lnTo>
                    <a:pt x="1323" y="1355"/>
                  </a:lnTo>
                  <a:lnTo>
                    <a:pt x="267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7" name="Google Shape;8887;p79"/>
            <p:cNvSpPr/>
            <p:nvPr/>
          </p:nvSpPr>
          <p:spPr>
            <a:xfrm>
              <a:off x="5875925" y="4153525"/>
              <a:ext cx="120525" cy="105550"/>
            </a:xfrm>
            <a:custGeom>
              <a:avLst/>
              <a:gdLst/>
              <a:ahLst/>
              <a:cxnLst/>
              <a:rect l="l" t="t" r="r" b="b"/>
              <a:pathLst>
                <a:path w="4821" h="4222" extrusionOk="0">
                  <a:moveTo>
                    <a:pt x="2426" y="2048"/>
                  </a:moveTo>
                  <a:cubicBezTo>
                    <a:pt x="2615" y="2048"/>
                    <a:pt x="2773" y="2205"/>
                    <a:pt x="2773" y="2426"/>
                  </a:cubicBezTo>
                  <a:cubicBezTo>
                    <a:pt x="2773" y="2615"/>
                    <a:pt x="2615" y="2773"/>
                    <a:pt x="2426" y="2773"/>
                  </a:cubicBezTo>
                  <a:lnTo>
                    <a:pt x="1733" y="2773"/>
                  </a:lnTo>
                  <a:cubicBezTo>
                    <a:pt x="1513" y="2773"/>
                    <a:pt x="1355" y="2615"/>
                    <a:pt x="1355" y="2426"/>
                  </a:cubicBezTo>
                  <a:cubicBezTo>
                    <a:pt x="1355" y="2205"/>
                    <a:pt x="1513" y="2048"/>
                    <a:pt x="1733" y="2048"/>
                  </a:cubicBezTo>
                  <a:close/>
                  <a:moveTo>
                    <a:pt x="2552" y="0"/>
                  </a:moveTo>
                  <a:lnTo>
                    <a:pt x="1" y="2584"/>
                  </a:lnTo>
                  <a:lnTo>
                    <a:pt x="1" y="4222"/>
                  </a:lnTo>
                  <a:lnTo>
                    <a:pt x="4474" y="4222"/>
                  </a:lnTo>
                  <a:cubicBezTo>
                    <a:pt x="4663" y="4222"/>
                    <a:pt x="4821" y="4064"/>
                    <a:pt x="4821" y="3875"/>
                  </a:cubicBezTo>
                  <a:lnTo>
                    <a:pt x="4821" y="1733"/>
                  </a:lnTo>
                  <a:cubicBezTo>
                    <a:pt x="4821" y="788"/>
                    <a:pt x="4033" y="0"/>
                    <a:pt x="30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8" name="Google Shape;8888;p79"/>
            <p:cNvSpPr/>
            <p:nvPr/>
          </p:nvSpPr>
          <p:spPr>
            <a:xfrm>
              <a:off x="5754625" y="3963700"/>
              <a:ext cx="224500" cy="154400"/>
            </a:xfrm>
            <a:custGeom>
              <a:avLst/>
              <a:gdLst/>
              <a:ahLst/>
              <a:cxnLst/>
              <a:rect l="l" t="t" r="r" b="b"/>
              <a:pathLst>
                <a:path w="8980" h="6176" extrusionOk="0">
                  <a:moveTo>
                    <a:pt x="3120" y="1"/>
                  </a:moveTo>
                  <a:cubicBezTo>
                    <a:pt x="1387" y="1"/>
                    <a:pt x="1" y="1418"/>
                    <a:pt x="1" y="3119"/>
                  </a:cubicBezTo>
                  <a:lnTo>
                    <a:pt x="1" y="4506"/>
                  </a:lnTo>
                  <a:cubicBezTo>
                    <a:pt x="1" y="5325"/>
                    <a:pt x="568" y="6018"/>
                    <a:pt x="1355" y="6175"/>
                  </a:cubicBezTo>
                  <a:lnTo>
                    <a:pt x="1355" y="2773"/>
                  </a:lnTo>
                  <a:lnTo>
                    <a:pt x="1009" y="2773"/>
                  </a:lnTo>
                  <a:cubicBezTo>
                    <a:pt x="914" y="2773"/>
                    <a:pt x="820" y="2804"/>
                    <a:pt x="694" y="2804"/>
                  </a:cubicBezTo>
                  <a:cubicBezTo>
                    <a:pt x="851" y="1607"/>
                    <a:pt x="1860" y="662"/>
                    <a:pt x="3120" y="662"/>
                  </a:cubicBezTo>
                  <a:lnTo>
                    <a:pt x="5861" y="662"/>
                  </a:lnTo>
                  <a:cubicBezTo>
                    <a:pt x="7089" y="662"/>
                    <a:pt x="8098" y="1607"/>
                    <a:pt x="8255" y="2804"/>
                  </a:cubicBezTo>
                  <a:cubicBezTo>
                    <a:pt x="8161" y="2773"/>
                    <a:pt x="8066" y="2773"/>
                    <a:pt x="7940" y="2773"/>
                  </a:cubicBezTo>
                  <a:lnTo>
                    <a:pt x="7593" y="2773"/>
                  </a:lnTo>
                  <a:lnTo>
                    <a:pt x="7593" y="6175"/>
                  </a:lnTo>
                  <a:cubicBezTo>
                    <a:pt x="8381" y="6018"/>
                    <a:pt x="8980" y="5325"/>
                    <a:pt x="8980" y="4506"/>
                  </a:cubicBezTo>
                  <a:lnTo>
                    <a:pt x="8980" y="3119"/>
                  </a:lnTo>
                  <a:cubicBezTo>
                    <a:pt x="8980" y="1387"/>
                    <a:pt x="7562" y="1"/>
                    <a:pt x="586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9" name="Google Shape;8889;p79"/>
            <p:cNvSpPr/>
            <p:nvPr/>
          </p:nvSpPr>
          <p:spPr>
            <a:xfrm>
              <a:off x="5806625" y="3998350"/>
              <a:ext cx="69325" cy="52025"/>
            </a:xfrm>
            <a:custGeom>
              <a:avLst/>
              <a:gdLst/>
              <a:ahLst/>
              <a:cxnLst/>
              <a:rect l="l" t="t" r="r" b="b"/>
              <a:pathLst>
                <a:path w="2773" h="2081" extrusionOk="0">
                  <a:moveTo>
                    <a:pt x="1733" y="1"/>
                  </a:moveTo>
                  <a:cubicBezTo>
                    <a:pt x="788" y="1"/>
                    <a:pt x="0" y="788"/>
                    <a:pt x="0" y="1733"/>
                  </a:cubicBezTo>
                  <a:lnTo>
                    <a:pt x="0" y="2080"/>
                  </a:lnTo>
                  <a:lnTo>
                    <a:pt x="1733" y="2080"/>
                  </a:lnTo>
                  <a:cubicBezTo>
                    <a:pt x="2300" y="2049"/>
                    <a:pt x="2773" y="1607"/>
                    <a:pt x="2773" y="1009"/>
                  </a:cubicBezTo>
                  <a:lnTo>
                    <a:pt x="277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0" name="Google Shape;8890;p79"/>
            <p:cNvSpPr/>
            <p:nvPr/>
          </p:nvSpPr>
          <p:spPr>
            <a:xfrm>
              <a:off x="5893250" y="3999150"/>
              <a:ext cx="34675" cy="51225"/>
            </a:xfrm>
            <a:custGeom>
              <a:avLst/>
              <a:gdLst/>
              <a:ahLst/>
              <a:cxnLst/>
              <a:rect l="l" t="t" r="r" b="b"/>
              <a:pathLst>
                <a:path w="1387" h="2049" extrusionOk="0">
                  <a:moveTo>
                    <a:pt x="1" y="0"/>
                  </a:moveTo>
                  <a:lnTo>
                    <a:pt x="1" y="1040"/>
                  </a:lnTo>
                  <a:cubicBezTo>
                    <a:pt x="1" y="1607"/>
                    <a:pt x="473" y="2048"/>
                    <a:pt x="1040" y="2048"/>
                  </a:cubicBezTo>
                  <a:lnTo>
                    <a:pt x="1387" y="2048"/>
                  </a:lnTo>
                  <a:lnTo>
                    <a:pt x="1387" y="1701"/>
                  </a:lnTo>
                  <a:cubicBezTo>
                    <a:pt x="1387" y="882"/>
                    <a:pt x="788" y="158"/>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1" name="Google Shape;8891;p79"/>
            <p:cNvSpPr/>
            <p:nvPr/>
          </p:nvSpPr>
          <p:spPr>
            <a:xfrm>
              <a:off x="5806625" y="4049550"/>
              <a:ext cx="121300" cy="104000"/>
            </a:xfrm>
            <a:custGeom>
              <a:avLst/>
              <a:gdLst/>
              <a:ahLst/>
              <a:cxnLst/>
              <a:rect l="l" t="t" r="r" b="b"/>
              <a:pathLst>
                <a:path w="4852" h="4160" extrusionOk="0">
                  <a:moveTo>
                    <a:pt x="3119" y="1"/>
                  </a:moveTo>
                  <a:cubicBezTo>
                    <a:pt x="2804" y="442"/>
                    <a:pt x="2300" y="694"/>
                    <a:pt x="1733" y="694"/>
                  </a:cubicBezTo>
                  <a:lnTo>
                    <a:pt x="0" y="694"/>
                  </a:lnTo>
                  <a:lnTo>
                    <a:pt x="0" y="2426"/>
                  </a:lnTo>
                  <a:cubicBezTo>
                    <a:pt x="0" y="3372"/>
                    <a:pt x="788" y="4159"/>
                    <a:pt x="1733" y="4159"/>
                  </a:cubicBezTo>
                  <a:lnTo>
                    <a:pt x="3119" y="4159"/>
                  </a:lnTo>
                  <a:cubicBezTo>
                    <a:pt x="4064" y="4159"/>
                    <a:pt x="4852" y="3372"/>
                    <a:pt x="4852" y="2426"/>
                  </a:cubicBezTo>
                  <a:lnTo>
                    <a:pt x="4852" y="694"/>
                  </a:lnTo>
                  <a:lnTo>
                    <a:pt x="4505" y="694"/>
                  </a:lnTo>
                  <a:cubicBezTo>
                    <a:pt x="3938" y="694"/>
                    <a:pt x="3434" y="442"/>
                    <a:pt x="31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92" name="Google Shape;8892;p79"/>
          <p:cNvGrpSpPr/>
          <p:nvPr/>
        </p:nvGrpSpPr>
        <p:grpSpPr>
          <a:xfrm>
            <a:off x="6649963" y="4104585"/>
            <a:ext cx="351024" cy="350079"/>
            <a:chOff x="6553275" y="3604550"/>
            <a:chExt cx="296975" cy="296175"/>
          </a:xfrm>
        </p:grpSpPr>
        <p:sp>
          <p:nvSpPr>
            <p:cNvPr id="8893" name="Google Shape;8893;p79"/>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4" name="Google Shape;8894;p79"/>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5" name="Google Shape;8895;p79"/>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6" name="Google Shape;8896;p79"/>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7" name="Google Shape;8897;p79"/>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8" name="Google Shape;8898;p79"/>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99" name="Google Shape;8899;p79"/>
          <p:cNvSpPr txBox="1"/>
          <p:nvPr/>
        </p:nvSpPr>
        <p:spPr>
          <a:xfrm>
            <a:off x="849675" y="715975"/>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Business Icons</a:t>
            </a:r>
            <a:endParaRPr sz="2400">
              <a:solidFill>
                <a:srgbClr val="FFFFFF"/>
              </a:solidFill>
            </a:endParaRPr>
          </a:p>
        </p:txBody>
      </p:sp>
      <p:sp>
        <p:nvSpPr>
          <p:cNvPr id="8900" name="Google Shape;8900;p79"/>
          <p:cNvSpPr txBox="1"/>
          <p:nvPr/>
        </p:nvSpPr>
        <p:spPr>
          <a:xfrm>
            <a:off x="4858400" y="715975"/>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Teamwork Icons</a:t>
            </a:r>
            <a:endParaRPr sz="24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E2A47"/>
        </a:solidFill>
        <a:effectLst/>
      </p:bgPr>
    </p:bg>
    <p:spTree>
      <p:nvGrpSpPr>
        <p:cNvPr id="1" name="Shape 8904"/>
        <p:cNvGrpSpPr/>
        <p:nvPr/>
      </p:nvGrpSpPr>
      <p:grpSpPr>
        <a:xfrm>
          <a:off x="0" y="0"/>
          <a:ext cx="0" cy="0"/>
          <a:chOff x="0" y="0"/>
          <a:chExt cx="0" cy="0"/>
        </a:xfrm>
      </p:grpSpPr>
      <p:grpSp>
        <p:nvGrpSpPr>
          <p:cNvPr id="8905" name="Google Shape;8905;p80"/>
          <p:cNvGrpSpPr/>
          <p:nvPr/>
        </p:nvGrpSpPr>
        <p:grpSpPr>
          <a:xfrm>
            <a:off x="877057" y="1380546"/>
            <a:ext cx="294401" cy="353645"/>
            <a:chOff x="-35814600" y="3202075"/>
            <a:chExt cx="242625" cy="291450"/>
          </a:xfrm>
        </p:grpSpPr>
        <p:sp>
          <p:nvSpPr>
            <p:cNvPr id="8906" name="Google Shape;8906;p80"/>
            <p:cNvSpPr/>
            <p:nvPr/>
          </p:nvSpPr>
          <p:spPr>
            <a:xfrm>
              <a:off x="-35814600" y="3202075"/>
              <a:ext cx="51225" cy="20245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7" name="Google Shape;8907;p80"/>
            <p:cNvSpPr/>
            <p:nvPr/>
          </p:nvSpPr>
          <p:spPr>
            <a:xfrm>
              <a:off x="-35814600"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8" name="Google Shape;8908;p80"/>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9" name="Google Shape;8909;p80"/>
            <p:cNvSpPr/>
            <p:nvPr/>
          </p:nvSpPr>
          <p:spPr>
            <a:xfrm>
              <a:off x="-35703525"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0" name="Google Shape;8910;p80"/>
            <p:cNvSpPr/>
            <p:nvPr/>
          </p:nvSpPr>
          <p:spPr>
            <a:xfrm>
              <a:off x="-35677550"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1" name="Google Shape;8911;p80"/>
            <p:cNvSpPr/>
            <p:nvPr/>
          </p:nvSpPr>
          <p:spPr>
            <a:xfrm>
              <a:off x="-35746850" y="3202075"/>
              <a:ext cx="171725" cy="189050"/>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2" name="Google Shape;8912;p80"/>
            <p:cNvSpPr/>
            <p:nvPr/>
          </p:nvSpPr>
          <p:spPr>
            <a:xfrm>
              <a:off x="-35677550"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13" name="Google Shape;8913;p80"/>
          <p:cNvGrpSpPr/>
          <p:nvPr/>
        </p:nvGrpSpPr>
        <p:grpSpPr>
          <a:xfrm>
            <a:off x="847435" y="1821466"/>
            <a:ext cx="353645" cy="353888"/>
            <a:chOff x="-35839800" y="3561025"/>
            <a:chExt cx="291450" cy="291650"/>
          </a:xfrm>
        </p:grpSpPr>
        <p:sp>
          <p:nvSpPr>
            <p:cNvPr id="8914" name="Google Shape;8914;p80"/>
            <p:cNvSpPr/>
            <p:nvPr/>
          </p:nvSpPr>
          <p:spPr>
            <a:xfrm>
              <a:off x="-35772850" y="3612425"/>
              <a:ext cx="155200" cy="142575"/>
            </a:xfrm>
            <a:custGeom>
              <a:avLst/>
              <a:gdLst/>
              <a:ahLst/>
              <a:cxnLst/>
              <a:rect l="l" t="t" r="r" b="b"/>
              <a:pathLst>
                <a:path w="6208" h="5703" extrusionOk="0">
                  <a:moveTo>
                    <a:pt x="3088" y="693"/>
                  </a:moveTo>
                  <a:cubicBezTo>
                    <a:pt x="3655" y="693"/>
                    <a:pt x="4128" y="1166"/>
                    <a:pt x="4128" y="1733"/>
                  </a:cubicBezTo>
                  <a:cubicBezTo>
                    <a:pt x="4128" y="2174"/>
                    <a:pt x="3844" y="2552"/>
                    <a:pt x="3466" y="2710"/>
                  </a:cubicBezTo>
                  <a:lnTo>
                    <a:pt x="3466" y="3119"/>
                  </a:lnTo>
                  <a:cubicBezTo>
                    <a:pt x="3466" y="3308"/>
                    <a:pt x="3309" y="3466"/>
                    <a:pt x="3088" y="3466"/>
                  </a:cubicBezTo>
                  <a:cubicBezTo>
                    <a:pt x="2899" y="3466"/>
                    <a:pt x="2742" y="3308"/>
                    <a:pt x="2742" y="3119"/>
                  </a:cubicBezTo>
                  <a:lnTo>
                    <a:pt x="2742" y="2710"/>
                  </a:lnTo>
                  <a:cubicBezTo>
                    <a:pt x="2742" y="2426"/>
                    <a:pt x="2931" y="2174"/>
                    <a:pt x="3214" y="2080"/>
                  </a:cubicBezTo>
                  <a:cubicBezTo>
                    <a:pt x="3340" y="2048"/>
                    <a:pt x="3466" y="1891"/>
                    <a:pt x="3466" y="1765"/>
                  </a:cubicBezTo>
                  <a:cubicBezTo>
                    <a:pt x="3466" y="1576"/>
                    <a:pt x="3309" y="1418"/>
                    <a:pt x="3088" y="1418"/>
                  </a:cubicBezTo>
                  <a:cubicBezTo>
                    <a:pt x="2899" y="1418"/>
                    <a:pt x="2742" y="1576"/>
                    <a:pt x="2742" y="1765"/>
                  </a:cubicBezTo>
                  <a:cubicBezTo>
                    <a:pt x="2742" y="1954"/>
                    <a:pt x="2584" y="2111"/>
                    <a:pt x="2395" y="2111"/>
                  </a:cubicBezTo>
                  <a:cubicBezTo>
                    <a:pt x="2206" y="2111"/>
                    <a:pt x="2049" y="1954"/>
                    <a:pt x="2049" y="1765"/>
                  </a:cubicBezTo>
                  <a:cubicBezTo>
                    <a:pt x="2080" y="1166"/>
                    <a:pt x="2553" y="693"/>
                    <a:pt x="3088" y="693"/>
                  </a:cubicBezTo>
                  <a:close/>
                  <a:moveTo>
                    <a:pt x="3088" y="3781"/>
                  </a:moveTo>
                  <a:cubicBezTo>
                    <a:pt x="3309" y="3781"/>
                    <a:pt x="3466" y="3938"/>
                    <a:pt x="3466" y="4127"/>
                  </a:cubicBezTo>
                  <a:cubicBezTo>
                    <a:pt x="3466" y="4317"/>
                    <a:pt x="3309" y="4474"/>
                    <a:pt x="3088" y="4474"/>
                  </a:cubicBezTo>
                  <a:cubicBezTo>
                    <a:pt x="2899" y="4474"/>
                    <a:pt x="2742" y="4317"/>
                    <a:pt x="2742" y="4127"/>
                  </a:cubicBezTo>
                  <a:cubicBezTo>
                    <a:pt x="2742" y="3938"/>
                    <a:pt x="2899" y="3781"/>
                    <a:pt x="3088" y="3781"/>
                  </a:cubicBezTo>
                  <a:close/>
                  <a:moveTo>
                    <a:pt x="347" y="0"/>
                  </a:moveTo>
                  <a:cubicBezTo>
                    <a:pt x="158" y="32"/>
                    <a:pt x="1" y="189"/>
                    <a:pt x="1" y="347"/>
                  </a:cubicBezTo>
                  <a:lnTo>
                    <a:pt x="1" y="5010"/>
                  </a:lnTo>
                  <a:lnTo>
                    <a:pt x="694" y="5703"/>
                  </a:lnTo>
                  <a:cubicBezTo>
                    <a:pt x="1371" y="5088"/>
                    <a:pt x="2238" y="4781"/>
                    <a:pt x="3104" y="4781"/>
                  </a:cubicBezTo>
                  <a:cubicBezTo>
                    <a:pt x="3970" y="4781"/>
                    <a:pt x="4837" y="5088"/>
                    <a:pt x="5514" y="5703"/>
                  </a:cubicBezTo>
                  <a:lnTo>
                    <a:pt x="6207" y="5010"/>
                  </a:lnTo>
                  <a:lnTo>
                    <a:pt x="6207" y="347"/>
                  </a:lnTo>
                  <a:cubicBezTo>
                    <a:pt x="6207" y="158"/>
                    <a:pt x="6050" y="0"/>
                    <a:pt x="586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5" name="Google Shape;8915;p80"/>
            <p:cNvSpPr/>
            <p:nvPr/>
          </p:nvSpPr>
          <p:spPr>
            <a:xfrm>
              <a:off x="-35621625" y="3694325"/>
              <a:ext cx="73275" cy="143375"/>
            </a:xfrm>
            <a:custGeom>
              <a:avLst/>
              <a:gdLst/>
              <a:ahLst/>
              <a:cxnLst/>
              <a:rect l="l" t="t" r="r" b="b"/>
              <a:pathLst>
                <a:path w="2931" h="5735" extrusionOk="0">
                  <a:moveTo>
                    <a:pt x="2931" y="1"/>
                  </a:moveTo>
                  <a:lnTo>
                    <a:pt x="1" y="2899"/>
                  </a:lnTo>
                  <a:lnTo>
                    <a:pt x="2805" y="5735"/>
                  </a:lnTo>
                  <a:cubicBezTo>
                    <a:pt x="2868" y="5609"/>
                    <a:pt x="2931" y="5451"/>
                    <a:pt x="2931" y="5294"/>
                  </a:cubicBezTo>
                  <a:lnTo>
                    <a:pt x="293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6" name="Google Shape;8916;p80"/>
            <p:cNvSpPr/>
            <p:nvPr/>
          </p:nvSpPr>
          <p:spPr>
            <a:xfrm>
              <a:off x="-35827200" y="3748675"/>
              <a:ext cx="263100" cy="104000"/>
            </a:xfrm>
            <a:custGeom>
              <a:avLst/>
              <a:gdLst/>
              <a:ahLst/>
              <a:cxnLst/>
              <a:rect l="l" t="t" r="r" b="b"/>
              <a:pathLst>
                <a:path w="10524" h="4160" extrusionOk="0">
                  <a:moveTo>
                    <a:pt x="5235" y="1"/>
                  </a:moveTo>
                  <a:cubicBezTo>
                    <a:pt x="4482" y="1"/>
                    <a:pt x="3734" y="284"/>
                    <a:pt x="3183" y="851"/>
                  </a:cubicBezTo>
                  <a:lnTo>
                    <a:pt x="1" y="4033"/>
                  </a:lnTo>
                  <a:cubicBezTo>
                    <a:pt x="158" y="4128"/>
                    <a:pt x="316" y="4159"/>
                    <a:pt x="473" y="4159"/>
                  </a:cubicBezTo>
                  <a:lnTo>
                    <a:pt x="10082" y="4159"/>
                  </a:lnTo>
                  <a:cubicBezTo>
                    <a:pt x="10240" y="4159"/>
                    <a:pt x="10398" y="4128"/>
                    <a:pt x="10524" y="4033"/>
                  </a:cubicBezTo>
                  <a:lnTo>
                    <a:pt x="7310" y="851"/>
                  </a:lnTo>
                  <a:cubicBezTo>
                    <a:pt x="6743" y="284"/>
                    <a:pt x="5987" y="1"/>
                    <a:pt x="523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7" name="Google Shape;8917;p80"/>
            <p:cNvSpPr/>
            <p:nvPr/>
          </p:nvSpPr>
          <p:spPr>
            <a:xfrm>
              <a:off x="-35831925" y="3635275"/>
              <a:ext cx="41775" cy="85075"/>
            </a:xfrm>
            <a:custGeom>
              <a:avLst/>
              <a:gdLst/>
              <a:ahLst/>
              <a:cxnLst/>
              <a:rect l="l" t="t" r="r" b="b"/>
              <a:pathLst>
                <a:path w="1671" h="3403" extrusionOk="0">
                  <a:moveTo>
                    <a:pt x="1671" y="0"/>
                  </a:moveTo>
                  <a:lnTo>
                    <a:pt x="1" y="1701"/>
                  </a:lnTo>
                  <a:lnTo>
                    <a:pt x="1671" y="3403"/>
                  </a:lnTo>
                  <a:lnTo>
                    <a:pt x="167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8" name="Google Shape;8918;p80"/>
            <p:cNvSpPr/>
            <p:nvPr/>
          </p:nvSpPr>
          <p:spPr>
            <a:xfrm>
              <a:off x="-35601150" y="3635275"/>
              <a:ext cx="43350" cy="85075"/>
            </a:xfrm>
            <a:custGeom>
              <a:avLst/>
              <a:gdLst/>
              <a:ahLst/>
              <a:cxnLst/>
              <a:rect l="l" t="t" r="r" b="b"/>
              <a:pathLst>
                <a:path w="1734" h="3403" extrusionOk="0">
                  <a:moveTo>
                    <a:pt x="1" y="0"/>
                  </a:moveTo>
                  <a:lnTo>
                    <a:pt x="1" y="3403"/>
                  </a:lnTo>
                  <a:lnTo>
                    <a:pt x="1734" y="1701"/>
                  </a:lnTo>
                  <a:lnTo>
                    <a:pt x="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9" name="Google Shape;8919;p80"/>
            <p:cNvSpPr/>
            <p:nvPr/>
          </p:nvSpPr>
          <p:spPr>
            <a:xfrm>
              <a:off x="-35750000" y="3561025"/>
              <a:ext cx="111075" cy="35675"/>
            </a:xfrm>
            <a:custGeom>
              <a:avLst/>
              <a:gdLst/>
              <a:ahLst/>
              <a:cxnLst/>
              <a:rect l="l" t="t" r="r" b="b"/>
              <a:pathLst>
                <a:path w="4443" h="1427" extrusionOk="0">
                  <a:moveTo>
                    <a:pt x="2182" y="1"/>
                  </a:moveTo>
                  <a:cubicBezTo>
                    <a:pt x="1686" y="1"/>
                    <a:pt x="1198" y="182"/>
                    <a:pt x="851" y="544"/>
                  </a:cubicBezTo>
                  <a:lnTo>
                    <a:pt x="0" y="1426"/>
                  </a:lnTo>
                  <a:lnTo>
                    <a:pt x="4443" y="1426"/>
                  </a:lnTo>
                  <a:lnTo>
                    <a:pt x="3560" y="544"/>
                  </a:lnTo>
                  <a:cubicBezTo>
                    <a:pt x="3182" y="182"/>
                    <a:pt x="2678" y="1"/>
                    <a:pt x="218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0" name="Google Shape;8920;p80"/>
            <p:cNvSpPr/>
            <p:nvPr/>
          </p:nvSpPr>
          <p:spPr>
            <a:xfrm>
              <a:off x="-35839800" y="3694325"/>
              <a:ext cx="72500" cy="143375"/>
            </a:xfrm>
            <a:custGeom>
              <a:avLst/>
              <a:gdLst/>
              <a:ahLst/>
              <a:cxnLst/>
              <a:rect l="l" t="t" r="r" b="b"/>
              <a:pathLst>
                <a:path w="2900" h="5735" extrusionOk="0">
                  <a:moveTo>
                    <a:pt x="1" y="1"/>
                  </a:moveTo>
                  <a:lnTo>
                    <a:pt x="1" y="5294"/>
                  </a:lnTo>
                  <a:cubicBezTo>
                    <a:pt x="1" y="5451"/>
                    <a:pt x="32" y="5609"/>
                    <a:pt x="95" y="5735"/>
                  </a:cubicBezTo>
                  <a:lnTo>
                    <a:pt x="2899" y="2899"/>
                  </a:lnTo>
                  <a:lnTo>
                    <a:pt x="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21" name="Google Shape;8921;p80"/>
          <p:cNvSpPr/>
          <p:nvPr/>
        </p:nvSpPr>
        <p:spPr>
          <a:xfrm>
            <a:off x="845859" y="2257004"/>
            <a:ext cx="355557" cy="353645"/>
          </a:xfrm>
          <a:custGeom>
            <a:avLst/>
            <a:gdLst/>
            <a:ahLst/>
            <a:cxnLst/>
            <a:rect l="l" t="t" r="r" b="b"/>
            <a:pathLst>
              <a:path w="11721" h="11658" extrusionOk="0">
                <a:moveTo>
                  <a:pt x="6144" y="2773"/>
                </a:moveTo>
                <a:cubicBezTo>
                  <a:pt x="7467" y="2868"/>
                  <a:pt x="8570" y="3813"/>
                  <a:pt x="8885" y="5042"/>
                </a:cubicBezTo>
                <a:cubicBezTo>
                  <a:pt x="8917" y="5231"/>
                  <a:pt x="8791" y="5388"/>
                  <a:pt x="8633" y="5483"/>
                </a:cubicBezTo>
                <a:cubicBezTo>
                  <a:pt x="8613" y="5486"/>
                  <a:pt x="8594" y="5487"/>
                  <a:pt x="8575" y="5487"/>
                </a:cubicBezTo>
                <a:cubicBezTo>
                  <a:pt x="8412" y="5487"/>
                  <a:pt x="8277" y="5372"/>
                  <a:pt x="8192" y="5231"/>
                </a:cubicBezTo>
                <a:cubicBezTo>
                  <a:pt x="7972" y="4254"/>
                  <a:pt x="7089" y="3561"/>
                  <a:pt x="6113" y="3466"/>
                </a:cubicBezTo>
                <a:cubicBezTo>
                  <a:pt x="5924" y="3466"/>
                  <a:pt x="5798" y="3277"/>
                  <a:pt x="5798" y="3120"/>
                </a:cubicBezTo>
                <a:cubicBezTo>
                  <a:pt x="5798" y="2868"/>
                  <a:pt x="5955" y="2773"/>
                  <a:pt x="6144" y="2773"/>
                </a:cubicBezTo>
                <a:close/>
                <a:moveTo>
                  <a:pt x="6222" y="1414"/>
                </a:moveTo>
                <a:cubicBezTo>
                  <a:pt x="6238" y="1414"/>
                  <a:pt x="6254" y="1416"/>
                  <a:pt x="6270" y="1418"/>
                </a:cubicBezTo>
                <a:cubicBezTo>
                  <a:pt x="8161" y="1576"/>
                  <a:pt x="9862" y="2962"/>
                  <a:pt x="10240" y="5136"/>
                </a:cubicBezTo>
                <a:cubicBezTo>
                  <a:pt x="10303" y="5325"/>
                  <a:pt x="10177" y="5483"/>
                  <a:pt x="9988" y="5514"/>
                </a:cubicBezTo>
                <a:cubicBezTo>
                  <a:pt x="9960" y="5518"/>
                  <a:pt x="9934" y="5520"/>
                  <a:pt x="9908" y="5520"/>
                </a:cubicBezTo>
                <a:cubicBezTo>
                  <a:pt x="9730" y="5520"/>
                  <a:pt x="9606" y="5424"/>
                  <a:pt x="9578" y="5231"/>
                </a:cubicBezTo>
                <a:cubicBezTo>
                  <a:pt x="9263" y="3466"/>
                  <a:pt x="7846" y="2238"/>
                  <a:pt x="6239" y="2143"/>
                </a:cubicBezTo>
                <a:cubicBezTo>
                  <a:pt x="6050" y="2143"/>
                  <a:pt x="5924" y="1923"/>
                  <a:pt x="5924" y="1765"/>
                </a:cubicBezTo>
                <a:cubicBezTo>
                  <a:pt x="5924" y="1563"/>
                  <a:pt x="6055" y="1414"/>
                  <a:pt x="6222" y="1414"/>
                </a:cubicBezTo>
                <a:close/>
                <a:moveTo>
                  <a:pt x="5907" y="4124"/>
                </a:moveTo>
                <a:cubicBezTo>
                  <a:pt x="5923" y="4124"/>
                  <a:pt x="5939" y="4125"/>
                  <a:pt x="5955" y="4128"/>
                </a:cubicBezTo>
                <a:cubicBezTo>
                  <a:pt x="6680" y="4191"/>
                  <a:pt x="7247" y="4663"/>
                  <a:pt x="7499" y="5325"/>
                </a:cubicBezTo>
                <a:cubicBezTo>
                  <a:pt x="7530" y="5514"/>
                  <a:pt x="7467" y="5672"/>
                  <a:pt x="7247" y="5766"/>
                </a:cubicBezTo>
                <a:cubicBezTo>
                  <a:pt x="7223" y="5770"/>
                  <a:pt x="7199" y="5772"/>
                  <a:pt x="7177" y="5772"/>
                </a:cubicBezTo>
                <a:cubicBezTo>
                  <a:pt x="7019" y="5772"/>
                  <a:pt x="6892" y="5679"/>
                  <a:pt x="6837" y="5514"/>
                </a:cubicBezTo>
                <a:cubicBezTo>
                  <a:pt x="6711" y="5136"/>
                  <a:pt x="6365" y="4852"/>
                  <a:pt x="5924" y="4821"/>
                </a:cubicBezTo>
                <a:cubicBezTo>
                  <a:pt x="5735" y="4821"/>
                  <a:pt x="5609" y="4663"/>
                  <a:pt x="5609" y="4443"/>
                </a:cubicBezTo>
                <a:cubicBezTo>
                  <a:pt x="5609" y="4270"/>
                  <a:pt x="5740" y="4124"/>
                  <a:pt x="5907" y="4124"/>
                </a:cubicBezTo>
                <a:close/>
                <a:moveTo>
                  <a:pt x="3385" y="3199"/>
                </a:moveTo>
                <a:cubicBezTo>
                  <a:pt x="3455" y="3199"/>
                  <a:pt x="3527" y="3225"/>
                  <a:pt x="3592" y="3277"/>
                </a:cubicBezTo>
                <a:lnTo>
                  <a:pt x="4695" y="4096"/>
                </a:lnTo>
                <a:cubicBezTo>
                  <a:pt x="4853" y="4222"/>
                  <a:pt x="4884" y="4411"/>
                  <a:pt x="4790" y="4569"/>
                </a:cubicBezTo>
                <a:lnTo>
                  <a:pt x="4159" y="5388"/>
                </a:lnTo>
                <a:lnTo>
                  <a:pt x="6869" y="7436"/>
                </a:lnTo>
                <a:lnTo>
                  <a:pt x="7499" y="6617"/>
                </a:lnTo>
                <a:cubicBezTo>
                  <a:pt x="7572" y="6525"/>
                  <a:pt x="7667" y="6476"/>
                  <a:pt x="7765" y="6476"/>
                </a:cubicBezTo>
                <a:cubicBezTo>
                  <a:pt x="7835" y="6476"/>
                  <a:pt x="7906" y="6501"/>
                  <a:pt x="7972" y="6554"/>
                </a:cubicBezTo>
                <a:lnTo>
                  <a:pt x="9074" y="7373"/>
                </a:lnTo>
                <a:cubicBezTo>
                  <a:pt x="9232" y="7499"/>
                  <a:pt x="9263" y="7688"/>
                  <a:pt x="9137" y="7845"/>
                </a:cubicBezTo>
                <a:lnTo>
                  <a:pt x="8507" y="8665"/>
                </a:lnTo>
                <a:cubicBezTo>
                  <a:pt x="8225" y="9022"/>
                  <a:pt x="7819" y="9211"/>
                  <a:pt x="7403" y="9211"/>
                </a:cubicBezTo>
                <a:cubicBezTo>
                  <a:pt x="7123" y="9211"/>
                  <a:pt x="6839" y="9126"/>
                  <a:pt x="6585" y="8948"/>
                </a:cubicBezTo>
                <a:lnTo>
                  <a:pt x="2773" y="6081"/>
                </a:lnTo>
                <a:cubicBezTo>
                  <a:pt x="2143" y="5672"/>
                  <a:pt x="2017" y="4821"/>
                  <a:pt x="2490" y="4191"/>
                </a:cubicBezTo>
                <a:lnTo>
                  <a:pt x="3120" y="3340"/>
                </a:lnTo>
                <a:cubicBezTo>
                  <a:pt x="3193" y="3248"/>
                  <a:pt x="3288" y="3199"/>
                  <a:pt x="3385" y="3199"/>
                </a:cubicBezTo>
                <a:close/>
                <a:moveTo>
                  <a:pt x="5829" y="1"/>
                </a:moveTo>
                <a:cubicBezTo>
                  <a:pt x="2647" y="1"/>
                  <a:pt x="1" y="2647"/>
                  <a:pt x="1" y="5829"/>
                </a:cubicBezTo>
                <a:cubicBezTo>
                  <a:pt x="64" y="9011"/>
                  <a:pt x="2647" y="11658"/>
                  <a:pt x="5892" y="11658"/>
                </a:cubicBezTo>
                <a:cubicBezTo>
                  <a:pt x="6900" y="11658"/>
                  <a:pt x="7940" y="11374"/>
                  <a:pt x="8822" y="10838"/>
                </a:cubicBezTo>
                <a:lnTo>
                  <a:pt x="11248" y="11626"/>
                </a:lnTo>
                <a:cubicBezTo>
                  <a:pt x="11272" y="11634"/>
                  <a:pt x="11299" y="11638"/>
                  <a:pt x="11329" y="11638"/>
                </a:cubicBezTo>
                <a:cubicBezTo>
                  <a:pt x="11417" y="11638"/>
                  <a:pt x="11524" y="11602"/>
                  <a:pt x="11595" y="11531"/>
                </a:cubicBezTo>
                <a:cubicBezTo>
                  <a:pt x="11658" y="11468"/>
                  <a:pt x="11721" y="11311"/>
                  <a:pt x="11658" y="11185"/>
                </a:cubicBezTo>
                <a:lnTo>
                  <a:pt x="10838" y="8791"/>
                </a:lnTo>
                <a:cubicBezTo>
                  <a:pt x="11406" y="7877"/>
                  <a:pt x="11658" y="6869"/>
                  <a:pt x="11658" y="5829"/>
                </a:cubicBezTo>
                <a:cubicBezTo>
                  <a:pt x="11658" y="2647"/>
                  <a:pt x="9043" y="1"/>
                  <a:pt x="58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22" name="Google Shape;8922;p80"/>
          <p:cNvGrpSpPr/>
          <p:nvPr/>
        </p:nvGrpSpPr>
        <p:grpSpPr>
          <a:xfrm>
            <a:off x="3084980" y="1380546"/>
            <a:ext cx="353645" cy="353645"/>
            <a:chOff x="-34003850" y="3227275"/>
            <a:chExt cx="291450" cy="291450"/>
          </a:xfrm>
        </p:grpSpPr>
        <p:sp>
          <p:nvSpPr>
            <p:cNvPr id="8923" name="Google Shape;8923;p80"/>
            <p:cNvSpPr/>
            <p:nvPr/>
          </p:nvSpPr>
          <p:spPr>
            <a:xfrm>
              <a:off x="-33852625" y="3313925"/>
              <a:ext cx="128425" cy="49625"/>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4" name="Google Shape;8924;p80"/>
            <p:cNvSpPr/>
            <p:nvPr/>
          </p:nvSpPr>
          <p:spPr>
            <a:xfrm>
              <a:off x="-33866000" y="3328875"/>
              <a:ext cx="153600" cy="103200"/>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5" name="Google Shape;8925;p80"/>
            <p:cNvSpPr/>
            <p:nvPr/>
          </p:nvSpPr>
          <p:spPr>
            <a:xfrm>
              <a:off x="-34003850" y="3279250"/>
              <a:ext cx="189050" cy="188275"/>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6" name="Google Shape;8926;p80"/>
            <p:cNvSpPr/>
            <p:nvPr/>
          </p:nvSpPr>
          <p:spPr>
            <a:xfrm>
              <a:off x="-34003850" y="3227275"/>
              <a:ext cx="189050" cy="34675"/>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7" name="Google Shape;8927;p80"/>
            <p:cNvSpPr/>
            <p:nvPr/>
          </p:nvSpPr>
          <p:spPr>
            <a:xfrm>
              <a:off x="-34003850" y="3484050"/>
              <a:ext cx="189050" cy="34675"/>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28" name="Google Shape;8928;p80"/>
          <p:cNvGrpSpPr/>
          <p:nvPr/>
        </p:nvGrpSpPr>
        <p:grpSpPr>
          <a:xfrm>
            <a:off x="3084510" y="1821238"/>
            <a:ext cx="354586" cy="354343"/>
            <a:chOff x="-34004625" y="3585850"/>
            <a:chExt cx="292225" cy="292025"/>
          </a:xfrm>
        </p:grpSpPr>
        <p:sp>
          <p:nvSpPr>
            <p:cNvPr id="8929" name="Google Shape;8929;p80"/>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0" name="Google Shape;8930;p80"/>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1" name="Google Shape;8931;p80"/>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2" name="Google Shape;8932;p80"/>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3" name="Google Shape;8933;p80"/>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34" name="Google Shape;8934;p80"/>
          <p:cNvGrpSpPr/>
          <p:nvPr/>
        </p:nvGrpSpPr>
        <p:grpSpPr>
          <a:xfrm>
            <a:off x="3084025" y="2256439"/>
            <a:ext cx="355557" cy="354616"/>
            <a:chOff x="-34005425" y="3945575"/>
            <a:chExt cx="293025" cy="292250"/>
          </a:xfrm>
        </p:grpSpPr>
        <p:sp>
          <p:nvSpPr>
            <p:cNvPr id="8935" name="Google Shape;8935;p80"/>
            <p:cNvSpPr/>
            <p:nvPr/>
          </p:nvSpPr>
          <p:spPr>
            <a:xfrm>
              <a:off x="-33952650" y="3998350"/>
              <a:ext cx="186700" cy="186700"/>
            </a:xfrm>
            <a:custGeom>
              <a:avLst/>
              <a:gdLst/>
              <a:ahLst/>
              <a:cxnLst/>
              <a:rect l="l" t="t" r="r" b="b"/>
              <a:pathLst>
                <a:path w="7468" h="7468" extrusionOk="0">
                  <a:moveTo>
                    <a:pt x="5861" y="2017"/>
                  </a:moveTo>
                  <a:cubicBezTo>
                    <a:pt x="6050" y="2017"/>
                    <a:pt x="6207" y="2143"/>
                    <a:pt x="6207" y="2364"/>
                  </a:cubicBezTo>
                  <a:lnTo>
                    <a:pt x="6207" y="3750"/>
                  </a:lnTo>
                  <a:lnTo>
                    <a:pt x="6207" y="5104"/>
                  </a:lnTo>
                  <a:cubicBezTo>
                    <a:pt x="6207" y="5325"/>
                    <a:pt x="6050" y="5451"/>
                    <a:pt x="5861" y="5451"/>
                  </a:cubicBezTo>
                  <a:cubicBezTo>
                    <a:pt x="5672" y="5451"/>
                    <a:pt x="5514" y="5325"/>
                    <a:pt x="5514" y="5104"/>
                  </a:cubicBezTo>
                  <a:lnTo>
                    <a:pt x="5514" y="4096"/>
                  </a:lnTo>
                  <a:lnTo>
                    <a:pt x="4474" y="4096"/>
                  </a:lnTo>
                  <a:cubicBezTo>
                    <a:pt x="4285" y="4096"/>
                    <a:pt x="4128" y="3939"/>
                    <a:pt x="4128" y="3750"/>
                  </a:cubicBezTo>
                  <a:lnTo>
                    <a:pt x="4128" y="2364"/>
                  </a:lnTo>
                  <a:cubicBezTo>
                    <a:pt x="4128" y="2143"/>
                    <a:pt x="4285" y="2017"/>
                    <a:pt x="4474" y="2017"/>
                  </a:cubicBezTo>
                  <a:cubicBezTo>
                    <a:pt x="4695" y="2017"/>
                    <a:pt x="4852" y="2143"/>
                    <a:pt x="4852" y="2364"/>
                  </a:cubicBezTo>
                  <a:lnTo>
                    <a:pt x="4852" y="3372"/>
                  </a:lnTo>
                  <a:lnTo>
                    <a:pt x="5514" y="3372"/>
                  </a:lnTo>
                  <a:lnTo>
                    <a:pt x="5514" y="2364"/>
                  </a:lnTo>
                  <a:cubicBezTo>
                    <a:pt x="5514" y="2143"/>
                    <a:pt x="5672" y="2017"/>
                    <a:pt x="5861" y="2017"/>
                  </a:cubicBezTo>
                  <a:close/>
                  <a:moveTo>
                    <a:pt x="2332" y="2017"/>
                  </a:moveTo>
                  <a:cubicBezTo>
                    <a:pt x="2868" y="2017"/>
                    <a:pt x="3340" y="2490"/>
                    <a:pt x="3340" y="3025"/>
                  </a:cubicBezTo>
                  <a:lnTo>
                    <a:pt x="3340" y="3309"/>
                  </a:lnTo>
                  <a:lnTo>
                    <a:pt x="3435" y="3309"/>
                  </a:lnTo>
                  <a:cubicBezTo>
                    <a:pt x="3435" y="3687"/>
                    <a:pt x="3183" y="4065"/>
                    <a:pt x="2868" y="4222"/>
                  </a:cubicBezTo>
                  <a:lnTo>
                    <a:pt x="2238" y="4537"/>
                  </a:lnTo>
                  <a:cubicBezTo>
                    <a:pt x="2175" y="4569"/>
                    <a:pt x="2080" y="4632"/>
                    <a:pt x="2049" y="4758"/>
                  </a:cubicBezTo>
                  <a:lnTo>
                    <a:pt x="3057" y="4758"/>
                  </a:lnTo>
                  <a:cubicBezTo>
                    <a:pt x="3277" y="4758"/>
                    <a:pt x="3435" y="4915"/>
                    <a:pt x="3435" y="5104"/>
                  </a:cubicBezTo>
                  <a:cubicBezTo>
                    <a:pt x="3435" y="5325"/>
                    <a:pt x="3277" y="5483"/>
                    <a:pt x="3057" y="5483"/>
                  </a:cubicBezTo>
                  <a:lnTo>
                    <a:pt x="1702" y="5483"/>
                  </a:lnTo>
                  <a:cubicBezTo>
                    <a:pt x="1481" y="5483"/>
                    <a:pt x="1324" y="5325"/>
                    <a:pt x="1324" y="5104"/>
                  </a:cubicBezTo>
                  <a:lnTo>
                    <a:pt x="1324" y="4852"/>
                  </a:lnTo>
                  <a:cubicBezTo>
                    <a:pt x="1324" y="4443"/>
                    <a:pt x="1576" y="4096"/>
                    <a:pt x="1891" y="3939"/>
                  </a:cubicBezTo>
                  <a:lnTo>
                    <a:pt x="2521" y="3624"/>
                  </a:lnTo>
                  <a:cubicBezTo>
                    <a:pt x="2647" y="3592"/>
                    <a:pt x="2710" y="3466"/>
                    <a:pt x="2710" y="3309"/>
                  </a:cubicBezTo>
                  <a:lnTo>
                    <a:pt x="2710" y="3025"/>
                  </a:lnTo>
                  <a:cubicBezTo>
                    <a:pt x="2710" y="2836"/>
                    <a:pt x="2553" y="2679"/>
                    <a:pt x="2364" y="2679"/>
                  </a:cubicBezTo>
                  <a:cubicBezTo>
                    <a:pt x="2175" y="2679"/>
                    <a:pt x="2017" y="2836"/>
                    <a:pt x="2017" y="3025"/>
                  </a:cubicBezTo>
                  <a:cubicBezTo>
                    <a:pt x="2017" y="3214"/>
                    <a:pt x="1859" y="3372"/>
                    <a:pt x="1639" y="3372"/>
                  </a:cubicBezTo>
                  <a:cubicBezTo>
                    <a:pt x="1450" y="3372"/>
                    <a:pt x="1292" y="3214"/>
                    <a:pt x="1292" y="3025"/>
                  </a:cubicBezTo>
                  <a:cubicBezTo>
                    <a:pt x="1292" y="2490"/>
                    <a:pt x="1765" y="2017"/>
                    <a:pt x="2332" y="2017"/>
                  </a:cubicBezTo>
                  <a:close/>
                  <a:moveTo>
                    <a:pt x="3214" y="1"/>
                  </a:moveTo>
                  <a:cubicBezTo>
                    <a:pt x="3214" y="127"/>
                    <a:pt x="3183" y="284"/>
                    <a:pt x="3120" y="379"/>
                  </a:cubicBezTo>
                  <a:cubicBezTo>
                    <a:pt x="2962" y="662"/>
                    <a:pt x="2679" y="914"/>
                    <a:pt x="2364" y="946"/>
                  </a:cubicBezTo>
                  <a:lnTo>
                    <a:pt x="1009" y="1135"/>
                  </a:lnTo>
                  <a:cubicBezTo>
                    <a:pt x="473" y="1733"/>
                    <a:pt x="64" y="2521"/>
                    <a:pt x="1" y="3372"/>
                  </a:cubicBezTo>
                  <a:lnTo>
                    <a:pt x="316" y="3372"/>
                  </a:lnTo>
                  <a:cubicBezTo>
                    <a:pt x="505" y="3372"/>
                    <a:pt x="662" y="3529"/>
                    <a:pt x="662" y="3750"/>
                  </a:cubicBezTo>
                  <a:cubicBezTo>
                    <a:pt x="662" y="3939"/>
                    <a:pt x="505" y="4096"/>
                    <a:pt x="316" y="4096"/>
                  </a:cubicBezTo>
                  <a:lnTo>
                    <a:pt x="1" y="4096"/>
                  </a:lnTo>
                  <a:cubicBezTo>
                    <a:pt x="158" y="5892"/>
                    <a:pt x="1607" y="7310"/>
                    <a:pt x="3372" y="7467"/>
                  </a:cubicBezTo>
                  <a:lnTo>
                    <a:pt x="3372" y="7121"/>
                  </a:lnTo>
                  <a:cubicBezTo>
                    <a:pt x="3372" y="6932"/>
                    <a:pt x="3529" y="6774"/>
                    <a:pt x="3750" y="6774"/>
                  </a:cubicBezTo>
                  <a:cubicBezTo>
                    <a:pt x="3939" y="6774"/>
                    <a:pt x="4096" y="6932"/>
                    <a:pt x="4096" y="7121"/>
                  </a:cubicBezTo>
                  <a:lnTo>
                    <a:pt x="4096" y="7436"/>
                  </a:lnTo>
                  <a:lnTo>
                    <a:pt x="4254" y="7436"/>
                  </a:lnTo>
                  <a:cubicBezTo>
                    <a:pt x="4254" y="7373"/>
                    <a:pt x="4285" y="7278"/>
                    <a:pt x="4317" y="7215"/>
                  </a:cubicBezTo>
                  <a:cubicBezTo>
                    <a:pt x="4443" y="6900"/>
                    <a:pt x="4758" y="6648"/>
                    <a:pt x="5073" y="6617"/>
                  </a:cubicBezTo>
                  <a:lnTo>
                    <a:pt x="6491" y="6333"/>
                  </a:lnTo>
                  <a:cubicBezTo>
                    <a:pt x="7089" y="5703"/>
                    <a:pt x="7404" y="5010"/>
                    <a:pt x="7467" y="4096"/>
                  </a:cubicBezTo>
                  <a:lnTo>
                    <a:pt x="7152" y="4096"/>
                  </a:lnTo>
                  <a:cubicBezTo>
                    <a:pt x="6963" y="4096"/>
                    <a:pt x="6806" y="3939"/>
                    <a:pt x="6806" y="3750"/>
                  </a:cubicBezTo>
                  <a:cubicBezTo>
                    <a:pt x="6806" y="3529"/>
                    <a:pt x="6963" y="3372"/>
                    <a:pt x="7152" y="3372"/>
                  </a:cubicBezTo>
                  <a:lnTo>
                    <a:pt x="7467" y="3372"/>
                  </a:lnTo>
                  <a:cubicBezTo>
                    <a:pt x="7310" y="1576"/>
                    <a:pt x="5861" y="158"/>
                    <a:pt x="4096" y="1"/>
                  </a:cubicBezTo>
                  <a:lnTo>
                    <a:pt x="4096" y="316"/>
                  </a:lnTo>
                  <a:cubicBezTo>
                    <a:pt x="4096" y="505"/>
                    <a:pt x="3939" y="662"/>
                    <a:pt x="3750" y="662"/>
                  </a:cubicBezTo>
                  <a:cubicBezTo>
                    <a:pt x="3529" y="662"/>
                    <a:pt x="3372" y="505"/>
                    <a:pt x="3372" y="316"/>
                  </a:cubicBezTo>
                  <a:lnTo>
                    <a:pt x="337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6" name="Google Shape;8936;p80"/>
            <p:cNvSpPr/>
            <p:nvPr/>
          </p:nvSpPr>
          <p:spPr>
            <a:xfrm>
              <a:off x="-33944775" y="3945575"/>
              <a:ext cx="232375" cy="247350"/>
            </a:xfrm>
            <a:custGeom>
              <a:avLst/>
              <a:gdLst/>
              <a:ahLst/>
              <a:cxnLst/>
              <a:rect l="l" t="t" r="r" b="b"/>
              <a:pathLst>
                <a:path w="9295" h="9894" extrusionOk="0">
                  <a:moveTo>
                    <a:pt x="3466" y="1"/>
                  </a:moveTo>
                  <a:cubicBezTo>
                    <a:pt x="2490" y="1"/>
                    <a:pt x="1450" y="316"/>
                    <a:pt x="1103" y="536"/>
                  </a:cubicBezTo>
                  <a:lnTo>
                    <a:pt x="1040" y="410"/>
                  </a:lnTo>
                  <a:cubicBezTo>
                    <a:pt x="970" y="340"/>
                    <a:pt x="881" y="304"/>
                    <a:pt x="788" y="304"/>
                  </a:cubicBezTo>
                  <a:cubicBezTo>
                    <a:pt x="757" y="304"/>
                    <a:pt x="725" y="308"/>
                    <a:pt x="694" y="316"/>
                  </a:cubicBezTo>
                  <a:cubicBezTo>
                    <a:pt x="599" y="379"/>
                    <a:pt x="505" y="473"/>
                    <a:pt x="473" y="568"/>
                  </a:cubicBezTo>
                  <a:cubicBezTo>
                    <a:pt x="347" y="1041"/>
                    <a:pt x="442" y="726"/>
                    <a:pt x="32" y="2143"/>
                  </a:cubicBezTo>
                  <a:cubicBezTo>
                    <a:pt x="1" y="2269"/>
                    <a:pt x="32" y="2395"/>
                    <a:pt x="127" y="2458"/>
                  </a:cubicBezTo>
                  <a:cubicBezTo>
                    <a:pt x="253" y="2584"/>
                    <a:pt x="316" y="2584"/>
                    <a:pt x="473" y="2584"/>
                  </a:cubicBezTo>
                  <a:lnTo>
                    <a:pt x="2049" y="2332"/>
                  </a:lnTo>
                  <a:cubicBezTo>
                    <a:pt x="2238" y="2301"/>
                    <a:pt x="2395" y="2080"/>
                    <a:pt x="2332" y="1860"/>
                  </a:cubicBezTo>
                  <a:lnTo>
                    <a:pt x="2206" y="1545"/>
                  </a:lnTo>
                  <a:cubicBezTo>
                    <a:pt x="2647" y="1450"/>
                    <a:pt x="3057" y="1356"/>
                    <a:pt x="3529" y="1356"/>
                  </a:cubicBezTo>
                  <a:cubicBezTo>
                    <a:pt x="5987" y="1356"/>
                    <a:pt x="8003" y="3372"/>
                    <a:pt x="8003" y="5798"/>
                  </a:cubicBezTo>
                  <a:cubicBezTo>
                    <a:pt x="8003" y="6806"/>
                    <a:pt x="7688" y="7657"/>
                    <a:pt x="7152" y="8413"/>
                  </a:cubicBezTo>
                  <a:cubicBezTo>
                    <a:pt x="7278" y="8444"/>
                    <a:pt x="7404" y="8539"/>
                    <a:pt x="7530" y="8633"/>
                  </a:cubicBezTo>
                  <a:cubicBezTo>
                    <a:pt x="7751" y="8885"/>
                    <a:pt x="7845" y="9232"/>
                    <a:pt x="7751" y="9578"/>
                  </a:cubicBezTo>
                  <a:lnTo>
                    <a:pt x="7593" y="9893"/>
                  </a:lnTo>
                  <a:cubicBezTo>
                    <a:pt x="8633" y="8854"/>
                    <a:pt x="9295" y="7436"/>
                    <a:pt x="9295" y="5861"/>
                  </a:cubicBezTo>
                  <a:cubicBezTo>
                    <a:pt x="9295" y="2616"/>
                    <a:pt x="6648" y="1"/>
                    <a:pt x="34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7" name="Google Shape;8937;p80"/>
            <p:cNvSpPr/>
            <p:nvPr/>
          </p:nvSpPr>
          <p:spPr>
            <a:xfrm>
              <a:off x="-34005425" y="3987325"/>
              <a:ext cx="237100" cy="250500"/>
            </a:xfrm>
            <a:custGeom>
              <a:avLst/>
              <a:gdLst/>
              <a:ahLst/>
              <a:cxnLst/>
              <a:rect l="l" t="t" r="r" b="b"/>
              <a:pathLst>
                <a:path w="9484" h="10020" extrusionOk="0">
                  <a:moveTo>
                    <a:pt x="1797" y="1"/>
                  </a:moveTo>
                  <a:lnTo>
                    <a:pt x="1797" y="1"/>
                  </a:lnTo>
                  <a:cubicBezTo>
                    <a:pt x="694" y="1072"/>
                    <a:pt x="1" y="2521"/>
                    <a:pt x="1" y="4191"/>
                  </a:cubicBezTo>
                  <a:cubicBezTo>
                    <a:pt x="64" y="7373"/>
                    <a:pt x="2647" y="10019"/>
                    <a:pt x="5892" y="10019"/>
                  </a:cubicBezTo>
                  <a:cubicBezTo>
                    <a:pt x="6239" y="10019"/>
                    <a:pt x="7972" y="9736"/>
                    <a:pt x="8224" y="9547"/>
                  </a:cubicBezTo>
                  <a:cubicBezTo>
                    <a:pt x="8255" y="9547"/>
                    <a:pt x="8287" y="9484"/>
                    <a:pt x="8350" y="9484"/>
                  </a:cubicBezTo>
                  <a:lnTo>
                    <a:pt x="8507" y="9641"/>
                  </a:lnTo>
                  <a:cubicBezTo>
                    <a:pt x="8576" y="9710"/>
                    <a:pt x="8661" y="9741"/>
                    <a:pt x="8743" y="9741"/>
                  </a:cubicBezTo>
                  <a:cubicBezTo>
                    <a:pt x="8887" y="9741"/>
                    <a:pt x="9023" y="9644"/>
                    <a:pt x="9043" y="9484"/>
                  </a:cubicBezTo>
                  <a:lnTo>
                    <a:pt x="9169" y="9011"/>
                  </a:lnTo>
                  <a:lnTo>
                    <a:pt x="9452" y="7814"/>
                  </a:lnTo>
                  <a:cubicBezTo>
                    <a:pt x="9484" y="7688"/>
                    <a:pt x="9452" y="7562"/>
                    <a:pt x="9358" y="7467"/>
                  </a:cubicBezTo>
                  <a:cubicBezTo>
                    <a:pt x="9278" y="7407"/>
                    <a:pt x="9211" y="7385"/>
                    <a:pt x="9132" y="7385"/>
                  </a:cubicBezTo>
                  <a:cubicBezTo>
                    <a:pt x="9087" y="7385"/>
                    <a:pt x="9037" y="7393"/>
                    <a:pt x="8980" y="7404"/>
                  </a:cubicBezTo>
                  <a:lnTo>
                    <a:pt x="7310" y="7719"/>
                  </a:lnTo>
                  <a:cubicBezTo>
                    <a:pt x="7089" y="7751"/>
                    <a:pt x="6963" y="8034"/>
                    <a:pt x="7089" y="8223"/>
                  </a:cubicBezTo>
                  <a:lnTo>
                    <a:pt x="7184" y="8444"/>
                  </a:lnTo>
                  <a:cubicBezTo>
                    <a:pt x="6774" y="8538"/>
                    <a:pt x="6333" y="8633"/>
                    <a:pt x="5861" y="8633"/>
                  </a:cubicBezTo>
                  <a:cubicBezTo>
                    <a:pt x="3403" y="8633"/>
                    <a:pt x="1419" y="6648"/>
                    <a:pt x="1419" y="4191"/>
                  </a:cubicBezTo>
                  <a:cubicBezTo>
                    <a:pt x="1419" y="3183"/>
                    <a:pt x="1734" y="2269"/>
                    <a:pt x="2269" y="1544"/>
                  </a:cubicBezTo>
                  <a:cubicBezTo>
                    <a:pt x="2143" y="1481"/>
                    <a:pt x="2049" y="1418"/>
                    <a:pt x="1954" y="1292"/>
                  </a:cubicBezTo>
                  <a:cubicBezTo>
                    <a:pt x="1734" y="1009"/>
                    <a:pt x="1639" y="662"/>
                    <a:pt x="1734" y="316"/>
                  </a:cubicBezTo>
                  <a:lnTo>
                    <a:pt x="179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38" name="Google Shape;8938;p80"/>
          <p:cNvGrpSpPr/>
          <p:nvPr/>
        </p:nvGrpSpPr>
        <p:grpSpPr>
          <a:xfrm>
            <a:off x="1731124" y="2729615"/>
            <a:ext cx="358408" cy="355557"/>
            <a:chOff x="-32174975" y="3192625"/>
            <a:chExt cx="295375" cy="293025"/>
          </a:xfrm>
        </p:grpSpPr>
        <p:sp>
          <p:nvSpPr>
            <p:cNvPr id="8939" name="Google Shape;8939;p80"/>
            <p:cNvSpPr/>
            <p:nvPr/>
          </p:nvSpPr>
          <p:spPr>
            <a:xfrm>
              <a:off x="-32171050" y="3279250"/>
              <a:ext cx="291450" cy="153625"/>
            </a:xfrm>
            <a:custGeom>
              <a:avLst/>
              <a:gdLst/>
              <a:ahLst/>
              <a:cxnLst/>
              <a:rect l="l" t="t" r="r" b="b"/>
              <a:pathLst>
                <a:path w="11658" h="6145" extrusionOk="0">
                  <a:moveTo>
                    <a:pt x="5829" y="694"/>
                  </a:moveTo>
                  <a:cubicBezTo>
                    <a:pt x="7184" y="694"/>
                    <a:pt x="8255" y="1734"/>
                    <a:pt x="8255" y="3088"/>
                  </a:cubicBezTo>
                  <a:cubicBezTo>
                    <a:pt x="8255" y="4412"/>
                    <a:pt x="7153" y="5483"/>
                    <a:pt x="5829" y="5483"/>
                  </a:cubicBezTo>
                  <a:cubicBezTo>
                    <a:pt x="4506" y="5483"/>
                    <a:pt x="3435" y="4412"/>
                    <a:pt x="3435" y="3088"/>
                  </a:cubicBezTo>
                  <a:cubicBezTo>
                    <a:pt x="3435" y="1734"/>
                    <a:pt x="4506" y="694"/>
                    <a:pt x="5829" y="694"/>
                  </a:cubicBezTo>
                  <a:close/>
                  <a:moveTo>
                    <a:pt x="1" y="1"/>
                  </a:moveTo>
                  <a:lnTo>
                    <a:pt x="1" y="6144"/>
                  </a:lnTo>
                  <a:lnTo>
                    <a:pt x="11658" y="6144"/>
                  </a:lnTo>
                  <a:lnTo>
                    <a:pt x="1165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0" name="Google Shape;8940;p80"/>
            <p:cNvSpPr/>
            <p:nvPr/>
          </p:nvSpPr>
          <p:spPr>
            <a:xfrm>
              <a:off x="-32067075" y="3313925"/>
              <a:ext cx="84300" cy="85075"/>
            </a:xfrm>
            <a:custGeom>
              <a:avLst/>
              <a:gdLst/>
              <a:ahLst/>
              <a:cxnLst/>
              <a:rect l="l" t="t" r="r" b="b"/>
              <a:pathLst>
                <a:path w="3372" h="3403" extrusionOk="0">
                  <a:moveTo>
                    <a:pt x="1670" y="662"/>
                  </a:moveTo>
                  <a:cubicBezTo>
                    <a:pt x="1891" y="662"/>
                    <a:pt x="2048" y="819"/>
                    <a:pt x="2048" y="1040"/>
                  </a:cubicBezTo>
                  <a:lnTo>
                    <a:pt x="2048" y="1386"/>
                  </a:lnTo>
                  <a:lnTo>
                    <a:pt x="2395" y="1386"/>
                  </a:lnTo>
                  <a:cubicBezTo>
                    <a:pt x="2584" y="1386"/>
                    <a:pt x="2741" y="1544"/>
                    <a:pt x="2741" y="1733"/>
                  </a:cubicBezTo>
                  <a:cubicBezTo>
                    <a:pt x="2710" y="1890"/>
                    <a:pt x="2552" y="2048"/>
                    <a:pt x="2363" y="2048"/>
                  </a:cubicBezTo>
                  <a:lnTo>
                    <a:pt x="1670" y="2048"/>
                  </a:lnTo>
                  <a:cubicBezTo>
                    <a:pt x="1481" y="2048"/>
                    <a:pt x="1324" y="1890"/>
                    <a:pt x="1324" y="1701"/>
                  </a:cubicBezTo>
                  <a:lnTo>
                    <a:pt x="1324" y="1040"/>
                  </a:lnTo>
                  <a:cubicBezTo>
                    <a:pt x="1324" y="819"/>
                    <a:pt x="1481" y="662"/>
                    <a:pt x="1670" y="662"/>
                  </a:cubicBezTo>
                  <a:close/>
                  <a:moveTo>
                    <a:pt x="1670" y="0"/>
                  </a:moveTo>
                  <a:cubicBezTo>
                    <a:pt x="725" y="0"/>
                    <a:pt x="1" y="756"/>
                    <a:pt x="1" y="1701"/>
                  </a:cubicBezTo>
                  <a:cubicBezTo>
                    <a:pt x="1" y="2646"/>
                    <a:pt x="725" y="3403"/>
                    <a:pt x="1670" y="3403"/>
                  </a:cubicBezTo>
                  <a:cubicBezTo>
                    <a:pt x="2615" y="3403"/>
                    <a:pt x="3372" y="2646"/>
                    <a:pt x="3372" y="1701"/>
                  </a:cubicBezTo>
                  <a:cubicBezTo>
                    <a:pt x="3372" y="756"/>
                    <a:pt x="2615" y="0"/>
                    <a:pt x="167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1" name="Google Shape;8941;p80"/>
            <p:cNvSpPr/>
            <p:nvPr/>
          </p:nvSpPr>
          <p:spPr>
            <a:xfrm>
              <a:off x="-32171050" y="3450950"/>
              <a:ext cx="291450" cy="34700"/>
            </a:xfrm>
            <a:custGeom>
              <a:avLst/>
              <a:gdLst/>
              <a:ahLst/>
              <a:cxnLst/>
              <a:rect l="l" t="t" r="r" b="b"/>
              <a:pathLst>
                <a:path w="11658" h="1388" extrusionOk="0">
                  <a:moveTo>
                    <a:pt x="1" y="1"/>
                  </a:moveTo>
                  <a:lnTo>
                    <a:pt x="1" y="347"/>
                  </a:lnTo>
                  <a:cubicBezTo>
                    <a:pt x="1" y="915"/>
                    <a:pt x="442" y="1387"/>
                    <a:pt x="1041" y="1387"/>
                  </a:cubicBezTo>
                  <a:lnTo>
                    <a:pt x="10650" y="1387"/>
                  </a:lnTo>
                  <a:cubicBezTo>
                    <a:pt x="11217" y="1387"/>
                    <a:pt x="11658" y="915"/>
                    <a:pt x="11658" y="347"/>
                  </a:cubicBezTo>
                  <a:lnTo>
                    <a:pt x="1165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2" name="Google Shape;8942;p80"/>
            <p:cNvSpPr/>
            <p:nvPr/>
          </p:nvSpPr>
          <p:spPr>
            <a:xfrm>
              <a:off x="-32174975" y="3192625"/>
              <a:ext cx="295375" cy="70125"/>
            </a:xfrm>
            <a:custGeom>
              <a:avLst/>
              <a:gdLst/>
              <a:ahLst/>
              <a:cxnLst/>
              <a:rect l="l" t="t" r="r" b="b"/>
              <a:pathLst>
                <a:path w="11815" h="2805" extrusionOk="0">
                  <a:moveTo>
                    <a:pt x="1733" y="0"/>
                  </a:moveTo>
                  <a:cubicBezTo>
                    <a:pt x="1544" y="0"/>
                    <a:pt x="1387" y="158"/>
                    <a:pt x="1387" y="378"/>
                  </a:cubicBezTo>
                  <a:lnTo>
                    <a:pt x="1387" y="725"/>
                  </a:lnTo>
                  <a:lnTo>
                    <a:pt x="1040" y="725"/>
                  </a:lnTo>
                  <a:cubicBezTo>
                    <a:pt x="473" y="725"/>
                    <a:pt x="0" y="1197"/>
                    <a:pt x="0" y="1733"/>
                  </a:cubicBezTo>
                  <a:lnTo>
                    <a:pt x="0" y="2804"/>
                  </a:lnTo>
                  <a:lnTo>
                    <a:pt x="11657" y="2804"/>
                  </a:lnTo>
                  <a:lnTo>
                    <a:pt x="11657" y="1733"/>
                  </a:lnTo>
                  <a:lnTo>
                    <a:pt x="11815" y="1733"/>
                  </a:lnTo>
                  <a:cubicBezTo>
                    <a:pt x="11815" y="1197"/>
                    <a:pt x="11374" y="725"/>
                    <a:pt x="10807" y="725"/>
                  </a:cubicBezTo>
                  <a:lnTo>
                    <a:pt x="10460" y="725"/>
                  </a:lnTo>
                  <a:lnTo>
                    <a:pt x="10460" y="378"/>
                  </a:lnTo>
                  <a:cubicBezTo>
                    <a:pt x="10460" y="158"/>
                    <a:pt x="10303" y="0"/>
                    <a:pt x="10082" y="0"/>
                  </a:cubicBezTo>
                  <a:cubicBezTo>
                    <a:pt x="9893" y="0"/>
                    <a:pt x="9735" y="158"/>
                    <a:pt x="9735" y="378"/>
                  </a:cubicBezTo>
                  <a:lnTo>
                    <a:pt x="9735" y="725"/>
                  </a:lnTo>
                  <a:lnTo>
                    <a:pt x="8349" y="725"/>
                  </a:lnTo>
                  <a:lnTo>
                    <a:pt x="8349" y="378"/>
                  </a:lnTo>
                  <a:cubicBezTo>
                    <a:pt x="8349" y="158"/>
                    <a:pt x="8192" y="0"/>
                    <a:pt x="8003" y="0"/>
                  </a:cubicBezTo>
                  <a:cubicBezTo>
                    <a:pt x="7814" y="0"/>
                    <a:pt x="7656" y="158"/>
                    <a:pt x="7656" y="378"/>
                  </a:cubicBezTo>
                  <a:lnTo>
                    <a:pt x="7656" y="725"/>
                  </a:lnTo>
                  <a:lnTo>
                    <a:pt x="6270" y="725"/>
                  </a:lnTo>
                  <a:lnTo>
                    <a:pt x="6270" y="378"/>
                  </a:lnTo>
                  <a:cubicBezTo>
                    <a:pt x="6270" y="158"/>
                    <a:pt x="6112" y="0"/>
                    <a:pt x="5923" y="0"/>
                  </a:cubicBezTo>
                  <a:cubicBezTo>
                    <a:pt x="5734" y="0"/>
                    <a:pt x="5577" y="158"/>
                    <a:pt x="5577" y="378"/>
                  </a:cubicBezTo>
                  <a:lnTo>
                    <a:pt x="5577" y="725"/>
                  </a:lnTo>
                  <a:lnTo>
                    <a:pt x="4191" y="725"/>
                  </a:lnTo>
                  <a:lnTo>
                    <a:pt x="4191" y="378"/>
                  </a:lnTo>
                  <a:cubicBezTo>
                    <a:pt x="4191" y="158"/>
                    <a:pt x="4033" y="0"/>
                    <a:pt x="3844" y="0"/>
                  </a:cubicBezTo>
                  <a:cubicBezTo>
                    <a:pt x="3623" y="0"/>
                    <a:pt x="3466" y="158"/>
                    <a:pt x="3466" y="378"/>
                  </a:cubicBezTo>
                  <a:lnTo>
                    <a:pt x="3466" y="725"/>
                  </a:lnTo>
                  <a:lnTo>
                    <a:pt x="2111" y="725"/>
                  </a:lnTo>
                  <a:lnTo>
                    <a:pt x="2111" y="378"/>
                  </a:lnTo>
                  <a:cubicBezTo>
                    <a:pt x="2111" y="158"/>
                    <a:pt x="1954"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43" name="Google Shape;8943;p80"/>
          <p:cNvSpPr/>
          <p:nvPr/>
        </p:nvSpPr>
        <p:spPr>
          <a:xfrm>
            <a:off x="1728170" y="3200679"/>
            <a:ext cx="363201" cy="354859"/>
          </a:xfrm>
          <a:custGeom>
            <a:avLst/>
            <a:gdLst/>
            <a:ahLst/>
            <a:cxnLst/>
            <a:rect l="l" t="t" r="r" b="b"/>
            <a:pathLst>
              <a:path w="11973" h="11698" extrusionOk="0">
                <a:moveTo>
                  <a:pt x="8928" y="1750"/>
                </a:moveTo>
                <a:cubicBezTo>
                  <a:pt x="9192" y="1750"/>
                  <a:pt x="9452" y="1852"/>
                  <a:pt x="9641" y="2057"/>
                </a:cubicBezTo>
                <a:cubicBezTo>
                  <a:pt x="10050" y="2435"/>
                  <a:pt x="10050" y="3096"/>
                  <a:pt x="9641" y="3506"/>
                </a:cubicBezTo>
                <a:cubicBezTo>
                  <a:pt x="9452" y="3695"/>
                  <a:pt x="9192" y="3790"/>
                  <a:pt x="8928" y="3790"/>
                </a:cubicBezTo>
                <a:cubicBezTo>
                  <a:pt x="8664" y="3790"/>
                  <a:pt x="8396" y="3695"/>
                  <a:pt x="8192" y="3506"/>
                </a:cubicBezTo>
                <a:cubicBezTo>
                  <a:pt x="7814" y="3096"/>
                  <a:pt x="7814" y="2435"/>
                  <a:pt x="8192" y="2057"/>
                </a:cubicBezTo>
                <a:cubicBezTo>
                  <a:pt x="8396" y="1852"/>
                  <a:pt x="8664" y="1750"/>
                  <a:pt x="8928" y="1750"/>
                </a:cubicBezTo>
                <a:close/>
                <a:moveTo>
                  <a:pt x="7901" y="1"/>
                </a:moveTo>
                <a:cubicBezTo>
                  <a:pt x="6958" y="1"/>
                  <a:pt x="6010" y="363"/>
                  <a:pt x="5293" y="1080"/>
                </a:cubicBezTo>
                <a:cubicBezTo>
                  <a:pt x="4285" y="2088"/>
                  <a:pt x="3939" y="3569"/>
                  <a:pt x="4380" y="4924"/>
                </a:cubicBezTo>
                <a:lnTo>
                  <a:pt x="126" y="9177"/>
                </a:lnTo>
                <a:cubicBezTo>
                  <a:pt x="32" y="9240"/>
                  <a:pt x="0" y="9334"/>
                  <a:pt x="0" y="9397"/>
                </a:cubicBezTo>
                <a:lnTo>
                  <a:pt x="0" y="11319"/>
                </a:lnTo>
                <a:cubicBezTo>
                  <a:pt x="0" y="11540"/>
                  <a:pt x="158" y="11697"/>
                  <a:pt x="347" y="11697"/>
                </a:cubicBezTo>
                <a:lnTo>
                  <a:pt x="2300" y="11697"/>
                </a:lnTo>
                <a:cubicBezTo>
                  <a:pt x="2363" y="11697"/>
                  <a:pt x="2489" y="11634"/>
                  <a:pt x="2521" y="11571"/>
                </a:cubicBezTo>
                <a:lnTo>
                  <a:pt x="2993" y="11099"/>
                </a:lnTo>
                <a:cubicBezTo>
                  <a:pt x="3088" y="11004"/>
                  <a:pt x="3119" y="10910"/>
                  <a:pt x="3088" y="10815"/>
                </a:cubicBezTo>
                <a:lnTo>
                  <a:pt x="2993" y="10311"/>
                </a:lnTo>
                <a:lnTo>
                  <a:pt x="3718" y="10217"/>
                </a:lnTo>
                <a:cubicBezTo>
                  <a:pt x="3876" y="10217"/>
                  <a:pt x="3970" y="10091"/>
                  <a:pt x="4033" y="9902"/>
                </a:cubicBezTo>
                <a:lnTo>
                  <a:pt x="4096" y="9208"/>
                </a:lnTo>
                <a:lnTo>
                  <a:pt x="4600" y="9271"/>
                </a:lnTo>
                <a:cubicBezTo>
                  <a:pt x="4695" y="9271"/>
                  <a:pt x="4821" y="9271"/>
                  <a:pt x="4884" y="9208"/>
                </a:cubicBezTo>
                <a:cubicBezTo>
                  <a:pt x="4978" y="9114"/>
                  <a:pt x="5010" y="9051"/>
                  <a:pt x="5010" y="8956"/>
                </a:cubicBezTo>
                <a:lnTo>
                  <a:pt x="5010" y="8326"/>
                </a:lnTo>
                <a:lnTo>
                  <a:pt x="5640" y="8326"/>
                </a:lnTo>
                <a:cubicBezTo>
                  <a:pt x="5703" y="8326"/>
                  <a:pt x="5829" y="8295"/>
                  <a:pt x="5860" y="8232"/>
                </a:cubicBezTo>
                <a:lnTo>
                  <a:pt x="6742" y="7350"/>
                </a:lnTo>
                <a:cubicBezTo>
                  <a:pt x="7131" y="7479"/>
                  <a:pt x="7533" y="7543"/>
                  <a:pt x="7931" y="7543"/>
                </a:cubicBezTo>
                <a:cubicBezTo>
                  <a:pt x="8891" y="7543"/>
                  <a:pt x="9833" y="7171"/>
                  <a:pt x="10523" y="6436"/>
                </a:cubicBezTo>
                <a:cubicBezTo>
                  <a:pt x="11972" y="4987"/>
                  <a:pt x="11972" y="2592"/>
                  <a:pt x="10523" y="1143"/>
                </a:cubicBezTo>
                <a:cubicBezTo>
                  <a:pt x="9823" y="379"/>
                  <a:pt x="8865" y="1"/>
                  <a:pt x="790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4" name="Google Shape;8944;p80"/>
          <p:cNvSpPr/>
          <p:nvPr/>
        </p:nvSpPr>
        <p:spPr>
          <a:xfrm>
            <a:off x="1732948" y="3665764"/>
            <a:ext cx="353645" cy="354586"/>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45" name="Google Shape;8945;p80"/>
          <p:cNvGrpSpPr/>
          <p:nvPr/>
        </p:nvGrpSpPr>
        <p:grpSpPr>
          <a:xfrm>
            <a:off x="3970274" y="2730570"/>
            <a:ext cx="354586" cy="353645"/>
            <a:chOff x="-30345325" y="3184750"/>
            <a:chExt cx="292225" cy="291450"/>
          </a:xfrm>
        </p:grpSpPr>
        <p:sp>
          <p:nvSpPr>
            <p:cNvPr id="8946" name="Google Shape;8946;p80"/>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7" name="Google Shape;8947;p80"/>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8" name="Google Shape;8948;p80"/>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9" name="Google Shape;8949;p80"/>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0" name="Google Shape;8950;p80"/>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1" name="Google Shape;8951;p80"/>
          <p:cNvGrpSpPr/>
          <p:nvPr/>
        </p:nvGrpSpPr>
        <p:grpSpPr>
          <a:xfrm>
            <a:off x="1295026" y="1380546"/>
            <a:ext cx="353645" cy="353645"/>
            <a:chOff x="-35481425" y="3202075"/>
            <a:chExt cx="291450" cy="291450"/>
          </a:xfrm>
        </p:grpSpPr>
        <p:sp>
          <p:nvSpPr>
            <p:cNvPr id="8952" name="Google Shape;8952;p80"/>
            <p:cNvSpPr/>
            <p:nvPr/>
          </p:nvSpPr>
          <p:spPr>
            <a:xfrm>
              <a:off x="-35414475" y="3304600"/>
              <a:ext cx="154400" cy="85975"/>
            </a:xfrm>
            <a:custGeom>
              <a:avLst/>
              <a:gdLst/>
              <a:ahLst/>
              <a:cxnLst/>
              <a:rect l="l" t="t" r="r" b="b"/>
              <a:pathLst>
                <a:path w="6176" h="3439" extrusionOk="0">
                  <a:moveTo>
                    <a:pt x="4433" y="0"/>
                  </a:moveTo>
                  <a:cubicBezTo>
                    <a:pt x="4393" y="0"/>
                    <a:pt x="4354" y="8"/>
                    <a:pt x="4317" y="26"/>
                  </a:cubicBezTo>
                  <a:cubicBezTo>
                    <a:pt x="4191" y="58"/>
                    <a:pt x="4128" y="216"/>
                    <a:pt x="4128" y="342"/>
                  </a:cubicBezTo>
                  <a:lnTo>
                    <a:pt x="4128" y="1003"/>
                  </a:lnTo>
                  <a:lnTo>
                    <a:pt x="2048" y="1003"/>
                  </a:lnTo>
                  <a:lnTo>
                    <a:pt x="2048" y="342"/>
                  </a:lnTo>
                  <a:cubicBezTo>
                    <a:pt x="2048" y="184"/>
                    <a:pt x="1954" y="58"/>
                    <a:pt x="1828" y="26"/>
                  </a:cubicBezTo>
                  <a:cubicBezTo>
                    <a:pt x="1793" y="15"/>
                    <a:pt x="1750" y="8"/>
                    <a:pt x="1705" y="8"/>
                  </a:cubicBezTo>
                  <a:cubicBezTo>
                    <a:pt x="1626" y="8"/>
                    <a:pt x="1541" y="30"/>
                    <a:pt x="1481" y="89"/>
                  </a:cubicBezTo>
                  <a:lnTo>
                    <a:pt x="95" y="1476"/>
                  </a:lnTo>
                  <a:cubicBezTo>
                    <a:pt x="0" y="1602"/>
                    <a:pt x="0" y="1822"/>
                    <a:pt x="95" y="1948"/>
                  </a:cubicBezTo>
                  <a:lnTo>
                    <a:pt x="1481" y="3334"/>
                  </a:lnTo>
                  <a:cubicBezTo>
                    <a:pt x="1548" y="3379"/>
                    <a:pt x="1646" y="3424"/>
                    <a:pt x="1732" y="3424"/>
                  </a:cubicBezTo>
                  <a:cubicBezTo>
                    <a:pt x="1767" y="3424"/>
                    <a:pt x="1800" y="3416"/>
                    <a:pt x="1828" y="3398"/>
                  </a:cubicBezTo>
                  <a:cubicBezTo>
                    <a:pt x="1954" y="3366"/>
                    <a:pt x="2048" y="3208"/>
                    <a:pt x="2048" y="3082"/>
                  </a:cubicBezTo>
                  <a:lnTo>
                    <a:pt x="2048" y="2421"/>
                  </a:lnTo>
                  <a:lnTo>
                    <a:pt x="4128" y="2421"/>
                  </a:lnTo>
                  <a:lnTo>
                    <a:pt x="4128" y="3082"/>
                  </a:lnTo>
                  <a:cubicBezTo>
                    <a:pt x="4128" y="3240"/>
                    <a:pt x="4191" y="3366"/>
                    <a:pt x="4317" y="3398"/>
                  </a:cubicBezTo>
                  <a:cubicBezTo>
                    <a:pt x="4369" y="3424"/>
                    <a:pt x="4426" y="3439"/>
                    <a:pt x="4483" y="3439"/>
                  </a:cubicBezTo>
                  <a:cubicBezTo>
                    <a:pt x="4562" y="3439"/>
                    <a:pt x="4639" y="3408"/>
                    <a:pt x="4695" y="3334"/>
                  </a:cubicBezTo>
                  <a:lnTo>
                    <a:pt x="6049" y="1948"/>
                  </a:lnTo>
                  <a:cubicBezTo>
                    <a:pt x="6175" y="1822"/>
                    <a:pt x="6175" y="1602"/>
                    <a:pt x="6049" y="1476"/>
                  </a:cubicBezTo>
                  <a:lnTo>
                    <a:pt x="4695" y="89"/>
                  </a:lnTo>
                  <a:cubicBezTo>
                    <a:pt x="4628" y="45"/>
                    <a:pt x="4530" y="0"/>
                    <a:pt x="44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3" name="Google Shape;8953;p80"/>
            <p:cNvSpPr/>
            <p:nvPr/>
          </p:nvSpPr>
          <p:spPr>
            <a:xfrm>
              <a:off x="-35413700" y="3202075"/>
              <a:ext cx="34700" cy="103200"/>
            </a:xfrm>
            <a:custGeom>
              <a:avLst/>
              <a:gdLst/>
              <a:ahLst/>
              <a:cxnLst/>
              <a:rect l="l" t="t" r="r" b="b"/>
              <a:pathLst>
                <a:path w="1388" h="4128" extrusionOk="0">
                  <a:moveTo>
                    <a:pt x="1" y="0"/>
                  </a:moveTo>
                  <a:lnTo>
                    <a:pt x="1" y="4127"/>
                  </a:lnTo>
                  <a:lnTo>
                    <a:pt x="348" y="4127"/>
                  </a:lnTo>
                  <a:cubicBezTo>
                    <a:pt x="915" y="4127"/>
                    <a:pt x="1387" y="3655"/>
                    <a:pt x="1387" y="3088"/>
                  </a:cubicBezTo>
                  <a:lnTo>
                    <a:pt x="1387" y="1009"/>
                  </a:lnTo>
                  <a:cubicBezTo>
                    <a:pt x="1387" y="473"/>
                    <a:pt x="915" y="0"/>
                    <a:pt x="34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4" name="Google Shape;8954;p80"/>
            <p:cNvSpPr/>
            <p:nvPr/>
          </p:nvSpPr>
          <p:spPr>
            <a:xfrm>
              <a:off x="-35413700" y="3389525"/>
              <a:ext cx="34700" cy="103250"/>
            </a:xfrm>
            <a:custGeom>
              <a:avLst/>
              <a:gdLst/>
              <a:ahLst/>
              <a:cxnLst/>
              <a:rect l="l" t="t" r="r" b="b"/>
              <a:pathLst>
                <a:path w="1388" h="4130" extrusionOk="0">
                  <a:moveTo>
                    <a:pt x="1" y="1"/>
                  </a:moveTo>
                  <a:lnTo>
                    <a:pt x="1" y="4128"/>
                  </a:lnTo>
                  <a:lnTo>
                    <a:pt x="348" y="4128"/>
                  </a:lnTo>
                  <a:cubicBezTo>
                    <a:pt x="367" y="4129"/>
                    <a:pt x="386" y="4129"/>
                    <a:pt x="405" y="4129"/>
                  </a:cubicBezTo>
                  <a:cubicBezTo>
                    <a:pt x="946" y="4129"/>
                    <a:pt x="1387" y="3698"/>
                    <a:pt x="1387" y="3119"/>
                  </a:cubicBezTo>
                  <a:lnTo>
                    <a:pt x="1387" y="1040"/>
                  </a:lnTo>
                  <a:cubicBezTo>
                    <a:pt x="1387" y="473"/>
                    <a:pt x="915" y="1"/>
                    <a:pt x="34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5" name="Google Shape;8955;p80"/>
            <p:cNvSpPr/>
            <p:nvPr/>
          </p:nvSpPr>
          <p:spPr>
            <a:xfrm>
              <a:off x="-35292400" y="3202075"/>
              <a:ext cx="33900" cy="103200"/>
            </a:xfrm>
            <a:custGeom>
              <a:avLst/>
              <a:gdLst/>
              <a:ahLst/>
              <a:cxnLst/>
              <a:rect l="l" t="t" r="r" b="b"/>
              <a:pathLst>
                <a:path w="1356" h="4128" extrusionOk="0">
                  <a:moveTo>
                    <a:pt x="1009" y="0"/>
                  </a:moveTo>
                  <a:cubicBezTo>
                    <a:pt x="473" y="0"/>
                    <a:pt x="1" y="473"/>
                    <a:pt x="1" y="1009"/>
                  </a:cubicBezTo>
                  <a:lnTo>
                    <a:pt x="1" y="3088"/>
                  </a:lnTo>
                  <a:cubicBezTo>
                    <a:pt x="1" y="3655"/>
                    <a:pt x="410" y="4127"/>
                    <a:pt x="1009" y="4127"/>
                  </a:cubicBezTo>
                  <a:lnTo>
                    <a:pt x="1355" y="4127"/>
                  </a:lnTo>
                  <a:lnTo>
                    <a:pt x="13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6" name="Google Shape;8956;p80"/>
            <p:cNvSpPr/>
            <p:nvPr/>
          </p:nvSpPr>
          <p:spPr>
            <a:xfrm>
              <a:off x="-35241200" y="3202850"/>
              <a:ext cx="51225" cy="290675"/>
            </a:xfrm>
            <a:custGeom>
              <a:avLst/>
              <a:gdLst/>
              <a:ahLst/>
              <a:cxnLst/>
              <a:rect l="l" t="t" r="r" b="b"/>
              <a:pathLst>
                <a:path w="2049" h="11627" extrusionOk="0">
                  <a:moveTo>
                    <a:pt x="1" y="1"/>
                  </a:moveTo>
                  <a:lnTo>
                    <a:pt x="1" y="11626"/>
                  </a:lnTo>
                  <a:cubicBezTo>
                    <a:pt x="1135" y="11469"/>
                    <a:pt x="2048" y="10460"/>
                    <a:pt x="2048" y="9263"/>
                  </a:cubicBezTo>
                  <a:lnTo>
                    <a:pt x="2048" y="2395"/>
                  </a:lnTo>
                  <a:cubicBezTo>
                    <a:pt x="2048" y="1167"/>
                    <a:pt x="1135" y="158"/>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7" name="Google Shape;8957;p80"/>
            <p:cNvSpPr/>
            <p:nvPr/>
          </p:nvSpPr>
          <p:spPr>
            <a:xfrm>
              <a:off x="-35292400" y="3389525"/>
              <a:ext cx="33900" cy="104000"/>
            </a:xfrm>
            <a:custGeom>
              <a:avLst/>
              <a:gdLst/>
              <a:ahLst/>
              <a:cxnLst/>
              <a:rect l="l" t="t" r="r" b="b"/>
              <a:pathLst>
                <a:path w="1356" h="4160" extrusionOk="0">
                  <a:moveTo>
                    <a:pt x="1009" y="1"/>
                  </a:moveTo>
                  <a:cubicBezTo>
                    <a:pt x="473" y="1"/>
                    <a:pt x="1" y="473"/>
                    <a:pt x="1" y="1040"/>
                  </a:cubicBezTo>
                  <a:lnTo>
                    <a:pt x="1" y="3119"/>
                  </a:lnTo>
                  <a:cubicBezTo>
                    <a:pt x="1" y="3718"/>
                    <a:pt x="410" y="4159"/>
                    <a:pt x="1009" y="4159"/>
                  </a:cubicBezTo>
                  <a:lnTo>
                    <a:pt x="1355" y="4159"/>
                  </a:lnTo>
                  <a:lnTo>
                    <a:pt x="135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8" name="Google Shape;8958;p80"/>
            <p:cNvSpPr/>
            <p:nvPr/>
          </p:nvSpPr>
          <p:spPr>
            <a:xfrm>
              <a:off x="-35481425" y="3202075"/>
              <a:ext cx="51225" cy="289875"/>
            </a:xfrm>
            <a:custGeom>
              <a:avLst/>
              <a:gdLst/>
              <a:ahLst/>
              <a:cxnLst/>
              <a:rect l="l" t="t" r="r" b="b"/>
              <a:pathLst>
                <a:path w="2049" h="11595" extrusionOk="0">
                  <a:moveTo>
                    <a:pt x="2048" y="0"/>
                  </a:moveTo>
                  <a:cubicBezTo>
                    <a:pt x="883" y="158"/>
                    <a:pt x="1" y="1166"/>
                    <a:pt x="1" y="2363"/>
                  </a:cubicBezTo>
                  <a:lnTo>
                    <a:pt x="1" y="9200"/>
                  </a:lnTo>
                  <a:cubicBezTo>
                    <a:pt x="1" y="10460"/>
                    <a:pt x="851" y="11437"/>
                    <a:pt x="2048" y="11594"/>
                  </a:cubicBezTo>
                  <a:lnTo>
                    <a:pt x="204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59" name="Google Shape;8959;p80"/>
          <p:cNvGrpSpPr/>
          <p:nvPr/>
        </p:nvGrpSpPr>
        <p:grpSpPr>
          <a:xfrm>
            <a:off x="1294556" y="1822072"/>
            <a:ext cx="354586" cy="352675"/>
            <a:chOff x="-35482200" y="3561225"/>
            <a:chExt cx="292225" cy="290650"/>
          </a:xfrm>
        </p:grpSpPr>
        <p:sp>
          <p:nvSpPr>
            <p:cNvPr id="8960" name="Google Shape;8960;p80"/>
            <p:cNvSpPr/>
            <p:nvPr/>
          </p:nvSpPr>
          <p:spPr>
            <a:xfrm>
              <a:off x="-35482200" y="3749475"/>
              <a:ext cx="292225" cy="102400"/>
            </a:xfrm>
            <a:custGeom>
              <a:avLst/>
              <a:gdLst/>
              <a:ahLst/>
              <a:cxnLst/>
              <a:rect l="l" t="t" r="r" b="b"/>
              <a:pathLst>
                <a:path w="11689" h="4096" extrusionOk="0">
                  <a:moveTo>
                    <a:pt x="1701" y="0"/>
                  </a:moveTo>
                  <a:cubicBezTo>
                    <a:pt x="1040" y="0"/>
                    <a:pt x="473" y="315"/>
                    <a:pt x="63" y="819"/>
                  </a:cubicBezTo>
                  <a:cubicBezTo>
                    <a:pt x="0" y="945"/>
                    <a:pt x="0" y="1040"/>
                    <a:pt x="32" y="1166"/>
                  </a:cubicBezTo>
                  <a:cubicBezTo>
                    <a:pt x="63" y="1292"/>
                    <a:pt x="189" y="1355"/>
                    <a:pt x="347" y="1355"/>
                  </a:cubicBezTo>
                  <a:lnTo>
                    <a:pt x="1008" y="1355"/>
                  </a:lnTo>
                  <a:cubicBezTo>
                    <a:pt x="1418" y="1355"/>
                    <a:pt x="1670" y="1670"/>
                    <a:pt x="1670" y="2048"/>
                  </a:cubicBezTo>
                  <a:cubicBezTo>
                    <a:pt x="1670" y="2426"/>
                    <a:pt x="1355" y="2710"/>
                    <a:pt x="1008" y="2710"/>
                  </a:cubicBezTo>
                  <a:lnTo>
                    <a:pt x="347" y="2710"/>
                  </a:lnTo>
                  <a:cubicBezTo>
                    <a:pt x="221" y="2710"/>
                    <a:pt x="95" y="2773"/>
                    <a:pt x="32" y="2899"/>
                  </a:cubicBezTo>
                  <a:cubicBezTo>
                    <a:pt x="0" y="3025"/>
                    <a:pt x="0" y="3151"/>
                    <a:pt x="63" y="3245"/>
                  </a:cubicBezTo>
                  <a:cubicBezTo>
                    <a:pt x="410" y="3781"/>
                    <a:pt x="1040" y="4096"/>
                    <a:pt x="1701" y="4096"/>
                  </a:cubicBezTo>
                  <a:cubicBezTo>
                    <a:pt x="2615" y="4096"/>
                    <a:pt x="3371" y="3497"/>
                    <a:pt x="3655" y="2710"/>
                  </a:cubicBezTo>
                  <a:lnTo>
                    <a:pt x="8065" y="2710"/>
                  </a:lnTo>
                  <a:cubicBezTo>
                    <a:pt x="8317" y="3497"/>
                    <a:pt x="9073" y="4096"/>
                    <a:pt x="9987" y="4096"/>
                  </a:cubicBezTo>
                  <a:cubicBezTo>
                    <a:pt x="10649" y="4096"/>
                    <a:pt x="11247" y="3781"/>
                    <a:pt x="11594" y="3245"/>
                  </a:cubicBezTo>
                  <a:cubicBezTo>
                    <a:pt x="11688" y="3119"/>
                    <a:pt x="11688" y="3025"/>
                    <a:pt x="11625" y="2899"/>
                  </a:cubicBezTo>
                  <a:cubicBezTo>
                    <a:pt x="11594" y="2773"/>
                    <a:pt x="11468" y="2710"/>
                    <a:pt x="11310" y="2710"/>
                  </a:cubicBezTo>
                  <a:lnTo>
                    <a:pt x="10649" y="2710"/>
                  </a:lnTo>
                  <a:cubicBezTo>
                    <a:pt x="10271" y="2710"/>
                    <a:pt x="9987" y="2395"/>
                    <a:pt x="9987" y="2048"/>
                  </a:cubicBezTo>
                  <a:cubicBezTo>
                    <a:pt x="9987" y="1670"/>
                    <a:pt x="10302" y="1355"/>
                    <a:pt x="10649" y="1355"/>
                  </a:cubicBezTo>
                  <a:lnTo>
                    <a:pt x="11310" y="1355"/>
                  </a:lnTo>
                  <a:cubicBezTo>
                    <a:pt x="11436" y="1355"/>
                    <a:pt x="11562" y="1292"/>
                    <a:pt x="11625" y="1166"/>
                  </a:cubicBezTo>
                  <a:cubicBezTo>
                    <a:pt x="11688" y="1040"/>
                    <a:pt x="11688" y="945"/>
                    <a:pt x="11594" y="819"/>
                  </a:cubicBezTo>
                  <a:cubicBezTo>
                    <a:pt x="11247" y="315"/>
                    <a:pt x="10649" y="0"/>
                    <a:pt x="9987" y="0"/>
                  </a:cubicBezTo>
                  <a:cubicBezTo>
                    <a:pt x="9073" y="0"/>
                    <a:pt x="8349" y="567"/>
                    <a:pt x="8065" y="1355"/>
                  </a:cubicBezTo>
                  <a:lnTo>
                    <a:pt x="3655" y="1355"/>
                  </a:lnTo>
                  <a:cubicBezTo>
                    <a:pt x="3371" y="567"/>
                    <a:pt x="2615" y="0"/>
                    <a:pt x="170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1" name="Google Shape;8961;p80"/>
            <p:cNvSpPr/>
            <p:nvPr/>
          </p:nvSpPr>
          <p:spPr>
            <a:xfrm>
              <a:off x="-35371150" y="3561225"/>
              <a:ext cx="68550" cy="68550"/>
            </a:xfrm>
            <a:custGeom>
              <a:avLst/>
              <a:gdLst/>
              <a:ahLst/>
              <a:cxnLst/>
              <a:rect l="l" t="t" r="r" b="b"/>
              <a:pathLst>
                <a:path w="2742" h="2742" extrusionOk="0">
                  <a:moveTo>
                    <a:pt x="1355" y="1"/>
                  </a:moveTo>
                  <a:cubicBezTo>
                    <a:pt x="630" y="1"/>
                    <a:pt x="0" y="631"/>
                    <a:pt x="0" y="1387"/>
                  </a:cubicBezTo>
                  <a:cubicBezTo>
                    <a:pt x="0" y="2111"/>
                    <a:pt x="630" y="2741"/>
                    <a:pt x="1355" y="2741"/>
                  </a:cubicBezTo>
                  <a:cubicBezTo>
                    <a:pt x="2111" y="2741"/>
                    <a:pt x="2741" y="2111"/>
                    <a:pt x="2741" y="1387"/>
                  </a:cubicBezTo>
                  <a:cubicBezTo>
                    <a:pt x="2741" y="631"/>
                    <a:pt x="2111" y="1"/>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2" name="Google Shape;8962;p80"/>
            <p:cNvSpPr/>
            <p:nvPr/>
          </p:nvSpPr>
          <p:spPr>
            <a:xfrm>
              <a:off x="-35405025" y="3647075"/>
              <a:ext cx="136275" cy="119750"/>
            </a:xfrm>
            <a:custGeom>
              <a:avLst/>
              <a:gdLst/>
              <a:ahLst/>
              <a:cxnLst/>
              <a:rect l="l" t="t" r="r" b="b"/>
              <a:pathLst>
                <a:path w="5451" h="4790" extrusionOk="0">
                  <a:moveTo>
                    <a:pt x="2710" y="1"/>
                  </a:moveTo>
                  <a:cubicBezTo>
                    <a:pt x="1387" y="1"/>
                    <a:pt x="253" y="1009"/>
                    <a:pt x="32" y="2300"/>
                  </a:cubicBezTo>
                  <a:cubicBezTo>
                    <a:pt x="1" y="2521"/>
                    <a:pt x="158" y="2710"/>
                    <a:pt x="410" y="2710"/>
                  </a:cubicBezTo>
                  <a:lnTo>
                    <a:pt x="2395" y="2710"/>
                  </a:lnTo>
                  <a:lnTo>
                    <a:pt x="2395" y="4789"/>
                  </a:lnTo>
                  <a:lnTo>
                    <a:pt x="3088" y="4789"/>
                  </a:lnTo>
                  <a:lnTo>
                    <a:pt x="3088" y="2710"/>
                  </a:lnTo>
                  <a:lnTo>
                    <a:pt x="5073" y="2710"/>
                  </a:lnTo>
                  <a:cubicBezTo>
                    <a:pt x="5293" y="2710"/>
                    <a:pt x="5451" y="2521"/>
                    <a:pt x="5451" y="2300"/>
                  </a:cubicBezTo>
                  <a:cubicBezTo>
                    <a:pt x="5230" y="977"/>
                    <a:pt x="4096" y="1"/>
                    <a:pt x="271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63" name="Google Shape;8963;p80"/>
          <p:cNvGrpSpPr/>
          <p:nvPr/>
        </p:nvGrpSpPr>
        <p:grpSpPr>
          <a:xfrm>
            <a:off x="1295026" y="2256940"/>
            <a:ext cx="353645" cy="353615"/>
            <a:chOff x="-35481425" y="3919600"/>
            <a:chExt cx="291450" cy="291425"/>
          </a:xfrm>
        </p:grpSpPr>
        <p:sp>
          <p:nvSpPr>
            <p:cNvPr id="8964" name="Google Shape;8964;p80"/>
            <p:cNvSpPr/>
            <p:nvPr/>
          </p:nvSpPr>
          <p:spPr>
            <a:xfrm>
              <a:off x="-35327050" y="4125150"/>
              <a:ext cx="84300" cy="85100"/>
            </a:xfrm>
            <a:custGeom>
              <a:avLst/>
              <a:gdLst/>
              <a:ahLst/>
              <a:cxnLst/>
              <a:rect l="l" t="t" r="r" b="b"/>
              <a:pathLst>
                <a:path w="3372" h="3404" extrusionOk="0">
                  <a:moveTo>
                    <a:pt x="3025" y="1"/>
                  </a:moveTo>
                  <a:cubicBezTo>
                    <a:pt x="2836" y="1"/>
                    <a:pt x="2678" y="159"/>
                    <a:pt x="2678" y="348"/>
                  </a:cubicBezTo>
                  <a:lnTo>
                    <a:pt x="2678" y="1041"/>
                  </a:lnTo>
                  <a:cubicBezTo>
                    <a:pt x="2678" y="1576"/>
                    <a:pt x="2206" y="2049"/>
                    <a:pt x="1639" y="2049"/>
                  </a:cubicBezTo>
                  <a:lnTo>
                    <a:pt x="1103" y="2049"/>
                  </a:lnTo>
                  <a:lnTo>
                    <a:pt x="1229" y="1923"/>
                  </a:lnTo>
                  <a:cubicBezTo>
                    <a:pt x="1387" y="1860"/>
                    <a:pt x="1387" y="1608"/>
                    <a:pt x="1261" y="1513"/>
                  </a:cubicBezTo>
                  <a:cubicBezTo>
                    <a:pt x="1198" y="1450"/>
                    <a:pt x="1111" y="1419"/>
                    <a:pt x="1024" y="1419"/>
                  </a:cubicBezTo>
                  <a:cubicBezTo>
                    <a:pt x="938" y="1419"/>
                    <a:pt x="851" y="1450"/>
                    <a:pt x="788" y="1513"/>
                  </a:cubicBezTo>
                  <a:lnTo>
                    <a:pt x="127" y="2175"/>
                  </a:lnTo>
                  <a:cubicBezTo>
                    <a:pt x="1" y="2301"/>
                    <a:pt x="1" y="2521"/>
                    <a:pt x="127" y="2647"/>
                  </a:cubicBezTo>
                  <a:lnTo>
                    <a:pt x="788" y="3309"/>
                  </a:lnTo>
                  <a:cubicBezTo>
                    <a:pt x="851" y="3372"/>
                    <a:pt x="938" y="3404"/>
                    <a:pt x="1024" y="3404"/>
                  </a:cubicBezTo>
                  <a:cubicBezTo>
                    <a:pt x="1111" y="3404"/>
                    <a:pt x="1198" y="3372"/>
                    <a:pt x="1261" y="3309"/>
                  </a:cubicBezTo>
                  <a:cubicBezTo>
                    <a:pt x="1387" y="3183"/>
                    <a:pt x="1387" y="2962"/>
                    <a:pt x="1261" y="2836"/>
                  </a:cubicBezTo>
                  <a:lnTo>
                    <a:pt x="1135" y="2710"/>
                  </a:lnTo>
                  <a:lnTo>
                    <a:pt x="1702" y="2710"/>
                  </a:lnTo>
                  <a:cubicBezTo>
                    <a:pt x="2647" y="2710"/>
                    <a:pt x="3372" y="1986"/>
                    <a:pt x="3372" y="1041"/>
                  </a:cubicBezTo>
                  <a:lnTo>
                    <a:pt x="3372" y="348"/>
                  </a:lnTo>
                  <a:cubicBezTo>
                    <a:pt x="3372" y="159"/>
                    <a:pt x="3214" y="1"/>
                    <a:pt x="30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5" name="Google Shape;8965;p80"/>
            <p:cNvSpPr/>
            <p:nvPr/>
          </p:nvSpPr>
          <p:spPr>
            <a:xfrm>
              <a:off x="-35429450" y="3921175"/>
              <a:ext cx="84300" cy="85075"/>
            </a:xfrm>
            <a:custGeom>
              <a:avLst/>
              <a:gdLst/>
              <a:ahLst/>
              <a:cxnLst/>
              <a:rect l="l" t="t" r="r" b="b"/>
              <a:pathLst>
                <a:path w="3372" h="3403" extrusionOk="0">
                  <a:moveTo>
                    <a:pt x="2360" y="0"/>
                  </a:moveTo>
                  <a:cubicBezTo>
                    <a:pt x="2269" y="0"/>
                    <a:pt x="2175" y="32"/>
                    <a:pt x="2112" y="95"/>
                  </a:cubicBezTo>
                  <a:cubicBezTo>
                    <a:pt x="2017" y="221"/>
                    <a:pt x="2017" y="441"/>
                    <a:pt x="2112" y="567"/>
                  </a:cubicBezTo>
                  <a:lnTo>
                    <a:pt x="2238" y="693"/>
                  </a:lnTo>
                  <a:lnTo>
                    <a:pt x="1702" y="693"/>
                  </a:lnTo>
                  <a:cubicBezTo>
                    <a:pt x="757" y="693"/>
                    <a:pt x="1" y="1418"/>
                    <a:pt x="1" y="2363"/>
                  </a:cubicBezTo>
                  <a:lnTo>
                    <a:pt x="1" y="3056"/>
                  </a:lnTo>
                  <a:cubicBezTo>
                    <a:pt x="1" y="3245"/>
                    <a:pt x="158" y="3403"/>
                    <a:pt x="347" y="3403"/>
                  </a:cubicBezTo>
                  <a:cubicBezTo>
                    <a:pt x="536" y="3403"/>
                    <a:pt x="694" y="3245"/>
                    <a:pt x="694" y="3056"/>
                  </a:cubicBezTo>
                  <a:lnTo>
                    <a:pt x="694" y="2332"/>
                  </a:lnTo>
                  <a:cubicBezTo>
                    <a:pt x="694" y="1796"/>
                    <a:pt x="1167" y="1292"/>
                    <a:pt x="1734" y="1292"/>
                  </a:cubicBezTo>
                  <a:lnTo>
                    <a:pt x="2269" y="1292"/>
                  </a:lnTo>
                  <a:lnTo>
                    <a:pt x="2175" y="1418"/>
                  </a:lnTo>
                  <a:cubicBezTo>
                    <a:pt x="2017" y="1544"/>
                    <a:pt x="2017" y="1733"/>
                    <a:pt x="2112" y="1891"/>
                  </a:cubicBezTo>
                  <a:cubicBezTo>
                    <a:pt x="2175" y="1954"/>
                    <a:pt x="2269" y="1985"/>
                    <a:pt x="2360" y="1985"/>
                  </a:cubicBezTo>
                  <a:cubicBezTo>
                    <a:pt x="2450" y="1985"/>
                    <a:pt x="2537" y="1954"/>
                    <a:pt x="2584" y="1891"/>
                  </a:cubicBezTo>
                  <a:lnTo>
                    <a:pt x="3277" y="1229"/>
                  </a:lnTo>
                  <a:cubicBezTo>
                    <a:pt x="3372" y="1103"/>
                    <a:pt x="3372" y="882"/>
                    <a:pt x="3277" y="756"/>
                  </a:cubicBezTo>
                  <a:lnTo>
                    <a:pt x="2584" y="95"/>
                  </a:lnTo>
                  <a:cubicBezTo>
                    <a:pt x="2537" y="32"/>
                    <a:pt x="2450" y="0"/>
                    <a:pt x="236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6" name="Google Shape;8966;p80"/>
            <p:cNvSpPr/>
            <p:nvPr/>
          </p:nvSpPr>
          <p:spPr>
            <a:xfrm>
              <a:off x="-35481425" y="4021975"/>
              <a:ext cx="137075" cy="35475"/>
            </a:xfrm>
            <a:custGeom>
              <a:avLst/>
              <a:gdLst/>
              <a:ahLst/>
              <a:cxnLst/>
              <a:rect l="l" t="t" r="r" b="b"/>
              <a:pathLst>
                <a:path w="5483" h="1419" extrusionOk="0">
                  <a:moveTo>
                    <a:pt x="1009" y="1"/>
                  </a:moveTo>
                  <a:cubicBezTo>
                    <a:pt x="473" y="1"/>
                    <a:pt x="1" y="473"/>
                    <a:pt x="1" y="1072"/>
                  </a:cubicBezTo>
                  <a:lnTo>
                    <a:pt x="1" y="1419"/>
                  </a:lnTo>
                  <a:lnTo>
                    <a:pt x="5482" y="1419"/>
                  </a:lnTo>
                  <a:lnTo>
                    <a:pt x="5482" y="1072"/>
                  </a:lnTo>
                  <a:lnTo>
                    <a:pt x="5451" y="1072"/>
                  </a:lnTo>
                  <a:cubicBezTo>
                    <a:pt x="5451" y="505"/>
                    <a:pt x="5010" y="1"/>
                    <a:pt x="444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7" name="Google Shape;8967;p80"/>
            <p:cNvSpPr/>
            <p:nvPr/>
          </p:nvSpPr>
          <p:spPr>
            <a:xfrm>
              <a:off x="-35481425" y="4073975"/>
              <a:ext cx="136275" cy="85875"/>
            </a:xfrm>
            <a:custGeom>
              <a:avLst/>
              <a:gdLst/>
              <a:ahLst/>
              <a:cxnLst/>
              <a:rect l="l" t="t" r="r" b="b"/>
              <a:pathLst>
                <a:path w="5451" h="3435" extrusionOk="0">
                  <a:moveTo>
                    <a:pt x="1" y="0"/>
                  </a:moveTo>
                  <a:lnTo>
                    <a:pt x="1" y="3434"/>
                  </a:lnTo>
                  <a:lnTo>
                    <a:pt x="5451" y="3434"/>
                  </a:lnTo>
                  <a:lnTo>
                    <a:pt x="5451"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8" name="Google Shape;8968;p80"/>
            <p:cNvSpPr/>
            <p:nvPr/>
          </p:nvSpPr>
          <p:spPr>
            <a:xfrm>
              <a:off x="-35481425" y="4176350"/>
              <a:ext cx="136275" cy="34675"/>
            </a:xfrm>
            <a:custGeom>
              <a:avLst/>
              <a:gdLst/>
              <a:ahLst/>
              <a:cxnLst/>
              <a:rect l="l" t="t" r="r" b="b"/>
              <a:pathLst>
                <a:path w="5451" h="1387" extrusionOk="0">
                  <a:moveTo>
                    <a:pt x="1" y="1"/>
                  </a:moveTo>
                  <a:lnTo>
                    <a:pt x="1" y="347"/>
                  </a:lnTo>
                  <a:cubicBezTo>
                    <a:pt x="1" y="946"/>
                    <a:pt x="410" y="1387"/>
                    <a:pt x="1009" y="1387"/>
                  </a:cubicBezTo>
                  <a:lnTo>
                    <a:pt x="4443" y="1387"/>
                  </a:lnTo>
                  <a:cubicBezTo>
                    <a:pt x="4978" y="1387"/>
                    <a:pt x="5451" y="914"/>
                    <a:pt x="5451" y="347"/>
                  </a:cubicBezTo>
                  <a:lnTo>
                    <a:pt x="545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9" name="Google Shape;8969;p80"/>
            <p:cNvSpPr/>
            <p:nvPr/>
          </p:nvSpPr>
          <p:spPr>
            <a:xfrm>
              <a:off x="-35327050" y="3919600"/>
              <a:ext cx="137075" cy="33875"/>
            </a:xfrm>
            <a:custGeom>
              <a:avLst/>
              <a:gdLst/>
              <a:ahLst/>
              <a:cxnLst/>
              <a:rect l="l" t="t" r="r" b="b"/>
              <a:pathLst>
                <a:path w="5483" h="1355" extrusionOk="0">
                  <a:moveTo>
                    <a:pt x="1009" y="0"/>
                  </a:moveTo>
                  <a:cubicBezTo>
                    <a:pt x="473" y="0"/>
                    <a:pt x="1" y="473"/>
                    <a:pt x="1" y="1008"/>
                  </a:cubicBezTo>
                  <a:lnTo>
                    <a:pt x="1" y="1355"/>
                  </a:lnTo>
                  <a:lnTo>
                    <a:pt x="5482" y="1355"/>
                  </a:lnTo>
                  <a:lnTo>
                    <a:pt x="5482" y="1008"/>
                  </a:lnTo>
                  <a:cubicBezTo>
                    <a:pt x="5482" y="473"/>
                    <a:pt x="5010" y="0"/>
                    <a:pt x="444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0" name="Google Shape;8970;p80"/>
            <p:cNvSpPr/>
            <p:nvPr/>
          </p:nvSpPr>
          <p:spPr>
            <a:xfrm>
              <a:off x="-35327825" y="3970800"/>
              <a:ext cx="136275" cy="85875"/>
            </a:xfrm>
            <a:custGeom>
              <a:avLst/>
              <a:gdLst/>
              <a:ahLst/>
              <a:cxnLst/>
              <a:rect l="l" t="t" r="r" b="b"/>
              <a:pathLst>
                <a:path w="5451" h="3435" extrusionOk="0">
                  <a:moveTo>
                    <a:pt x="0" y="0"/>
                  </a:moveTo>
                  <a:lnTo>
                    <a:pt x="0" y="3434"/>
                  </a:lnTo>
                  <a:lnTo>
                    <a:pt x="5450" y="3434"/>
                  </a:lnTo>
                  <a:lnTo>
                    <a:pt x="545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1" name="Google Shape;8971;p80"/>
            <p:cNvSpPr/>
            <p:nvPr/>
          </p:nvSpPr>
          <p:spPr>
            <a:xfrm>
              <a:off x="-35327825" y="4073975"/>
              <a:ext cx="136275" cy="35450"/>
            </a:xfrm>
            <a:custGeom>
              <a:avLst/>
              <a:gdLst/>
              <a:ahLst/>
              <a:cxnLst/>
              <a:rect l="l" t="t" r="r" b="b"/>
              <a:pathLst>
                <a:path w="5451" h="1418" extrusionOk="0">
                  <a:moveTo>
                    <a:pt x="0" y="0"/>
                  </a:moveTo>
                  <a:lnTo>
                    <a:pt x="0" y="347"/>
                  </a:lnTo>
                  <a:cubicBezTo>
                    <a:pt x="0" y="914"/>
                    <a:pt x="473" y="1418"/>
                    <a:pt x="1008" y="1418"/>
                  </a:cubicBezTo>
                  <a:lnTo>
                    <a:pt x="4442" y="1418"/>
                  </a:lnTo>
                  <a:cubicBezTo>
                    <a:pt x="4978" y="1418"/>
                    <a:pt x="5450" y="945"/>
                    <a:pt x="5450" y="347"/>
                  </a:cubicBezTo>
                  <a:lnTo>
                    <a:pt x="545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72" name="Google Shape;8972;p80"/>
          <p:cNvGrpSpPr/>
          <p:nvPr/>
        </p:nvGrpSpPr>
        <p:grpSpPr>
          <a:xfrm>
            <a:off x="3530661" y="1381031"/>
            <a:ext cx="357468" cy="352675"/>
            <a:chOff x="-33645475" y="3228075"/>
            <a:chExt cx="294600" cy="290650"/>
          </a:xfrm>
        </p:grpSpPr>
        <p:sp>
          <p:nvSpPr>
            <p:cNvPr id="8973" name="Google Shape;8973;p80"/>
            <p:cNvSpPr/>
            <p:nvPr/>
          </p:nvSpPr>
          <p:spPr>
            <a:xfrm>
              <a:off x="-33456450"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4" name="Google Shape;8974;p80"/>
            <p:cNvSpPr/>
            <p:nvPr/>
          </p:nvSpPr>
          <p:spPr>
            <a:xfrm>
              <a:off x="-33575375"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5" name="Google Shape;8975;p80"/>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6" name="Google Shape;8976;p80"/>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7" name="Google Shape;8977;p80"/>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8" name="Google Shape;8978;p80"/>
            <p:cNvSpPr/>
            <p:nvPr/>
          </p:nvSpPr>
          <p:spPr>
            <a:xfrm>
              <a:off x="-33455650"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9" name="Google Shape;8979;p80"/>
            <p:cNvSpPr/>
            <p:nvPr/>
          </p:nvSpPr>
          <p:spPr>
            <a:xfrm>
              <a:off x="-33456450"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80" name="Google Shape;8980;p80"/>
          <p:cNvGrpSpPr/>
          <p:nvPr/>
        </p:nvGrpSpPr>
        <p:grpSpPr>
          <a:xfrm>
            <a:off x="3531631" y="1821116"/>
            <a:ext cx="355526" cy="354586"/>
            <a:chOff x="-33646250" y="3586425"/>
            <a:chExt cx="293000" cy="292225"/>
          </a:xfrm>
        </p:grpSpPr>
        <p:sp>
          <p:nvSpPr>
            <p:cNvPr id="8981" name="Google Shape;8981;p80"/>
            <p:cNvSpPr/>
            <p:nvPr/>
          </p:nvSpPr>
          <p:spPr>
            <a:xfrm>
              <a:off x="-33646250" y="3739225"/>
              <a:ext cx="141775" cy="139425"/>
            </a:xfrm>
            <a:custGeom>
              <a:avLst/>
              <a:gdLst/>
              <a:ahLst/>
              <a:cxnLst/>
              <a:rect l="l" t="t" r="r" b="b"/>
              <a:pathLst>
                <a:path w="5671" h="5577" extrusionOk="0">
                  <a:moveTo>
                    <a:pt x="4190" y="1"/>
                  </a:moveTo>
                  <a:cubicBezTo>
                    <a:pt x="4001" y="316"/>
                    <a:pt x="3970" y="725"/>
                    <a:pt x="4127" y="1040"/>
                  </a:cubicBezTo>
                  <a:lnTo>
                    <a:pt x="3497" y="1670"/>
                  </a:lnTo>
                  <a:cubicBezTo>
                    <a:pt x="3345" y="1589"/>
                    <a:pt x="3194" y="1550"/>
                    <a:pt x="3047" y="1550"/>
                  </a:cubicBezTo>
                  <a:cubicBezTo>
                    <a:pt x="2797" y="1550"/>
                    <a:pt x="2561" y="1661"/>
                    <a:pt x="2363" y="1859"/>
                  </a:cubicBezTo>
                  <a:lnTo>
                    <a:pt x="378" y="3813"/>
                  </a:lnTo>
                  <a:cubicBezTo>
                    <a:pt x="0" y="4222"/>
                    <a:pt x="0" y="4884"/>
                    <a:pt x="378" y="5293"/>
                  </a:cubicBezTo>
                  <a:cubicBezTo>
                    <a:pt x="583" y="5482"/>
                    <a:pt x="851" y="5577"/>
                    <a:pt x="1115" y="5577"/>
                  </a:cubicBezTo>
                  <a:cubicBezTo>
                    <a:pt x="1378" y="5577"/>
                    <a:pt x="1638" y="5482"/>
                    <a:pt x="1827" y="5293"/>
                  </a:cubicBezTo>
                  <a:lnTo>
                    <a:pt x="3812" y="3309"/>
                  </a:lnTo>
                  <a:cubicBezTo>
                    <a:pt x="4096" y="3025"/>
                    <a:pt x="4190" y="2553"/>
                    <a:pt x="4001" y="2143"/>
                  </a:cubicBezTo>
                  <a:lnTo>
                    <a:pt x="4631" y="1513"/>
                  </a:lnTo>
                  <a:cubicBezTo>
                    <a:pt x="4789" y="1576"/>
                    <a:pt x="4915" y="1607"/>
                    <a:pt x="5072" y="1607"/>
                  </a:cubicBezTo>
                  <a:cubicBezTo>
                    <a:pt x="5261" y="1607"/>
                    <a:pt x="5450" y="1544"/>
                    <a:pt x="5671" y="1418"/>
                  </a:cubicBezTo>
                  <a:cubicBezTo>
                    <a:pt x="5041" y="1040"/>
                    <a:pt x="4568" y="568"/>
                    <a:pt x="41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2" name="Google Shape;8982;p80"/>
            <p:cNvSpPr/>
            <p:nvPr/>
          </p:nvSpPr>
          <p:spPr>
            <a:xfrm>
              <a:off x="-33541500" y="3586425"/>
              <a:ext cx="188250" cy="187475"/>
            </a:xfrm>
            <a:custGeom>
              <a:avLst/>
              <a:gdLst/>
              <a:ahLst/>
              <a:cxnLst/>
              <a:rect l="l" t="t" r="r" b="b"/>
              <a:pathLst>
                <a:path w="7530" h="7499" extrusionOk="0">
                  <a:moveTo>
                    <a:pt x="3718" y="1387"/>
                  </a:moveTo>
                  <a:cubicBezTo>
                    <a:pt x="4253" y="1387"/>
                    <a:pt x="4726" y="1859"/>
                    <a:pt x="4726" y="2427"/>
                  </a:cubicBezTo>
                  <a:cubicBezTo>
                    <a:pt x="4789" y="2805"/>
                    <a:pt x="4505" y="3214"/>
                    <a:pt x="4096" y="3372"/>
                  </a:cubicBezTo>
                  <a:lnTo>
                    <a:pt x="4096" y="3750"/>
                  </a:lnTo>
                  <a:cubicBezTo>
                    <a:pt x="4096" y="3939"/>
                    <a:pt x="3938" y="4096"/>
                    <a:pt x="3749" y="4096"/>
                  </a:cubicBezTo>
                  <a:cubicBezTo>
                    <a:pt x="3560" y="4096"/>
                    <a:pt x="3403" y="3939"/>
                    <a:pt x="3403" y="3750"/>
                  </a:cubicBezTo>
                  <a:lnTo>
                    <a:pt x="3403" y="3372"/>
                  </a:lnTo>
                  <a:cubicBezTo>
                    <a:pt x="3403" y="3088"/>
                    <a:pt x="3592" y="2805"/>
                    <a:pt x="3875" y="2742"/>
                  </a:cubicBezTo>
                  <a:cubicBezTo>
                    <a:pt x="4001" y="2679"/>
                    <a:pt x="4096" y="2521"/>
                    <a:pt x="4096" y="2427"/>
                  </a:cubicBezTo>
                  <a:cubicBezTo>
                    <a:pt x="4096" y="2206"/>
                    <a:pt x="3938" y="2049"/>
                    <a:pt x="3749" y="2049"/>
                  </a:cubicBezTo>
                  <a:cubicBezTo>
                    <a:pt x="3560" y="2049"/>
                    <a:pt x="3403" y="2206"/>
                    <a:pt x="3403" y="2427"/>
                  </a:cubicBezTo>
                  <a:cubicBezTo>
                    <a:pt x="3403" y="2616"/>
                    <a:pt x="3245" y="2773"/>
                    <a:pt x="3056" y="2773"/>
                  </a:cubicBezTo>
                  <a:cubicBezTo>
                    <a:pt x="2836" y="2773"/>
                    <a:pt x="2678" y="2616"/>
                    <a:pt x="2678" y="2427"/>
                  </a:cubicBezTo>
                  <a:cubicBezTo>
                    <a:pt x="2678" y="1859"/>
                    <a:pt x="3151" y="1387"/>
                    <a:pt x="3718" y="1387"/>
                  </a:cubicBezTo>
                  <a:close/>
                  <a:moveTo>
                    <a:pt x="3749" y="4726"/>
                  </a:moveTo>
                  <a:cubicBezTo>
                    <a:pt x="3938" y="4726"/>
                    <a:pt x="4096" y="4884"/>
                    <a:pt x="4096" y="5104"/>
                  </a:cubicBezTo>
                  <a:cubicBezTo>
                    <a:pt x="4096" y="5294"/>
                    <a:pt x="3938" y="5451"/>
                    <a:pt x="3749" y="5451"/>
                  </a:cubicBezTo>
                  <a:cubicBezTo>
                    <a:pt x="3560" y="5451"/>
                    <a:pt x="3403" y="5294"/>
                    <a:pt x="3403" y="5104"/>
                  </a:cubicBezTo>
                  <a:cubicBezTo>
                    <a:pt x="3403" y="4884"/>
                    <a:pt x="3560" y="4726"/>
                    <a:pt x="3749" y="4726"/>
                  </a:cubicBezTo>
                  <a:close/>
                  <a:moveTo>
                    <a:pt x="3749" y="1"/>
                  </a:moveTo>
                  <a:cubicBezTo>
                    <a:pt x="1670" y="1"/>
                    <a:pt x="0" y="1702"/>
                    <a:pt x="0" y="3750"/>
                  </a:cubicBezTo>
                  <a:cubicBezTo>
                    <a:pt x="0" y="5829"/>
                    <a:pt x="1702" y="7499"/>
                    <a:pt x="3749" y="7499"/>
                  </a:cubicBezTo>
                  <a:cubicBezTo>
                    <a:pt x="5829" y="7499"/>
                    <a:pt x="7498" y="5798"/>
                    <a:pt x="7498" y="3750"/>
                  </a:cubicBezTo>
                  <a:cubicBezTo>
                    <a:pt x="7530" y="1670"/>
                    <a:pt x="5829" y="1"/>
                    <a:pt x="374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83" name="Google Shape;8983;p80"/>
          <p:cNvGrpSpPr/>
          <p:nvPr/>
        </p:nvGrpSpPr>
        <p:grpSpPr>
          <a:xfrm>
            <a:off x="3532101" y="2255969"/>
            <a:ext cx="354586" cy="355557"/>
            <a:chOff x="-33645475" y="3944800"/>
            <a:chExt cx="292225" cy="293025"/>
          </a:xfrm>
        </p:grpSpPr>
        <p:sp>
          <p:nvSpPr>
            <p:cNvPr id="8984" name="Google Shape;8984;p80"/>
            <p:cNvSpPr/>
            <p:nvPr/>
          </p:nvSpPr>
          <p:spPr>
            <a:xfrm>
              <a:off x="-33549375" y="3944800"/>
              <a:ext cx="98475" cy="70900"/>
            </a:xfrm>
            <a:custGeom>
              <a:avLst/>
              <a:gdLst/>
              <a:ahLst/>
              <a:cxnLst/>
              <a:rect l="l" t="t" r="r" b="b"/>
              <a:pathLst>
                <a:path w="3939" h="2836" extrusionOk="0">
                  <a:moveTo>
                    <a:pt x="1985" y="0"/>
                  </a:moveTo>
                  <a:cubicBezTo>
                    <a:pt x="1260" y="0"/>
                    <a:pt x="473" y="946"/>
                    <a:pt x="0" y="2521"/>
                  </a:cubicBezTo>
                  <a:cubicBezTo>
                    <a:pt x="158" y="2615"/>
                    <a:pt x="284" y="2710"/>
                    <a:pt x="410" y="2836"/>
                  </a:cubicBezTo>
                  <a:cubicBezTo>
                    <a:pt x="914" y="2773"/>
                    <a:pt x="1481" y="2773"/>
                    <a:pt x="1985" y="2773"/>
                  </a:cubicBezTo>
                  <a:cubicBezTo>
                    <a:pt x="2489" y="2773"/>
                    <a:pt x="3056" y="2804"/>
                    <a:pt x="3560" y="2836"/>
                  </a:cubicBezTo>
                  <a:cubicBezTo>
                    <a:pt x="3623" y="2678"/>
                    <a:pt x="3781" y="2584"/>
                    <a:pt x="3938" y="2521"/>
                  </a:cubicBezTo>
                  <a:cubicBezTo>
                    <a:pt x="3529" y="946"/>
                    <a:pt x="2741" y="0"/>
                    <a:pt x="198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5" name="Google Shape;8985;p80"/>
            <p:cNvSpPr/>
            <p:nvPr/>
          </p:nvSpPr>
          <p:spPr>
            <a:xfrm>
              <a:off x="-33645475" y="4041675"/>
              <a:ext cx="70900" cy="98475"/>
            </a:xfrm>
            <a:custGeom>
              <a:avLst/>
              <a:gdLst/>
              <a:ahLst/>
              <a:cxnLst/>
              <a:rect l="l" t="t" r="r" b="b"/>
              <a:pathLst>
                <a:path w="2836" h="3939" extrusionOk="0">
                  <a:moveTo>
                    <a:pt x="2521" y="0"/>
                  </a:moveTo>
                  <a:cubicBezTo>
                    <a:pt x="946" y="473"/>
                    <a:pt x="32" y="1229"/>
                    <a:pt x="32" y="1954"/>
                  </a:cubicBezTo>
                  <a:cubicBezTo>
                    <a:pt x="1" y="2710"/>
                    <a:pt x="946" y="3466"/>
                    <a:pt x="2521" y="3939"/>
                  </a:cubicBezTo>
                  <a:cubicBezTo>
                    <a:pt x="2584" y="3781"/>
                    <a:pt x="2710" y="3655"/>
                    <a:pt x="2836" y="3529"/>
                  </a:cubicBezTo>
                  <a:cubicBezTo>
                    <a:pt x="2773" y="3025"/>
                    <a:pt x="2773" y="2521"/>
                    <a:pt x="2773" y="1954"/>
                  </a:cubicBezTo>
                  <a:cubicBezTo>
                    <a:pt x="2773" y="1418"/>
                    <a:pt x="2805" y="914"/>
                    <a:pt x="2836" y="379"/>
                  </a:cubicBezTo>
                  <a:cubicBezTo>
                    <a:pt x="2679" y="316"/>
                    <a:pt x="2553" y="158"/>
                    <a:pt x="25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6" name="Google Shape;8986;p80"/>
            <p:cNvSpPr/>
            <p:nvPr/>
          </p:nvSpPr>
          <p:spPr>
            <a:xfrm>
              <a:off x="-33424150" y="4042450"/>
              <a:ext cx="70900" cy="52025"/>
            </a:xfrm>
            <a:custGeom>
              <a:avLst/>
              <a:gdLst/>
              <a:ahLst/>
              <a:cxnLst/>
              <a:rect l="l" t="t" r="r" b="b"/>
              <a:pathLst>
                <a:path w="2836" h="2081" extrusionOk="0">
                  <a:moveTo>
                    <a:pt x="316" y="1"/>
                  </a:moveTo>
                  <a:cubicBezTo>
                    <a:pt x="253" y="159"/>
                    <a:pt x="127" y="285"/>
                    <a:pt x="1" y="379"/>
                  </a:cubicBezTo>
                  <a:cubicBezTo>
                    <a:pt x="32" y="600"/>
                    <a:pt x="32" y="789"/>
                    <a:pt x="32" y="978"/>
                  </a:cubicBezTo>
                  <a:cubicBezTo>
                    <a:pt x="158" y="978"/>
                    <a:pt x="284" y="946"/>
                    <a:pt x="442" y="946"/>
                  </a:cubicBezTo>
                  <a:cubicBezTo>
                    <a:pt x="1387" y="946"/>
                    <a:pt x="2237" y="1387"/>
                    <a:pt x="2804" y="2080"/>
                  </a:cubicBezTo>
                  <a:lnTo>
                    <a:pt x="2804" y="1954"/>
                  </a:lnTo>
                  <a:cubicBezTo>
                    <a:pt x="2836" y="1230"/>
                    <a:pt x="1891" y="474"/>
                    <a:pt x="3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7" name="Google Shape;8987;p80"/>
            <p:cNvSpPr/>
            <p:nvPr/>
          </p:nvSpPr>
          <p:spPr>
            <a:xfrm>
              <a:off x="-33549375" y="4165325"/>
              <a:ext cx="86650" cy="70925"/>
            </a:xfrm>
            <a:custGeom>
              <a:avLst/>
              <a:gdLst/>
              <a:ahLst/>
              <a:cxnLst/>
              <a:rect l="l" t="t" r="r" b="b"/>
              <a:pathLst>
                <a:path w="3466" h="2837" extrusionOk="0">
                  <a:moveTo>
                    <a:pt x="410" y="1"/>
                  </a:moveTo>
                  <a:cubicBezTo>
                    <a:pt x="315" y="158"/>
                    <a:pt x="158" y="284"/>
                    <a:pt x="0" y="316"/>
                  </a:cubicBezTo>
                  <a:cubicBezTo>
                    <a:pt x="473" y="1891"/>
                    <a:pt x="1260" y="2836"/>
                    <a:pt x="1985" y="2836"/>
                  </a:cubicBezTo>
                  <a:cubicBezTo>
                    <a:pt x="2489" y="2836"/>
                    <a:pt x="3056" y="2364"/>
                    <a:pt x="3466" y="1544"/>
                  </a:cubicBezTo>
                  <a:lnTo>
                    <a:pt x="3119" y="1072"/>
                  </a:lnTo>
                  <a:cubicBezTo>
                    <a:pt x="2836" y="851"/>
                    <a:pt x="2678" y="473"/>
                    <a:pt x="2521" y="95"/>
                  </a:cubicBezTo>
                  <a:lnTo>
                    <a:pt x="1985" y="95"/>
                  </a:lnTo>
                  <a:cubicBezTo>
                    <a:pt x="1418" y="95"/>
                    <a:pt x="882" y="64"/>
                    <a:pt x="41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8" name="Google Shape;8988;p80"/>
            <p:cNvSpPr/>
            <p:nvPr/>
          </p:nvSpPr>
          <p:spPr>
            <a:xfrm>
              <a:off x="-33558825" y="4030650"/>
              <a:ext cx="118950" cy="120525"/>
            </a:xfrm>
            <a:custGeom>
              <a:avLst/>
              <a:gdLst/>
              <a:ahLst/>
              <a:cxnLst/>
              <a:rect l="l" t="t" r="r" b="b"/>
              <a:pathLst>
                <a:path w="4758" h="4821" extrusionOk="0">
                  <a:moveTo>
                    <a:pt x="2395" y="0"/>
                  </a:moveTo>
                  <a:cubicBezTo>
                    <a:pt x="1922" y="0"/>
                    <a:pt x="1418" y="32"/>
                    <a:pt x="1008" y="95"/>
                  </a:cubicBezTo>
                  <a:cubicBezTo>
                    <a:pt x="977" y="599"/>
                    <a:pt x="599" y="977"/>
                    <a:pt x="63" y="1040"/>
                  </a:cubicBezTo>
                  <a:cubicBezTo>
                    <a:pt x="32" y="1450"/>
                    <a:pt x="0" y="1922"/>
                    <a:pt x="0" y="2395"/>
                  </a:cubicBezTo>
                  <a:cubicBezTo>
                    <a:pt x="0" y="2867"/>
                    <a:pt x="32" y="3340"/>
                    <a:pt x="63" y="3781"/>
                  </a:cubicBezTo>
                  <a:cubicBezTo>
                    <a:pt x="599" y="3812"/>
                    <a:pt x="977" y="4222"/>
                    <a:pt x="1008" y="4726"/>
                  </a:cubicBezTo>
                  <a:cubicBezTo>
                    <a:pt x="1449" y="4758"/>
                    <a:pt x="1922" y="4821"/>
                    <a:pt x="2395" y="4821"/>
                  </a:cubicBezTo>
                  <a:lnTo>
                    <a:pt x="2804" y="4821"/>
                  </a:lnTo>
                  <a:cubicBezTo>
                    <a:pt x="2804" y="4695"/>
                    <a:pt x="2741" y="4569"/>
                    <a:pt x="2741" y="4506"/>
                  </a:cubicBezTo>
                  <a:cubicBezTo>
                    <a:pt x="2741" y="3151"/>
                    <a:pt x="3592" y="2017"/>
                    <a:pt x="4757" y="1576"/>
                  </a:cubicBezTo>
                  <a:cubicBezTo>
                    <a:pt x="4757" y="1387"/>
                    <a:pt x="4726" y="1229"/>
                    <a:pt x="4726" y="1040"/>
                  </a:cubicBezTo>
                  <a:cubicBezTo>
                    <a:pt x="4222" y="977"/>
                    <a:pt x="3812" y="599"/>
                    <a:pt x="3781" y="95"/>
                  </a:cubicBezTo>
                  <a:cubicBezTo>
                    <a:pt x="3340" y="32"/>
                    <a:pt x="2867" y="0"/>
                    <a:pt x="23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9" name="Google Shape;8989;p80"/>
            <p:cNvSpPr/>
            <p:nvPr/>
          </p:nvSpPr>
          <p:spPr>
            <a:xfrm>
              <a:off x="-33639950" y="4129900"/>
              <a:ext cx="100825" cy="100825"/>
            </a:xfrm>
            <a:custGeom>
              <a:avLst/>
              <a:gdLst/>
              <a:ahLst/>
              <a:cxnLst/>
              <a:rect l="l" t="t" r="r" b="b"/>
              <a:pathLst>
                <a:path w="4033" h="4033" extrusionOk="0">
                  <a:moveTo>
                    <a:pt x="0" y="0"/>
                  </a:moveTo>
                  <a:lnTo>
                    <a:pt x="0" y="0"/>
                  </a:lnTo>
                  <a:cubicBezTo>
                    <a:pt x="567" y="1953"/>
                    <a:pt x="2111" y="3466"/>
                    <a:pt x="4033" y="4033"/>
                  </a:cubicBezTo>
                  <a:cubicBezTo>
                    <a:pt x="3592" y="3466"/>
                    <a:pt x="3245" y="2741"/>
                    <a:pt x="2962" y="1827"/>
                  </a:cubicBezTo>
                  <a:cubicBezTo>
                    <a:pt x="2584" y="1733"/>
                    <a:pt x="2300" y="1481"/>
                    <a:pt x="2206" y="1071"/>
                  </a:cubicBezTo>
                  <a:cubicBezTo>
                    <a:pt x="1323" y="851"/>
                    <a:pt x="567" y="441"/>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0" name="Google Shape;8990;p80"/>
            <p:cNvSpPr/>
            <p:nvPr/>
          </p:nvSpPr>
          <p:spPr>
            <a:xfrm>
              <a:off x="-33459600" y="3951875"/>
              <a:ext cx="100850" cy="100075"/>
            </a:xfrm>
            <a:custGeom>
              <a:avLst/>
              <a:gdLst/>
              <a:ahLst/>
              <a:cxnLst/>
              <a:rect l="l" t="t" r="r" b="b"/>
              <a:pathLst>
                <a:path w="4034" h="4003" extrusionOk="0">
                  <a:moveTo>
                    <a:pt x="1" y="1"/>
                  </a:moveTo>
                  <a:lnTo>
                    <a:pt x="1" y="1"/>
                  </a:lnTo>
                  <a:cubicBezTo>
                    <a:pt x="442" y="537"/>
                    <a:pt x="788" y="1293"/>
                    <a:pt x="1072" y="2206"/>
                  </a:cubicBezTo>
                  <a:cubicBezTo>
                    <a:pt x="1419" y="2238"/>
                    <a:pt x="1734" y="2553"/>
                    <a:pt x="1828" y="2962"/>
                  </a:cubicBezTo>
                  <a:cubicBezTo>
                    <a:pt x="2710" y="3183"/>
                    <a:pt x="3466" y="3592"/>
                    <a:pt x="4033" y="4002"/>
                  </a:cubicBezTo>
                  <a:cubicBezTo>
                    <a:pt x="3466" y="2080"/>
                    <a:pt x="1923" y="537"/>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1" name="Google Shape;8991;p80"/>
            <p:cNvSpPr/>
            <p:nvPr/>
          </p:nvSpPr>
          <p:spPr>
            <a:xfrm>
              <a:off x="-33639950" y="3951100"/>
              <a:ext cx="100825" cy="100050"/>
            </a:xfrm>
            <a:custGeom>
              <a:avLst/>
              <a:gdLst/>
              <a:ahLst/>
              <a:cxnLst/>
              <a:rect l="l" t="t" r="r" b="b"/>
              <a:pathLst>
                <a:path w="4033" h="4002" extrusionOk="0">
                  <a:moveTo>
                    <a:pt x="4033" y="0"/>
                  </a:moveTo>
                  <a:lnTo>
                    <a:pt x="4033" y="0"/>
                  </a:lnTo>
                  <a:cubicBezTo>
                    <a:pt x="2111" y="536"/>
                    <a:pt x="567" y="2080"/>
                    <a:pt x="0" y="4002"/>
                  </a:cubicBezTo>
                  <a:cubicBezTo>
                    <a:pt x="567" y="3592"/>
                    <a:pt x="1323" y="3214"/>
                    <a:pt x="2206" y="2962"/>
                  </a:cubicBezTo>
                  <a:cubicBezTo>
                    <a:pt x="2300" y="2552"/>
                    <a:pt x="2615" y="2269"/>
                    <a:pt x="2962" y="2206"/>
                  </a:cubicBezTo>
                  <a:cubicBezTo>
                    <a:pt x="3214" y="1292"/>
                    <a:pt x="3592" y="505"/>
                    <a:pt x="40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2" name="Google Shape;8992;p80"/>
            <p:cNvSpPr/>
            <p:nvPr/>
          </p:nvSpPr>
          <p:spPr>
            <a:xfrm>
              <a:off x="-33472975" y="4082625"/>
              <a:ext cx="119725" cy="155200"/>
            </a:xfrm>
            <a:custGeom>
              <a:avLst/>
              <a:gdLst/>
              <a:ahLst/>
              <a:cxnLst/>
              <a:rect l="l" t="t" r="r" b="b"/>
              <a:pathLst>
                <a:path w="4789" h="6208" extrusionOk="0">
                  <a:moveTo>
                    <a:pt x="2395" y="1355"/>
                  </a:moveTo>
                  <a:cubicBezTo>
                    <a:pt x="2930" y="1355"/>
                    <a:pt x="3403" y="1828"/>
                    <a:pt x="3403" y="2364"/>
                  </a:cubicBezTo>
                  <a:cubicBezTo>
                    <a:pt x="3403" y="2962"/>
                    <a:pt x="2930" y="3403"/>
                    <a:pt x="2395" y="3403"/>
                  </a:cubicBezTo>
                  <a:cubicBezTo>
                    <a:pt x="1827" y="3403"/>
                    <a:pt x="1355" y="2931"/>
                    <a:pt x="1355" y="2364"/>
                  </a:cubicBezTo>
                  <a:cubicBezTo>
                    <a:pt x="1355" y="1828"/>
                    <a:pt x="1827" y="1355"/>
                    <a:pt x="2395" y="1355"/>
                  </a:cubicBezTo>
                  <a:close/>
                  <a:moveTo>
                    <a:pt x="2395" y="1"/>
                  </a:moveTo>
                  <a:cubicBezTo>
                    <a:pt x="1040" y="1"/>
                    <a:pt x="0" y="1072"/>
                    <a:pt x="0" y="2427"/>
                  </a:cubicBezTo>
                  <a:cubicBezTo>
                    <a:pt x="0" y="2994"/>
                    <a:pt x="221" y="3592"/>
                    <a:pt x="630" y="4002"/>
                  </a:cubicBezTo>
                  <a:lnTo>
                    <a:pt x="2111" y="6050"/>
                  </a:lnTo>
                  <a:cubicBezTo>
                    <a:pt x="2206" y="6113"/>
                    <a:pt x="2269" y="6207"/>
                    <a:pt x="2395" y="6207"/>
                  </a:cubicBezTo>
                  <a:cubicBezTo>
                    <a:pt x="2521" y="6207"/>
                    <a:pt x="2584" y="6144"/>
                    <a:pt x="2678" y="6050"/>
                  </a:cubicBezTo>
                  <a:lnTo>
                    <a:pt x="4442" y="3592"/>
                  </a:lnTo>
                  <a:cubicBezTo>
                    <a:pt x="4663" y="3246"/>
                    <a:pt x="4757" y="2805"/>
                    <a:pt x="4757" y="2364"/>
                  </a:cubicBezTo>
                  <a:cubicBezTo>
                    <a:pt x="4789" y="1072"/>
                    <a:pt x="3686" y="1"/>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3" name="Google Shape;8993;p80"/>
            <p:cNvSpPr/>
            <p:nvPr/>
          </p:nvSpPr>
          <p:spPr>
            <a:xfrm>
              <a:off x="-33421775" y="4133825"/>
              <a:ext cx="17350" cy="18150"/>
            </a:xfrm>
            <a:custGeom>
              <a:avLst/>
              <a:gdLst/>
              <a:ahLst/>
              <a:cxnLst/>
              <a:rect l="l" t="t" r="r" b="b"/>
              <a:pathLst>
                <a:path w="694" h="726" extrusionOk="0">
                  <a:moveTo>
                    <a:pt x="347" y="1"/>
                  </a:moveTo>
                  <a:cubicBezTo>
                    <a:pt x="158" y="1"/>
                    <a:pt x="0" y="158"/>
                    <a:pt x="0" y="379"/>
                  </a:cubicBezTo>
                  <a:cubicBezTo>
                    <a:pt x="0" y="568"/>
                    <a:pt x="158" y="725"/>
                    <a:pt x="347" y="725"/>
                  </a:cubicBezTo>
                  <a:cubicBezTo>
                    <a:pt x="536" y="725"/>
                    <a:pt x="693" y="568"/>
                    <a:pt x="693" y="379"/>
                  </a:cubicBezTo>
                  <a:cubicBezTo>
                    <a:pt x="693" y="158"/>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94" name="Google Shape;8994;p80"/>
          <p:cNvGrpSpPr/>
          <p:nvPr/>
        </p:nvGrpSpPr>
        <p:grpSpPr>
          <a:xfrm>
            <a:off x="2185320" y="2729706"/>
            <a:ext cx="352675" cy="355375"/>
            <a:chOff x="-31809525" y="3192625"/>
            <a:chExt cx="290650" cy="292875"/>
          </a:xfrm>
        </p:grpSpPr>
        <p:sp>
          <p:nvSpPr>
            <p:cNvPr id="8995" name="Google Shape;8995;p80"/>
            <p:cNvSpPr/>
            <p:nvPr/>
          </p:nvSpPr>
          <p:spPr>
            <a:xfrm>
              <a:off x="-31767775" y="3192625"/>
              <a:ext cx="204800" cy="153600"/>
            </a:xfrm>
            <a:custGeom>
              <a:avLst/>
              <a:gdLst/>
              <a:ahLst/>
              <a:cxnLst/>
              <a:rect l="l" t="t" r="r" b="b"/>
              <a:pathLst>
                <a:path w="8192" h="6144" extrusionOk="0">
                  <a:moveTo>
                    <a:pt x="4096" y="0"/>
                  </a:moveTo>
                  <a:cubicBezTo>
                    <a:pt x="2206" y="0"/>
                    <a:pt x="662" y="1544"/>
                    <a:pt x="662" y="3434"/>
                  </a:cubicBezTo>
                  <a:lnTo>
                    <a:pt x="662" y="3497"/>
                  </a:lnTo>
                  <a:cubicBezTo>
                    <a:pt x="252" y="3655"/>
                    <a:pt x="0" y="4033"/>
                    <a:pt x="0" y="4442"/>
                  </a:cubicBezTo>
                  <a:lnTo>
                    <a:pt x="0" y="5136"/>
                  </a:lnTo>
                  <a:cubicBezTo>
                    <a:pt x="0" y="5671"/>
                    <a:pt x="473" y="6144"/>
                    <a:pt x="1009" y="6144"/>
                  </a:cubicBezTo>
                  <a:cubicBezTo>
                    <a:pt x="1135" y="6144"/>
                    <a:pt x="1261" y="6112"/>
                    <a:pt x="1387" y="6081"/>
                  </a:cubicBezTo>
                  <a:lnTo>
                    <a:pt x="1387" y="3403"/>
                  </a:lnTo>
                  <a:cubicBezTo>
                    <a:pt x="1387" y="1891"/>
                    <a:pt x="2584" y="630"/>
                    <a:pt x="4096" y="630"/>
                  </a:cubicBezTo>
                  <a:cubicBezTo>
                    <a:pt x="5577" y="630"/>
                    <a:pt x="6806" y="1891"/>
                    <a:pt x="6806" y="3403"/>
                  </a:cubicBezTo>
                  <a:lnTo>
                    <a:pt x="6806" y="6081"/>
                  </a:lnTo>
                  <a:cubicBezTo>
                    <a:pt x="6932" y="6112"/>
                    <a:pt x="7058" y="6144"/>
                    <a:pt x="7152" y="6144"/>
                  </a:cubicBezTo>
                  <a:cubicBezTo>
                    <a:pt x="7719" y="6144"/>
                    <a:pt x="8192" y="5671"/>
                    <a:pt x="8192" y="5136"/>
                  </a:cubicBezTo>
                  <a:lnTo>
                    <a:pt x="8192" y="4442"/>
                  </a:lnTo>
                  <a:cubicBezTo>
                    <a:pt x="8192" y="4033"/>
                    <a:pt x="7908" y="3623"/>
                    <a:pt x="7530" y="3497"/>
                  </a:cubicBezTo>
                  <a:lnTo>
                    <a:pt x="7530" y="3434"/>
                  </a:lnTo>
                  <a:cubicBezTo>
                    <a:pt x="7467" y="1576"/>
                    <a:pt x="5986" y="0"/>
                    <a:pt x="4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6" name="Google Shape;8996;p80"/>
            <p:cNvSpPr/>
            <p:nvPr/>
          </p:nvSpPr>
          <p:spPr>
            <a:xfrm>
              <a:off x="-31715000" y="3244600"/>
              <a:ext cx="101625" cy="52450"/>
            </a:xfrm>
            <a:custGeom>
              <a:avLst/>
              <a:gdLst/>
              <a:ahLst/>
              <a:cxnLst/>
              <a:rect l="l" t="t" r="r" b="b"/>
              <a:pathLst>
                <a:path w="4065" h="2098" extrusionOk="0">
                  <a:moveTo>
                    <a:pt x="1702" y="1"/>
                  </a:moveTo>
                  <a:cubicBezTo>
                    <a:pt x="756" y="1"/>
                    <a:pt x="0" y="757"/>
                    <a:pt x="0" y="1702"/>
                  </a:cubicBezTo>
                  <a:lnTo>
                    <a:pt x="0" y="2080"/>
                  </a:lnTo>
                  <a:lnTo>
                    <a:pt x="1229" y="2080"/>
                  </a:lnTo>
                  <a:cubicBezTo>
                    <a:pt x="1418" y="2080"/>
                    <a:pt x="1765" y="2080"/>
                    <a:pt x="1891" y="1985"/>
                  </a:cubicBezTo>
                  <a:cubicBezTo>
                    <a:pt x="1922" y="1954"/>
                    <a:pt x="1985" y="1828"/>
                    <a:pt x="1985" y="1765"/>
                  </a:cubicBezTo>
                  <a:cubicBezTo>
                    <a:pt x="1985" y="1544"/>
                    <a:pt x="2143" y="1387"/>
                    <a:pt x="2332" y="1387"/>
                  </a:cubicBezTo>
                  <a:cubicBezTo>
                    <a:pt x="2521" y="1387"/>
                    <a:pt x="2678" y="1544"/>
                    <a:pt x="2678" y="1765"/>
                  </a:cubicBezTo>
                  <a:cubicBezTo>
                    <a:pt x="2678" y="1828"/>
                    <a:pt x="2678" y="1954"/>
                    <a:pt x="2773" y="1985"/>
                  </a:cubicBezTo>
                  <a:cubicBezTo>
                    <a:pt x="2836" y="2069"/>
                    <a:pt x="3025" y="2097"/>
                    <a:pt x="3237" y="2097"/>
                  </a:cubicBezTo>
                  <a:cubicBezTo>
                    <a:pt x="3343" y="2097"/>
                    <a:pt x="3455" y="2090"/>
                    <a:pt x="3560" y="2080"/>
                  </a:cubicBezTo>
                  <a:lnTo>
                    <a:pt x="4064" y="2080"/>
                  </a:lnTo>
                  <a:lnTo>
                    <a:pt x="4064" y="1702"/>
                  </a:lnTo>
                  <a:cubicBezTo>
                    <a:pt x="4064" y="757"/>
                    <a:pt x="3308" y="1"/>
                    <a:pt x="23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7" name="Google Shape;8997;p80"/>
            <p:cNvSpPr/>
            <p:nvPr/>
          </p:nvSpPr>
          <p:spPr>
            <a:xfrm>
              <a:off x="-31716575" y="3308400"/>
              <a:ext cx="102400" cy="73275"/>
            </a:xfrm>
            <a:custGeom>
              <a:avLst/>
              <a:gdLst/>
              <a:ahLst/>
              <a:cxnLst/>
              <a:rect l="l" t="t" r="r" b="b"/>
              <a:pathLst>
                <a:path w="4096" h="2931" extrusionOk="0">
                  <a:moveTo>
                    <a:pt x="2395" y="1"/>
                  </a:moveTo>
                  <a:cubicBezTo>
                    <a:pt x="2080" y="221"/>
                    <a:pt x="1639" y="221"/>
                    <a:pt x="1197" y="221"/>
                  </a:cubicBezTo>
                  <a:lnTo>
                    <a:pt x="0" y="221"/>
                  </a:lnTo>
                  <a:lnTo>
                    <a:pt x="0" y="883"/>
                  </a:lnTo>
                  <a:cubicBezTo>
                    <a:pt x="0" y="2048"/>
                    <a:pt x="914" y="2930"/>
                    <a:pt x="2048" y="2930"/>
                  </a:cubicBezTo>
                  <a:cubicBezTo>
                    <a:pt x="3182" y="2930"/>
                    <a:pt x="4096" y="2048"/>
                    <a:pt x="4096" y="883"/>
                  </a:cubicBezTo>
                  <a:lnTo>
                    <a:pt x="4096" y="221"/>
                  </a:lnTo>
                  <a:lnTo>
                    <a:pt x="3403" y="221"/>
                  </a:lnTo>
                  <a:cubicBezTo>
                    <a:pt x="3025" y="221"/>
                    <a:pt x="2678" y="190"/>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8" name="Google Shape;8998;p80"/>
            <p:cNvSpPr/>
            <p:nvPr/>
          </p:nvSpPr>
          <p:spPr>
            <a:xfrm>
              <a:off x="-31809525" y="3386375"/>
              <a:ext cx="290650" cy="99125"/>
            </a:xfrm>
            <a:custGeom>
              <a:avLst/>
              <a:gdLst/>
              <a:ahLst/>
              <a:cxnLst/>
              <a:rect l="l" t="t" r="r" b="b"/>
              <a:pathLst>
                <a:path w="11626" h="3965" extrusionOk="0">
                  <a:moveTo>
                    <a:pt x="2092" y="0"/>
                  </a:moveTo>
                  <a:cubicBezTo>
                    <a:pt x="1962" y="0"/>
                    <a:pt x="1828" y="63"/>
                    <a:pt x="1765" y="190"/>
                  </a:cubicBezTo>
                  <a:lnTo>
                    <a:pt x="1355" y="1072"/>
                  </a:lnTo>
                  <a:lnTo>
                    <a:pt x="316" y="1229"/>
                  </a:lnTo>
                  <a:cubicBezTo>
                    <a:pt x="190" y="1229"/>
                    <a:pt x="95" y="1355"/>
                    <a:pt x="64" y="1481"/>
                  </a:cubicBezTo>
                  <a:cubicBezTo>
                    <a:pt x="1" y="1607"/>
                    <a:pt x="64" y="1765"/>
                    <a:pt x="127" y="1828"/>
                  </a:cubicBezTo>
                  <a:lnTo>
                    <a:pt x="883" y="2552"/>
                  </a:lnTo>
                  <a:lnTo>
                    <a:pt x="725" y="3561"/>
                  </a:lnTo>
                  <a:cubicBezTo>
                    <a:pt x="694" y="3687"/>
                    <a:pt x="757" y="3844"/>
                    <a:pt x="851" y="3876"/>
                  </a:cubicBezTo>
                  <a:cubicBezTo>
                    <a:pt x="903" y="3928"/>
                    <a:pt x="965" y="3951"/>
                    <a:pt x="1031" y="3951"/>
                  </a:cubicBezTo>
                  <a:cubicBezTo>
                    <a:pt x="1085" y="3951"/>
                    <a:pt x="1141" y="3935"/>
                    <a:pt x="1198" y="3907"/>
                  </a:cubicBezTo>
                  <a:lnTo>
                    <a:pt x="2112" y="3435"/>
                  </a:lnTo>
                  <a:lnTo>
                    <a:pt x="2994" y="3907"/>
                  </a:lnTo>
                  <a:cubicBezTo>
                    <a:pt x="3046" y="3947"/>
                    <a:pt x="3099" y="3964"/>
                    <a:pt x="3152" y="3964"/>
                  </a:cubicBezTo>
                  <a:cubicBezTo>
                    <a:pt x="3225" y="3964"/>
                    <a:pt x="3298" y="3930"/>
                    <a:pt x="3372" y="3876"/>
                  </a:cubicBezTo>
                  <a:cubicBezTo>
                    <a:pt x="3466" y="3813"/>
                    <a:pt x="3529" y="3687"/>
                    <a:pt x="3466" y="3561"/>
                  </a:cubicBezTo>
                  <a:lnTo>
                    <a:pt x="3309" y="2552"/>
                  </a:lnTo>
                  <a:lnTo>
                    <a:pt x="4002" y="1891"/>
                  </a:lnTo>
                  <a:lnTo>
                    <a:pt x="4663" y="2552"/>
                  </a:lnTo>
                  <a:lnTo>
                    <a:pt x="4506" y="3561"/>
                  </a:lnTo>
                  <a:cubicBezTo>
                    <a:pt x="4474" y="3687"/>
                    <a:pt x="4537" y="3844"/>
                    <a:pt x="4632" y="3876"/>
                  </a:cubicBezTo>
                  <a:cubicBezTo>
                    <a:pt x="4684" y="3928"/>
                    <a:pt x="4746" y="3951"/>
                    <a:pt x="4811" y="3951"/>
                  </a:cubicBezTo>
                  <a:cubicBezTo>
                    <a:pt x="4865" y="3951"/>
                    <a:pt x="4922" y="3935"/>
                    <a:pt x="4978" y="3907"/>
                  </a:cubicBezTo>
                  <a:lnTo>
                    <a:pt x="5892" y="3435"/>
                  </a:lnTo>
                  <a:lnTo>
                    <a:pt x="6774" y="3907"/>
                  </a:lnTo>
                  <a:cubicBezTo>
                    <a:pt x="6827" y="3947"/>
                    <a:pt x="6880" y="3964"/>
                    <a:pt x="6933" y="3964"/>
                  </a:cubicBezTo>
                  <a:cubicBezTo>
                    <a:pt x="7006" y="3964"/>
                    <a:pt x="7079" y="3930"/>
                    <a:pt x="7152" y="3876"/>
                  </a:cubicBezTo>
                  <a:cubicBezTo>
                    <a:pt x="7247" y="3813"/>
                    <a:pt x="7310" y="3687"/>
                    <a:pt x="7247" y="3561"/>
                  </a:cubicBezTo>
                  <a:lnTo>
                    <a:pt x="7089" y="2552"/>
                  </a:lnTo>
                  <a:lnTo>
                    <a:pt x="7782" y="1891"/>
                  </a:lnTo>
                  <a:lnTo>
                    <a:pt x="8444" y="2552"/>
                  </a:lnTo>
                  <a:lnTo>
                    <a:pt x="8286" y="3561"/>
                  </a:lnTo>
                  <a:cubicBezTo>
                    <a:pt x="8255" y="3687"/>
                    <a:pt x="8318" y="3844"/>
                    <a:pt x="8413" y="3876"/>
                  </a:cubicBezTo>
                  <a:cubicBezTo>
                    <a:pt x="8465" y="3928"/>
                    <a:pt x="8526" y="3951"/>
                    <a:pt x="8592" y="3951"/>
                  </a:cubicBezTo>
                  <a:cubicBezTo>
                    <a:pt x="8646" y="3951"/>
                    <a:pt x="8702" y="3935"/>
                    <a:pt x="8759" y="3907"/>
                  </a:cubicBezTo>
                  <a:lnTo>
                    <a:pt x="9673" y="3435"/>
                  </a:lnTo>
                  <a:lnTo>
                    <a:pt x="10555" y="3907"/>
                  </a:lnTo>
                  <a:cubicBezTo>
                    <a:pt x="10608" y="3947"/>
                    <a:pt x="10660" y="3964"/>
                    <a:pt x="10713" y="3964"/>
                  </a:cubicBezTo>
                  <a:cubicBezTo>
                    <a:pt x="10786" y="3964"/>
                    <a:pt x="10860" y="3930"/>
                    <a:pt x="10933" y="3876"/>
                  </a:cubicBezTo>
                  <a:cubicBezTo>
                    <a:pt x="11027" y="3813"/>
                    <a:pt x="11090" y="3687"/>
                    <a:pt x="11027" y="3561"/>
                  </a:cubicBezTo>
                  <a:lnTo>
                    <a:pt x="10870" y="2552"/>
                  </a:lnTo>
                  <a:lnTo>
                    <a:pt x="11626" y="1828"/>
                  </a:lnTo>
                  <a:cubicBezTo>
                    <a:pt x="11532" y="1702"/>
                    <a:pt x="11595" y="1607"/>
                    <a:pt x="11532" y="1481"/>
                  </a:cubicBezTo>
                  <a:cubicBezTo>
                    <a:pt x="11500" y="1355"/>
                    <a:pt x="11374" y="1292"/>
                    <a:pt x="11279" y="1229"/>
                  </a:cubicBezTo>
                  <a:lnTo>
                    <a:pt x="10240" y="1072"/>
                  </a:lnTo>
                  <a:lnTo>
                    <a:pt x="9799" y="190"/>
                  </a:lnTo>
                  <a:cubicBezTo>
                    <a:pt x="9751" y="63"/>
                    <a:pt x="9625" y="0"/>
                    <a:pt x="9495" y="0"/>
                  </a:cubicBezTo>
                  <a:cubicBezTo>
                    <a:pt x="9366" y="0"/>
                    <a:pt x="9232" y="63"/>
                    <a:pt x="9169" y="190"/>
                  </a:cubicBezTo>
                  <a:lnTo>
                    <a:pt x="8759" y="1072"/>
                  </a:lnTo>
                  <a:lnTo>
                    <a:pt x="7782" y="1229"/>
                  </a:lnTo>
                  <a:cubicBezTo>
                    <a:pt x="7719" y="1229"/>
                    <a:pt x="7688" y="1292"/>
                    <a:pt x="7656" y="1292"/>
                  </a:cubicBezTo>
                  <a:cubicBezTo>
                    <a:pt x="7593" y="1229"/>
                    <a:pt x="7562" y="1229"/>
                    <a:pt x="7530" y="1229"/>
                  </a:cubicBezTo>
                  <a:lnTo>
                    <a:pt x="6554" y="1072"/>
                  </a:lnTo>
                  <a:lnTo>
                    <a:pt x="6113" y="190"/>
                  </a:lnTo>
                  <a:cubicBezTo>
                    <a:pt x="6050" y="63"/>
                    <a:pt x="5924" y="0"/>
                    <a:pt x="5798" y="0"/>
                  </a:cubicBezTo>
                  <a:cubicBezTo>
                    <a:pt x="5672" y="0"/>
                    <a:pt x="5546" y="63"/>
                    <a:pt x="5483" y="190"/>
                  </a:cubicBezTo>
                  <a:lnTo>
                    <a:pt x="5041" y="1072"/>
                  </a:lnTo>
                  <a:lnTo>
                    <a:pt x="4065" y="1229"/>
                  </a:lnTo>
                  <a:cubicBezTo>
                    <a:pt x="4033" y="1229"/>
                    <a:pt x="4002" y="1292"/>
                    <a:pt x="3939" y="1292"/>
                  </a:cubicBezTo>
                  <a:cubicBezTo>
                    <a:pt x="3907" y="1229"/>
                    <a:pt x="3876" y="1229"/>
                    <a:pt x="3813" y="1229"/>
                  </a:cubicBezTo>
                  <a:lnTo>
                    <a:pt x="2836" y="1072"/>
                  </a:lnTo>
                  <a:lnTo>
                    <a:pt x="2395" y="190"/>
                  </a:lnTo>
                  <a:cubicBezTo>
                    <a:pt x="2348" y="63"/>
                    <a:pt x="2222" y="0"/>
                    <a:pt x="209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99" name="Google Shape;8999;p80"/>
          <p:cNvGrpSpPr/>
          <p:nvPr/>
        </p:nvGrpSpPr>
        <p:grpSpPr>
          <a:xfrm>
            <a:off x="2184835" y="3200258"/>
            <a:ext cx="353645" cy="355557"/>
            <a:chOff x="-31811100" y="3550975"/>
            <a:chExt cx="291450" cy="293025"/>
          </a:xfrm>
        </p:grpSpPr>
        <p:sp>
          <p:nvSpPr>
            <p:cNvPr id="9000" name="Google Shape;9000;p80"/>
            <p:cNvSpPr/>
            <p:nvPr/>
          </p:nvSpPr>
          <p:spPr>
            <a:xfrm>
              <a:off x="-31554325" y="3595875"/>
              <a:ext cx="34675" cy="33900"/>
            </a:xfrm>
            <a:custGeom>
              <a:avLst/>
              <a:gdLst/>
              <a:ahLst/>
              <a:cxnLst/>
              <a:rect l="l" t="t" r="r" b="b"/>
              <a:pathLst>
                <a:path w="1387" h="1356" extrusionOk="0">
                  <a:moveTo>
                    <a:pt x="0" y="1"/>
                  </a:moveTo>
                  <a:lnTo>
                    <a:pt x="0" y="1355"/>
                  </a:lnTo>
                  <a:lnTo>
                    <a:pt x="662" y="1355"/>
                  </a:lnTo>
                  <a:cubicBezTo>
                    <a:pt x="1071" y="1355"/>
                    <a:pt x="1324" y="1040"/>
                    <a:pt x="1324" y="694"/>
                  </a:cubicBezTo>
                  <a:cubicBezTo>
                    <a:pt x="1387" y="316"/>
                    <a:pt x="1071" y="1"/>
                    <a:pt x="66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1" name="Google Shape;9001;p80"/>
            <p:cNvSpPr/>
            <p:nvPr/>
          </p:nvSpPr>
          <p:spPr>
            <a:xfrm>
              <a:off x="-31659075" y="3628650"/>
              <a:ext cx="139425" cy="71650"/>
            </a:xfrm>
            <a:custGeom>
              <a:avLst/>
              <a:gdLst/>
              <a:ahLst/>
              <a:cxnLst/>
              <a:rect l="l" t="t" r="r" b="b"/>
              <a:pathLst>
                <a:path w="5577" h="2866" extrusionOk="0">
                  <a:moveTo>
                    <a:pt x="1438" y="1"/>
                  </a:moveTo>
                  <a:cubicBezTo>
                    <a:pt x="1338" y="1"/>
                    <a:pt x="1235" y="30"/>
                    <a:pt x="1166" y="76"/>
                  </a:cubicBezTo>
                  <a:lnTo>
                    <a:pt x="126" y="1179"/>
                  </a:lnTo>
                  <a:cubicBezTo>
                    <a:pt x="0" y="1305"/>
                    <a:pt x="0" y="1525"/>
                    <a:pt x="126" y="1651"/>
                  </a:cubicBezTo>
                  <a:lnTo>
                    <a:pt x="1166" y="2754"/>
                  </a:lnTo>
                  <a:cubicBezTo>
                    <a:pt x="1208" y="2838"/>
                    <a:pt x="1292" y="2866"/>
                    <a:pt x="1390" y="2866"/>
                  </a:cubicBezTo>
                  <a:cubicBezTo>
                    <a:pt x="1439" y="2866"/>
                    <a:pt x="1491" y="2859"/>
                    <a:pt x="1544" y="2848"/>
                  </a:cubicBezTo>
                  <a:cubicBezTo>
                    <a:pt x="1670" y="2817"/>
                    <a:pt x="1796" y="2659"/>
                    <a:pt x="1796" y="2533"/>
                  </a:cubicBezTo>
                  <a:lnTo>
                    <a:pt x="1796" y="2124"/>
                  </a:lnTo>
                  <a:lnTo>
                    <a:pt x="4190" y="2124"/>
                  </a:lnTo>
                  <a:cubicBezTo>
                    <a:pt x="4946" y="2124"/>
                    <a:pt x="5577" y="1494"/>
                    <a:pt x="5577" y="769"/>
                  </a:cubicBezTo>
                  <a:lnTo>
                    <a:pt x="5577" y="549"/>
                  </a:lnTo>
                  <a:cubicBezTo>
                    <a:pt x="5356" y="675"/>
                    <a:pt x="5135" y="769"/>
                    <a:pt x="4883" y="769"/>
                  </a:cubicBezTo>
                  <a:cubicBezTo>
                    <a:pt x="3686" y="738"/>
                    <a:pt x="2930" y="738"/>
                    <a:pt x="1796" y="738"/>
                  </a:cubicBezTo>
                  <a:lnTo>
                    <a:pt x="1796" y="328"/>
                  </a:lnTo>
                  <a:cubicBezTo>
                    <a:pt x="1796" y="170"/>
                    <a:pt x="1701" y="44"/>
                    <a:pt x="1544" y="13"/>
                  </a:cubicBezTo>
                  <a:cubicBezTo>
                    <a:pt x="1510" y="5"/>
                    <a:pt x="1474" y="1"/>
                    <a:pt x="143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2" name="Google Shape;9002;p80"/>
            <p:cNvSpPr/>
            <p:nvPr/>
          </p:nvSpPr>
          <p:spPr>
            <a:xfrm>
              <a:off x="-31811100" y="3647075"/>
              <a:ext cx="33100" cy="33100"/>
            </a:xfrm>
            <a:custGeom>
              <a:avLst/>
              <a:gdLst/>
              <a:ahLst/>
              <a:cxnLst/>
              <a:rect l="l" t="t" r="r" b="b"/>
              <a:pathLst>
                <a:path w="1324" h="1324" extrusionOk="0">
                  <a:moveTo>
                    <a:pt x="662" y="1"/>
                  </a:moveTo>
                  <a:cubicBezTo>
                    <a:pt x="253" y="1"/>
                    <a:pt x="1" y="316"/>
                    <a:pt x="1" y="662"/>
                  </a:cubicBezTo>
                  <a:cubicBezTo>
                    <a:pt x="1" y="1040"/>
                    <a:pt x="316" y="1324"/>
                    <a:pt x="662" y="1324"/>
                  </a:cubicBezTo>
                  <a:lnTo>
                    <a:pt x="1324" y="1324"/>
                  </a:lnTo>
                  <a:lnTo>
                    <a:pt x="132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3" name="Google Shape;9003;p80"/>
            <p:cNvSpPr/>
            <p:nvPr/>
          </p:nvSpPr>
          <p:spPr>
            <a:xfrm>
              <a:off x="-31811100" y="3678325"/>
              <a:ext cx="138650" cy="72250"/>
            </a:xfrm>
            <a:custGeom>
              <a:avLst/>
              <a:gdLst/>
              <a:ahLst/>
              <a:cxnLst/>
              <a:rect l="l" t="t" r="r" b="b"/>
              <a:pathLst>
                <a:path w="5546" h="2890" extrusionOk="0">
                  <a:moveTo>
                    <a:pt x="4193" y="1"/>
                  </a:moveTo>
                  <a:cubicBezTo>
                    <a:pt x="4132" y="1"/>
                    <a:pt x="4067" y="16"/>
                    <a:pt x="4002" y="42"/>
                  </a:cubicBezTo>
                  <a:cubicBezTo>
                    <a:pt x="3876" y="74"/>
                    <a:pt x="3781" y="231"/>
                    <a:pt x="3781" y="357"/>
                  </a:cubicBezTo>
                  <a:lnTo>
                    <a:pt x="3781" y="735"/>
                  </a:lnTo>
                  <a:lnTo>
                    <a:pt x="662" y="735"/>
                  </a:lnTo>
                  <a:cubicBezTo>
                    <a:pt x="410" y="735"/>
                    <a:pt x="190" y="672"/>
                    <a:pt x="1" y="546"/>
                  </a:cubicBezTo>
                  <a:lnTo>
                    <a:pt x="1" y="767"/>
                  </a:lnTo>
                  <a:cubicBezTo>
                    <a:pt x="1" y="1523"/>
                    <a:pt x="631" y="2153"/>
                    <a:pt x="1355" y="2153"/>
                  </a:cubicBezTo>
                  <a:lnTo>
                    <a:pt x="3781" y="2153"/>
                  </a:lnTo>
                  <a:lnTo>
                    <a:pt x="3781" y="2563"/>
                  </a:lnTo>
                  <a:cubicBezTo>
                    <a:pt x="3781" y="2720"/>
                    <a:pt x="3844" y="2815"/>
                    <a:pt x="4002" y="2878"/>
                  </a:cubicBezTo>
                  <a:cubicBezTo>
                    <a:pt x="4033" y="2886"/>
                    <a:pt x="4067" y="2890"/>
                    <a:pt x="4101" y="2890"/>
                  </a:cubicBezTo>
                  <a:cubicBezTo>
                    <a:pt x="4205" y="2890"/>
                    <a:pt x="4317" y="2854"/>
                    <a:pt x="4411" y="2783"/>
                  </a:cubicBezTo>
                  <a:lnTo>
                    <a:pt x="5420" y="1681"/>
                  </a:lnTo>
                  <a:cubicBezTo>
                    <a:pt x="5546" y="1555"/>
                    <a:pt x="5546" y="1365"/>
                    <a:pt x="5420" y="1208"/>
                  </a:cubicBezTo>
                  <a:lnTo>
                    <a:pt x="4411" y="105"/>
                  </a:lnTo>
                  <a:cubicBezTo>
                    <a:pt x="4356" y="31"/>
                    <a:pt x="4279" y="1"/>
                    <a:pt x="41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4" name="Google Shape;9004;p80"/>
            <p:cNvSpPr/>
            <p:nvPr/>
          </p:nvSpPr>
          <p:spPr>
            <a:xfrm>
              <a:off x="-31759900" y="3791200"/>
              <a:ext cx="187475" cy="52800"/>
            </a:xfrm>
            <a:custGeom>
              <a:avLst/>
              <a:gdLst/>
              <a:ahLst/>
              <a:cxnLst/>
              <a:rect l="l" t="t" r="r" b="b"/>
              <a:pathLst>
                <a:path w="7499" h="2112" extrusionOk="0">
                  <a:moveTo>
                    <a:pt x="1" y="1"/>
                  </a:moveTo>
                  <a:lnTo>
                    <a:pt x="1" y="1072"/>
                  </a:lnTo>
                  <a:cubicBezTo>
                    <a:pt x="1" y="1639"/>
                    <a:pt x="473" y="2112"/>
                    <a:pt x="1009" y="2112"/>
                  </a:cubicBezTo>
                  <a:lnTo>
                    <a:pt x="6491" y="2112"/>
                  </a:lnTo>
                  <a:cubicBezTo>
                    <a:pt x="7026" y="2112"/>
                    <a:pt x="7499" y="1639"/>
                    <a:pt x="7499" y="1072"/>
                  </a:cubicBezTo>
                  <a:lnTo>
                    <a:pt x="749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5" name="Google Shape;9005;p80"/>
            <p:cNvSpPr/>
            <p:nvPr/>
          </p:nvSpPr>
          <p:spPr>
            <a:xfrm>
              <a:off x="-31759900" y="3550975"/>
              <a:ext cx="187475" cy="35475"/>
            </a:xfrm>
            <a:custGeom>
              <a:avLst/>
              <a:gdLst/>
              <a:ahLst/>
              <a:cxnLst/>
              <a:rect l="l" t="t" r="r" b="b"/>
              <a:pathLst>
                <a:path w="7499" h="1419" extrusionOk="0">
                  <a:moveTo>
                    <a:pt x="1009" y="1"/>
                  </a:moveTo>
                  <a:cubicBezTo>
                    <a:pt x="473" y="1"/>
                    <a:pt x="1" y="474"/>
                    <a:pt x="1" y="1072"/>
                  </a:cubicBezTo>
                  <a:lnTo>
                    <a:pt x="1" y="1419"/>
                  </a:lnTo>
                  <a:lnTo>
                    <a:pt x="7499" y="1419"/>
                  </a:lnTo>
                  <a:lnTo>
                    <a:pt x="7499" y="1072"/>
                  </a:lnTo>
                  <a:cubicBezTo>
                    <a:pt x="7499" y="537"/>
                    <a:pt x="7026" y="1"/>
                    <a:pt x="64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6" name="Google Shape;9006;p80"/>
            <p:cNvSpPr/>
            <p:nvPr/>
          </p:nvSpPr>
          <p:spPr>
            <a:xfrm>
              <a:off x="-31759100" y="3602975"/>
              <a:ext cx="188250" cy="172500"/>
            </a:xfrm>
            <a:custGeom>
              <a:avLst/>
              <a:gdLst/>
              <a:ahLst/>
              <a:cxnLst/>
              <a:rect l="l" t="t" r="r" b="b"/>
              <a:pathLst>
                <a:path w="7530" h="6900" extrusionOk="0">
                  <a:moveTo>
                    <a:pt x="0" y="0"/>
                  </a:moveTo>
                  <a:lnTo>
                    <a:pt x="0" y="3088"/>
                  </a:lnTo>
                  <a:lnTo>
                    <a:pt x="1071" y="3088"/>
                  </a:lnTo>
                  <a:cubicBezTo>
                    <a:pt x="1134" y="2773"/>
                    <a:pt x="1386" y="2552"/>
                    <a:pt x="1701" y="2426"/>
                  </a:cubicBezTo>
                  <a:cubicBezTo>
                    <a:pt x="1822" y="2376"/>
                    <a:pt x="1952" y="2351"/>
                    <a:pt x="2083" y="2351"/>
                  </a:cubicBezTo>
                  <a:cubicBezTo>
                    <a:pt x="2361" y="2351"/>
                    <a:pt x="2642" y="2464"/>
                    <a:pt x="2835" y="2678"/>
                  </a:cubicBezTo>
                  <a:lnTo>
                    <a:pt x="3844" y="3781"/>
                  </a:lnTo>
                  <a:cubicBezTo>
                    <a:pt x="4222" y="4190"/>
                    <a:pt x="4222" y="4789"/>
                    <a:pt x="3844" y="5167"/>
                  </a:cubicBezTo>
                  <a:lnTo>
                    <a:pt x="2835" y="6270"/>
                  </a:lnTo>
                  <a:cubicBezTo>
                    <a:pt x="2635" y="6493"/>
                    <a:pt x="2339" y="6621"/>
                    <a:pt x="2050" y="6621"/>
                  </a:cubicBezTo>
                  <a:cubicBezTo>
                    <a:pt x="1930" y="6621"/>
                    <a:pt x="1812" y="6599"/>
                    <a:pt x="1701" y="6553"/>
                  </a:cubicBezTo>
                  <a:cubicBezTo>
                    <a:pt x="1386" y="6427"/>
                    <a:pt x="1134" y="6144"/>
                    <a:pt x="1071" y="5892"/>
                  </a:cubicBezTo>
                  <a:lnTo>
                    <a:pt x="0" y="5892"/>
                  </a:lnTo>
                  <a:lnTo>
                    <a:pt x="0" y="6900"/>
                  </a:lnTo>
                  <a:lnTo>
                    <a:pt x="7530" y="6900"/>
                  </a:lnTo>
                  <a:lnTo>
                    <a:pt x="7530" y="3844"/>
                  </a:lnTo>
                  <a:lnTo>
                    <a:pt x="6459" y="3844"/>
                  </a:lnTo>
                  <a:cubicBezTo>
                    <a:pt x="6364" y="4159"/>
                    <a:pt x="6143" y="4379"/>
                    <a:pt x="5828" y="4505"/>
                  </a:cubicBezTo>
                  <a:cubicBezTo>
                    <a:pt x="5709" y="4551"/>
                    <a:pt x="5589" y="4573"/>
                    <a:pt x="5472" y="4573"/>
                  </a:cubicBezTo>
                  <a:cubicBezTo>
                    <a:pt x="5188" y="4573"/>
                    <a:pt x="4917" y="4445"/>
                    <a:pt x="4694" y="4222"/>
                  </a:cubicBezTo>
                  <a:lnTo>
                    <a:pt x="3655" y="3119"/>
                  </a:lnTo>
                  <a:cubicBezTo>
                    <a:pt x="3308" y="2741"/>
                    <a:pt x="3308" y="2143"/>
                    <a:pt x="3655" y="1765"/>
                  </a:cubicBezTo>
                  <a:lnTo>
                    <a:pt x="4694" y="630"/>
                  </a:lnTo>
                  <a:cubicBezTo>
                    <a:pt x="4866" y="416"/>
                    <a:pt x="5140" y="304"/>
                    <a:pt x="5427" y="304"/>
                  </a:cubicBezTo>
                  <a:cubicBezTo>
                    <a:pt x="5561" y="304"/>
                    <a:pt x="5698" y="328"/>
                    <a:pt x="5828" y="378"/>
                  </a:cubicBezTo>
                  <a:cubicBezTo>
                    <a:pt x="6143" y="504"/>
                    <a:pt x="6364" y="756"/>
                    <a:pt x="6459" y="1040"/>
                  </a:cubicBezTo>
                  <a:lnTo>
                    <a:pt x="7530" y="1040"/>
                  </a:lnTo>
                  <a:lnTo>
                    <a:pt x="75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07" name="Google Shape;9007;p80"/>
          <p:cNvGrpSpPr/>
          <p:nvPr/>
        </p:nvGrpSpPr>
        <p:grpSpPr>
          <a:xfrm>
            <a:off x="2178631" y="3664562"/>
            <a:ext cx="366052" cy="356831"/>
            <a:chOff x="-31817400" y="3910025"/>
            <a:chExt cx="301675" cy="294075"/>
          </a:xfrm>
        </p:grpSpPr>
        <p:sp>
          <p:nvSpPr>
            <p:cNvPr id="9008" name="Google Shape;9008;p80"/>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9" name="Google Shape;9009;p80"/>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0" name="Google Shape;9010;p80"/>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11" name="Google Shape;9011;p80"/>
          <p:cNvGrpSpPr/>
          <p:nvPr/>
        </p:nvGrpSpPr>
        <p:grpSpPr>
          <a:xfrm>
            <a:off x="3970259" y="3200743"/>
            <a:ext cx="354616" cy="354586"/>
            <a:chOff x="-30354000" y="3569100"/>
            <a:chExt cx="292250" cy="292225"/>
          </a:xfrm>
        </p:grpSpPr>
        <p:sp>
          <p:nvSpPr>
            <p:cNvPr id="9012" name="Google Shape;9012;p80"/>
            <p:cNvSpPr/>
            <p:nvPr/>
          </p:nvSpPr>
          <p:spPr>
            <a:xfrm>
              <a:off x="-30354000" y="3604550"/>
              <a:ext cx="137875" cy="256000"/>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3" name="Google Shape;9013;p80"/>
            <p:cNvSpPr/>
            <p:nvPr/>
          </p:nvSpPr>
          <p:spPr>
            <a:xfrm>
              <a:off x="-30198825" y="3604550"/>
              <a:ext cx="137075" cy="256775"/>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4" name="Google Shape;9014;p80"/>
            <p:cNvSpPr/>
            <p:nvPr/>
          </p:nvSpPr>
          <p:spPr>
            <a:xfrm>
              <a:off x="-30139750" y="3636850"/>
              <a:ext cx="26000" cy="37825"/>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5" name="Google Shape;9015;p80"/>
            <p:cNvSpPr/>
            <p:nvPr/>
          </p:nvSpPr>
          <p:spPr>
            <a:xfrm>
              <a:off x="-30302800" y="3638950"/>
              <a:ext cx="25225" cy="36500"/>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6" name="Google Shape;9016;p80"/>
            <p:cNvSpPr/>
            <p:nvPr/>
          </p:nvSpPr>
          <p:spPr>
            <a:xfrm>
              <a:off x="-30242925" y="3569100"/>
              <a:ext cx="68525" cy="68550"/>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7" name="Google Shape;9017;p80"/>
            <p:cNvSpPr/>
            <p:nvPr/>
          </p:nvSpPr>
          <p:spPr>
            <a:xfrm>
              <a:off x="-30262625" y="3654950"/>
              <a:ext cx="107925" cy="68550"/>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18" name="Google Shape;9018;p80"/>
          <p:cNvGrpSpPr/>
          <p:nvPr/>
        </p:nvGrpSpPr>
        <p:grpSpPr>
          <a:xfrm>
            <a:off x="1748837" y="1380546"/>
            <a:ext cx="342148" cy="353645"/>
            <a:chOff x="-35118325" y="3202075"/>
            <a:chExt cx="281975" cy="291450"/>
          </a:xfrm>
        </p:grpSpPr>
        <p:sp>
          <p:nvSpPr>
            <p:cNvPr id="9019" name="Google Shape;9019;p80"/>
            <p:cNvSpPr/>
            <p:nvPr/>
          </p:nvSpPr>
          <p:spPr>
            <a:xfrm>
              <a:off x="-35008050" y="3202075"/>
              <a:ext cx="171700" cy="171250"/>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0" name="Google Shape;9020;p80"/>
            <p:cNvSpPr/>
            <p:nvPr/>
          </p:nvSpPr>
          <p:spPr>
            <a:xfrm>
              <a:off x="-34937975"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1" name="Google Shape;9021;p80"/>
            <p:cNvSpPr/>
            <p:nvPr/>
          </p:nvSpPr>
          <p:spPr>
            <a:xfrm>
              <a:off x="-35085250"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2" name="Google Shape;9022;p80"/>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3" name="Google Shape;9023;p80"/>
          <p:cNvGrpSpPr/>
          <p:nvPr/>
        </p:nvGrpSpPr>
        <p:grpSpPr>
          <a:xfrm>
            <a:off x="1742618" y="1821799"/>
            <a:ext cx="354586" cy="353221"/>
            <a:chOff x="-35123050" y="3561225"/>
            <a:chExt cx="292225" cy="291100"/>
          </a:xfrm>
        </p:grpSpPr>
        <p:sp>
          <p:nvSpPr>
            <p:cNvPr id="9024" name="Google Shape;9024;p80"/>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5" name="Google Shape;9025;p80"/>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6" name="Google Shape;9026;p80"/>
          <p:cNvGrpSpPr/>
          <p:nvPr/>
        </p:nvGrpSpPr>
        <p:grpSpPr>
          <a:xfrm>
            <a:off x="1784677" y="2256940"/>
            <a:ext cx="270467" cy="353615"/>
            <a:chOff x="-35089175" y="3919600"/>
            <a:chExt cx="222900" cy="291425"/>
          </a:xfrm>
        </p:grpSpPr>
        <p:sp>
          <p:nvSpPr>
            <p:cNvPr id="9027" name="Google Shape;9027;p80"/>
            <p:cNvSpPr/>
            <p:nvPr/>
          </p:nvSpPr>
          <p:spPr>
            <a:xfrm>
              <a:off x="-35089175" y="3919600"/>
              <a:ext cx="222900" cy="291425"/>
            </a:xfrm>
            <a:custGeom>
              <a:avLst/>
              <a:gdLst/>
              <a:ahLst/>
              <a:cxnLst/>
              <a:rect l="l" t="t" r="r" b="b"/>
              <a:pathLst>
                <a:path w="8916" h="11657" extrusionOk="0">
                  <a:moveTo>
                    <a:pt x="4474" y="1418"/>
                  </a:moveTo>
                  <a:cubicBezTo>
                    <a:pt x="6143" y="1418"/>
                    <a:pt x="7530" y="2804"/>
                    <a:pt x="7530" y="4474"/>
                  </a:cubicBezTo>
                  <a:cubicBezTo>
                    <a:pt x="7561" y="6175"/>
                    <a:pt x="6143" y="7561"/>
                    <a:pt x="4474" y="7561"/>
                  </a:cubicBezTo>
                  <a:cubicBezTo>
                    <a:pt x="2772" y="7561"/>
                    <a:pt x="1386" y="6175"/>
                    <a:pt x="1386" y="4474"/>
                  </a:cubicBezTo>
                  <a:cubicBezTo>
                    <a:pt x="1386" y="2804"/>
                    <a:pt x="2772" y="1418"/>
                    <a:pt x="4474" y="1418"/>
                  </a:cubicBezTo>
                  <a:close/>
                  <a:moveTo>
                    <a:pt x="4474" y="0"/>
                  </a:moveTo>
                  <a:cubicBezTo>
                    <a:pt x="2016" y="0"/>
                    <a:pt x="0" y="2017"/>
                    <a:pt x="0" y="4442"/>
                  </a:cubicBezTo>
                  <a:cubicBezTo>
                    <a:pt x="0" y="5419"/>
                    <a:pt x="315" y="6333"/>
                    <a:pt x="914" y="7120"/>
                  </a:cubicBezTo>
                  <a:lnTo>
                    <a:pt x="4190" y="11531"/>
                  </a:lnTo>
                  <a:cubicBezTo>
                    <a:pt x="4253" y="11626"/>
                    <a:pt x="4348" y="11657"/>
                    <a:pt x="4474" y="11657"/>
                  </a:cubicBezTo>
                  <a:cubicBezTo>
                    <a:pt x="4568" y="11657"/>
                    <a:pt x="4663" y="11626"/>
                    <a:pt x="4726" y="11531"/>
                  </a:cubicBezTo>
                  <a:lnTo>
                    <a:pt x="8002" y="7120"/>
                  </a:lnTo>
                  <a:cubicBezTo>
                    <a:pt x="8601" y="6333"/>
                    <a:pt x="8916" y="5419"/>
                    <a:pt x="8916" y="4442"/>
                  </a:cubicBezTo>
                  <a:cubicBezTo>
                    <a:pt x="8916" y="2017"/>
                    <a:pt x="6931" y="0"/>
                    <a:pt x="447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8" name="Google Shape;9028;p80"/>
            <p:cNvSpPr/>
            <p:nvPr/>
          </p:nvSpPr>
          <p:spPr>
            <a:xfrm>
              <a:off x="-35038000" y="3971575"/>
              <a:ext cx="120525" cy="120525"/>
            </a:xfrm>
            <a:custGeom>
              <a:avLst/>
              <a:gdLst/>
              <a:ahLst/>
              <a:cxnLst/>
              <a:rect l="l" t="t" r="r" b="b"/>
              <a:pathLst>
                <a:path w="4821" h="4821" extrusionOk="0">
                  <a:moveTo>
                    <a:pt x="2427" y="662"/>
                  </a:moveTo>
                  <a:cubicBezTo>
                    <a:pt x="2616" y="662"/>
                    <a:pt x="2773" y="820"/>
                    <a:pt x="2773" y="1040"/>
                  </a:cubicBezTo>
                  <a:cubicBezTo>
                    <a:pt x="2773" y="1229"/>
                    <a:pt x="2616" y="1387"/>
                    <a:pt x="2427" y="1387"/>
                  </a:cubicBezTo>
                  <a:cubicBezTo>
                    <a:pt x="2206" y="1387"/>
                    <a:pt x="2049" y="1229"/>
                    <a:pt x="2049" y="1040"/>
                  </a:cubicBezTo>
                  <a:cubicBezTo>
                    <a:pt x="2049" y="820"/>
                    <a:pt x="2206" y="662"/>
                    <a:pt x="2427" y="662"/>
                  </a:cubicBezTo>
                  <a:close/>
                  <a:moveTo>
                    <a:pt x="2427" y="2017"/>
                  </a:moveTo>
                  <a:cubicBezTo>
                    <a:pt x="2616" y="2017"/>
                    <a:pt x="2773" y="2174"/>
                    <a:pt x="2773" y="2363"/>
                  </a:cubicBezTo>
                  <a:lnTo>
                    <a:pt x="2773" y="3750"/>
                  </a:lnTo>
                  <a:cubicBezTo>
                    <a:pt x="2773" y="3939"/>
                    <a:pt x="2616" y="4096"/>
                    <a:pt x="2427" y="4096"/>
                  </a:cubicBezTo>
                  <a:cubicBezTo>
                    <a:pt x="2206" y="4096"/>
                    <a:pt x="2049" y="3939"/>
                    <a:pt x="2049" y="3750"/>
                  </a:cubicBezTo>
                  <a:lnTo>
                    <a:pt x="2049" y="2363"/>
                  </a:lnTo>
                  <a:cubicBezTo>
                    <a:pt x="2049" y="2174"/>
                    <a:pt x="2206" y="2017"/>
                    <a:pt x="2427" y="2017"/>
                  </a:cubicBezTo>
                  <a:close/>
                  <a:moveTo>
                    <a:pt x="2427" y="1"/>
                  </a:moveTo>
                  <a:cubicBezTo>
                    <a:pt x="1072" y="1"/>
                    <a:pt x="1" y="1072"/>
                    <a:pt x="1" y="2395"/>
                  </a:cubicBezTo>
                  <a:cubicBezTo>
                    <a:pt x="1" y="3750"/>
                    <a:pt x="1072" y="4821"/>
                    <a:pt x="2427" y="4821"/>
                  </a:cubicBezTo>
                  <a:cubicBezTo>
                    <a:pt x="3750" y="4821"/>
                    <a:pt x="4821" y="3750"/>
                    <a:pt x="4821" y="2395"/>
                  </a:cubicBezTo>
                  <a:cubicBezTo>
                    <a:pt x="4821" y="1072"/>
                    <a:pt x="3750" y="1"/>
                    <a:pt x="242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29" name="Google Shape;9029;p80"/>
          <p:cNvGrpSpPr/>
          <p:nvPr/>
        </p:nvGrpSpPr>
        <p:grpSpPr>
          <a:xfrm>
            <a:off x="3981673" y="1380303"/>
            <a:ext cx="336445" cy="354131"/>
            <a:chOff x="-33277650" y="3226875"/>
            <a:chExt cx="277275" cy="291850"/>
          </a:xfrm>
        </p:grpSpPr>
        <p:sp>
          <p:nvSpPr>
            <p:cNvPr id="9030" name="Google Shape;9030;p80"/>
            <p:cNvSpPr/>
            <p:nvPr/>
          </p:nvSpPr>
          <p:spPr>
            <a:xfrm>
              <a:off x="-33071300"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1" name="Google Shape;9031;p80"/>
            <p:cNvSpPr/>
            <p:nvPr/>
          </p:nvSpPr>
          <p:spPr>
            <a:xfrm>
              <a:off x="-33157925"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2" name="Google Shape;9032;p80"/>
            <p:cNvSpPr/>
            <p:nvPr/>
          </p:nvSpPr>
          <p:spPr>
            <a:xfrm>
              <a:off x="-33175250"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3" name="Google Shape;9033;p80"/>
            <p:cNvSpPr/>
            <p:nvPr/>
          </p:nvSpPr>
          <p:spPr>
            <a:xfrm>
              <a:off x="-33224875"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4" name="Google Shape;9034;p80"/>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5" name="Google Shape;9035;p80"/>
            <p:cNvSpPr/>
            <p:nvPr/>
          </p:nvSpPr>
          <p:spPr>
            <a:xfrm>
              <a:off x="-33122500"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6" name="Google Shape;9036;p80"/>
            <p:cNvSpPr/>
            <p:nvPr/>
          </p:nvSpPr>
          <p:spPr>
            <a:xfrm>
              <a:off x="-33277650"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37" name="Google Shape;9037;p80"/>
          <p:cNvGrpSpPr/>
          <p:nvPr/>
        </p:nvGrpSpPr>
        <p:grpSpPr>
          <a:xfrm>
            <a:off x="3973073" y="1821587"/>
            <a:ext cx="353645" cy="353645"/>
            <a:chOff x="-33286325" y="3586425"/>
            <a:chExt cx="291450" cy="291450"/>
          </a:xfrm>
        </p:grpSpPr>
        <p:sp>
          <p:nvSpPr>
            <p:cNvPr id="9038" name="Google Shape;9038;p80"/>
            <p:cNvSpPr/>
            <p:nvPr/>
          </p:nvSpPr>
          <p:spPr>
            <a:xfrm>
              <a:off x="-33114625" y="3586425"/>
              <a:ext cx="119750" cy="120525"/>
            </a:xfrm>
            <a:custGeom>
              <a:avLst/>
              <a:gdLst/>
              <a:ahLst/>
              <a:cxnLst/>
              <a:rect l="l" t="t" r="r" b="b"/>
              <a:pathLst>
                <a:path w="4790" h="4821" extrusionOk="0">
                  <a:moveTo>
                    <a:pt x="2395" y="631"/>
                  </a:moveTo>
                  <a:cubicBezTo>
                    <a:pt x="2584" y="631"/>
                    <a:pt x="2742" y="788"/>
                    <a:pt x="2742" y="1009"/>
                  </a:cubicBezTo>
                  <a:lnTo>
                    <a:pt x="2742" y="2017"/>
                  </a:lnTo>
                  <a:lnTo>
                    <a:pt x="3782" y="2017"/>
                  </a:lnTo>
                  <a:cubicBezTo>
                    <a:pt x="3971" y="2017"/>
                    <a:pt x="4128" y="2175"/>
                    <a:pt x="4128" y="2364"/>
                  </a:cubicBezTo>
                  <a:cubicBezTo>
                    <a:pt x="4128" y="2584"/>
                    <a:pt x="3971" y="2742"/>
                    <a:pt x="3782" y="2742"/>
                  </a:cubicBezTo>
                  <a:lnTo>
                    <a:pt x="2395" y="2742"/>
                  </a:lnTo>
                  <a:cubicBezTo>
                    <a:pt x="2206" y="2742"/>
                    <a:pt x="2049" y="2584"/>
                    <a:pt x="2049" y="2364"/>
                  </a:cubicBezTo>
                  <a:lnTo>
                    <a:pt x="2049" y="1009"/>
                  </a:lnTo>
                  <a:cubicBezTo>
                    <a:pt x="2049" y="788"/>
                    <a:pt x="2206" y="631"/>
                    <a:pt x="2395" y="631"/>
                  </a:cubicBezTo>
                  <a:close/>
                  <a:moveTo>
                    <a:pt x="2395" y="1"/>
                  </a:moveTo>
                  <a:cubicBezTo>
                    <a:pt x="1041" y="1"/>
                    <a:pt x="1" y="1072"/>
                    <a:pt x="1" y="2427"/>
                  </a:cubicBezTo>
                  <a:cubicBezTo>
                    <a:pt x="1" y="3750"/>
                    <a:pt x="1041" y="4821"/>
                    <a:pt x="2395" y="4821"/>
                  </a:cubicBezTo>
                  <a:cubicBezTo>
                    <a:pt x="3719" y="4821"/>
                    <a:pt x="4790" y="3750"/>
                    <a:pt x="4790" y="2427"/>
                  </a:cubicBezTo>
                  <a:cubicBezTo>
                    <a:pt x="4790" y="1072"/>
                    <a:pt x="3719" y="1"/>
                    <a:pt x="239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9" name="Google Shape;9039;p80"/>
            <p:cNvSpPr/>
            <p:nvPr/>
          </p:nvSpPr>
          <p:spPr>
            <a:xfrm>
              <a:off x="-33286325" y="3825875"/>
              <a:ext cx="241050" cy="52000"/>
            </a:xfrm>
            <a:custGeom>
              <a:avLst/>
              <a:gdLst/>
              <a:ahLst/>
              <a:cxnLst/>
              <a:rect l="l" t="t" r="r" b="b"/>
              <a:pathLst>
                <a:path w="9642" h="2080" extrusionOk="0">
                  <a:moveTo>
                    <a:pt x="32" y="0"/>
                  </a:moveTo>
                  <a:lnTo>
                    <a:pt x="32" y="1764"/>
                  </a:lnTo>
                  <a:cubicBezTo>
                    <a:pt x="1" y="1922"/>
                    <a:pt x="158" y="2079"/>
                    <a:pt x="347" y="2079"/>
                  </a:cubicBezTo>
                  <a:lnTo>
                    <a:pt x="9295" y="2079"/>
                  </a:lnTo>
                  <a:cubicBezTo>
                    <a:pt x="9484" y="2079"/>
                    <a:pt x="9641" y="1922"/>
                    <a:pt x="9641" y="1733"/>
                  </a:cubicBezTo>
                  <a:lnTo>
                    <a:pt x="9641" y="1040"/>
                  </a:lnTo>
                  <a:cubicBezTo>
                    <a:pt x="9641" y="473"/>
                    <a:pt x="9169" y="0"/>
                    <a:pt x="86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0" name="Google Shape;9040;p80"/>
            <p:cNvSpPr/>
            <p:nvPr/>
          </p:nvSpPr>
          <p:spPr>
            <a:xfrm>
              <a:off x="-33183925" y="3756550"/>
              <a:ext cx="103200" cy="52025"/>
            </a:xfrm>
            <a:custGeom>
              <a:avLst/>
              <a:gdLst/>
              <a:ahLst/>
              <a:cxnLst/>
              <a:rect l="l" t="t" r="r" b="b"/>
              <a:pathLst>
                <a:path w="4128" h="2081" extrusionOk="0">
                  <a:moveTo>
                    <a:pt x="1040" y="1"/>
                  </a:moveTo>
                  <a:cubicBezTo>
                    <a:pt x="473" y="1"/>
                    <a:pt x="1" y="505"/>
                    <a:pt x="1" y="1040"/>
                  </a:cubicBezTo>
                  <a:lnTo>
                    <a:pt x="1" y="2080"/>
                  </a:lnTo>
                  <a:lnTo>
                    <a:pt x="4128" y="2080"/>
                  </a:lnTo>
                  <a:lnTo>
                    <a:pt x="4128" y="1040"/>
                  </a:lnTo>
                  <a:cubicBezTo>
                    <a:pt x="4128" y="505"/>
                    <a:pt x="3687" y="1"/>
                    <a:pt x="31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1" name="Google Shape;9041;p80"/>
            <p:cNvSpPr/>
            <p:nvPr/>
          </p:nvSpPr>
          <p:spPr>
            <a:xfrm>
              <a:off x="-33252450" y="3636850"/>
              <a:ext cx="68550" cy="69325"/>
            </a:xfrm>
            <a:custGeom>
              <a:avLst/>
              <a:gdLst/>
              <a:ahLst/>
              <a:cxnLst/>
              <a:rect l="l" t="t" r="r" b="b"/>
              <a:pathLst>
                <a:path w="2742" h="2773" extrusionOk="0">
                  <a:moveTo>
                    <a:pt x="1387" y="0"/>
                  </a:moveTo>
                  <a:cubicBezTo>
                    <a:pt x="599" y="0"/>
                    <a:pt x="1" y="630"/>
                    <a:pt x="1" y="1386"/>
                  </a:cubicBezTo>
                  <a:cubicBezTo>
                    <a:pt x="1" y="2142"/>
                    <a:pt x="599" y="2772"/>
                    <a:pt x="1387" y="2772"/>
                  </a:cubicBezTo>
                  <a:cubicBezTo>
                    <a:pt x="2143" y="2772"/>
                    <a:pt x="2742" y="2142"/>
                    <a:pt x="2742" y="1386"/>
                  </a:cubicBezTo>
                  <a:cubicBezTo>
                    <a:pt x="2742" y="630"/>
                    <a:pt x="2143"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2" name="Google Shape;9042;p80"/>
            <p:cNvSpPr/>
            <p:nvPr/>
          </p:nvSpPr>
          <p:spPr>
            <a:xfrm>
              <a:off x="-33286325" y="3723050"/>
              <a:ext cx="116600" cy="85525"/>
            </a:xfrm>
            <a:custGeom>
              <a:avLst/>
              <a:gdLst/>
              <a:ahLst/>
              <a:cxnLst/>
              <a:rect l="l" t="t" r="r" b="b"/>
              <a:pathLst>
                <a:path w="4664" h="3421" extrusionOk="0">
                  <a:moveTo>
                    <a:pt x="2788" y="1"/>
                  </a:moveTo>
                  <a:cubicBezTo>
                    <a:pt x="2690" y="1"/>
                    <a:pt x="2591" y="6"/>
                    <a:pt x="2490" y="18"/>
                  </a:cubicBezTo>
                  <a:cubicBezTo>
                    <a:pt x="1072" y="144"/>
                    <a:pt x="1" y="1435"/>
                    <a:pt x="1" y="2853"/>
                  </a:cubicBezTo>
                  <a:lnTo>
                    <a:pt x="1" y="3105"/>
                  </a:lnTo>
                  <a:cubicBezTo>
                    <a:pt x="1" y="3263"/>
                    <a:pt x="158" y="3420"/>
                    <a:pt x="347" y="3420"/>
                  </a:cubicBezTo>
                  <a:lnTo>
                    <a:pt x="3435" y="3420"/>
                  </a:lnTo>
                  <a:lnTo>
                    <a:pt x="3435" y="2380"/>
                  </a:lnTo>
                  <a:cubicBezTo>
                    <a:pt x="3435" y="1624"/>
                    <a:pt x="3939" y="963"/>
                    <a:pt x="4664" y="774"/>
                  </a:cubicBezTo>
                  <a:cubicBezTo>
                    <a:pt x="4164" y="302"/>
                    <a:pt x="3517" y="1"/>
                    <a:pt x="278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43" name="Google Shape;9043;p80"/>
          <p:cNvGrpSpPr/>
          <p:nvPr/>
        </p:nvGrpSpPr>
        <p:grpSpPr>
          <a:xfrm>
            <a:off x="3973073" y="2255969"/>
            <a:ext cx="353645" cy="355557"/>
            <a:chOff x="-33286325" y="3944800"/>
            <a:chExt cx="291450" cy="293025"/>
          </a:xfrm>
        </p:grpSpPr>
        <p:sp>
          <p:nvSpPr>
            <p:cNvPr id="9044" name="Google Shape;9044;p80"/>
            <p:cNvSpPr/>
            <p:nvPr/>
          </p:nvSpPr>
          <p:spPr>
            <a:xfrm>
              <a:off x="-33194950" y="3996000"/>
              <a:ext cx="200075" cy="241825"/>
            </a:xfrm>
            <a:custGeom>
              <a:avLst/>
              <a:gdLst/>
              <a:ahLst/>
              <a:cxnLst/>
              <a:rect l="l" t="t" r="r" b="b"/>
              <a:pathLst>
                <a:path w="8003" h="9673" extrusionOk="0">
                  <a:moveTo>
                    <a:pt x="2300" y="0"/>
                  </a:moveTo>
                  <a:cubicBezTo>
                    <a:pt x="2017" y="0"/>
                    <a:pt x="1796" y="252"/>
                    <a:pt x="1796" y="536"/>
                  </a:cubicBezTo>
                  <a:lnTo>
                    <a:pt x="1796" y="2962"/>
                  </a:lnTo>
                  <a:lnTo>
                    <a:pt x="694" y="4064"/>
                  </a:lnTo>
                  <a:cubicBezTo>
                    <a:pt x="95" y="4663"/>
                    <a:pt x="0" y="5640"/>
                    <a:pt x="536" y="6301"/>
                  </a:cubicBezTo>
                  <a:lnTo>
                    <a:pt x="1576" y="7719"/>
                  </a:lnTo>
                  <a:cubicBezTo>
                    <a:pt x="1702" y="7876"/>
                    <a:pt x="1796" y="8128"/>
                    <a:pt x="1796" y="8349"/>
                  </a:cubicBezTo>
                  <a:lnTo>
                    <a:pt x="1796" y="9294"/>
                  </a:lnTo>
                  <a:cubicBezTo>
                    <a:pt x="1796" y="9515"/>
                    <a:pt x="1954" y="9672"/>
                    <a:pt x="2143" y="9672"/>
                  </a:cubicBezTo>
                  <a:lnTo>
                    <a:pt x="6932" y="9672"/>
                  </a:lnTo>
                  <a:cubicBezTo>
                    <a:pt x="7152" y="9672"/>
                    <a:pt x="7310" y="9515"/>
                    <a:pt x="7310" y="9294"/>
                  </a:cubicBezTo>
                  <a:lnTo>
                    <a:pt x="7310" y="8349"/>
                  </a:lnTo>
                  <a:cubicBezTo>
                    <a:pt x="7310" y="8128"/>
                    <a:pt x="7373" y="7939"/>
                    <a:pt x="7530" y="7782"/>
                  </a:cubicBezTo>
                  <a:cubicBezTo>
                    <a:pt x="7814" y="7498"/>
                    <a:pt x="7971" y="7089"/>
                    <a:pt x="7971" y="6711"/>
                  </a:cubicBezTo>
                  <a:lnTo>
                    <a:pt x="7971" y="3938"/>
                  </a:lnTo>
                  <a:cubicBezTo>
                    <a:pt x="8003" y="3686"/>
                    <a:pt x="7782" y="3434"/>
                    <a:pt x="7499" y="3434"/>
                  </a:cubicBezTo>
                  <a:cubicBezTo>
                    <a:pt x="7215" y="3434"/>
                    <a:pt x="6995" y="3686"/>
                    <a:pt x="6995" y="3938"/>
                  </a:cubicBezTo>
                  <a:lnTo>
                    <a:pt x="6995" y="4474"/>
                  </a:lnTo>
                  <a:cubicBezTo>
                    <a:pt x="6995" y="4663"/>
                    <a:pt x="6837" y="4820"/>
                    <a:pt x="6617" y="4820"/>
                  </a:cubicBezTo>
                  <a:cubicBezTo>
                    <a:pt x="6427" y="4820"/>
                    <a:pt x="6270" y="4663"/>
                    <a:pt x="6270" y="4474"/>
                  </a:cubicBezTo>
                  <a:lnTo>
                    <a:pt x="6270" y="3277"/>
                  </a:lnTo>
                  <a:cubicBezTo>
                    <a:pt x="6270" y="2993"/>
                    <a:pt x="6049" y="2773"/>
                    <a:pt x="5766" y="2773"/>
                  </a:cubicBezTo>
                  <a:cubicBezTo>
                    <a:pt x="5482" y="2773"/>
                    <a:pt x="5262" y="2993"/>
                    <a:pt x="5262" y="3277"/>
                  </a:cubicBezTo>
                  <a:lnTo>
                    <a:pt x="5262" y="4474"/>
                  </a:lnTo>
                  <a:cubicBezTo>
                    <a:pt x="5262" y="4663"/>
                    <a:pt x="5104" y="4820"/>
                    <a:pt x="4884" y="4820"/>
                  </a:cubicBezTo>
                  <a:cubicBezTo>
                    <a:pt x="4695" y="4820"/>
                    <a:pt x="4537" y="4663"/>
                    <a:pt x="4537" y="4474"/>
                  </a:cubicBezTo>
                  <a:lnTo>
                    <a:pt x="4537" y="1890"/>
                  </a:lnTo>
                  <a:cubicBezTo>
                    <a:pt x="4537" y="1638"/>
                    <a:pt x="4317" y="1386"/>
                    <a:pt x="4033" y="1386"/>
                  </a:cubicBezTo>
                  <a:cubicBezTo>
                    <a:pt x="3750" y="1386"/>
                    <a:pt x="3529" y="1638"/>
                    <a:pt x="3529" y="1890"/>
                  </a:cubicBezTo>
                  <a:lnTo>
                    <a:pt x="3529" y="4474"/>
                  </a:lnTo>
                  <a:cubicBezTo>
                    <a:pt x="3529" y="4663"/>
                    <a:pt x="3371" y="4820"/>
                    <a:pt x="3151" y="4820"/>
                  </a:cubicBezTo>
                  <a:cubicBezTo>
                    <a:pt x="2962" y="4820"/>
                    <a:pt x="2804" y="4663"/>
                    <a:pt x="2804" y="4474"/>
                  </a:cubicBezTo>
                  <a:lnTo>
                    <a:pt x="2804" y="4159"/>
                  </a:lnTo>
                  <a:lnTo>
                    <a:pt x="2804" y="536"/>
                  </a:lnTo>
                  <a:cubicBezTo>
                    <a:pt x="2804" y="252"/>
                    <a:pt x="2584" y="0"/>
                    <a:pt x="230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5" name="Google Shape;9045;p80"/>
            <p:cNvSpPr/>
            <p:nvPr/>
          </p:nvSpPr>
          <p:spPr>
            <a:xfrm>
              <a:off x="-33027975" y="3962900"/>
              <a:ext cx="33100" cy="105575"/>
            </a:xfrm>
            <a:custGeom>
              <a:avLst/>
              <a:gdLst/>
              <a:ahLst/>
              <a:cxnLst/>
              <a:rect l="l" t="t" r="r" b="b"/>
              <a:pathLst>
                <a:path w="1324" h="4223" extrusionOk="0">
                  <a:moveTo>
                    <a:pt x="1" y="1"/>
                  </a:moveTo>
                  <a:lnTo>
                    <a:pt x="1" y="3782"/>
                  </a:lnTo>
                  <a:cubicBezTo>
                    <a:pt x="95" y="3908"/>
                    <a:pt x="221" y="4065"/>
                    <a:pt x="253" y="4223"/>
                  </a:cubicBezTo>
                  <a:cubicBezTo>
                    <a:pt x="410" y="4128"/>
                    <a:pt x="631" y="4065"/>
                    <a:pt x="820" y="4065"/>
                  </a:cubicBezTo>
                  <a:cubicBezTo>
                    <a:pt x="1009" y="4065"/>
                    <a:pt x="1166" y="4097"/>
                    <a:pt x="1324" y="4160"/>
                  </a:cubicBezTo>
                  <a:lnTo>
                    <a:pt x="1324" y="285"/>
                  </a:lnTo>
                  <a:cubicBezTo>
                    <a:pt x="1324" y="127"/>
                    <a:pt x="1166" y="1"/>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6" name="Google Shape;9046;p80"/>
            <p:cNvSpPr/>
            <p:nvPr/>
          </p:nvSpPr>
          <p:spPr>
            <a:xfrm>
              <a:off x="-33286325" y="3962125"/>
              <a:ext cx="96125" cy="205600"/>
            </a:xfrm>
            <a:custGeom>
              <a:avLst/>
              <a:gdLst/>
              <a:ahLst/>
              <a:cxnLst/>
              <a:rect l="l" t="t" r="r" b="b"/>
              <a:pathLst>
                <a:path w="3845" h="8224" extrusionOk="0">
                  <a:moveTo>
                    <a:pt x="379" y="0"/>
                  </a:moveTo>
                  <a:cubicBezTo>
                    <a:pt x="158" y="0"/>
                    <a:pt x="1" y="127"/>
                    <a:pt x="1" y="347"/>
                  </a:cubicBezTo>
                  <a:lnTo>
                    <a:pt x="1" y="7877"/>
                  </a:lnTo>
                  <a:cubicBezTo>
                    <a:pt x="1" y="8066"/>
                    <a:pt x="158" y="8223"/>
                    <a:pt x="347" y="8223"/>
                  </a:cubicBezTo>
                  <a:lnTo>
                    <a:pt x="3844" y="8223"/>
                  </a:lnTo>
                  <a:lnTo>
                    <a:pt x="3718" y="8066"/>
                  </a:lnTo>
                  <a:cubicBezTo>
                    <a:pt x="3435" y="7719"/>
                    <a:pt x="3277" y="7278"/>
                    <a:pt x="3246" y="6837"/>
                  </a:cubicBezTo>
                  <a:lnTo>
                    <a:pt x="2458" y="6837"/>
                  </a:lnTo>
                  <a:cubicBezTo>
                    <a:pt x="1891" y="6837"/>
                    <a:pt x="1419" y="6364"/>
                    <a:pt x="1419" y="5829"/>
                  </a:cubicBezTo>
                  <a:lnTo>
                    <a:pt x="141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7" name="Google Shape;9047;p80"/>
            <p:cNvSpPr/>
            <p:nvPr/>
          </p:nvSpPr>
          <p:spPr>
            <a:xfrm>
              <a:off x="-33235125" y="3944800"/>
              <a:ext cx="189050" cy="171725"/>
            </a:xfrm>
            <a:custGeom>
              <a:avLst/>
              <a:gdLst/>
              <a:ahLst/>
              <a:cxnLst/>
              <a:rect l="l" t="t" r="r" b="b"/>
              <a:pathLst>
                <a:path w="7562" h="6869" extrusionOk="0">
                  <a:moveTo>
                    <a:pt x="379" y="0"/>
                  </a:moveTo>
                  <a:cubicBezTo>
                    <a:pt x="158" y="0"/>
                    <a:pt x="1" y="158"/>
                    <a:pt x="1" y="347"/>
                  </a:cubicBezTo>
                  <a:lnTo>
                    <a:pt x="1" y="6522"/>
                  </a:lnTo>
                  <a:cubicBezTo>
                    <a:pt x="1" y="6711"/>
                    <a:pt x="158" y="6868"/>
                    <a:pt x="379" y="6868"/>
                  </a:cubicBezTo>
                  <a:lnTo>
                    <a:pt x="1198" y="6868"/>
                  </a:lnTo>
                  <a:cubicBezTo>
                    <a:pt x="1261" y="6427"/>
                    <a:pt x="1513" y="5986"/>
                    <a:pt x="1828" y="5640"/>
                  </a:cubicBezTo>
                  <a:lnTo>
                    <a:pt x="2742" y="4726"/>
                  </a:lnTo>
                  <a:lnTo>
                    <a:pt x="2742" y="2584"/>
                  </a:lnTo>
                  <a:cubicBezTo>
                    <a:pt x="2742" y="1891"/>
                    <a:pt x="3277" y="1387"/>
                    <a:pt x="3907" y="1387"/>
                  </a:cubicBezTo>
                  <a:cubicBezTo>
                    <a:pt x="4537" y="1387"/>
                    <a:pt x="5105" y="1922"/>
                    <a:pt x="5105" y="2584"/>
                  </a:cubicBezTo>
                  <a:lnTo>
                    <a:pt x="5105" y="2836"/>
                  </a:lnTo>
                  <a:cubicBezTo>
                    <a:pt x="5262" y="2773"/>
                    <a:pt x="5420" y="2710"/>
                    <a:pt x="5609" y="2710"/>
                  </a:cubicBezTo>
                  <a:cubicBezTo>
                    <a:pt x="6270" y="2710"/>
                    <a:pt x="6774" y="3277"/>
                    <a:pt x="6774" y="3907"/>
                  </a:cubicBezTo>
                  <a:lnTo>
                    <a:pt x="6774" y="4191"/>
                  </a:lnTo>
                  <a:cubicBezTo>
                    <a:pt x="7058" y="4159"/>
                    <a:pt x="7215" y="4096"/>
                    <a:pt x="7404" y="4096"/>
                  </a:cubicBezTo>
                  <a:cubicBezTo>
                    <a:pt x="7499" y="4096"/>
                    <a:pt x="7530" y="4096"/>
                    <a:pt x="7562" y="4159"/>
                  </a:cubicBezTo>
                  <a:lnTo>
                    <a:pt x="7562" y="347"/>
                  </a:lnTo>
                  <a:cubicBezTo>
                    <a:pt x="7562" y="158"/>
                    <a:pt x="7404" y="0"/>
                    <a:pt x="7215" y="0"/>
                  </a:cubicBezTo>
                  <a:lnTo>
                    <a:pt x="5168" y="0"/>
                  </a:lnTo>
                  <a:cubicBezTo>
                    <a:pt x="4600" y="0"/>
                    <a:pt x="4096" y="284"/>
                    <a:pt x="3781" y="725"/>
                  </a:cubicBezTo>
                  <a:cubicBezTo>
                    <a:pt x="3466" y="284"/>
                    <a:pt x="2994" y="0"/>
                    <a:pt x="239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48" name="Google Shape;9048;p80"/>
          <p:cNvGrpSpPr/>
          <p:nvPr/>
        </p:nvGrpSpPr>
        <p:grpSpPr>
          <a:xfrm>
            <a:off x="2631470" y="2729129"/>
            <a:ext cx="353645" cy="356527"/>
            <a:chOff x="-31452725" y="3191825"/>
            <a:chExt cx="291450" cy="293825"/>
          </a:xfrm>
        </p:grpSpPr>
        <p:sp>
          <p:nvSpPr>
            <p:cNvPr id="9049" name="Google Shape;9049;p80"/>
            <p:cNvSpPr/>
            <p:nvPr/>
          </p:nvSpPr>
          <p:spPr>
            <a:xfrm>
              <a:off x="-31314900" y="3278475"/>
              <a:ext cx="103200" cy="18125"/>
            </a:xfrm>
            <a:custGeom>
              <a:avLst/>
              <a:gdLst/>
              <a:ahLst/>
              <a:cxnLst/>
              <a:rect l="l" t="t" r="r" b="b"/>
              <a:pathLst>
                <a:path w="4128" h="725" extrusionOk="0">
                  <a:moveTo>
                    <a:pt x="1" y="0"/>
                  </a:moveTo>
                  <a:lnTo>
                    <a:pt x="1" y="725"/>
                  </a:lnTo>
                  <a:lnTo>
                    <a:pt x="4128" y="725"/>
                  </a:lnTo>
                  <a:lnTo>
                    <a:pt x="41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0" name="Google Shape;9050;p80"/>
            <p:cNvSpPr/>
            <p:nvPr/>
          </p:nvSpPr>
          <p:spPr>
            <a:xfrm>
              <a:off x="-31367675" y="3227275"/>
              <a:ext cx="206400" cy="221350"/>
            </a:xfrm>
            <a:custGeom>
              <a:avLst/>
              <a:gdLst/>
              <a:ahLst/>
              <a:cxnLst/>
              <a:rect l="l" t="t" r="r" b="b"/>
              <a:pathLst>
                <a:path w="8256" h="8854" extrusionOk="0">
                  <a:moveTo>
                    <a:pt x="6554" y="1387"/>
                  </a:moveTo>
                  <a:cubicBezTo>
                    <a:pt x="6743" y="1387"/>
                    <a:pt x="6901" y="1544"/>
                    <a:pt x="6901" y="1733"/>
                  </a:cubicBezTo>
                  <a:lnTo>
                    <a:pt x="6901" y="3119"/>
                  </a:lnTo>
                  <a:cubicBezTo>
                    <a:pt x="6901" y="3309"/>
                    <a:pt x="6743" y="3466"/>
                    <a:pt x="6554" y="3466"/>
                  </a:cubicBezTo>
                  <a:lnTo>
                    <a:pt x="1734" y="3466"/>
                  </a:lnTo>
                  <a:cubicBezTo>
                    <a:pt x="1545" y="3466"/>
                    <a:pt x="1387" y="3309"/>
                    <a:pt x="1387" y="3119"/>
                  </a:cubicBezTo>
                  <a:lnTo>
                    <a:pt x="1387" y="1733"/>
                  </a:lnTo>
                  <a:cubicBezTo>
                    <a:pt x="1387" y="1544"/>
                    <a:pt x="1545" y="1387"/>
                    <a:pt x="1734" y="1387"/>
                  </a:cubicBezTo>
                  <a:close/>
                  <a:moveTo>
                    <a:pt x="2427" y="4096"/>
                  </a:moveTo>
                  <a:cubicBezTo>
                    <a:pt x="2616" y="4096"/>
                    <a:pt x="2773" y="4254"/>
                    <a:pt x="2773" y="4443"/>
                  </a:cubicBezTo>
                  <a:cubicBezTo>
                    <a:pt x="2773" y="4663"/>
                    <a:pt x="2616" y="4821"/>
                    <a:pt x="2427" y="4821"/>
                  </a:cubicBezTo>
                  <a:lnTo>
                    <a:pt x="1734" y="4821"/>
                  </a:lnTo>
                  <a:cubicBezTo>
                    <a:pt x="1545" y="4821"/>
                    <a:pt x="1387" y="4663"/>
                    <a:pt x="1387" y="4443"/>
                  </a:cubicBezTo>
                  <a:cubicBezTo>
                    <a:pt x="1387" y="4254"/>
                    <a:pt x="1545" y="4096"/>
                    <a:pt x="1734" y="4096"/>
                  </a:cubicBezTo>
                  <a:close/>
                  <a:moveTo>
                    <a:pt x="4475" y="4096"/>
                  </a:moveTo>
                  <a:cubicBezTo>
                    <a:pt x="4664" y="4096"/>
                    <a:pt x="4821" y="4254"/>
                    <a:pt x="4821" y="4443"/>
                  </a:cubicBezTo>
                  <a:cubicBezTo>
                    <a:pt x="4821" y="4663"/>
                    <a:pt x="4664" y="4821"/>
                    <a:pt x="4475" y="4821"/>
                  </a:cubicBezTo>
                  <a:lnTo>
                    <a:pt x="3782" y="4821"/>
                  </a:lnTo>
                  <a:cubicBezTo>
                    <a:pt x="3593" y="4821"/>
                    <a:pt x="3435" y="4663"/>
                    <a:pt x="3435" y="4443"/>
                  </a:cubicBezTo>
                  <a:cubicBezTo>
                    <a:pt x="3435" y="4254"/>
                    <a:pt x="3593" y="4096"/>
                    <a:pt x="3782" y="4096"/>
                  </a:cubicBezTo>
                  <a:close/>
                  <a:moveTo>
                    <a:pt x="6554" y="4096"/>
                  </a:moveTo>
                  <a:cubicBezTo>
                    <a:pt x="6743" y="4096"/>
                    <a:pt x="6901" y="4254"/>
                    <a:pt x="6901" y="4443"/>
                  </a:cubicBezTo>
                  <a:cubicBezTo>
                    <a:pt x="6901" y="4663"/>
                    <a:pt x="6743" y="4821"/>
                    <a:pt x="6554" y="4821"/>
                  </a:cubicBezTo>
                  <a:lnTo>
                    <a:pt x="5892" y="4821"/>
                  </a:lnTo>
                  <a:cubicBezTo>
                    <a:pt x="5672" y="4821"/>
                    <a:pt x="5514" y="4663"/>
                    <a:pt x="5514" y="4443"/>
                  </a:cubicBezTo>
                  <a:cubicBezTo>
                    <a:pt x="5514" y="4254"/>
                    <a:pt x="5672" y="4096"/>
                    <a:pt x="5892" y="4096"/>
                  </a:cubicBezTo>
                  <a:close/>
                  <a:moveTo>
                    <a:pt x="2427" y="5482"/>
                  </a:moveTo>
                  <a:cubicBezTo>
                    <a:pt x="2616" y="5482"/>
                    <a:pt x="2773" y="5640"/>
                    <a:pt x="2773" y="5829"/>
                  </a:cubicBezTo>
                  <a:cubicBezTo>
                    <a:pt x="2773" y="6018"/>
                    <a:pt x="2616" y="6175"/>
                    <a:pt x="2427" y="6175"/>
                  </a:cubicBezTo>
                  <a:lnTo>
                    <a:pt x="1734" y="6175"/>
                  </a:lnTo>
                  <a:cubicBezTo>
                    <a:pt x="1545" y="6175"/>
                    <a:pt x="1387" y="6018"/>
                    <a:pt x="1387" y="5829"/>
                  </a:cubicBezTo>
                  <a:cubicBezTo>
                    <a:pt x="1387" y="5640"/>
                    <a:pt x="1545" y="5482"/>
                    <a:pt x="1734" y="5482"/>
                  </a:cubicBezTo>
                  <a:close/>
                  <a:moveTo>
                    <a:pt x="4475" y="5482"/>
                  </a:moveTo>
                  <a:cubicBezTo>
                    <a:pt x="4664" y="5482"/>
                    <a:pt x="4821" y="5640"/>
                    <a:pt x="4821" y="5829"/>
                  </a:cubicBezTo>
                  <a:cubicBezTo>
                    <a:pt x="4821" y="6018"/>
                    <a:pt x="4664" y="6175"/>
                    <a:pt x="4475" y="6175"/>
                  </a:cubicBezTo>
                  <a:lnTo>
                    <a:pt x="3782" y="6175"/>
                  </a:lnTo>
                  <a:cubicBezTo>
                    <a:pt x="3593" y="6175"/>
                    <a:pt x="3435" y="6018"/>
                    <a:pt x="3435" y="5829"/>
                  </a:cubicBezTo>
                  <a:cubicBezTo>
                    <a:pt x="3435" y="5640"/>
                    <a:pt x="3593" y="5482"/>
                    <a:pt x="3782" y="5482"/>
                  </a:cubicBezTo>
                  <a:close/>
                  <a:moveTo>
                    <a:pt x="6554" y="5482"/>
                  </a:moveTo>
                  <a:cubicBezTo>
                    <a:pt x="6743" y="5482"/>
                    <a:pt x="6901" y="5640"/>
                    <a:pt x="6901" y="5829"/>
                  </a:cubicBezTo>
                  <a:cubicBezTo>
                    <a:pt x="6901" y="6018"/>
                    <a:pt x="6743" y="6175"/>
                    <a:pt x="6554" y="6175"/>
                  </a:cubicBezTo>
                  <a:lnTo>
                    <a:pt x="5892" y="6175"/>
                  </a:lnTo>
                  <a:cubicBezTo>
                    <a:pt x="5672" y="6175"/>
                    <a:pt x="5514" y="6018"/>
                    <a:pt x="5514" y="5829"/>
                  </a:cubicBezTo>
                  <a:cubicBezTo>
                    <a:pt x="5514" y="5640"/>
                    <a:pt x="5672" y="5482"/>
                    <a:pt x="5892" y="5482"/>
                  </a:cubicBezTo>
                  <a:close/>
                  <a:moveTo>
                    <a:pt x="2427" y="6869"/>
                  </a:moveTo>
                  <a:cubicBezTo>
                    <a:pt x="2616" y="6869"/>
                    <a:pt x="2773" y="7026"/>
                    <a:pt x="2773" y="7215"/>
                  </a:cubicBezTo>
                  <a:cubicBezTo>
                    <a:pt x="2773" y="7404"/>
                    <a:pt x="2616" y="7562"/>
                    <a:pt x="2427" y="7562"/>
                  </a:cubicBezTo>
                  <a:lnTo>
                    <a:pt x="1734" y="7562"/>
                  </a:lnTo>
                  <a:cubicBezTo>
                    <a:pt x="1545" y="7562"/>
                    <a:pt x="1387" y="7404"/>
                    <a:pt x="1387" y="7215"/>
                  </a:cubicBezTo>
                  <a:cubicBezTo>
                    <a:pt x="1387" y="7026"/>
                    <a:pt x="1545" y="6869"/>
                    <a:pt x="1734" y="6869"/>
                  </a:cubicBezTo>
                  <a:close/>
                  <a:moveTo>
                    <a:pt x="4475" y="6869"/>
                  </a:moveTo>
                  <a:cubicBezTo>
                    <a:pt x="4664" y="6869"/>
                    <a:pt x="4821" y="7026"/>
                    <a:pt x="4821" y="7215"/>
                  </a:cubicBezTo>
                  <a:cubicBezTo>
                    <a:pt x="4821" y="7404"/>
                    <a:pt x="4664" y="7562"/>
                    <a:pt x="4475" y="7562"/>
                  </a:cubicBezTo>
                  <a:lnTo>
                    <a:pt x="3782" y="7562"/>
                  </a:lnTo>
                  <a:cubicBezTo>
                    <a:pt x="3593" y="7562"/>
                    <a:pt x="3435" y="7404"/>
                    <a:pt x="3435" y="7215"/>
                  </a:cubicBezTo>
                  <a:cubicBezTo>
                    <a:pt x="3435" y="7026"/>
                    <a:pt x="3593" y="6869"/>
                    <a:pt x="3782" y="6869"/>
                  </a:cubicBezTo>
                  <a:close/>
                  <a:moveTo>
                    <a:pt x="6554" y="6869"/>
                  </a:moveTo>
                  <a:cubicBezTo>
                    <a:pt x="6743" y="6869"/>
                    <a:pt x="6901" y="7026"/>
                    <a:pt x="6901" y="7215"/>
                  </a:cubicBezTo>
                  <a:cubicBezTo>
                    <a:pt x="6901" y="7404"/>
                    <a:pt x="6743" y="7562"/>
                    <a:pt x="6554" y="7562"/>
                  </a:cubicBezTo>
                  <a:lnTo>
                    <a:pt x="5892" y="7562"/>
                  </a:lnTo>
                  <a:cubicBezTo>
                    <a:pt x="5672" y="7562"/>
                    <a:pt x="5514" y="7404"/>
                    <a:pt x="5514" y="7215"/>
                  </a:cubicBezTo>
                  <a:cubicBezTo>
                    <a:pt x="5514" y="7026"/>
                    <a:pt x="5672" y="6869"/>
                    <a:pt x="5892" y="6869"/>
                  </a:cubicBezTo>
                  <a:close/>
                  <a:moveTo>
                    <a:pt x="694" y="1"/>
                  </a:moveTo>
                  <a:lnTo>
                    <a:pt x="694" y="95"/>
                  </a:lnTo>
                  <a:cubicBezTo>
                    <a:pt x="694" y="631"/>
                    <a:pt x="442" y="1198"/>
                    <a:pt x="64" y="1576"/>
                  </a:cubicBezTo>
                  <a:lnTo>
                    <a:pt x="1" y="1607"/>
                  </a:lnTo>
                  <a:lnTo>
                    <a:pt x="1" y="5860"/>
                  </a:lnTo>
                  <a:lnTo>
                    <a:pt x="64" y="5923"/>
                  </a:lnTo>
                  <a:cubicBezTo>
                    <a:pt x="442" y="6301"/>
                    <a:pt x="694" y="6869"/>
                    <a:pt x="694" y="7404"/>
                  </a:cubicBezTo>
                  <a:cubicBezTo>
                    <a:pt x="694" y="7971"/>
                    <a:pt x="442" y="8475"/>
                    <a:pt x="95" y="8853"/>
                  </a:cubicBezTo>
                  <a:lnTo>
                    <a:pt x="7184" y="8853"/>
                  </a:lnTo>
                  <a:cubicBezTo>
                    <a:pt x="7720" y="8853"/>
                    <a:pt x="8192" y="8381"/>
                    <a:pt x="8192" y="7845"/>
                  </a:cubicBezTo>
                  <a:lnTo>
                    <a:pt x="8192" y="946"/>
                  </a:lnTo>
                  <a:cubicBezTo>
                    <a:pt x="8255" y="473"/>
                    <a:pt x="7814" y="1"/>
                    <a:pt x="72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1" name="Google Shape;9051;p80"/>
            <p:cNvSpPr/>
            <p:nvPr/>
          </p:nvSpPr>
          <p:spPr>
            <a:xfrm>
              <a:off x="-31452725" y="3191825"/>
              <a:ext cx="86650" cy="259150"/>
            </a:xfrm>
            <a:custGeom>
              <a:avLst/>
              <a:gdLst/>
              <a:ahLst/>
              <a:cxnLst/>
              <a:rect l="l" t="t" r="r" b="b"/>
              <a:pathLst>
                <a:path w="3466" h="10366" extrusionOk="0">
                  <a:moveTo>
                    <a:pt x="1450" y="1"/>
                  </a:moveTo>
                  <a:cubicBezTo>
                    <a:pt x="662" y="1"/>
                    <a:pt x="0" y="662"/>
                    <a:pt x="0" y="1450"/>
                  </a:cubicBezTo>
                  <a:cubicBezTo>
                    <a:pt x="0" y="1860"/>
                    <a:pt x="158" y="2206"/>
                    <a:pt x="410" y="2490"/>
                  </a:cubicBezTo>
                  <a:lnTo>
                    <a:pt x="694" y="2773"/>
                  </a:lnTo>
                  <a:lnTo>
                    <a:pt x="694" y="7593"/>
                  </a:lnTo>
                  <a:lnTo>
                    <a:pt x="410" y="7877"/>
                  </a:lnTo>
                  <a:cubicBezTo>
                    <a:pt x="158" y="8161"/>
                    <a:pt x="0" y="8507"/>
                    <a:pt x="0" y="8917"/>
                  </a:cubicBezTo>
                  <a:cubicBezTo>
                    <a:pt x="0" y="9704"/>
                    <a:pt x="662" y="10366"/>
                    <a:pt x="1450" y="10366"/>
                  </a:cubicBezTo>
                  <a:lnTo>
                    <a:pt x="1985" y="10366"/>
                  </a:lnTo>
                  <a:cubicBezTo>
                    <a:pt x="2773" y="10366"/>
                    <a:pt x="3466" y="9704"/>
                    <a:pt x="3466" y="8917"/>
                  </a:cubicBezTo>
                  <a:cubicBezTo>
                    <a:pt x="3466" y="8507"/>
                    <a:pt x="3308" y="8161"/>
                    <a:pt x="3025" y="7877"/>
                  </a:cubicBezTo>
                  <a:lnTo>
                    <a:pt x="2741" y="7593"/>
                  </a:lnTo>
                  <a:lnTo>
                    <a:pt x="2741" y="2773"/>
                  </a:lnTo>
                  <a:lnTo>
                    <a:pt x="3025" y="2490"/>
                  </a:lnTo>
                  <a:cubicBezTo>
                    <a:pt x="3308" y="2206"/>
                    <a:pt x="3466" y="1860"/>
                    <a:pt x="3466" y="1450"/>
                  </a:cubicBezTo>
                  <a:cubicBezTo>
                    <a:pt x="3466" y="662"/>
                    <a:pt x="2773" y="1"/>
                    <a:pt x="198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2" name="Google Shape;9052;p80"/>
            <p:cNvSpPr/>
            <p:nvPr/>
          </p:nvSpPr>
          <p:spPr>
            <a:xfrm>
              <a:off x="-31409400" y="3468275"/>
              <a:ext cx="92950" cy="17375"/>
            </a:xfrm>
            <a:custGeom>
              <a:avLst/>
              <a:gdLst/>
              <a:ahLst/>
              <a:cxnLst/>
              <a:rect l="l" t="t" r="r" b="b"/>
              <a:pathLst>
                <a:path w="3718" h="695" extrusionOk="0">
                  <a:moveTo>
                    <a:pt x="0" y="1"/>
                  </a:moveTo>
                  <a:cubicBezTo>
                    <a:pt x="0" y="379"/>
                    <a:pt x="315" y="694"/>
                    <a:pt x="662" y="694"/>
                  </a:cubicBezTo>
                  <a:lnTo>
                    <a:pt x="3056" y="694"/>
                  </a:lnTo>
                  <a:cubicBezTo>
                    <a:pt x="3466" y="694"/>
                    <a:pt x="3718" y="379"/>
                    <a:pt x="37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53" name="Google Shape;9053;p80"/>
          <p:cNvGrpSpPr/>
          <p:nvPr/>
        </p:nvGrpSpPr>
        <p:grpSpPr>
          <a:xfrm>
            <a:off x="2631000" y="3200744"/>
            <a:ext cx="354586" cy="354586"/>
            <a:chOff x="-31452725" y="3551775"/>
            <a:chExt cx="292225" cy="292225"/>
          </a:xfrm>
        </p:grpSpPr>
        <p:sp>
          <p:nvSpPr>
            <p:cNvPr id="9054" name="Google Shape;9054;p80"/>
            <p:cNvSpPr/>
            <p:nvPr/>
          </p:nvSpPr>
          <p:spPr>
            <a:xfrm>
              <a:off x="-31452725" y="3756550"/>
              <a:ext cx="155175" cy="34675"/>
            </a:xfrm>
            <a:custGeom>
              <a:avLst/>
              <a:gdLst/>
              <a:ahLst/>
              <a:cxnLst/>
              <a:rect l="l" t="t" r="r" b="b"/>
              <a:pathLst>
                <a:path w="6207" h="1387" extrusionOk="0">
                  <a:moveTo>
                    <a:pt x="32" y="1"/>
                  </a:moveTo>
                  <a:lnTo>
                    <a:pt x="32" y="1040"/>
                  </a:lnTo>
                  <a:cubicBezTo>
                    <a:pt x="0" y="1292"/>
                    <a:pt x="158" y="1387"/>
                    <a:pt x="347" y="1387"/>
                  </a:cubicBezTo>
                  <a:lnTo>
                    <a:pt x="6207" y="1387"/>
                  </a:lnTo>
                  <a:lnTo>
                    <a:pt x="620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5" name="Google Shape;9055;p80"/>
            <p:cNvSpPr/>
            <p:nvPr/>
          </p:nvSpPr>
          <p:spPr>
            <a:xfrm>
              <a:off x="-31452725" y="3551775"/>
              <a:ext cx="183525" cy="188275"/>
            </a:xfrm>
            <a:custGeom>
              <a:avLst/>
              <a:gdLst/>
              <a:ahLst/>
              <a:cxnLst/>
              <a:rect l="l" t="t" r="r" b="b"/>
              <a:pathLst>
                <a:path w="7341" h="7531" extrusionOk="0">
                  <a:moveTo>
                    <a:pt x="4474" y="0"/>
                  </a:moveTo>
                  <a:cubicBezTo>
                    <a:pt x="3939" y="0"/>
                    <a:pt x="3466" y="473"/>
                    <a:pt x="3466" y="1040"/>
                  </a:cubicBezTo>
                  <a:cubicBezTo>
                    <a:pt x="3466" y="1576"/>
                    <a:pt x="3939" y="2080"/>
                    <a:pt x="4474" y="2080"/>
                  </a:cubicBezTo>
                  <a:cubicBezTo>
                    <a:pt x="4600" y="2080"/>
                    <a:pt x="4726" y="2017"/>
                    <a:pt x="4852" y="1985"/>
                  </a:cubicBezTo>
                  <a:lnTo>
                    <a:pt x="4852" y="2773"/>
                  </a:lnTo>
                  <a:lnTo>
                    <a:pt x="2741" y="2773"/>
                  </a:lnTo>
                  <a:cubicBezTo>
                    <a:pt x="1261" y="2773"/>
                    <a:pt x="0" y="4002"/>
                    <a:pt x="0" y="5482"/>
                  </a:cubicBezTo>
                  <a:lnTo>
                    <a:pt x="0" y="7530"/>
                  </a:lnTo>
                  <a:lnTo>
                    <a:pt x="6175" y="7530"/>
                  </a:lnTo>
                  <a:lnTo>
                    <a:pt x="6175" y="5167"/>
                  </a:lnTo>
                  <a:cubicBezTo>
                    <a:pt x="6175" y="4191"/>
                    <a:pt x="6648" y="3372"/>
                    <a:pt x="7341" y="2773"/>
                  </a:cubicBezTo>
                  <a:lnTo>
                    <a:pt x="5514" y="2773"/>
                  </a:lnTo>
                  <a:lnTo>
                    <a:pt x="5514" y="1040"/>
                  </a:lnTo>
                  <a:cubicBezTo>
                    <a:pt x="5514" y="505"/>
                    <a:pt x="5041" y="0"/>
                    <a:pt x="447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6" name="Google Shape;9056;p80"/>
            <p:cNvSpPr/>
            <p:nvPr/>
          </p:nvSpPr>
          <p:spPr>
            <a:xfrm>
              <a:off x="-31366100" y="3808550"/>
              <a:ext cx="52025" cy="35450"/>
            </a:xfrm>
            <a:custGeom>
              <a:avLst/>
              <a:gdLst/>
              <a:ahLst/>
              <a:cxnLst/>
              <a:rect l="l" t="t" r="r" b="b"/>
              <a:pathLst>
                <a:path w="2081" h="1418" extrusionOk="0">
                  <a:moveTo>
                    <a:pt x="32" y="0"/>
                  </a:moveTo>
                  <a:lnTo>
                    <a:pt x="32" y="1040"/>
                  </a:lnTo>
                  <a:lnTo>
                    <a:pt x="1" y="1040"/>
                  </a:lnTo>
                  <a:cubicBezTo>
                    <a:pt x="1" y="1260"/>
                    <a:pt x="159" y="1418"/>
                    <a:pt x="348" y="1418"/>
                  </a:cubicBezTo>
                  <a:lnTo>
                    <a:pt x="1734" y="1418"/>
                  </a:lnTo>
                  <a:cubicBezTo>
                    <a:pt x="1923" y="1418"/>
                    <a:pt x="2080" y="1260"/>
                    <a:pt x="2080" y="1040"/>
                  </a:cubicBezTo>
                  <a:lnTo>
                    <a:pt x="20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7" name="Google Shape;9057;p80"/>
            <p:cNvSpPr/>
            <p:nvPr/>
          </p:nvSpPr>
          <p:spPr>
            <a:xfrm>
              <a:off x="-31281025" y="3621075"/>
              <a:ext cx="120525" cy="171725"/>
            </a:xfrm>
            <a:custGeom>
              <a:avLst/>
              <a:gdLst/>
              <a:ahLst/>
              <a:cxnLst/>
              <a:rect l="l" t="t" r="r" b="b"/>
              <a:pathLst>
                <a:path w="4821" h="6869" extrusionOk="0">
                  <a:moveTo>
                    <a:pt x="3435" y="2017"/>
                  </a:moveTo>
                  <a:cubicBezTo>
                    <a:pt x="3624" y="2017"/>
                    <a:pt x="3781" y="2175"/>
                    <a:pt x="3781" y="2364"/>
                  </a:cubicBezTo>
                  <a:cubicBezTo>
                    <a:pt x="3750" y="2553"/>
                    <a:pt x="3592" y="2710"/>
                    <a:pt x="3435" y="2710"/>
                  </a:cubicBezTo>
                  <a:lnTo>
                    <a:pt x="1387" y="2710"/>
                  </a:lnTo>
                  <a:cubicBezTo>
                    <a:pt x="1198" y="2710"/>
                    <a:pt x="1040" y="2553"/>
                    <a:pt x="1040" y="2364"/>
                  </a:cubicBezTo>
                  <a:cubicBezTo>
                    <a:pt x="1040" y="2175"/>
                    <a:pt x="1198" y="2017"/>
                    <a:pt x="1387" y="2017"/>
                  </a:cubicBezTo>
                  <a:close/>
                  <a:moveTo>
                    <a:pt x="3088" y="4128"/>
                  </a:moveTo>
                  <a:cubicBezTo>
                    <a:pt x="3466" y="4128"/>
                    <a:pt x="3750" y="4443"/>
                    <a:pt x="3750" y="4821"/>
                  </a:cubicBezTo>
                  <a:cubicBezTo>
                    <a:pt x="3750" y="5168"/>
                    <a:pt x="3466" y="5483"/>
                    <a:pt x="3088" y="5483"/>
                  </a:cubicBezTo>
                  <a:lnTo>
                    <a:pt x="1702" y="5483"/>
                  </a:lnTo>
                  <a:cubicBezTo>
                    <a:pt x="1324" y="5483"/>
                    <a:pt x="1040" y="5168"/>
                    <a:pt x="1040" y="4821"/>
                  </a:cubicBezTo>
                  <a:cubicBezTo>
                    <a:pt x="1040" y="4412"/>
                    <a:pt x="1355" y="4128"/>
                    <a:pt x="1702" y="4128"/>
                  </a:cubicBezTo>
                  <a:close/>
                  <a:moveTo>
                    <a:pt x="2426" y="1"/>
                  </a:moveTo>
                  <a:cubicBezTo>
                    <a:pt x="1072" y="1"/>
                    <a:pt x="1" y="1072"/>
                    <a:pt x="1" y="2395"/>
                  </a:cubicBezTo>
                  <a:lnTo>
                    <a:pt x="1" y="6869"/>
                  </a:lnTo>
                  <a:lnTo>
                    <a:pt x="4474" y="6869"/>
                  </a:lnTo>
                  <a:cubicBezTo>
                    <a:pt x="4663" y="6869"/>
                    <a:pt x="4821" y="6711"/>
                    <a:pt x="4821" y="6491"/>
                  </a:cubicBezTo>
                  <a:lnTo>
                    <a:pt x="4821" y="2395"/>
                  </a:lnTo>
                  <a:cubicBezTo>
                    <a:pt x="4789" y="1072"/>
                    <a:pt x="3718" y="1"/>
                    <a:pt x="242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58" name="Google Shape;9058;p80"/>
          <p:cNvGrpSpPr/>
          <p:nvPr/>
        </p:nvGrpSpPr>
        <p:grpSpPr>
          <a:xfrm>
            <a:off x="2629559" y="3664729"/>
            <a:ext cx="357468" cy="356497"/>
            <a:chOff x="-31455100" y="3909350"/>
            <a:chExt cx="294600" cy="293800"/>
          </a:xfrm>
        </p:grpSpPr>
        <p:sp>
          <p:nvSpPr>
            <p:cNvPr id="9059" name="Google Shape;9059;p80"/>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0" name="Google Shape;9060;p80"/>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1" name="Google Shape;9061;p80"/>
          <p:cNvGrpSpPr/>
          <p:nvPr/>
        </p:nvGrpSpPr>
        <p:grpSpPr>
          <a:xfrm>
            <a:off x="3970744" y="3665684"/>
            <a:ext cx="353645" cy="354586"/>
            <a:chOff x="-30345325" y="3918800"/>
            <a:chExt cx="291450" cy="292225"/>
          </a:xfrm>
        </p:grpSpPr>
        <p:sp>
          <p:nvSpPr>
            <p:cNvPr id="9062" name="Google Shape;9062;p80"/>
            <p:cNvSpPr/>
            <p:nvPr/>
          </p:nvSpPr>
          <p:spPr>
            <a:xfrm>
              <a:off x="-30174425" y="3988125"/>
              <a:ext cx="120550" cy="120175"/>
            </a:xfrm>
            <a:custGeom>
              <a:avLst/>
              <a:gdLst/>
              <a:ahLst/>
              <a:cxnLst/>
              <a:rect l="l" t="t" r="r" b="b"/>
              <a:pathLst>
                <a:path w="4822" h="4807" extrusionOk="0">
                  <a:moveTo>
                    <a:pt x="1041" y="0"/>
                  </a:moveTo>
                  <a:cubicBezTo>
                    <a:pt x="474" y="0"/>
                    <a:pt x="1" y="473"/>
                    <a:pt x="1" y="1040"/>
                  </a:cubicBezTo>
                  <a:lnTo>
                    <a:pt x="1" y="2426"/>
                  </a:lnTo>
                  <a:cubicBezTo>
                    <a:pt x="1" y="2962"/>
                    <a:pt x="474" y="3434"/>
                    <a:pt x="1041" y="3434"/>
                  </a:cubicBezTo>
                  <a:lnTo>
                    <a:pt x="1387" y="3434"/>
                  </a:lnTo>
                  <a:lnTo>
                    <a:pt x="1387" y="4474"/>
                  </a:lnTo>
                  <a:cubicBezTo>
                    <a:pt x="1387" y="4631"/>
                    <a:pt x="1482" y="4726"/>
                    <a:pt x="1576" y="4789"/>
                  </a:cubicBezTo>
                  <a:cubicBezTo>
                    <a:pt x="1618" y="4799"/>
                    <a:pt x="1664" y="4806"/>
                    <a:pt x="1709" y="4806"/>
                  </a:cubicBezTo>
                  <a:cubicBezTo>
                    <a:pt x="1800" y="4806"/>
                    <a:pt x="1891" y="4778"/>
                    <a:pt x="1954" y="4694"/>
                  </a:cubicBezTo>
                  <a:lnTo>
                    <a:pt x="3214" y="3434"/>
                  </a:lnTo>
                  <a:lnTo>
                    <a:pt x="3750" y="3434"/>
                  </a:lnTo>
                  <a:cubicBezTo>
                    <a:pt x="4317" y="3434"/>
                    <a:pt x="4790" y="2962"/>
                    <a:pt x="4790" y="2426"/>
                  </a:cubicBezTo>
                  <a:lnTo>
                    <a:pt x="4790" y="1040"/>
                  </a:lnTo>
                  <a:cubicBezTo>
                    <a:pt x="4821" y="473"/>
                    <a:pt x="4380" y="0"/>
                    <a:pt x="378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3" name="Google Shape;9063;p80"/>
            <p:cNvSpPr/>
            <p:nvPr/>
          </p:nvSpPr>
          <p:spPr>
            <a:xfrm>
              <a:off x="-30345325" y="3988125"/>
              <a:ext cx="119750" cy="120175"/>
            </a:xfrm>
            <a:custGeom>
              <a:avLst/>
              <a:gdLst/>
              <a:ahLst/>
              <a:cxnLst/>
              <a:rect l="l" t="t" r="r" b="b"/>
              <a:pathLst>
                <a:path w="4790" h="4807" extrusionOk="0">
                  <a:moveTo>
                    <a:pt x="1009" y="0"/>
                  </a:moveTo>
                  <a:cubicBezTo>
                    <a:pt x="473" y="0"/>
                    <a:pt x="0" y="473"/>
                    <a:pt x="0" y="1040"/>
                  </a:cubicBezTo>
                  <a:lnTo>
                    <a:pt x="0" y="2395"/>
                  </a:lnTo>
                  <a:cubicBezTo>
                    <a:pt x="0" y="2962"/>
                    <a:pt x="473" y="3434"/>
                    <a:pt x="1009" y="3434"/>
                  </a:cubicBezTo>
                  <a:lnTo>
                    <a:pt x="1576" y="3434"/>
                  </a:lnTo>
                  <a:lnTo>
                    <a:pt x="2836" y="4694"/>
                  </a:lnTo>
                  <a:cubicBezTo>
                    <a:pt x="2920" y="4778"/>
                    <a:pt x="3018" y="4806"/>
                    <a:pt x="3102" y="4806"/>
                  </a:cubicBezTo>
                  <a:cubicBezTo>
                    <a:pt x="3144" y="4806"/>
                    <a:pt x="3182" y="4799"/>
                    <a:pt x="3214" y="4789"/>
                  </a:cubicBezTo>
                  <a:cubicBezTo>
                    <a:pt x="3340" y="4726"/>
                    <a:pt x="3434" y="4568"/>
                    <a:pt x="3434" y="4474"/>
                  </a:cubicBezTo>
                  <a:lnTo>
                    <a:pt x="3434" y="3434"/>
                  </a:lnTo>
                  <a:lnTo>
                    <a:pt x="3781" y="3434"/>
                  </a:lnTo>
                  <a:cubicBezTo>
                    <a:pt x="4348" y="3434"/>
                    <a:pt x="4789" y="2962"/>
                    <a:pt x="4789" y="2395"/>
                  </a:cubicBezTo>
                  <a:lnTo>
                    <a:pt x="4789" y="1040"/>
                  </a:lnTo>
                  <a:cubicBezTo>
                    <a:pt x="4789" y="473"/>
                    <a:pt x="4348" y="0"/>
                    <a:pt x="37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4" name="Google Shape;9064;p80"/>
            <p:cNvSpPr/>
            <p:nvPr/>
          </p:nvSpPr>
          <p:spPr>
            <a:xfrm>
              <a:off x="-30293350" y="4159025"/>
              <a:ext cx="188275" cy="52000"/>
            </a:xfrm>
            <a:custGeom>
              <a:avLst/>
              <a:gdLst/>
              <a:ahLst/>
              <a:cxnLst/>
              <a:rect l="l" t="t" r="r" b="b"/>
              <a:pathLst>
                <a:path w="7531" h="2080" extrusionOk="0">
                  <a:moveTo>
                    <a:pt x="1" y="1"/>
                  </a:moveTo>
                  <a:lnTo>
                    <a:pt x="1" y="1040"/>
                  </a:lnTo>
                  <a:cubicBezTo>
                    <a:pt x="1" y="1607"/>
                    <a:pt x="473" y="2080"/>
                    <a:pt x="1040" y="2080"/>
                  </a:cubicBezTo>
                  <a:lnTo>
                    <a:pt x="6491" y="2080"/>
                  </a:lnTo>
                  <a:cubicBezTo>
                    <a:pt x="7058" y="2080"/>
                    <a:pt x="7530" y="1607"/>
                    <a:pt x="7530" y="1040"/>
                  </a:cubicBezTo>
                  <a:lnTo>
                    <a:pt x="753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5" name="Google Shape;9065;p80"/>
            <p:cNvSpPr/>
            <p:nvPr/>
          </p:nvSpPr>
          <p:spPr>
            <a:xfrm>
              <a:off x="-30293350" y="3918800"/>
              <a:ext cx="188275" cy="34675"/>
            </a:xfrm>
            <a:custGeom>
              <a:avLst/>
              <a:gdLst/>
              <a:ahLst/>
              <a:cxnLst/>
              <a:rect l="l" t="t" r="r" b="b"/>
              <a:pathLst>
                <a:path w="7531" h="1387" extrusionOk="0">
                  <a:moveTo>
                    <a:pt x="1040" y="1"/>
                  </a:moveTo>
                  <a:cubicBezTo>
                    <a:pt x="473" y="1"/>
                    <a:pt x="1" y="473"/>
                    <a:pt x="1" y="1040"/>
                  </a:cubicBezTo>
                  <a:lnTo>
                    <a:pt x="1" y="1387"/>
                  </a:lnTo>
                  <a:lnTo>
                    <a:pt x="7530" y="1387"/>
                  </a:lnTo>
                  <a:lnTo>
                    <a:pt x="7530" y="1040"/>
                  </a:lnTo>
                  <a:cubicBezTo>
                    <a:pt x="7530" y="505"/>
                    <a:pt x="7058" y="1"/>
                    <a:pt x="649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6" name="Google Shape;9066;p80"/>
            <p:cNvSpPr/>
            <p:nvPr/>
          </p:nvSpPr>
          <p:spPr>
            <a:xfrm>
              <a:off x="-30294125" y="3970800"/>
              <a:ext cx="188250" cy="170925"/>
            </a:xfrm>
            <a:custGeom>
              <a:avLst/>
              <a:gdLst/>
              <a:ahLst/>
              <a:cxnLst/>
              <a:rect l="l" t="t" r="r" b="b"/>
              <a:pathLst>
                <a:path w="7530" h="6837" extrusionOk="0">
                  <a:moveTo>
                    <a:pt x="1733" y="0"/>
                  </a:moveTo>
                  <a:cubicBezTo>
                    <a:pt x="2678" y="0"/>
                    <a:pt x="3434" y="756"/>
                    <a:pt x="3434" y="1701"/>
                  </a:cubicBezTo>
                  <a:lnTo>
                    <a:pt x="3434" y="3056"/>
                  </a:lnTo>
                  <a:cubicBezTo>
                    <a:pt x="3434" y="3907"/>
                    <a:pt x="2836" y="4568"/>
                    <a:pt x="2048" y="4757"/>
                  </a:cubicBezTo>
                  <a:lnTo>
                    <a:pt x="2048" y="5167"/>
                  </a:lnTo>
                  <a:cubicBezTo>
                    <a:pt x="2048" y="5576"/>
                    <a:pt x="1828" y="5954"/>
                    <a:pt x="1418" y="6112"/>
                  </a:cubicBezTo>
                  <a:cubicBezTo>
                    <a:pt x="1307" y="6162"/>
                    <a:pt x="1184" y="6187"/>
                    <a:pt x="1058" y="6187"/>
                  </a:cubicBezTo>
                  <a:cubicBezTo>
                    <a:pt x="789" y="6187"/>
                    <a:pt x="508" y="6075"/>
                    <a:pt x="315" y="5860"/>
                  </a:cubicBezTo>
                  <a:lnTo>
                    <a:pt x="0" y="5545"/>
                  </a:lnTo>
                  <a:lnTo>
                    <a:pt x="0" y="6837"/>
                  </a:lnTo>
                  <a:lnTo>
                    <a:pt x="7530" y="6837"/>
                  </a:lnTo>
                  <a:lnTo>
                    <a:pt x="7530" y="5545"/>
                  </a:lnTo>
                  <a:lnTo>
                    <a:pt x="7215" y="5860"/>
                  </a:lnTo>
                  <a:cubicBezTo>
                    <a:pt x="7022" y="6075"/>
                    <a:pt x="6756" y="6187"/>
                    <a:pt x="6496" y="6187"/>
                  </a:cubicBezTo>
                  <a:cubicBezTo>
                    <a:pt x="6374" y="6187"/>
                    <a:pt x="6254" y="6162"/>
                    <a:pt x="6144" y="6112"/>
                  </a:cubicBezTo>
                  <a:cubicBezTo>
                    <a:pt x="5734" y="5954"/>
                    <a:pt x="5514" y="5576"/>
                    <a:pt x="5514" y="5167"/>
                  </a:cubicBezTo>
                  <a:lnTo>
                    <a:pt x="5514" y="4757"/>
                  </a:lnTo>
                  <a:cubicBezTo>
                    <a:pt x="4726" y="4600"/>
                    <a:pt x="4127" y="3907"/>
                    <a:pt x="4127" y="3056"/>
                  </a:cubicBezTo>
                  <a:lnTo>
                    <a:pt x="4127" y="1701"/>
                  </a:lnTo>
                  <a:cubicBezTo>
                    <a:pt x="4127" y="756"/>
                    <a:pt x="4884" y="0"/>
                    <a:pt x="5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67" name="Google Shape;9067;p80"/>
          <p:cNvGrpSpPr/>
          <p:nvPr/>
        </p:nvGrpSpPr>
        <p:grpSpPr>
          <a:xfrm>
            <a:off x="2200736" y="1380546"/>
            <a:ext cx="332593" cy="353645"/>
            <a:chOff x="-34755225" y="3202075"/>
            <a:chExt cx="274100" cy="291450"/>
          </a:xfrm>
        </p:grpSpPr>
        <p:sp>
          <p:nvSpPr>
            <p:cNvPr id="9068" name="Google Shape;9068;p80"/>
            <p:cNvSpPr/>
            <p:nvPr/>
          </p:nvSpPr>
          <p:spPr>
            <a:xfrm>
              <a:off x="-34703250" y="3389525"/>
              <a:ext cx="84300" cy="34675"/>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9" name="Google Shape;9069;p80"/>
            <p:cNvSpPr/>
            <p:nvPr/>
          </p:nvSpPr>
          <p:spPr>
            <a:xfrm>
              <a:off x="-34636300" y="3348575"/>
              <a:ext cx="69325" cy="75625"/>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0" name="Google Shape;9070;p80"/>
            <p:cNvSpPr/>
            <p:nvPr/>
          </p:nvSpPr>
          <p:spPr>
            <a:xfrm>
              <a:off x="-34752875" y="3253275"/>
              <a:ext cx="126050" cy="170925"/>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1" name="Google Shape;9071;p80"/>
            <p:cNvSpPr/>
            <p:nvPr/>
          </p:nvSpPr>
          <p:spPr>
            <a:xfrm>
              <a:off x="-34677250" y="3338325"/>
              <a:ext cx="33875" cy="33900"/>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2" name="Google Shape;9072;p80"/>
            <p:cNvSpPr/>
            <p:nvPr/>
          </p:nvSpPr>
          <p:spPr>
            <a:xfrm>
              <a:off x="-34618200" y="3202500"/>
              <a:ext cx="137075" cy="135850"/>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3" name="Google Shape;9073;p80"/>
            <p:cNvSpPr/>
            <p:nvPr/>
          </p:nvSpPr>
          <p:spPr>
            <a:xfrm>
              <a:off x="-34755225" y="3440725"/>
              <a:ext cx="188250" cy="52800"/>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4" name="Google Shape;9074;p80"/>
            <p:cNvSpPr/>
            <p:nvPr/>
          </p:nvSpPr>
          <p:spPr>
            <a:xfrm>
              <a:off x="-34754450" y="3202075"/>
              <a:ext cx="153600" cy="33900"/>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75" name="Google Shape;9075;p80"/>
          <p:cNvGrpSpPr/>
          <p:nvPr/>
        </p:nvGrpSpPr>
        <p:grpSpPr>
          <a:xfrm>
            <a:off x="2190209" y="1821587"/>
            <a:ext cx="353645" cy="353645"/>
            <a:chOff x="-34763900" y="3561225"/>
            <a:chExt cx="291450" cy="291450"/>
          </a:xfrm>
        </p:grpSpPr>
        <p:sp>
          <p:nvSpPr>
            <p:cNvPr id="9076" name="Google Shape;9076;p80"/>
            <p:cNvSpPr/>
            <p:nvPr/>
          </p:nvSpPr>
          <p:spPr>
            <a:xfrm>
              <a:off x="-34693800" y="3629750"/>
              <a:ext cx="152025" cy="152825"/>
            </a:xfrm>
            <a:custGeom>
              <a:avLst/>
              <a:gdLst/>
              <a:ahLst/>
              <a:cxnLst/>
              <a:rect l="l" t="t" r="r" b="b"/>
              <a:pathLst>
                <a:path w="6081" h="6113" extrusionOk="0">
                  <a:moveTo>
                    <a:pt x="3025" y="1387"/>
                  </a:moveTo>
                  <a:cubicBezTo>
                    <a:pt x="3970" y="1387"/>
                    <a:pt x="4726" y="2143"/>
                    <a:pt x="4726" y="3088"/>
                  </a:cubicBezTo>
                  <a:cubicBezTo>
                    <a:pt x="4726" y="4033"/>
                    <a:pt x="3970" y="4789"/>
                    <a:pt x="3025" y="4789"/>
                  </a:cubicBezTo>
                  <a:cubicBezTo>
                    <a:pt x="2080" y="4789"/>
                    <a:pt x="1324" y="4033"/>
                    <a:pt x="1324" y="3088"/>
                  </a:cubicBezTo>
                  <a:cubicBezTo>
                    <a:pt x="1324" y="2143"/>
                    <a:pt x="2080" y="1387"/>
                    <a:pt x="3025" y="1387"/>
                  </a:cubicBezTo>
                  <a:close/>
                  <a:moveTo>
                    <a:pt x="2710" y="0"/>
                  </a:moveTo>
                  <a:lnTo>
                    <a:pt x="2710" y="442"/>
                  </a:lnTo>
                  <a:cubicBezTo>
                    <a:pt x="2710" y="599"/>
                    <a:pt x="2584" y="725"/>
                    <a:pt x="2426" y="757"/>
                  </a:cubicBezTo>
                  <a:cubicBezTo>
                    <a:pt x="2237" y="788"/>
                    <a:pt x="2017" y="914"/>
                    <a:pt x="1859" y="1009"/>
                  </a:cubicBezTo>
                  <a:cubicBezTo>
                    <a:pt x="1815" y="1031"/>
                    <a:pt x="1762" y="1041"/>
                    <a:pt x="1707" y="1041"/>
                  </a:cubicBezTo>
                  <a:cubicBezTo>
                    <a:pt x="1607" y="1041"/>
                    <a:pt x="1500" y="1007"/>
                    <a:pt x="1418" y="946"/>
                  </a:cubicBezTo>
                  <a:lnTo>
                    <a:pt x="1103" y="631"/>
                  </a:lnTo>
                  <a:lnTo>
                    <a:pt x="631" y="1103"/>
                  </a:lnTo>
                  <a:lnTo>
                    <a:pt x="946" y="1418"/>
                  </a:lnTo>
                  <a:cubicBezTo>
                    <a:pt x="1072" y="1544"/>
                    <a:pt x="1072" y="1702"/>
                    <a:pt x="977" y="1859"/>
                  </a:cubicBezTo>
                  <a:cubicBezTo>
                    <a:pt x="851" y="2048"/>
                    <a:pt x="788" y="2269"/>
                    <a:pt x="757" y="2458"/>
                  </a:cubicBezTo>
                  <a:cubicBezTo>
                    <a:pt x="694" y="2615"/>
                    <a:pt x="599" y="2710"/>
                    <a:pt x="442" y="2710"/>
                  </a:cubicBezTo>
                  <a:lnTo>
                    <a:pt x="1" y="2710"/>
                  </a:lnTo>
                  <a:lnTo>
                    <a:pt x="1" y="3403"/>
                  </a:lnTo>
                  <a:lnTo>
                    <a:pt x="442" y="3403"/>
                  </a:lnTo>
                  <a:cubicBezTo>
                    <a:pt x="599" y="3403"/>
                    <a:pt x="694" y="3498"/>
                    <a:pt x="757" y="3655"/>
                  </a:cubicBezTo>
                  <a:cubicBezTo>
                    <a:pt x="788" y="3876"/>
                    <a:pt x="914" y="4096"/>
                    <a:pt x="977" y="4254"/>
                  </a:cubicBezTo>
                  <a:cubicBezTo>
                    <a:pt x="1072" y="4380"/>
                    <a:pt x="1009" y="4569"/>
                    <a:pt x="946" y="4695"/>
                  </a:cubicBezTo>
                  <a:lnTo>
                    <a:pt x="631" y="5010"/>
                  </a:lnTo>
                  <a:lnTo>
                    <a:pt x="1103" y="5482"/>
                  </a:lnTo>
                  <a:lnTo>
                    <a:pt x="1418" y="5167"/>
                  </a:lnTo>
                  <a:cubicBezTo>
                    <a:pt x="1486" y="5100"/>
                    <a:pt x="1562" y="5068"/>
                    <a:pt x="1643" y="5068"/>
                  </a:cubicBezTo>
                  <a:cubicBezTo>
                    <a:pt x="1713" y="5068"/>
                    <a:pt x="1786" y="5092"/>
                    <a:pt x="1859" y="5136"/>
                  </a:cubicBezTo>
                  <a:cubicBezTo>
                    <a:pt x="2048" y="5230"/>
                    <a:pt x="2237" y="5325"/>
                    <a:pt x="2426" y="5356"/>
                  </a:cubicBezTo>
                  <a:cubicBezTo>
                    <a:pt x="2584" y="5419"/>
                    <a:pt x="2710" y="5514"/>
                    <a:pt x="2710" y="5671"/>
                  </a:cubicBezTo>
                  <a:lnTo>
                    <a:pt x="2710" y="6112"/>
                  </a:lnTo>
                  <a:lnTo>
                    <a:pt x="3372" y="6112"/>
                  </a:lnTo>
                  <a:lnTo>
                    <a:pt x="3372" y="5734"/>
                  </a:lnTo>
                  <a:cubicBezTo>
                    <a:pt x="3372" y="5577"/>
                    <a:pt x="3498" y="5451"/>
                    <a:pt x="3655" y="5419"/>
                  </a:cubicBezTo>
                  <a:cubicBezTo>
                    <a:pt x="3844" y="5356"/>
                    <a:pt x="4096" y="5262"/>
                    <a:pt x="4254" y="5167"/>
                  </a:cubicBezTo>
                  <a:cubicBezTo>
                    <a:pt x="4300" y="5133"/>
                    <a:pt x="4355" y="5119"/>
                    <a:pt x="4410" y="5119"/>
                  </a:cubicBezTo>
                  <a:cubicBezTo>
                    <a:pt x="4506" y="5119"/>
                    <a:pt x="4603" y="5159"/>
                    <a:pt x="4663" y="5199"/>
                  </a:cubicBezTo>
                  <a:lnTo>
                    <a:pt x="5010" y="5514"/>
                  </a:lnTo>
                  <a:lnTo>
                    <a:pt x="5451" y="5041"/>
                  </a:lnTo>
                  <a:lnTo>
                    <a:pt x="5136" y="4726"/>
                  </a:lnTo>
                  <a:cubicBezTo>
                    <a:pt x="5041" y="4632"/>
                    <a:pt x="5041" y="4474"/>
                    <a:pt x="5104" y="4285"/>
                  </a:cubicBezTo>
                  <a:cubicBezTo>
                    <a:pt x="5230" y="4096"/>
                    <a:pt x="5293" y="3907"/>
                    <a:pt x="5356" y="3718"/>
                  </a:cubicBezTo>
                  <a:cubicBezTo>
                    <a:pt x="5388" y="3561"/>
                    <a:pt x="5514" y="3434"/>
                    <a:pt x="5671" y="3434"/>
                  </a:cubicBezTo>
                  <a:lnTo>
                    <a:pt x="6081" y="3434"/>
                  </a:lnTo>
                  <a:lnTo>
                    <a:pt x="6081" y="2773"/>
                  </a:lnTo>
                  <a:lnTo>
                    <a:pt x="5671" y="2773"/>
                  </a:lnTo>
                  <a:cubicBezTo>
                    <a:pt x="5514" y="2710"/>
                    <a:pt x="5388" y="2615"/>
                    <a:pt x="5356" y="2458"/>
                  </a:cubicBezTo>
                  <a:cubicBezTo>
                    <a:pt x="5293" y="2269"/>
                    <a:pt x="5199" y="2017"/>
                    <a:pt x="5104" y="1859"/>
                  </a:cubicBezTo>
                  <a:cubicBezTo>
                    <a:pt x="5041" y="1733"/>
                    <a:pt x="5073" y="1544"/>
                    <a:pt x="5136" y="1418"/>
                  </a:cubicBezTo>
                  <a:lnTo>
                    <a:pt x="5451" y="1103"/>
                  </a:lnTo>
                  <a:lnTo>
                    <a:pt x="5010" y="631"/>
                  </a:lnTo>
                  <a:lnTo>
                    <a:pt x="4663" y="946"/>
                  </a:lnTo>
                  <a:cubicBezTo>
                    <a:pt x="4608" y="1019"/>
                    <a:pt x="4531" y="1050"/>
                    <a:pt x="4445" y="1050"/>
                  </a:cubicBezTo>
                  <a:cubicBezTo>
                    <a:pt x="4384" y="1050"/>
                    <a:pt x="4319" y="1035"/>
                    <a:pt x="4254" y="1009"/>
                  </a:cubicBezTo>
                  <a:cubicBezTo>
                    <a:pt x="4033" y="883"/>
                    <a:pt x="3844" y="788"/>
                    <a:pt x="3655" y="757"/>
                  </a:cubicBezTo>
                  <a:cubicBezTo>
                    <a:pt x="3498" y="725"/>
                    <a:pt x="3372" y="599"/>
                    <a:pt x="3372" y="442"/>
                  </a:cubicBezTo>
                  <a:lnTo>
                    <a:pt x="337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7" name="Google Shape;9077;p80"/>
            <p:cNvSpPr/>
            <p:nvPr/>
          </p:nvSpPr>
          <p:spPr>
            <a:xfrm>
              <a:off x="-34763900" y="3561225"/>
              <a:ext cx="291450" cy="291450"/>
            </a:xfrm>
            <a:custGeom>
              <a:avLst/>
              <a:gdLst/>
              <a:ahLst/>
              <a:cxnLst/>
              <a:rect l="l" t="t" r="r" b="b"/>
              <a:pathLst>
                <a:path w="11658" h="11658" extrusionOk="0">
                  <a:moveTo>
                    <a:pt x="6522" y="2048"/>
                  </a:moveTo>
                  <a:cubicBezTo>
                    <a:pt x="6743" y="2048"/>
                    <a:pt x="6900" y="2206"/>
                    <a:pt x="6900" y="2395"/>
                  </a:cubicBezTo>
                  <a:lnTo>
                    <a:pt x="6900" y="2899"/>
                  </a:lnTo>
                  <a:cubicBezTo>
                    <a:pt x="6995" y="2962"/>
                    <a:pt x="7089" y="2994"/>
                    <a:pt x="7152" y="3025"/>
                  </a:cubicBezTo>
                  <a:lnTo>
                    <a:pt x="7530" y="2678"/>
                  </a:lnTo>
                  <a:cubicBezTo>
                    <a:pt x="7578" y="2615"/>
                    <a:pt x="7664" y="2584"/>
                    <a:pt x="7755" y="2584"/>
                  </a:cubicBezTo>
                  <a:cubicBezTo>
                    <a:pt x="7845" y="2584"/>
                    <a:pt x="7940" y="2615"/>
                    <a:pt x="8003" y="2678"/>
                  </a:cubicBezTo>
                  <a:lnTo>
                    <a:pt x="8979" y="3655"/>
                  </a:lnTo>
                  <a:cubicBezTo>
                    <a:pt x="9106" y="3781"/>
                    <a:pt x="9106" y="4002"/>
                    <a:pt x="8979" y="4128"/>
                  </a:cubicBezTo>
                  <a:lnTo>
                    <a:pt x="8633" y="4474"/>
                  </a:lnTo>
                  <a:cubicBezTo>
                    <a:pt x="8664" y="4569"/>
                    <a:pt x="8696" y="4695"/>
                    <a:pt x="8727" y="4758"/>
                  </a:cubicBezTo>
                  <a:lnTo>
                    <a:pt x="9263" y="4758"/>
                  </a:lnTo>
                  <a:cubicBezTo>
                    <a:pt x="9452" y="4758"/>
                    <a:pt x="9610" y="4915"/>
                    <a:pt x="9610" y="5104"/>
                  </a:cubicBezTo>
                  <a:lnTo>
                    <a:pt x="9610" y="6491"/>
                  </a:lnTo>
                  <a:cubicBezTo>
                    <a:pt x="9610" y="6680"/>
                    <a:pt x="9452" y="6837"/>
                    <a:pt x="9263" y="6837"/>
                  </a:cubicBezTo>
                  <a:lnTo>
                    <a:pt x="8727" y="6837"/>
                  </a:lnTo>
                  <a:cubicBezTo>
                    <a:pt x="8696" y="6963"/>
                    <a:pt x="8664" y="7026"/>
                    <a:pt x="8633" y="7121"/>
                  </a:cubicBezTo>
                  <a:lnTo>
                    <a:pt x="8979" y="7467"/>
                  </a:lnTo>
                  <a:cubicBezTo>
                    <a:pt x="9106" y="7593"/>
                    <a:pt x="9106" y="7814"/>
                    <a:pt x="8979" y="7940"/>
                  </a:cubicBezTo>
                  <a:lnTo>
                    <a:pt x="8003" y="8916"/>
                  </a:lnTo>
                  <a:cubicBezTo>
                    <a:pt x="7940" y="8979"/>
                    <a:pt x="7845" y="9011"/>
                    <a:pt x="7755" y="9011"/>
                  </a:cubicBezTo>
                  <a:cubicBezTo>
                    <a:pt x="7664" y="9011"/>
                    <a:pt x="7578" y="8979"/>
                    <a:pt x="7530" y="8916"/>
                  </a:cubicBezTo>
                  <a:lnTo>
                    <a:pt x="7152" y="8570"/>
                  </a:lnTo>
                  <a:cubicBezTo>
                    <a:pt x="7089" y="8601"/>
                    <a:pt x="6963" y="8664"/>
                    <a:pt x="6900" y="8696"/>
                  </a:cubicBezTo>
                  <a:lnTo>
                    <a:pt x="6900" y="9200"/>
                  </a:lnTo>
                  <a:cubicBezTo>
                    <a:pt x="6900" y="9389"/>
                    <a:pt x="6743" y="9547"/>
                    <a:pt x="6522" y="9547"/>
                  </a:cubicBezTo>
                  <a:lnTo>
                    <a:pt x="5167" y="9547"/>
                  </a:lnTo>
                  <a:cubicBezTo>
                    <a:pt x="4947" y="9547"/>
                    <a:pt x="4789" y="9389"/>
                    <a:pt x="4789" y="9200"/>
                  </a:cubicBezTo>
                  <a:lnTo>
                    <a:pt x="4789" y="8696"/>
                  </a:lnTo>
                  <a:cubicBezTo>
                    <a:pt x="4695" y="8664"/>
                    <a:pt x="4600" y="8601"/>
                    <a:pt x="4537" y="8570"/>
                  </a:cubicBezTo>
                  <a:lnTo>
                    <a:pt x="4159" y="8916"/>
                  </a:lnTo>
                  <a:cubicBezTo>
                    <a:pt x="4112" y="8979"/>
                    <a:pt x="4025" y="9011"/>
                    <a:pt x="3935" y="9011"/>
                  </a:cubicBezTo>
                  <a:cubicBezTo>
                    <a:pt x="3844" y="9011"/>
                    <a:pt x="3750" y="8979"/>
                    <a:pt x="3687" y="8916"/>
                  </a:cubicBezTo>
                  <a:lnTo>
                    <a:pt x="2710" y="7940"/>
                  </a:lnTo>
                  <a:cubicBezTo>
                    <a:pt x="2584" y="7814"/>
                    <a:pt x="2584" y="7593"/>
                    <a:pt x="2710" y="7467"/>
                  </a:cubicBezTo>
                  <a:lnTo>
                    <a:pt x="3057" y="7121"/>
                  </a:lnTo>
                  <a:cubicBezTo>
                    <a:pt x="3025" y="7026"/>
                    <a:pt x="2994" y="6932"/>
                    <a:pt x="2962" y="6837"/>
                  </a:cubicBezTo>
                  <a:lnTo>
                    <a:pt x="2426" y="6837"/>
                  </a:lnTo>
                  <a:cubicBezTo>
                    <a:pt x="2237" y="6837"/>
                    <a:pt x="2080" y="6680"/>
                    <a:pt x="2080" y="6491"/>
                  </a:cubicBezTo>
                  <a:lnTo>
                    <a:pt x="2080" y="5104"/>
                  </a:lnTo>
                  <a:cubicBezTo>
                    <a:pt x="2080" y="4915"/>
                    <a:pt x="2237" y="4758"/>
                    <a:pt x="2426" y="4758"/>
                  </a:cubicBezTo>
                  <a:lnTo>
                    <a:pt x="2962" y="4758"/>
                  </a:lnTo>
                  <a:cubicBezTo>
                    <a:pt x="2994" y="4632"/>
                    <a:pt x="3025" y="4569"/>
                    <a:pt x="3057" y="4474"/>
                  </a:cubicBezTo>
                  <a:lnTo>
                    <a:pt x="2710" y="4128"/>
                  </a:lnTo>
                  <a:cubicBezTo>
                    <a:pt x="2584" y="4002"/>
                    <a:pt x="2584" y="3781"/>
                    <a:pt x="2710" y="3655"/>
                  </a:cubicBezTo>
                  <a:lnTo>
                    <a:pt x="3687" y="2678"/>
                  </a:lnTo>
                  <a:cubicBezTo>
                    <a:pt x="3750" y="2615"/>
                    <a:pt x="3844" y="2584"/>
                    <a:pt x="3935" y="2584"/>
                  </a:cubicBezTo>
                  <a:cubicBezTo>
                    <a:pt x="4025" y="2584"/>
                    <a:pt x="4112" y="2615"/>
                    <a:pt x="4159" y="2678"/>
                  </a:cubicBezTo>
                  <a:lnTo>
                    <a:pt x="4537" y="3025"/>
                  </a:lnTo>
                  <a:cubicBezTo>
                    <a:pt x="4600" y="2994"/>
                    <a:pt x="4726" y="2962"/>
                    <a:pt x="4789" y="2899"/>
                  </a:cubicBezTo>
                  <a:lnTo>
                    <a:pt x="4789" y="2395"/>
                  </a:lnTo>
                  <a:cubicBezTo>
                    <a:pt x="4789" y="2206"/>
                    <a:pt x="4947" y="2048"/>
                    <a:pt x="5167" y="2048"/>
                  </a:cubicBezTo>
                  <a:close/>
                  <a:moveTo>
                    <a:pt x="5829" y="1"/>
                  </a:moveTo>
                  <a:cubicBezTo>
                    <a:pt x="2647" y="1"/>
                    <a:pt x="1" y="2647"/>
                    <a:pt x="1" y="5829"/>
                  </a:cubicBezTo>
                  <a:cubicBezTo>
                    <a:pt x="1" y="6837"/>
                    <a:pt x="284" y="7877"/>
                    <a:pt x="820" y="8790"/>
                  </a:cubicBezTo>
                  <a:lnTo>
                    <a:pt x="32" y="11185"/>
                  </a:lnTo>
                  <a:cubicBezTo>
                    <a:pt x="1" y="11311"/>
                    <a:pt x="32" y="11468"/>
                    <a:pt x="127" y="11531"/>
                  </a:cubicBezTo>
                  <a:cubicBezTo>
                    <a:pt x="174" y="11602"/>
                    <a:pt x="274" y="11638"/>
                    <a:pt x="375" y="11638"/>
                  </a:cubicBezTo>
                  <a:cubicBezTo>
                    <a:pt x="408" y="11638"/>
                    <a:pt x="442" y="11634"/>
                    <a:pt x="473" y="11626"/>
                  </a:cubicBezTo>
                  <a:lnTo>
                    <a:pt x="2868" y="10838"/>
                  </a:lnTo>
                  <a:cubicBezTo>
                    <a:pt x="3781" y="11374"/>
                    <a:pt x="4789" y="11657"/>
                    <a:pt x="5829" y="11657"/>
                  </a:cubicBezTo>
                  <a:cubicBezTo>
                    <a:pt x="9011" y="11657"/>
                    <a:pt x="11657" y="9011"/>
                    <a:pt x="11657" y="5829"/>
                  </a:cubicBezTo>
                  <a:cubicBezTo>
                    <a:pt x="11657" y="2584"/>
                    <a:pt x="9011" y="1"/>
                    <a:pt x="58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8" name="Google Shape;9078;p80"/>
            <p:cNvSpPr/>
            <p:nvPr/>
          </p:nvSpPr>
          <p:spPr>
            <a:xfrm>
              <a:off x="-34644175" y="3680950"/>
              <a:ext cx="51225" cy="51225"/>
            </a:xfrm>
            <a:custGeom>
              <a:avLst/>
              <a:gdLst/>
              <a:ahLst/>
              <a:cxnLst/>
              <a:rect l="l" t="t" r="r" b="b"/>
              <a:pathLst>
                <a:path w="2049" h="2049" extrusionOk="0">
                  <a:moveTo>
                    <a:pt x="1040" y="0"/>
                  </a:moveTo>
                  <a:cubicBezTo>
                    <a:pt x="473" y="0"/>
                    <a:pt x="0" y="473"/>
                    <a:pt x="0" y="1040"/>
                  </a:cubicBezTo>
                  <a:cubicBezTo>
                    <a:pt x="0" y="1576"/>
                    <a:pt x="473" y="2048"/>
                    <a:pt x="1040" y="2048"/>
                  </a:cubicBezTo>
                  <a:cubicBezTo>
                    <a:pt x="1576" y="2048"/>
                    <a:pt x="2048" y="1576"/>
                    <a:pt x="2048" y="1040"/>
                  </a:cubicBezTo>
                  <a:cubicBezTo>
                    <a:pt x="2048" y="441"/>
                    <a:pt x="1576" y="0"/>
                    <a:pt x="1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79" name="Google Shape;9079;p80"/>
          <p:cNvSpPr/>
          <p:nvPr/>
        </p:nvSpPr>
        <p:spPr>
          <a:xfrm>
            <a:off x="2189608" y="2257019"/>
            <a:ext cx="353645" cy="353615"/>
          </a:xfrm>
          <a:custGeom>
            <a:avLst/>
            <a:gdLst/>
            <a:ahLst/>
            <a:cxnLst/>
            <a:rect l="l" t="t" r="r" b="b"/>
            <a:pathLst>
              <a:path w="11658" h="11657" extrusionOk="0">
                <a:moveTo>
                  <a:pt x="5955" y="1733"/>
                </a:moveTo>
                <a:cubicBezTo>
                  <a:pt x="7089" y="1733"/>
                  <a:pt x="8003" y="2647"/>
                  <a:pt x="8003" y="3781"/>
                </a:cubicBezTo>
                <a:cubicBezTo>
                  <a:pt x="7877" y="4442"/>
                  <a:pt x="7562" y="5041"/>
                  <a:pt x="7058" y="5419"/>
                </a:cubicBezTo>
                <a:cubicBezTo>
                  <a:pt x="6837" y="5577"/>
                  <a:pt x="6522" y="5892"/>
                  <a:pt x="6522" y="6333"/>
                </a:cubicBezTo>
                <a:lnTo>
                  <a:pt x="6522" y="6522"/>
                </a:lnTo>
                <a:cubicBezTo>
                  <a:pt x="6522" y="6931"/>
                  <a:pt x="6207" y="7215"/>
                  <a:pt x="5861" y="7215"/>
                </a:cubicBezTo>
                <a:cubicBezTo>
                  <a:pt x="5482" y="7215"/>
                  <a:pt x="5199" y="6900"/>
                  <a:pt x="5199" y="6522"/>
                </a:cubicBezTo>
                <a:lnTo>
                  <a:pt x="5199" y="6333"/>
                </a:lnTo>
                <a:cubicBezTo>
                  <a:pt x="5199" y="5577"/>
                  <a:pt x="5577" y="4852"/>
                  <a:pt x="6302" y="4316"/>
                </a:cubicBezTo>
                <a:cubicBezTo>
                  <a:pt x="6491" y="4190"/>
                  <a:pt x="6585" y="4001"/>
                  <a:pt x="6585" y="3781"/>
                </a:cubicBezTo>
                <a:cubicBezTo>
                  <a:pt x="6585" y="3371"/>
                  <a:pt x="6270" y="3119"/>
                  <a:pt x="5892" y="3119"/>
                </a:cubicBezTo>
                <a:cubicBezTo>
                  <a:pt x="5514" y="3119"/>
                  <a:pt x="5230" y="3434"/>
                  <a:pt x="5230" y="3781"/>
                </a:cubicBezTo>
                <a:cubicBezTo>
                  <a:pt x="5230" y="4159"/>
                  <a:pt x="4915" y="4442"/>
                  <a:pt x="4569" y="4442"/>
                </a:cubicBezTo>
                <a:cubicBezTo>
                  <a:pt x="4191" y="4442"/>
                  <a:pt x="3907" y="4127"/>
                  <a:pt x="3907" y="3781"/>
                </a:cubicBezTo>
                <a:cubicBezTo>
                  <a:pt x="3907" y="2647"/>
                  <a:pt x="4821" y="1733"/>
                  <a:pt x="5955" y="1733"/>
                </a:cubicBezTo>
                <a:close/>
                <a:moveTo>
                  <a:pt x="5829" y="8570"/>
                </a:moveTo>
                <a:cubicBezTo>
                  <a:pt x="6176" y="8570"/>
                  <a:pt x="6491" y="8885"/>
                  <a:pt x="6491" y="9263"/>
                </a:cubicBezTo>
                <a:cubicBezTo>
                  <a:pt x="6491" y="9641"/>
                  <a:pt x="6207" y="9924"/>
                  <a:pt x="5829" y="9924"/>
                </a:cubicBezTo>
                <a:cubicBezTo>
                  <a:pt x="5419" y="9924"/>
                  <a:pt x="5167" y="9609"/>
                  <a:pt x="5167" y="9263"/>
                </a:cubicBezTo>
                <a:cubicBezTo>
                  <a:pt x="5167" y="8853"/>
                  <a:pt x="5482" y="8570"/>
                  <a:pt x="5829" y="8570"/>
                </a:cubicBezTo>
                <a:close/>
                <a:moveTo>
                  <a:pt x="5829" y="0"/>
                </a:moveTo>
                <a:cubicBezTo>
                  <a:pt x="2647" y="0"/>
                  <a:pt x="1" y="2615"/>
                  <a:pt x="1" y="5829"/>
                </a:cubicBezTo>
                <a:cubicBezTo>
                  <a:pt x="1" y="9011"/>
                  <a:pt x="2647" y="11657"/>
                  <a:pt x="5829" y="11657"/>
                </a:cubicBezTo>
                <a:cubicBezTo>
                  <a:pt x="9011" y="11657"/>
                  <a:pt x="11657" y="9011"/>
                  <a:pt x="11657" y="5829"/>
                </a:cubicBezTo>
                <a:cubicBezTo>
                  <a:pt x="11657" y="2647"/>
                  <a:pt x="9011" y="0"/>
                  <a:pt x="5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80" name="Google Shape;9080;p80"/>
          <p:cNvGrpSpPr/>
          <p:nvPr/>
        </p:nvGrpSpPr>
        <p:grpSpPr>
          <a:xfrm>
            <a:off x="845106" y="2730099"/>
            <a:ext cx="354586" cy="354586"/>
            <a:chOff x="-32927950" y="3227275"/>
            <a:chExt cx="292225" cy="292225"/>
          </a:xfrm>
        </p:grpSpPr>
        <p:sp>
          <p:nvSpPr>
            <p:cNvPr id="9081" name="Google Shape;9081;p80"/>
            <p:cNvSpPr/>
            <p:nvPr/>
          </p:nvSpPr>
          <p:spPr>
            <a:xfrm>
              <a:off x="-32927950" y="3228075"/>
              <a:ext cx="69325" cy="291425"/>
            </a:xfrm>
            <a:custGeom>
              <a:avLst/>
              <a:gdLst/>
              <a:ahLst/>
              <a:cxnLst/>
              <a:rect l="l" t="t" r="r" b="b"/>
              <a:pathLst>
                <a:path w="2773" h="11657" extrusionOk="0">
                  <a:moveTo>
                    <a:pt x="1733" y="0"/>
                  </a:moveTo>
                  <a:cubicBezTo>
                    <a:pt x="1198" y="0"/>
                    <a:pt x="725" y="473"/>
                    <a:pt x="725" y="1040"/>
                  </a:cubicBezTo>
                  <a:lnTo>
                    <a:pt x="725" y="1386"/>
                  </a:lnTo>
                  <a:lnTo>
                    <a:pt x="347" y="1386"/>
                  </a:lnTo>
                  <a:cubicBezTo>
                    <a:pt x="158" y="1386"/>
                    <a:pt x="1" y="1544"/>
                    <a:pt x="1" y="1733"/>
                  </a:cubicBezTo>
                  <a:cubicBezTo>
                    <a:pt x="1" y="1922"/>
                    <a:pt x="158" y="2079"/>
                    <a:pt x="347" y="2079"/>
                  </a:cubicBezTo>
                  <a:lnTo>
                    <a:pt x="725" y="2079"/>
                  </a:lnTo>
                  <a:lnTo>
                    <a:pt x="725" y="3466"/>
                  </a:lnTo>
                  <a:lnTo>
                    <a:pt x="347" y="3466"/>
                  </a:lnTo>
                  <a:cubicBezTo>
                    <a:pt x="158" y="3466"/>
                    <a:pt x="1" y="3623"/>
                    <a:pt x="1" y="3812"/>
                  </a:cubicBezTo>
                  <a:cubicBezTo>
                    <a:pt x="1" y="4033"/>
                    <a:pt x="158" y="4190"/>
                    <a:pt x="347" y="4190"/>
                  </a:cubicBezTo>
                  <a:lnTo>
                    <a:pt x="725" y="4190"/>
                  </a:lnTo>
                  <a:lnTo>
                    <a:pt x="725" y="5608"/>
                  </a:lnTo>
                  <a:lnTo>
                    <a:pt x="347" y="5608"/>
                  </a:lnTo>
                  <a:cubicBezTo>
                    <a:pt x="158" y="5608"/>
                    <a:pt x="1" y="5765"/>
                    <a:pt x="1" y="5954"/>
                  </a:cubicBezTo>
                  <a:cubicBezTo>
                    <a:pt x="1" y="6143"/>
                    <a:pt x="158" y="6301"/>
                    <a:pt x="347" y="6301"/>
                  </a:cubicBezTo>
                  <a:lnTo>
                    <a:pt x="725" y="6301"/>
                  </a:lnTo>
                  <a:lnTo>
                    <a:pt x="725" y="7687"/>
                  </a:lnTo>
                  <a:lnTo>
                    <a:pt x="347" y="7687"/>
                  </a:lnTo>
                  <a:cubicBezTo>
                    <a:pt x="158" y="7687"/>
                    <a:pt x="1" y="7845"/>
                    <a:pt x="1" y="8034"/>
                  </a:cubicBezTo>
                  <a:cubicBezTo>
                    <a:pt x="1" y="8223"/>
                    <a:pt x="158" y="8380"/>
                    <a:pt x="347" y="8380"/>
                  </a:cubicBezTo>
                  <a:lnTo>
                    <a:pt x="725" y="8380"/>
                  </a:lnTo>
                  <a:lnTo>
                    <a:pt x="725" y="9767"/>
                  </a:lnTo>
                  <a:lnTo>
                    <a:pt x="347" y="9767"/>
                  </a:lnTo>
                  <a:lnTo>
                    <a:pt x="347" y="9577"/>
                  </a:lnTo>
                  <a:cubicBezTo>
                    <a:pt x="158" y="9577"/>
                    <a:pt x="1" y="9735"/>
                    <a:pt x="1" y="9924"/>
                  </a:cubicBezTo>
                  <a:cubicBezTo>
                    <a:pt x="1" y="10113"/>
                    <a:pt x="158" y="10271"/>
                    <a:pt x="347" y="10271"/>
                  </a:cubicBezTo>
                  <a:lnTo>
                    <a:pt x="725" y="10271"/>
                  </a:lnTo>
                  <a:lnTo>
                    <a:pt x="725" y="10649"/>
                  </a:lnTo>
                  <a:cubicBezTo>
                    <a:pt x="725" y="11184"/>
                    <a:pt x="1198" y="11657"/>
                    <a:pt x="1733" y="11657"/>
                  </a:cubicBezTo>
                  <a:lnTo>
                    <a:pt x="2773" y="11657"/>
                  </a:lnTo>
                  <a:lnTo>
                    <a:pt x="277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2" name="Google Shape;9082;p80"/>
            <p:cNvSpPr/>
            <p:nvPr/>
          </p:nvSpPr>
          <p:spPr>
            <a:xfrm>
              <a:off x="-32841300" y="3227275"/>
              <a:ext cx="154400" cy="291450"/>
            </a:xfrm>
            <a:custGeom>
              <a:avLst/>
              <a:gdLst/>
              <a:ahLst/>
              <a:cxnLst/>
              <a:rect l="l" t="t" r="r" b="b"/>
              <a:pathLst>
                <a:path w="6176" h="11658" extrusionOk="0">
                  <a:moveTo>
                    <a:pt x="4096" y="2048"/>
                  </a:moveTo>
                  <a:cubicBezTo>
                    <a:pt x="4285" y="2048"/>
                    <a:pt x="4442" y="2206"/>
                    <a:pt x="4442" y="2395"/>
                  </a:cubicBezTo>
                  <a:lnTo>
                    <a:pt x="4442" y="3750"/>
                  </a:lnTo>
                  <a:cubicBezTo>
                    <a:pt x="4442" y="3939"/>
                    <a:pt x="4285" y="4096"/>
                    <a:pt x="4096" y="4096"/>
                  </a:cubicBezTo>
                  <a:lnTo>
                    <a:pt x="3088" y="4096"/>
                  </a:lnTo>
                  <a:lnTo>
                    <a:pt x="3088" y="7562"/>
                  </a:lnTo>
                  <a:lnTo>
                    <a:pt x="4096" y="7562"/>
                  </a:lnTo>
                  <a:cubicBezTo>
                    <a:pt x="4285" y="7562"/>
                    <a:pt x="4442" y="7719"/>
                    <a:pt x="4442" y="7908"/>
                  </a:cubicBezTo>
                  <a:lnTo>
                    <a:pt x="4442" y="9294"/>
                  </a:lnTo>
                  <a:cubicBezTo>
                    <a:pt x="4442" y="9483"/>
                    <a:pt x="4285" y="9641"/>
                    <a:pt x="4096" y="9641"/>
                  </a:cubicBezTo>
                  <a:lnTo>
                    <a:pt x="3088" y="9641"/>
                  </a:lnTo>
                  <a:cubicBezTo>
                    <a:pt x="2332" y="9641"/>
                    <a:pt x="1701" y="9011"/>
                    <a:pt x="1701" y="8255"/>
                  </a:cubicBezTo>
                  <a:lnTo>
                    <a:pt x="1701" y="3435"/>
                  </a:lnTo>
                  <a:cubicBezTo>
                    <a:pt x="1701" y="2678"/>
                    <a:pt x="2332" y="2048"/>
                    <a:pt x="3088" y="2048"/>
                  </a:cubicBezTo>
                  <a:close/>
                  <a:moveTo>
                    <a:pt x="0" y="1"/>
                  </a:moveTo>
                  <a:lnTo>
                    <a:pt x="0" y="11657"/>
                  </a:lnTo>
                  <a:lnTo>
                    <a:pt x="5167" y="11657"/>
                  </a:lnTo>
                  <a:cubicBezTo>
                    <a:pt x="5703" y="11657"/>
                    <a:pt x="6175" y="11185"/>
                    <a:pt x="6175" y="10618"/>
                  </a:cubicBezTo>
                  <a:lnTo>
                    <a:pt x="6175" y="1009"/>
                  </a:lnTo>
                  <a:cubicBezTo>
                    <a:pt x="6175" y="473"/>
                    <a:pt x="5703" y="1"/>
                    <a:pt x="516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3" name="Google Shape;9083;p80"/>
            <p:cNvSpPr/>
            <p:nvPr/>
          </p:nvSpPr>
          <p:spPr>
            <a:xfrm>
              <a:off x="-32669600" y="3261925"/>
              <a:ext cx="33875" cy="51225"/>
            </a:xfrm>
            <a:custGeom>
              <a:avLst/>
              <a:gdLst/>
              <a:ahLst/>
              <a:cxnLst/>
              <a:rect l="l" t="t" r="r" b="b"/>
              <a:pathLst>
                <a:path w="1355" h="2049" extrusionOk="0">
                  <a:moveTo>
                    <a:pt x="0" y="1"/>
                  </a:moveTo>
                  <a:lnTo>
                    <a:pt x="0" y="2049"/>
                  </a:lnTo>
                  <a:lnTo>
                    <a:pt x="1355" y="2049"/>
                  </a:lnTo>
                  <a:lnTo>
                    <a:pt x="1355" y="347"/>
                  </a:lnTo>
                  <a:cubicBezTo>
                    <a:pt x="1355" y="158"/>
                    <a:pt x="1197" y="1"/>
                    <a:pt x="100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4" name="Google Shape;9084;p80"/>
            <p:cNvSpPr/>
            <p:nvPr/>
          </p:nvSpPr>
          <p:spPr>
            <a:xfrm>
              <a:off x="-32669600" y="3329675"/>
              <a:ext cx="33875" cy="35450"/>
            </a:xfrm>
            <a:custGeom>
              <a:avLst/>
              <a:gdLst/>
              <a:ahLst/>
              <a:cxnLst/>
              <a:rect l="l" t="t" r="r" b="b"/>
              <a:pathLst>
                <a:path w="1355" h="1418" extrusionOk="0">
                  <a:moveTo>
                    <a:pt x="0" y="0"/>
                  </a:moveTo>
                  <a:lnTo>
                    <a:pt x="0" y="1418"/>
                  </a:lnTo>
                  <a:lnTo>
                    <a:pt x="1355" y="1418"/>
                  </a:lnTo>
                  <a:lnTo>
                    <a:pt x="13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5" name="Google Shape;9085;p80"/>
            <p:cNvSpPr/>
            <p:nvPr/>
          </p:nvSpPr>
          <p:spPr>
            <a:xfrm>
              <a:off x="-32669600" y="3381650"/>
              <a:ext cx="33875" cy="51225"/>
            </a:xfrm>
            <a:custGeom>
              <a:avLst/>
              <a:gdLst/>
              <a:ahLst/>
              <a:cxnLst/>
              <a:rect l="l" t="t" r="r" b="b"/>
              <a:pathLst>
                <a:path w="1355" h="2049" extrusionOk="0">
                  <a:moveTo>
                    <a:pt x="0" y="0"/>
                  </a:moveTo>
                  <a:lnTo>
                    <a:pt x="0" y="2048"/>
                  </a:lnTo>
                  <a:lnTo>
                    <a:pt x="1008" y="2048"/>
                  </a:lnTo>
                  <a:cubicBezTo>
                    <a:pt x="1197" y="2048"/>
                    <a:pt x="1355" y="1891"/>
                    <a:pt x="1355" y="1702"/>
                  </a:cubicBezTo>
                  <a:lnTo>
                    <a:pt x="135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86" name="Google Shape;9086;p80"/>
          <p:cNvGrpSpPr/>
          <p:nvPr/>
        </p:nvGrpSpPr>
        <p:grpSpPr>
          <a:xfrm>
            <a:off x="844621" y="3201213"/>
            <a:ext cx="355557" cy="353645"/>
            <a:chOff x="-32927950" y="3586425"/>
            <a:chExt cx="293025" cy="291450"/>
          </a:xfrm>
        </p:grpSpPr>
        <p:sp>
          <p:nvSpPr>
            <p:cNvPr id="9087" name="Google Shape;9087;p80"/>
            <p:cNvSpPr/>
            <p:nvPr/>
          </p:nvSpPr>
          <p:spPr>
            <a:xfrm>
              <a:off x="-32927950" y="3843975"/>
              <a:ext cx="293025" cy="33900"/>
            </a:xfrm>
            <a:custGeom>
              <a:avLst/>
              <a:gdLst/>
              <a:ahLst/>
              <a:cxnLst/>
              <a:rect l="l" t="t" r="r" b="b"/>
              <a:pathLst>
                <a:path w="11721" h="1356" extrusionOk="0">
                  <a:moveTo>
                    <a:pt x="662" y="1"/>
                  </a:moveTo>
                  <a:cubicBezTo>
                    <a:pt x="284" y="1"/>
                    <a:pt x="1" y="316"/>
                    <a:pt x="1" y="662"/>
                  </a:cubicBezTo>
                  <a:lnTo>
                    <a:pt x="1" y="1009"/>
                  </a:lnTo>
                  <a:cubicBezTo>
                    <a:pt x="1" y="1198"/>
                    <a:pt x="158" y="1355"/>
                    <a:pt x="347" y="1355"/>
                  </a:cubicBezTo>
                  <a:lnTo>
                    <a:pt x="11342" y="1355"/>
                  </a:lnTo>
                  <a:cubicBezTo>
                    <a:pt x="11563" y="1355"/>
                    <a:pt x="11720" y="1198"/>
                    <a:pt x="11720" y="1009"/>
                  </a:cubicBezTo>
                  <a:lnTo>
                    <a:pt x="11720" y="694"/>
                  </a:lnTo>
                  <a:cubicBezTo>
                    <a:pt x="11689" y="316"/>
                    <a:pt x="11374" y="1"/>
                    <a:pt x="109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8" name="Google Shape;9088;p80"/>
            <p:cNvSpPr/>
            <p:nvPr/>
          </p:nvSpPr>
          <p:spPr>
            <a:xfrm>
              <a:off x="-32872025" y="3723475"/>
              <a:ext cx="180400" cy="52000"/>
            </a:xfrm>
            <a:custGeom>
              <a:avLst/>
              <a:gdLst/>
              <a:ahLst/>
              <a:cxnLst/>
              <a:rect l="l" t="t" r="r" b="b"/>
              <a:pathLst>
                <a:path w="7216" h="2080" extrusionOk="0">
                  <a:moveTo>
                    <a:pt x="757" y="1"/>
                  </a:moveTo>
                  <a:lnTo>
                    <a:pt x="0" y="2080"/>
                  </a:lnTo>
                  <a:lnTo>
                    <a:pt x="7215" y="2080"/>
                  </a:lnTo>
                  <a:lnTo>
                    <a:pt x="652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9" name="Google Shape;9089;p80"/>
            <p:cNvSpPr/>
            <p:nvPr/>
          </p:nvSpPr>
          <p:spPr>
            <a:xfrm>
              <a:off x="-32890150" y="3792775"/>
              <a:ext cx="217425" cy="33900"/>
            </a:xfrm>
            <a:custGeom>
              <a:avLst/>
              <a:gdLst/>
              <a:ahLst/>
              <a:cxnLst/>
              <a:rect l="l" t="t" r="r" b="b"/>
              <a:pathLst>
                <a:path w="8697" h="1356" extrusionOk="0">
                  <a:moveTo>
                    <a:pt x="505" y="1"/>
                  </a:moveTo>
                  <a:lnTo>
                    <a:pt x="1" y="1356"/>
                  </a:lnTo>
                  <a:lnTo>
                    <a:pt x="8696" y="1356"/>
                  </a:lnTo>
                  <a:lnTo>
                    <a:pt x="822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0" name="Google Shape;9090;p80"/>
            <p:cNvSpPr/>
            <p:nvPr/>
          </p:nvSpPr>
          <p:spPr>
            <a:xfrm>
              <a:off x="-32822400" y="3586425"/>
              <a:ext cx="82725" cy="52800"/>
            </a:xfrm>
            <a:custGeom>
              <a:avLst/>
              <a:gdLst/>
              <a:ahLst/>
              <a:cxnLst/>
              <a:rect l="l" t="t" r="r" b="b"/>
              <a:pathLst>
                <a:path w="3309" h="2112" extrusionOk="0">
                  <a:moveTo>
                    <a:pt x="1639" y="1"/>
                  </a:moveTo>
                  <a:cubicBezTo>
                    <a:pt x="1103" y="1"/>
                    <a:pt x="599" y="379"/>
                    <a:pt x="441" y="883"/>
                  </a:cubicBezTo>
                  <a:lnTo>
                    <a:pt x="0" y="2112"/>
                  </a:lnTo>
                  <a:lnTo>
                    <a:pt x="3308" y="2112"/>
                  </a:lnTo>
                  <a:lnTo>
                    <a:pt x="2867" y="883"/>
                  </a:lnTo>
                  <a:cubicBezTo>
                    <a:pt x="2678" y="316"/>
                    <a:pt x="2206" y="1"/>
                    <a:pt x="163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1" name="Google Shape;9091;p80"/>
            <p:cNvSpPr/>
            <p:nvPr/>
          </p:nvSpPr>
          <p:spPr>
            <a:xfrm>
              <a:off x="-32846825" y="3655750"/>
              <a:ext cx="131550" cy="51200"/>
            </a:xfrm>
            <a:custGeom>
              <a:avLst/>
              <a:gdLst/>
              <a:ahLst/>
              <a:cxnLst/>
              <a:rect l="l" t="t" r="r" b="b"/>
              <a:pathLst>
                <a:path w="5262" h="2048" extrusionOk="0">
                  <a:moveTo>
                    <a:pt x="694" y="0"/>
                  </a:moveTo>
                  <a:lnTo>
                    <a:pt x="1" y="2048"/>
                  </a:lnTo>
                  <a:lnTo>
                    <a:pt x="5262" y="2048"/>
                  </a:lnTo>
                  <a:lnTo>
                    <a:pt x="450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092" name="Google Shape;9092;p80"/>
          <p:cNvGrpSpPr/>
          <p:nvPr/>
        </p:nvGrpSpPr>
        <p:grpSpPr>
          <a:xfrm>
            <a:off x="845106" y="3665198"/>
            <a:ext cx="354586" cy="355557"/>
            <a:chOff x="-32927950" y="3944800"/>
            <a:chExt cx="292225" cy="293025"/>
          </a:xfrm>
        </p:grpSpPr>
        <p:sp>
          <p:nvSpPr>
            <p:cNvPr id="9093" name="Google Shape;9093;p80"/>
            <p:cNvSpPr/>
            <p:nvPr/>
          </p:nvSpPr>
          <p:spPr>
            <a:xfrm>
              <a:off x="-32927950" y="3944800"/>
              <a:ext cx="69325" cy="292225"/>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4" name="Google Shape;9094;p80"/>
            <p:cNvSpPr/>
            <p:nvPr/>
          </p:nvSpPr>
          <p:spPr>
            <a:xfrm>
              <a:off x="-32720800" y="4057425"/>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5" name="Google Shape;9095;p80"/>
            <p:cNvSpPr/>
            <p:nvPr/>
          </p:nvSpPr>
          <p:spPr>
            <a:xfrm>
              <a:off x="-32720800" y="4099950"/>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6" name="Google Shape;9096;p80"/>
            <p:cNvSpPr/>
            <p:nvPr/>
          </p:nvSpPr>
          <p:spPr>
            <a:xfrm>
              <a:off x="-32720800" y="4141700"/>
              <a:ext cx="67750" cy="26025"/>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7" name="Google Shape;9097;p80"/>
            <p:cNvSpPr/>
            <p:nvPr/>
          </p:nvSpPr>
          <p:spPr>
            <a:xfrm>
              <a:off x="-32754675" y="3944800"/>
              <a:ext cx="51225" cy="52000"/>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8" name="Google Shape;9098;p80"/>
            <p:cNvSpPr/>
            <p:nvPr/>
          </p:nvSpPr>
          <p:spPr>
            <a:xfrm>
              <a:off x="-32687725" y="3944800"/>
              <a:ext cx="34675" cy="55150"/>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9" name="Google Shape;9099;p80"/>
            <p:cNvSpPr/>
            <p:nvPr/>
          </p:nvSpPr>
          <p:spPr>
            <a:xfrm>
              <a:off x="-32860200" y="4014100"/>
              <a:ext cx="207150" cy="153625"/>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0" name="Google Shape;9100;p80"/>
            <p:cNvSpPr/>
            <p:nvPr/>
          </p:nvSpPr>
          <p:spPr>
            <a:xfrm>
              <a:off x="-32755450" y="4055850"/>
              <a:ext cx="51200" cy="181175"/>
            </a:xfrm>
            <a:custGeom>
              <a:avLst/>
              <a:gdLst/>
              <a:ahLst/>
              <a:cxnLst/>
              <a:rect l="l" t="t" r="r" b="b"/>
              <a:pathLst>
                <a:path w="2048" h="7247"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1" name="Google Shape;9101;p80"/>
            <p:cNvSpPr/>
            <p:nvPr/>
          </p:nvSpPr>
          <p:spPr>
            <a:xfrm>
              <a:off x="-32686925" y="4182650"/>
              <a:ext cx="34675" cy="55175"/>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02" name="Google Shape;9102;p80"/>
          <p:cNvGrpSpPr/>
          <p:nvPr/>
        </p:nvGrpSpPr>
        <p:grpSpPr>
          <a:xfrm>
            <a:off x="3073898" y="2730449"/>
            <a:ext cx="354586" cy="353888"/>
            <a:chOff x="-31094350" y="3194000"/>
            <a:chExt cx="292225" cy="291650"/>
          </a:xfrm>
        </p:grpSpPr>
        <p:sp>
          <p:nvSpPr>
            <p:cNvPr id="9103" name="Google Shape;9103;p80"/>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4" name="Google Shape;9104;p80"/>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5" name="Google Shape;9105;p80"/>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6" name="Google Shape;9106;p80"/>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7" name="Google Shape;9107;p80"/>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8" name="Google Shape;9108;p80"/>
            <p:cNvSpPr/>
            <p:nvPr/>
          </p:nvSpPr>
          <p:spPr>
            <a:xfrm>
              <a:off x="-30853350" y="3295000"/>
              <a:ext cx="51225" cy="104000"/>
            </a:xfrm>
            <a:custGeom>
              <a:avLst/>
              <a:gdLst/>
              <a:ahLst/>
              <a:cxnLst/>
              <a:rect l="l" t="t" r="r" b="b"/>
              <a:pathLst>
                <a:path w="2049" h="4160" extrusionOk="0">
                  <a:moveTo>
                    <a:pt x="1" y="1"/>
                  </a:moveTo>
                  <a:lnTo>
                    <a:pt x="1" y="4160"/>
                  </a:lnTo>
                  <a:lnTo>
                    <a:pt x="2049" y="4160"/>
                  </a:lnTo>
                  <a:lnTo>
                    <a:pt x="2049"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9" name="Google Shape;9109;p80"/>
            <p:cNvSpPr/>
            <p:nvPr/>
          </p:nvSpPr>
          <p:spPr>
            <a:xfrm>
              <a:off x="-30853350"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0" name="Google Shape;9110;p80"/>
            <p:cNvSpPr/>
            <p:nvPr/>
          </p:nvSpPr>
          <p:spPr>
            <a:xfrm>
              <a:off x="-30851775"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1" name="Google Shape;9111;p80"/>
          <p:cNvGrpSpPr/>
          <p:nvPr/>
        </p:nvGrpSpPr>
        <p:grpSpPr>
          <a:xfrm>
            <a:off x="3074368" y="3200941"/>
            <a:ext cx="353645" cy="354191"/>
            <a:chOff x="-31093575" y="3552550"/>
            <a:chExt cx="291450" cy="291900"/>
          </a:xfrm>
        </p:grpSpPr>
        <p:sp>
          <p:nvSpPr>
            <p:cNvPr id="9112" name="Google Shape;9112;p80"/>
            <p:cNvSpPr/>
            <p:nvPr/>
          </p:nvSpPr>
          <p:spPr>
            <a:xfrm>
              <a:off x="-31011650" y="3745525"/>
              <a:ext cx="7900" cy="12625"/>
            </a:xfrm>
            <a:custGeom>
              <a:avLst/>
              <a:gdLst/>
              <a:ahLst/>
              <a:cxnLst/>
              <a:rect l="l" t="t" r="r" b="b"/>
              <a:pathLst>
                <a:path w="316" h="505" extrusionOk="0">
                  <a:moveTo>
                    <a:pt x="158" y="1"/>
                  </a:moveTo>
                  <a:lnTo>
                    <a:pt x="0" y="505"/>
                  </a:lnTo>
                  <a:lnTo>
                    <a:pt x="315" y="505"/>
                  </a:lnTo>
                  <a:lnTo>
                    <a:pt x="15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3" name="Google Shape;9113;p80"/>
            <p:cNvSpPr/>
            <p:nvPr/>
          </p:nvSpPr>
          <p:spPr>
            <a:xfrm>
              <a:off x="-31093575" y="3671500"/>
              <a:ext cx="171725" cy="172950"/>
            </a:xfrm>
            <a:custGeom>
              <a:avLst/>
              <a:gdLst/>
              <a:ahLst/>
              <a:cxnLst/>
              <a:rect l="l" t="t" r="r" b="b"/>
              <a:pathLst>
                <a:path w="6869"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4" name="Google Shape;9114;p80"/>
            <p:cNvSpPr/>
            <p:nvPr/>
          </p:nvSpPr>
          <p:spPr>
            <a:xfrm>
              <a:off x="-30895875" y="3621075"/>
              <a:ext cx="15775" cy="26025"/>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5" name="Google Shape;9115;p80"/>
            <p:cNvSpPr/>
            <p:nvPr/>
          </p:nvSpPr>
          <p:spPr>
            <a:xfrm>
              <a:off x="-30974650" y="3552550"/>
              <a:ext cx="172525" cy="172400"/>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6" name="Google Shape;9116;p80"/>
          <p:cNvGrpSpPr/>
          <p:nvPr/>
        </p:nvGrpSpPr>
        <p:grpSpPr>
          <a:xfrm>
            <a:off x="3074368" y="3666169"/>
            <a:ext cx="353645" cy="353615"/>
            <a:chOff x="-31093575" y="3911725"/>
            <a:chExt cx="291450" cy="291425"/>
          </a:xfrm>
        </p:grpSpPr>
        <p:sp>
          <p:nvSpPr>
            <p:cNvPr id="9117" name="Google Shape;9117;p80"/>
            <p:cNvSpPr/>
            <p:nvPr/>
          </p:nvSpPr>
          <p:spPr>
            <a:xfrm>
              <a:off x="-31093575" y="3911725"/>
              <a:ext cx="291450" cy="29142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8" name="Google Shape;9118;p80"/>
            <p:cNvSpPr/>
            <p:nvPr/>
          </p:nvSpPr>
          <p:spPr>
            <a:xfrm>
              <a:off x="-31025825" y="3980250"/>
              <a:ext cx="156750" cy="154250"/>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9" name="Google Shape;9119;p80"/>
          <p:cNvGrpSpPr/>
          <p:nvPr/>
        </p:nvGrpSpPr>
        <p:grpSpPr>
          <a:xfrm>
            <a:off x="2183798" y="4123136"/>
            <a:ext cx="356497" cy="354586"/>
            <a:chOff x="-29946000" y="3183175"/>
            <a:chExt cx="293800" cy="292225"/>
          </a:xfrm>
        </p:grpSpPr>
        <p:sp>
          <p:nvSpPr>
            <p:cNvPr id="9120" name="Google Shape;9120;p80"/>
            <p:cNvSpPr/>
            <p:nvPr/>
          </p:nvSpPr>
          <p:spPr>
            <a:xfrm>
              <a:off x="-29839675" y="3355650"/>
              <a:ext cx="186700" cy="33900"/>
            </a:xfrm>
            <a:custGeom>
              <a:avLst/>
              <a:gdLst/>
              <a:ahLst/>
              <a:cxnLst/>
              <a:rect l="l" t="t" r="r" b="b"/>
              <a:pathLst>
                <a:path w="7468" h="1356" extrusionOk="0">
                  <a:moveTo>
                    <a:pt x="568" y="1"/>
                  </a:moveTo>
                  <a:cubicBezTo>
                    <a:pt x="568" y="505"/>
                    <a:pt x="379" y="977"/>
                    <a:pt x="1" y="1356"/>
                  </a:cubicBezTo>
                  <a:lnTo>
                    <a:pt x="7467" y="1356"/>
                  </a:lnTo>
                  <a:lnTo>
                    <a:pt x="746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1" name="Google Shape;9121;p80"/>
            <p:cNvSpPr/>
            <p:nvPr/>
          </p:nvSpPr>
          <p:spPr>
            <a:xfrm>
              <a:off x="-29824700" y="3406850"/>
              <a:ext cx="172500" cy="68550"/>
            </a:xfrm>
            <a:custGeom>
              <a:avLst/>
              <a:gdLst/>
              <a:ahLst/>
              <a:cxnLst/>
              <a:rect l="l" t="t" r="r" b="b"/>
              <a:pathLst>
                <a:path w="6900" h="2742" extrusionOk="0">
                  <a:moveTo>
                    <a:pt x="0" y="1"/>
                  </a:moveTo>
                  <a:cubicBezTo>
                    <a:pt x="662" y="505"/>
                    <a:pt x="1134" y="1292"/>
                    <a:pt x="1292" y="2237"/>
                  </a:cubicBezTo>
                  <a:cubicBezTo>
                    <a:pt x="1355" y="2395"/>
                    <a:pt x="1292" y="2584"/>
                    <a:pt x="1260" y="2742"/>
                  </a:cubicBezTo>
                  <a:lnTo>
                    <a:pt x="6553" y="2742"/>
                  </a:lnTo>
                  <a:cubicBezTo>
                    <a:pt x="6742" y="2742"/>
                    <a:pt x="6900" y="2584"/>
                    <a:pt x="6900" y="2395"/>
                  </a:cubicBezTo>
                  <a:lnTo>
                    <a:pt x="690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2" name="Google Shape;9122;p80"/>
            <p:cNvSpPr/>
            <p:nvPr/>
          </p:nvSpPr>
          <p:spPr>
            <a:xfrm>
              <a:off x="-29756975" y="3183175"/>
              <a:ext cx="69325" cy="68550"/>
            </a:xfrm>
            <a:custGeom>
              <a:avLst/>
              <a:gdLst/>
              <a:ahLst/>
              <a:cxnLst/>
              <a:rect l="l" t="t" r="r" b="b"/>
              <a:pathLst>
                <a:path w="2773" h="2742" extrusionOk="0">
                  <a:moveTo>
                    <a:pt x="1387" y="0"/>
                  </a:moveTo>
                  <a:cubicBezTo>
                    <a:pt x="631" y="0"/>
                    <a:pt x="1" y="630"/>
                    <a:pt x="1" y="1386"/>
                  </a:cubicBezTo>
                  <a:cubicBezTo>
                    <a:pt x="1" y="2111"/>
                    <a:pt x="631" y="2741"/>
                    <a:pt x="1387" y="2741"/>
                  </a:cubicBezTo>
                  <a:cubicBezTo>
                    <a:pt x="2143" y="2741"/>
                    <a:pt x="2773" y="2174"/>
                    <a:pt x="2773" y="1386"/>
                  </a:cubicBezTo>
                  <a:cubicBezTo>
                    <a:pt x="2773" y="630"/>
                    <a:pt x="2143" y="0"/>
                    <a:pt x="13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3" name="Google Shape;9123;p80"/>
            <p:cNvSpPr/>
            <p:nvPr/>
          </p:nvSpPr>
          <p:spPr>
            <a:xfrm>
              <a:off x="-29790850" y="3269025"/>
              <a:ext cx="137875" cy="68550"/>
            </a:xfrm>
            <a:custGeom>
              <a:avLst/>
              <a:gdLst/>
              <a:ahLst/>
              <a:cxnLst/>
              <a:rect l="l" t="t" r="r" b="b"/>
              <a:pathLst>
                <a:path w="5515" h="2742" extrusionOk="0">
                  <a:moveTo>
                    <a:pt x="2773" y="0"/>
                  </a:moveTo>
                  <a:cubicBezTo>
                    <a:pt x="1419" y="0"/>
                    <a:pt x="221" y="1040"/>
                    <a:pt x="32" y="2363"/>
                  </a:cubicBezTo>
                  <a:cubicBezTo>
                    <a:pt x="1" y="2552"/>
                    <a:pt x="158" y="2741"/>
                    <a:pt x="379" y="2741"/>
                  </a:cubicBezTo>
                  <a:lnTo>
                    <a:pt x="5136" y="2741"/>
                  </a:lnTo>
                  <a:cubicBezTo>
                    <a:pt x="5357" y="2741"/>
                    <a:pt x="5514" y="2552"/>
                    <a:pt x="5514" y="2363"/>
                  </a:cubicBezTo>
                  <a:cubicBezTo>
                    <a:pt x="5294" y="1008"/>
                    <a:pt x="4160" y="0"/>
                    <a:pt x="277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4" name="Google Shape;9124;p80"/>
            <p:cNvSpPr/>
            <p:nvPr/>
          </p:nvSpPr>
          <p:spPr>
            <a:xfrm>
              <a:off x="-29911350" y="3321000"/>
              <a:ext cx="69325" cy="68550"/>
            </a:xfrm>
            <a:custGeom>
              <a:avLst/>
              <a:gdLst/>
              <a:ahLst/>
              <a:cxnLst/>
              <a:rect l="l" t="t" r="r" b="b"/>
              <a:pathLst>
                <a:path w="2773" h="2742" extrusionOk="0">
                  <a:moveTo>
                    <a:pt x="1387" y="1"/>
                  </a:moveTo>
                  <a:cubicBezTo>
                    <a:pt x="631" y="1"/>
                    <a:pt x="1" y="599"/>
                    <a:pt x="1" y="1387"/>
                  </a:cubicBezTo>
                  <a:cubicBezTo>
                    <a:pt x="1" y="2143"/>
                    <a:pt x="631" y="2742"/>
                    <a:pt x="1387" y="2742"/>
                  </a:cubicBezTo>
                  <a:cubicBezTo>
                    <a:pt x="2143" y="2742"/>
                    <a:pt x="2773" y="2143"/>
                    <a:pt x="2773" y="1387"/>
                  </a:cubicBezTo>
                  <a:cubicBezTo>
                    <a:pt x="2773" y="599"/>
                    <a:pt x="2143" y="1"/>
                    <a:pt x="13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5" name="Google Shape;9125;p80"/>
            <p:cNvSpPr/>
            <p:nvPr/>
          </p:nvSpPr>
          <p:spPr>
            <a:xfrm>
              <a:off x="-29946000" y="3406850"/>
              <a:ext cx="137075" cy="67775"/>
            </a:xfrm>
            <a:custGeom>
              <a:avLst/>
              <a:gdLst/>
              <a:ahLst/>
              <a:cxnLst/>
              <a:rect l="l" t="t" r="r" b="b"/>
              <a:pathLst>
                <a:path w="5483" h="2711" extrusionOk="0">
                  <a:moveTo>
                    <a:pt x="2773" y="1"/>
                  </a:moveTo>
                  <a:cubicBezTo>
                    <a:pt x="1387" y="1"/>
                    <a:pt x="252" y="1009"/>
                    <a:pt x="63" y="2300"/>
                  </a:cubicBezTo>
                  <a:cubicBezTo>
                    <a:pt x="0" y="2521"/>
                    <a:pt x="158" y="2710"/>
                    <a:pt x="410" y="2710"/>
                  </a:cubicBezTo>
                  <a:lnTo>
                    <a:pt x="5136" y="2710"/>
                  </a:lnTo>
                  <a:cubicBezTo>
                    <a:pt x="5325" y="2710"/>
                    <a:pt x="5482" y="2521"/>
                    <a:pt x="5482" y="2300"/>
                  </a:cubicBezTo>
                  <a:cubicBezTo>
                    <a:pt x="5293" y="1009"/>
                    <a:pt x="4159" y="1"/>
                    <a:pt x="277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26" name="Google Shape;9126;p80"/>
          <p:cNvGrpSpPr/>
          <p:nvPr/>
        </p:nvGrpSpPr>
        <p:grpSpPr>
          <a:xfrm>
            <a:off x="2628330" y="1380289"/>
            <a:ext cx="358408" cy="354161"/>
            <a:chOff x="-34408675" y="3202075"/>
            <a:chExt cx="295375" cy="291875"/>
          </a:xfrm>
        </p:grpSpPr>
        <p:sp>
          <p:nvSpPr>
            <p:cNvPr id="9127" name="Google Shape;9127;p80"/>
            <p:cNvSpPr/>
            <p:nvPr/>
          </p:nvSpPr>
          <p:spPr>
            <a:xfrm>
              <a:off x="-34274775" y="3202075"/>
              <a:ext cx="161475" cy="161475"/>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8" name="Google Shape;9128;p80"/>
            <p:cNvSpPr/>
            <p:nvPr/>
          </p:nvSpPr>
          <p:spPr>
            <a:xfrm>
              <a:off x="-34378750" y="3263175"/>
              <a:ext cx="76425" cy="73600"/>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9" name="Google Shape;9129;p80"/>
            <p:cNvSpPr/>
            <p:nvPr/>
          </p:nvSpPr>
          <p:spPr>
            <a:xfrm>
              <a:off x="-34250375" y="3392300"/>
              <a:ext cx="77225" cy="74425"/>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0" name="Google Shape;9130;p80"/>
            <p:cNvSpPr/>
            <p:nvPr/>
          </p:nvSpPr>
          <p:spPr>
            <a:xfrm>
              <a:off x="-34408675" y="3290275"/>
              <a:ext cx="207150" cy="203675"/>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31" name="Google Shape;9131;p80"/>
          <p:cNvGrpSpPr/>
          <p:nvPr/>
        </p:nvGrpSpPr>
        <p:grpSpPr>
          <a:xfrm>
            <a:off x="2630241" y="1820283"/>
            <a:ext cx="354586" cy="356254"/>
            <a:chOff x="-34405525" y="3558075"/>
            <a:chExt cx="292225" cy="293600"/>
          </a:xfrm>
        </p:grpSpPr>
        <p:sp>
          <p:nvSpPr>
            <p:cNvPr id="9132" name="Google Shape;9132;p80"/>
            <p:cNvSpPr/>
            <p:nvPr/>
          </p:nvSpPr>
          <p:spPr>
            <a:xfrm>
              <a:off x="-34303150" y="3663825"/>
              <a:ext cx="189850" cy="187850"/>
            </a:xfrm>
            <a:custGeom>
              <a:avLst/>
              <a:gdLst/>
              <a:ahLst/>
              <a:cxnLst/>
              <a:rect l="l" t="t" r="r" b="b"/>
              <a:pathLst>
                <a:path w="7594" h="7514" extrusionOk="0">
                  <a:moveTo>
                    <a:pt x="5487" y="0"/>
                  </a:moveTo>
                  <a:cubicBezTo>
                    <a:pt x="5380" y="0"/>
                    <a:pt x="5278" y="8"/>
                    <a:pt x="5168" y="24"/>
                  </a:cubicBezTo>
                  <a:cubicBezTo>
                    <a:pt x="4349" y="181"/>
                    <a:pt x="3656" y="843"/>
                    <a:pt x="3561" y="1630"/>
                  </a:cubicBezTo>
                  <a:cubicBezTo>
                    <a:pt x="3467" y="2198"/>
                    <a:pt x="3561" y="2513"/>
                    <a:pt x="3719" y="2891"/>
                  </a:cubicBezTo>
                  <a:lnTo>
                    <a:pt x="285" y="6325"/>
                  </a:lnTo>
                  <a:cubicBezTo>
                    <a:pt x="1" y="6608"/>
                    <a:pt x="1" y="7049"/>
                    <a:pt x="285" y="7301"/>
                  </a:cubicBezTo>
                  <a:cubicBezTo>
                    <a:pt x="426" y="7443"/>
                    <a:pt x="600" y="7514"/>
                    <a:pt x="773" y="7514"/>
                  </a:cubicBezTo>
                  <a:cubicBezTo>
                    <a:pt x="946" y="7514"/>
                    <a:pt x="1119" y="7443"/>
                    <a:pt x="1261" y="7301"/>
                  </a:cubicBezTo>
                  <a:lnTo>
                    <a:pt x="4695" y="3899"/>
                  </a:lnTo>
                  <a:cubicBezTo>
                    <a:pt x="5022" y="4016"/>
                    <a:pt x="5280" y="4080"/>
                    <a:pt x="5597" y="4080"/>
                  </a:cubicBezTo>
                  <a:cubicBezTo>
                    <a:pt x="5708" y="4080"/>
                    <a:pt x="5825" y="4073"/>
                    <a:pt x="5955" y="4056"/>
                  </a:cubicBezTo>
                  <a:cubicBezTo>
                    <a:pt x="6775" y="3899"/>
                    <a:pt x="7436" y="3206"/>
                    <a:pt x="7562" y="2418"/>
                  </a:cubicBezTo>
                  <a:cubicBezTo>
                    <a:pt x="7594" y="2198"/>
                    <a:pt x="7594" y="1945"/>
                    <a:pt x="7562" y="1756"/>
                  </a:cubicBezTo>
                  <a:cubicBezTo>
                    <a:pt x="7562" y="1630"/>
                    <a:pt x="7436" y="1504"/>
                    <a:pt x="7310" y="1473"/>
                  </a:cubicBezTo>
                  <a:cubicBezTo>
                    <a:pt x="7287" y="1465"/>
                    <a:pt x="7259" y="1461"/>
                    <a:pt x="7229" y="1461"/>
                  </a:cubicBezTo>
                  <a:cubicBezTo>
                    <a:pt x="7141" y="1461"/>
                    <a:pt x="7034" y="1497"/>
                    <a:pt x="6964" y="1567"/>
                  </a:cubicBezTo>
                  <a:lnTo>
                    <a:pt x="6491" y="2040"/>
                  </a:lnTo>
                  <a:cubicBezTo>
                    <a:pt x="6365" y="2166"/>
                    <a:pt x="6192" y="2229"/>
                    <a:pt x="6014" y="2229"/>
                  </a:cubicBezTo>
                  <a:cubicBezTo>
                    <a:pt x="5837" y="2229"/>
                    <a:pt x="5656" y="2166"/>
                    <a:pt x="5514" y="2040"/>
                  </a:cubicBezTo>
                  <a:cubicBezTo>
                    <a:pt x="5231" y="1756"/>
                    <a:pt x="5231" y="1315"/>
                    <a:pt x="5514" y="1032"/>
                  </a:cubicBezTo>
                  <a:lnTo>
                    <a:pt x="6018" y="622"/>
                  </a:lnTo>
                  <a:cubicBezTo>
                    <a:pt x="6113" y="528"/>
                    <a:pt x="6144" y="370"/>
                    <a:pt x="6113" y="276"/>
                  </a:cubicBezTo>
                  <a:cubicBezTo>
                    <a:pt x="6050" y="150"/>
                    <a:pt x="5955" y="55"/>
                    <a:pt x="5829" y="24"/>
                  </a:cubicBezTo>
                  <a:cubicBezTo>
                    <a:pt x="5703" y="8"/>
                    <a:pt x="5593" y="0"/>
                    <a:pt x="548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3" name="Google Shape;9133;p80"/>
            <p:cNvSpPr/>
            <p:nvPr/>
          </p:nvSpPr>
          <p:spPr>
            <a:xfrm>
              <a:off x="-34250375" y="3565950"/>
              <a:ext cx="46500" cy="46500"/>
            </a:xfrm>
            <a:custGeom>
              <a:avLst/>
              <a:gdLst/>
              <a:ahLst/>
              <a:cxnLst/>
              <a:rect l="l" t="t" r="r" b="b"/>
              <a:pathLst>
                <a:path w="1860" h="1860" extrusionOk="0">
                  <a:moveTo>
                    <a:pt x="1" y="1"/>
                  </a:moveTo>
                  <a:lnTo>
                    <a:pt x="1" y="1859"/>
                  </a:lnTo>
                  <a:lnTo>
                    <a:pt x="1860" y="1859"/>
                  </a:lnTo>
                  <a:lnTo>
                    <a:pt x="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4" name="Google Shape;9134;p80"/>
            <p:cNvSpPr/>
            <p:nvPr/>
          </p:nvSpPr>
          <p:spPr>
            <a:xfrm>
              <a:off x="-34405525" y="3558075"/>
              <a:ext cx="206375" cy="276475"/>
            </a:xfrm>
            <a:custGeom>
              <a:avLst/>
              <a:gdLst/>
              <a:ahLst/>
              <a:cxnLst/>
              <a:rect l="l" t="t" r="r" b="b"/>
              <a:pathLst>
                <a:path w="8255" h="11059" extrusionOk="0">
                  <a:moveTo>
                    <a:pt x="3812" y="1450"/>
                  </a:moveTo>
                  <a:cubicBezTo>
                    <a:pt x="4001" y="1450"/>
                    <a:pt x="4159" y="1607"/>
                    <a:pt x="4159" y="1796"/>
                  </a:cubicBezTo>
                  <a:cubicBezTo>
                    <a:pt x="4159" y="2017"/>
                    <a:pt x="4001" y="2174"/>
                    <a:pt x="3812" y="2174"/>
                  </a:cubicBezTo>
                  <a:cubicBezTo>
                    <a:pt x="3623" y="2174"/>
                    <a:pt x="3466" y="2017"/>
                    <a:pt x="3466" y="1796"/>
                  </a:cubicBezTo>
                  <a:cubicBezTo>
                    <a:pt x="3466" y="1607"/>
                    <a:pt x="3623" y="1450"/>
                    <a:pt x="3812" y="1450"/>
                  </a:cubicBezTo>
                  <a:close/>
                  <a:moveTo>
                    <a:pt x="3812" y="2836"/>
                  </a:moveTo>
                  <a:cubicBezTo>
                    <a:pt x="4001" y="2836"/>
                    <a:pt x="4159" y="2993"/>
                    <a:pt x="4159" y="3183"/>
                  </a:cubicBezTo>
                  <a:lnTo>
                    <a:pt x="4159" y="5293"/>
                  </a:lnTo>
                  <a:cubicBezTo>
                    <a:pt x="4159" y="5482"/>
                    <a:pt x="4001" y="5640"/>
                    <a:pt x="3812" y="5640"/>
                  </a:cubicBezTo>
                  <a:cubicBezTo>
                    <a:pt x="3623" y="5640"/>
                    <a:pt x="3466" y="5482"/>
                    <a:pt x="3466" y="5293"/>
                  </a:cubicBezTo>
                  <a:lnTo>
                    <a:pt x="3466" y="3183"/>
                  </a:lnTo>
                  <a:cubicBezTo>
                    <a:pt x="3466" y="2993"/>
                    <a:pt x="3623" y="2836"/>
                    <a:pt x="3812" y="2836"/>
                  </a:cubicBezTo>
                  <a:close/>
                  <a:moveTo>
                    <a:pt x="5860" y="6301"/>
                  </a:moveTo>
                  <a:cubicBezTo>
                    <a:pt x="6049" y="6301"/>
                    <a:pt x="6207" y="6459"/>
                    <a:pt x="6207" y="6648"/>
                  </a:cubicBezTo>
                  <a:cubicBezTo>
                    <a:pt x="6207" y="6837"/>
                    <a:pt x="6049" y="6995"/>
                    <a:pt x="5860" y="6995"/>
                  </a:cubicBezTo>
                  <a:lnTo>
                    <a:pt x="1733" y="6995"/>
                  </a:lnTo>
                  <a:cubicBezTo>
                    <a:pt x="1544" y="6995"/>
                    <a:pt x="1387" y="6837"/>
                    <a:pt x="1387" y="6648"/>
                  </a:cubicBezTo>
                  <a:cubicBezTo>
                    <a:pt x="1387" y="6459"/>
                    <a:pt x="1544" y="6301"/>
                    <a:pt x="1733" y="6301"/>
                  </a:cubicBezTo>
                  <a:close/>
                  <a:moveTo>
                    <a:pt x="4537" y="7688"/>
                  </a:moveTo>
                  <a:cubicBezTo>
                    <a:pt x="4726" y="7688"/>
                    <a:pt x="4884" y="7845"/>
                    <a:pt x="4884" y="8034"/>
                  </a:cubicBezTo>
                  <a:cubicBezTo>
                    <a:pt x="4884" y="8223"/>
                    <a:pt x="4726" y="8381"/>
                    <a:pt x="4537" y="8381"/>
                  </a:cubicBezTo>
                  <a:lnTo>
                    <a:pt x="1733" y="8381"/>
                  </a:lnTo>
                  <a:cubicBezTo>
                    <a:pt x="1544" y="8381"/>
                    <a:pt x="1387" y="8223"/>
                    <a:pt x="1387" y="8034"/>
                  </a:cubicBezTo>
                  <a:cubicBezTo>
                    <a:pt x="1387" y="7845"/>
                    <a:pt x="1544" y="7688"/>
                    <a:pt x="1733" y="7688"/>
                  </a:cubicBezTo>
                  <a:close/>
                  <a:moveTo>
                    <a:pt x="347" y="1"/>
                  </a:moveTo>
                  <a:cubicBezTo>
                    <a:pt x="158" y="1"/>
                    <a:pt x="0" y="158"/>
                    <a:pt x="0" y="347"/>
                  </a:cubicBezTo>
                  <a:lnTo>
                    <a:pt x="0" y="10681"/>
                  </a:lnTo>
                  <a:cubicBezTo>
                    <a:pt x="0" y="10964"/>
                    <a:pt x="158" y="11059"/>
                    <a:pt x="347" y="11059"/>
                  </a:cubicBezTo>
                  <a:lnTo>
                    <a:pt x="3466" y="11059"/>
                  </a:lnTo>
                  <a:cubicBezTo>
                    <a:pt x="3466" y="10712"/>
                    <a:pt x="3592" y="10366"/>
                    <a:pt x="3844" y="10082"/>
                  </a:cubicBezTo>
                  <a:lnTo>
                    <a:pt x="4254" y="9704"/>
                  </a:lnTo>
                  <a:lnTo>
                    <a:pt x="1702" y="9704"/>
                  </a:lnTo>
                  <a:cubicBezTo>
                    <a:pt x="1481" y="9704"/>
                    <a:pt x="1324" y="9546"/>
                    <a:pt x="1324" y="9326"/>
                  </a:cubicBezTo>
                  <a:cubicBezTo>
                    <a:pt x="1324" y="9137"/>
                    <a:pt x="1481" y="8979"/>
                    <a:pt x="1702" y="8979"/>
                  </a:cubicBezTo>
                  <a:lnTo>
                    <a:pt x="4915" y="8979"/>
                  </a:lnTo>
                  <a:lnTo>
                    <a:pt x="6963" y="6932"/>
                  </a:lnTo>
                  <a:cubicBezTo>
                    <a:pt x="6900" y="6585"/>
                    <a:pt x="6805" y="6238"/>
                    <a:pt x="6931" y="5703"/>
                  </a:cubicBezTo>
                  <a:cubicBezTo>
                    <a:pt x="7089" y="4915"/>
                    <a:pt x="7562" y="4254"/>
                    <a:pt x="8255" y="3876"/>
                  </a:cubicBezTo>
                  <a:lnTo>
                    <a:pt x="8255" y="2773"/>
                  </a:lnTo>
                  <a:lnTo>
                    <a:pt x="5860" y="2773"/>
                  </a:lnTo>
                  <a:cubicBezTo>
                    <a:pt x="5671" y="2773"/>
                    <a:pt x="5514" y="2615"/>
                    <a:pt x="5514" y="2395"/>
                  </a:cubicBezTo>
                  <a:lnTo>
                    <a:pt x="551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35" name="Google Shape;9135;p80"/>
          <p:cNvGrpSpPr/>
          <p:nvPr/>
        </p:nvGrpSpPr>
        <p:grpSpPr>
          <a:xfrm>
            <a:off x="2629755" y="2256940"/>
            <a:ext cx="355557" cy="353615"/>
            <a:chOff x="-34406325" y="3919600"/>
            <a:chExt cx="293025" cy="291425"/>
          </a:xfrm>
        </p:grpSpPr>
        <p:sp>
          <p:nvSpPr>
            <p:cNvPr id="9136" name="Google Shape;9136;p80"/>
            <p:cNvSpPr/>
            <p:nvPr/>
          </p:nvSpPr>
          <p:spPr>
            <a:xfrm>
              <a:off x="-34167675" y="3932000"/>
              <a:ext cx="42550" cy="40575"/>
            </a:xfrm>
            <a:custGeom>
              <a:avLst/>
              <a:gdLst/>
              <a:ahLst/>
              <a:cxnLst/>
              <a:rect l="l" t="t" r="r" b="b"/>
              <a:pathLst>
                <a:path w="1702" h="1623" extrusionOk="0">
                  <a:moveTo>
                    <a:pt x="1352" y="0"/>
                  </a:moveTo>
                  <a:cubicBezTo>
                    <a:pt x="1261" y="0"/>
                    <a:pt x="1167" y="24"/>
                    <a:pt x="1104" y="71"/>
                  </a:cubicBezTo>
                  <a:lnTo>
                    <a:pt x="127" y="1079"/>
                  </a:lnTo>
                  <a:cubicBezTo>
                    <a:pt x="1" y="1205"/>
                    <a:pt x="1" y="1426"/>
                    <a:pt x="127" y="1552"/>
                  </a:cubicBezTo>
                  <a:cubicBezTo>
                    <a:pt x="190" y="1599"/>
                    <a:pt x="284" y="1623"/>
                    <a:pt x="375" y="1623"/>
                  </a:cubicBezTo>
                  <a:cubicBezTo>
                    <a:pt x="466" y="1623"/>
                    <a:pt x="552" y="1599"/>
                    <a:pt x="599" y="1552"/>
                  </a:cubicBezTo>
                  <a:lnTo>
                    <a:pt x="1576" y="544"/>
                  </a:lnTo>
                  <a:cubicBezTo>
                    <a:pt x="1702" y="449"/>
                    <a:pt x="1702" y="260"/>
                    <a:pt x="1576" y="71"/>
                  </a:cubicBezTo>
                  <a:cubicBezTo>
                    <a:pt x="1529" y="24"/>
                    <a:pt x="1442" y="0"/>
                    <a:pt x="135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7" name="Google Shape;9137;p80"/>
            <p:cNvSpPr/>
            <p:nvPr/>
          </p:nvSpPr>
          <p:spPr>
            <a:xfrm>
              <a:off x="-34286600" y="3922950"/>
              <a:ext cx="171725" cy="167575"/>
            </a:xfrm>
            <a:custGeom>
              <a:avLst/>
              <a:gdLst/>
              <a:ahLst/>
              <a:cxnLst/>
              <a:rect l="l" t="t" r="r" b="b"/>
              <a:pathLst>
                <a:path w="6869" h="6703" extrusionOk="0">
                  <a:moveTo>
                    <a:pt x="772" y="0"/>
                  </a:moveTo>
                  <a:cubicBezTo>
                    <a:pt x="599" y="0"/>
                    <a:pt x="426" y="71"/>
                    <a:pt x="284" y="213"/>
                  </a:cubicBezTo>
                  <a:cubicBezTo>
                    <a:pt x="1" y="496"/>
                    <a:pt x="1" y="937"/>
                    <a:pt x="284" y="1189"/>
                  </a:cubicBezTo>
                  <a:lnTo>
                    <a:pt x="5608" y="6514"/>
                  </a:lnTo>
                  <a:cubicBezTo>
                    <a:pt x="5734" y="6640"/>
                    <a:pt x="5908" y="6703"/>
                    <a:pt x="6085" y="6703"/>
                  </a:cubicBezTo>
                  <a:cubicBezTo>
                    <a:pt x="6262" y="6703"/>
                    <a:pt x="6443" y="6640"/>
                    <a:pt x="6585" y="6514"/>
                  </a:cubicBezTo>
                  <a:cubicBezTo>
                    <a:pt x="6869" y="6230"/>
                    <a:pt x="6869" y="5821"/>
                    <a:pt x="6585" y="5537"/>
                  </a:cubicBezTo>
                  <a:lnTo>
                    <a:pt x="1261" y="213"/>
                  </a:lnTo>
                  <a:cubicBezTo>
                    <a:pt x="1119" y="71"/>
                    <a:pt x="946" y="0"/>
                    <a:pt x="7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8" name="Google Shape;9138;p80"/>
            <p:cNvSpPr/>
            <p:nvPr/>
          </p:nvSpPr>
          <p:spPr>
            <a:xfrm>
              <a:off x="-34406325" y="4115900"/>
              <a:ext cx="98475" cy="95125"/>
            </a:xfrm>
            <a:custGeom>
              <a:avLst/>
              <a:gdLst/>
              <a:ahLst/>
              <a:cxnLst/>
              <a:rect l="l" t="t" r="r" b="b"/>
              <a:pathLst>
                <a:path w="3939" h="3805" extrusionOk="0">
                  <a:moveTo>
                    <a:pt x="757" y="1"/>
                  </a:moveTo>
                  <a:cubicBezTo>
                    <a:pt x="576" y="1"/>
                    <a:pt x="395" y="72"/>
                    <a:pt x="253" y="213"/>
                  </a:cubicBezTo>
                  <a:cubicBezTo>
                    <a:pt x="1" y="497"/>
                    <a:pt x="1" y="938"/>
                    <a:pt x="253" y="1190"/>
                  </a:cubicBezTo>
                  <a:lnTo>
                    <a:pt x="2679" y="3616"/>
                  </a:lnTo>
                  <a:cubicBezTo>
                    <a:pt x="2805" y="3742"/>
                    <a:pt x="2978" y="3805"/>
                    <a:pt x="3155" y="3805"/>
                  </a:cubicBezTo>
                  <a:cubicBezTo>
                    <a:pt x="3332" y="3805"/>
                    <a:pt x="3514" y="3742"/>
                    <a:pt x="3655" y="3616"/>
                  </a:cubicBezTo>
                  <a:cubicBezTo>
                    <a:pt x="3939" y="3332"/>
                    <a:pt x="3939" y="2891"/>
                    <a:pt x="3655" y="2608"/>
                  </a:cubicBezTo>
                  <a:lnTo>
                    <a:pt x="1261" y="213"/>
                  </a:lnTo>
                  <a:cubicBezTo>
                    <a:pt x="1119" y="72"/>
                    <a:pt x="938"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9" name="Google Shape;9139;p80"/>
            <p:cNvSpPr/>
            <p:nvPr/>
          </p:nvSpPr>
          <p:spPr>
            <a:xfrm>
              <a:off x="-34364575" y="3966850"/>
              <a:ext cx="204025" cy="204025"/>
            </a:xfrm>
            <a:custGeom>
              <a:avLst/>
              <a:gdLst/>
              <a:ahLst/>
              <a:cxnLst/>
              <a:rect l="l" t="t" r="r" b="b"/>
              <a:pathLst>
                <a:path w="8161" h="8161" extrusionOk="0">
                  <a:moveTo>
                    <a:pt x="2994" y="1"/>
                  </a:moveTo>
                  <a:lnTo>
                    <a:pt x="2489" y="1576"/>
                  </a:lnTo>
                  <a:cubicBezTo>
                    <a:pt x="1985" y="3088"/>
                    <a:pt x="1166" y="4474"/>
                    <a:pt x="1" y="5703"/>
                  </a:cubicBezTo>
                  <a:lnTo>
                    <a:pt x="2458" y="8160"/>
                  </a:lnTo>
                  <a:cubicBezTo>
                    <a:pt x="3687" y="6995"/>
                    <a:pt x="5104" y="6175"/>
                    <a:pt x="6585" y="5671"/>
                  </a:cubicBezTo>
                  <a:lnTo>
                    <a:pt x="8160" y="5136"/>
                  </a:lnTo>
                  <a:lnTo>
                    <a:pt x="299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0" name="Google Shape;9140;p80"/>
            <p:cNvSpPr/>
            <p:nvPr/>
          </p:nvSpPr>
          <p:spPr>
            <a:xfrm>
              <a:off x="-34200750" y="3919600"/>
              <a:ext cx="17350" cy="33875"/>
            </a:xfrm>
            <a:custGeom>
              <a:avLst/>
              <a:gdLst/>
              <a:ahLst/>
              <a:cxnLst/>
              <a:rect l="l" t="t" r="r" b="b"/>
              <a:pathLst>
                <a:path w="694" h="1355" extrusionOk="0">
                  <a:moveTo>
                    <a:pt x="347" y="0"/>
                  </a:moveTo>
                  <a:cubicBezTo>
                    <a:pt x="158" y="0"/>
                    <a:pt x="1" y="158"/>
                    <a:pt x="1" y="347"/>
                  </a:cubicBezTo>
                  <a:lnTo>
                    <a:pt x="1" y="1008"/>
                  </a:lnTo>
                  <a:cubicBezTo>
                    <a:pt x="1" y="1229"/>
                    <a:pt x="158" y="1355"/>
                    <a:pt x="347" y="1355"/>
                  </a:cubicBezTo>
                  <a:cubicBezTo>
                    <a:pt x="536" y="1355"/>
                    <a:pt x="694" y="1229"/>
                    <a:pt x="694" y="1008"/>
                  </a:cubicBezTo>
                  <a:lnTo>
                    <a:pt x="694" y="347"/>
                  </a:lnTo>
                  <a:cubicBezTo>
                    <a:pt x="694" y="158"/>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1" name="Google Shape;9141;p80"/>
            <p:cNvSpPr/>
            <p:nvPr/>
          </p:nvSpPr>
          <p:spPr>
            <a:xfrm>
              <a:off x="-34147975" y="3989700"/>
              <a:ext cx="34675" cy="17350"/>
            </a:xfrm>
            <a:custGeom>
              <a:avLst/>
              <a:gdLst/>
              <a:ahLst/>
              <a:cxnLst/>
              <a:rect l="l" t="t" r="r" b="b"/>
              <a:pathLst>
                <a:path w="1387" h="694" extrusionOk="0">
                  <a:moveTo>
                    <a:pt x="379" y="0"/>
                  </a:moveTo>
                  <a:cubicBezTo>
                    <a:pt x="158" y="0"/>
                    <a:pt x="0" y="126"/>
                    <a:pt x="0" y="347"/>
                  </a:cubicBezTo>
                  <a:cubicBezTo>
                    <a:pt x="0" y="536"/>
                    <a:pt x="158" y="693"/>
                    <a:pt x="379" y="693"/>
                  </a:cubicBezTo>
                  <a:lnTo>
                    <a:pt x="1040" y="693"/>
                  </a:lnTo>
                  <a:cubicBezTo>
                    <a:pt x="1229" y="693"/>
                    <a:pt x="1387" y="536"/>
                    <a:pt x="1387" y="347"/>
                  </a:cubicBezTo>
                  <a:cubicBezTo>
                    <a:pt x="1387" y="126"/>
                    <a:pt x="1229" y="0"/>
                    <a:pt x="10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2" name="Google Shape;9142;p80"/>
            <p:cNvSpPr/>
            <p:nvPr/>
          </p:nvSpPr>
          <p:spPr>
            <a:xfrm>
              <a:off x="-34278725" y="4116500"/>
              <a:ext cx="116600" cy="68600"/>
            </a:xfrm>
            <a:custGeom>
              <a:avLst/>
              <a:gdLst/>
              <a:ahLst/>
              <a:cxnLst/>
              <a:rect l="l" t="t" r="r" b="b"/>
              <a:pathLst>
                <a:path w="4664" h="2744" extrusionOk="0">
                  <a:moveTo>
                    <a:pt x="4411" y="0"/>
                  </a:moveTo>
                  <a:lnTo>
                    <a:pt x="3750" y="221"/>
                  </a:lnTo>
                  <a:cubicBezTo>
                    <a:pt x="3907" y="378"/>
                    <a:pt x="3813" y="631"/>
                    <a:pt x="3624" y="694"/>
                  </a:cubicBezTo>
                  <a:lnTo>
                    <a:pt x="1072" y="2017"/>
                  </a:lnTo>
                  <a:cubicBezTo>
                    <a:pt x="1030" y="2038"/>
                    <a:pt x="984" y="2048"/>
                    <a:pt x="938" y="2048"/>
                  </a:cubicBezTo>
                  <a:cubicBezTo>
                    <a:pt x="844" y="2048"/>
                    <a:pt x="746" y="2006"/>
                    <a:pt x="662" y="1922"/>
                  </a:cubicBezTo>
                  <a:lnTo>
                    <a:pt x="568" y="1796"/>
                  </a:lnTo>
                  <a:cubicBezTo>
                    <a:pt x="347" y="1922"/>
                    <a:pt x="190" y="2080"/>
                    <a:pt x="1" y="2237"/>
                  </a:cubicBezTo>
                  <a:lnTo>
                    <a:pt x="190" y="2426"/>
                  </a:lnTo>
                  <a:cubicBezTo>
                    <a:pt x="395" y="2632"/>
                    <a:pt x="669" y="2744"/>
                    <a:pt x="947" y="2744"/>
                  </a:cubicBezTo>
                  <a:cubicBezTo>
                    <a:pt x="1095" y="2744"/>
                    <a:pt x="1245" y="2712"/>
                    <a:pt x="1387" y="2647"/>
                  </a:cubicBezTo>
                  <a:lnTo>
                    <a:pt x="3939" y="1324"/>
                  </a:lnTo>
                  <a:cubicBezTo>
                    <a:pt x="4411" y="1103"/>
                    <a:pt x="4663" y="505"/>
                    <a:pt x="441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3" name="Google Shape;9143;p80"/>
          <p:cNvGrpSpPr/>
          <p:nvPr/>
        </p:nvGrpSpPr>
        <p:grpSpPr>
          <a:xfrm>
            <a:off x="1293653" y="2736303"/>
            <a:ext cx="353645" cy="342179"/>
            <a:chOff x="-32568800" y="3232000"/>
            <a:chExt cx="291450" cy="282000"/>
          </a:xfrm>
        </p:grpSpPr>
        <p:sp>
          <p:nvSpPr>
            <p:cNvPr id="9144" name="Google Shape;9144;p80"/>
            <p:cNvSpPr/>
            <p:nvPr/>
          </p:nvSpPr>
          <p:spPr>
            <a:xfrm>
              <a:off x="-32545150" y="3232000"/>
              <a:ext cx="244175" cy="246550"/>
            </a:xfrm>
            <a:custGeom>
              <a:avLst/>
              <a:gdLst/>
              <a:ahLst/>
              <a:cxnLst/>
              <a:rect l="l" t="t" r="r" b="b"/>
              <a:pathLst>
                <a:path w="9767" h="9862" extrusionOk="0">
                  <a:moveTo>
                    <a:pt x="4883" y="1"/>
                  </a:moveTo>
                  <a:cubicBezTo>
                    <a:pt x="4505" y="1"/>
                    <a:pt x="4222" y="316"/>
                    <a:pt x="4222" y="662"/>
                  </a:cubicBezTo>
                  <a:lnTo>
                    <a:pt x="4222" y="4128"/>
                  </a:lnTo>
                  <a:cubicBezTo>
                    <a:pt x="4159" y="4033"/>
                    <a:pt x="2899" y="1859"/>
                    <a:pt x="2772" y="1702"/>
                  </a:cubicBezTo>
                  <a:cubicBezTo>
                    <a:pt x="2639" y="1479"/>
                    <a:pt x="2394" y="1350"/>
                    <a:pt x="2151" y="1350"/>
                  </a:cubicBezTo>
                  <a:cubicBezTo>
                    <a:pt x="2051" y="1350"/>
                    <a:pt x="1951" y="1372"/>
                    <a:pt x="1859" y="1418"/>
                  </a:cubicBezTo>
                  <a:cubicBezTo>
                    <a:pt x="1512" y="1576"/>
                    <a:pt x="1386" y="2017"/>
                    <a:pt x="1544" y="2332"/>
                  </a:cubicBezTo>
                  <a:cubicBezTo>
                    <a:pt x="1544" y="2363"/>
                    <a:pt x="2804" y="4947"/>
                    <a:pt x="2836" y="4947"/>
                  </a:cubicBezTo>
                  <a:cubicBezTo>
                    <a:pt x="3434" y="4947"/>
                    <a:pt x="5261" y="4947"/>
                    <a:pt x="5261" y="6617"/>
                  </a:cubicBezTo>
                  <a:cubicBezTo>
                    <a:pt x="5261" y="6806"/>
                    <a:pt x="5104" y="6963"/>
                    <a:pt x="4883" y="6963"/>
                  </a:cubicBezTo>
                  <a:cubicBezTo>
                    <a:pt x="4694" y="6963"/>
                    <a:pt x="4537" y="6806"/>
                    <a:pt x="4537" y="6617"/>
                  </a:cubicBezTo>
                  <a:cubicBezTo>
                    <a:pt x="4537" y="6018"/>
                    <a:pt x="4253" y="5640"/>
                    <a:pt x="3056" y="5608"/>
                  </a:cubicBezTo>
                  <a:cubicBezTo>
                    <a:pt x="3056" y="5608"/>
                    <a:pt x="1260" y="4254"/>
                    <a:pt x="1197" y="4191"/>
                  </a:cubicBezTo>
                  <a:cubicBezTo>
                    <a:pt x="1060" y="4084"/>
                    <a:pt x="901" y="4029"/>
                    <a:pt x="745" y="4029"/>
                  </a:cubicBezTo>
                  <a:cubicBezTo>
                    <a:pt x="578" y="4029"/>
                    <a:pt x="414" y="4092"/>
                    <a:pt x="284" y="4222"/>
                  </a:cubicBezTo>
                  <a:cubicBezTo>
                    <a:pt x="0" y="4506"/>
                    <a:pt x="0" y="4915"/>
                    <a:pt x="284" y="5199"/>
                  </a:cubicBezTo>
                  <a:lnTo>
                    <a:pt x="1859" y="6774"/>
                  </a:lnTo>
                  <a:cubicBezTo>
                    <a:pt x="2048" y="6963"/>
                    <a:pt x="2142" y="7215"/>
                    <a:pt x="2142" y="7436"/>
                  </a:cubicBezTo>
                  <a:cubicBezTo>
                    <a:pt x="2142" y="8034"/>
                    <a:pt x="2520" y="8538"/>
                    <a:pt x="3088" y="8759"/>
                  </a:cubicBezTo>
                  <a:cubicBezTo>
                    <a:pt x="3245" y="8790"/>
                    <a:pt x="3371" y="8948"/>
                    <a:pt x="3434" y="9074"/>
                  </a:cubicBezTo>
                  <a:cubicBezTo>
                    <a:pt x="2426" y="8979"/>
                    <a:pt x="1260" y="8790"/>
                    <a:pt x="1103" y="8475"/>
                  </a:cubicBezTo>
                  <a:cubicBezTo>
                    <a:pt x="1103" y="8475"/>
                    <a:pt x="1197" y="8349"/>
                    <a:pt x="1638" y="8192"/>
                  </a:cubicBezTo>
                  <a:cubicBezTo>
                    <a:pt x="1544" y="8003"/>
                    <a:pt x="1481" y="7751"/>
                    <a:pt x="1481" y="7530"/>
                  </a:cubicBezTo>
                  <a:cubicBezTo>
                    <a:pt x="756" y="7782"/>
                    <a:pt x="441" y="8066"/>
                    <a:pt x="441" y="8475"/>
                  </a:cubicBezTo>
                  <a:cubicBezTo>
                    <a:pt x="441" y="9641"/>
                    <a:pt x="3718" y="9862"/>
                    <a:pt x="4883" y="9862"/>
                  </a:cubicBezTo>
                  <a:cubicBezTo>
                    <a:pt x="6081" y="9862"/>
                    <a:pt x="9357" y="9641"/>
                    <a:pt x="9357" y="8475"/>
                  </a:cubicBezTo>
                  <a:cubicBezTo>
                    <a:pt x="9357" y="8066"/>
                    <a:pt x="8979" y="7751"/>
                    <a:pt x="8317" y="7530"/>
                  </a:cubicBezTo>
                  <a:cubicBezTo>
                    <a:pt x="8317" y="7782"/>
                    <a:pt x="8286" y="8003"/>
                    <a:pt x="8160" y="8192"/>
                  </a:cubicBezTo>
                  <a:cubicBezTo>
                    <a:pt x="8286" y="8255"/>
                    <a:pt x="8349" y="8286"/>
                    <a:pt x="8443" y="8318"/>
                  </a:cubicBezTo>
                  <a:lnTo>
                    <a:pt x="8664" y="8444"/>
                  </a:lnTo>
                  <a:cubicBezTo>
                    <a:pt x="8475" y="8790"/>
                    <a:pt x="7372" y="8948"/>
                    <a:pt x="6364" y="9074"/>
                  </a:cubicBezTo>
                  <a:cubicBezTo>
                    <a:pt x="6427" y="8979"/>
                    <a:pt x="6553" y="8885"/>
                    <a:pt x="6711" y="8822"/>
                  </a:cubicBezTo>
                  <a:cubicBezTo>
                    <a:pt x="7246" y="8633"/>
                    <a:pt x="7656" y="8129"/>
                    <a:pt x="7656" y="7530"/>
                  </a:cubicBezTo>
                  <a:lnTo>
                    <a:pt x="7656" y="6428"/>
                  </a:lnTo>
                  <a:lnTo>
                    <a:pt x="9515" y="4569"/>
                  </a:lnTo>
                  <a:cubicBezTo>
                    <a:pt x="9767" y="4317"/>
                    <a:pt x="9767" y="3876"/>
                    <a:pt x="9515" y="3592"/>
                  </a:cubicBezTo>
                  <a:cubicBezTo>
                    <a:pt x="9373" y="3450"/>
                    <a:pt x="9192" y="3379"/>
                    <a:pt x="9010" y="3379"/>
                  </a:cubicBezTo>
                  <a:cubicBezTo>
                    <a:pt x="8829" y="3379"/>
                    <a:pt x="8648" y="3450"/>
                    <a:pt x="8506" y="3592"/>
                  </a:cubicBezTo>
                  <a:cubicBezTo>
                    <a:pt x="8191" y="3876"/>
                    <a:pt x="7498" y="4411"/>
                    <a:pt x="7026" y="4789"/>
                  </a:cubicBezTo>
                  <a:cubicBezTo>
                    <a:pt x="7089" y="4663"/>
                    <a:pt x="8191" y="2426"/>
                    <a:pt x="8254" y="2332"/>
                  </a:cubicBezTo>
                  <a:cubicBezTo>
                    <a:pt x="8412" y="1985"/>
                    <a:pt x="8286" y="1576"/>
                    <a:pt x="7939" y="1418"/>
                  </a:cubicBezTo>
                  <a:cubicBezTo>
                    <a:pt x="7847" y="1372"/>
                    <a:pt x="7747" y="1350"/>
                    <a:pt x="7647" y="1350"/>
                  </a:cubicBezTo>
                  <a:cubicBezTo>
                    <a:pt x="7404" y="1350"/>
                    <a:pt x="7159" y="1479"/>
                    <a:pt x="7026" y="1702"/>
                  </a:cubicBezTo>
                  <a:cubicBezTo>
                    <a:pt x="6900" y="1859"/>
                    <a:pt x="5639" y="4033"/>
                    <a:pt x="5576" y="4128"/>
                  </a:cubicBezTo>
                  <a:lnTo>
                    <a:pt x="5576" y="662"/>
                  </a:lnTo>
                  <a:cubicBezTo>
                    <a:pt x="5576" y="284"/>
                    <a:pt x="5261" y="1"/>
                    <a:pt x="48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5" name="Google Shape;9145;p80"/>
            <p:cNvSpPr/>
            <p:nvPr/>
          </p:nvSpPr>
          <p:spPr>
            <a:xfrm>
              <a:off x="-32568800" y="3392675"/>
              <a:ext cx="291450" cy="121325"/>
            </a:xfrm>
            <a:custGeom>
              <a:avLst/>
              <a:gdLst/>
              <a:ahLst/>
              <a:cxnLst/>
              <a:rect l="l" t="t" r="r" b="b"/>
              <a:pathLst>
                <a:path w="11658" h="4853" extrusionOk="0">
                  <a:moveTo>
                    <a:pt x="9578" y="1"/>
                  </a:moveTo>
                  <a:lnTo>
                    <a:pt x="9263" y="316"/>
                  </a:lnTo>
                  <a:lnTo>
                    <a:pt x="9263" y="631"/>
                  </a:lnTo>
                  <a:cubicBezTo>
                    <a:pt x="10335" y="1040"/>
                    <a:pt x="10965" y="1576"/>
                    <a:pt x="10965" y="2143"/>
                  </a:cubicBezTo>
                  <a:cubicBezTo>
                    <a:pt x="10965" y="3119"/>
                    <a:pt x="8885" y="4191"/>
                    <a:pt x="5829" y="4191"/>
                  </a:cubicBezTo>
                  <a:cubicBezTo>
                    <a:pt x="2805" y="4191"/>
                    <a:pt x="726" y="3119"/>
                    <a:pt x="726" y="2143"/>
                  </a:cubicBezTo>
                  <a:cubicBezTo>
                    <a:pt x="726" y="1607"/>
                    <a:pt x="1261" y="1103"/>
                    <a:pt x="2175" y="725"/>
                  </a:cubicBezTo>
                  <a:lnTo>
                    <a:pt x="1671" y="190"/>
                  </a:lnTo>
                  <a:cubicBezTo>
                    <a:pt x="631" y="725"/>
                    <a:pt x="1" y="1387"/>
                    <a:pt x="1" y="2111"/>
                  </a:cubicBezTo>
                  <a:cubicBezTo>
                    <a:pt x="1" y="3655"/>
                    <a:pt x="2584" y="4852"/>
                    <a:pt x="5829" y="4852"/>
                  </a:cubicBezTo>
                  <a:cubicBezTo>
                    <a:pt x="9106" y="4852"/>
                    <a:pt x="11658" y="3624"/>
                    <a:pt x="11658" y="2111"/>
                  </a:cubicBezTo>
                  <a:cubicBezTo>
                    <a:pt x="11658" y="1261"/>
                    <a:pt x="10870" y="505"/>
                    <a:pt x="95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6" name="Google Shape;9146;p80"/>
          <p:cNvGrpSpPr/>
          <p:nvPr/>
        </p:nvGrpSpPr>
        <p:grpSpPr>
          <a:xfrm>
            <a:off x="1293183" y="3201213"/>
            <a:ext cx="354586" cy="353645"/>
            <a:chOff x="-32569575" y="3586425"/>
            <a:chExt cx="292225" cy="291450"/>
          </a:xfrm>
        </p:grpSpPr>
        <p:sp>
          <p:nvSpPr>
            <p:cNvPr id="9147" name="Google Shape;9147;p80"/>
            <p:cNvSpPr/>
            <p:nvPr/>
          </p:nvSpPr>
          <p:spPr>
            <a:xfrm>
              <a:off x="-32569575" y="3672275"/>
              <a:ext cx="292225" cy="205600"/>
            </a:xfrm>
            <a:custGeom>
              <a:avLst/>
              <a:gdLst/>
              <a:ahLst/>
              <a:cxnLst/>
              <a:rect l="l" t="t" r="r" b="b"/>
              <a:pathLst>
                <a:path w="11689" h="8224" extrusionOk="0">
                  <a:moveTo>
                    <a:pt x="5860" y="1"/>
                  </a:moveTo>
                  <a:cubicBezTo>
                    <a:pt x="4506" y="1"/>
                    <a:pt x="3340" y="1040"/>
                    <a:pt x="3151" y="2332"/>
                  </a:cubicBezTo>
                  <a:cubicBezTo>
                    <a:pt x="3119" y="2521"/>
                    <a:pt x="3277" y="2710"/>
                    <a:pt x="3497" y="2710"/>
                  </a:cubicBezTo>
                  <a:lnTo>
                    <a:pt x="5514" y="2710"/>
                  </a:lnTo>
                  <a:lnTo>
                    <a:pt x="5514" y="3435"/>
                  </a:lnTo>
                  <a:lnTo>
                    <a:pt x="2395" y="3435"/>
                  </a:lnTo>
                  <a:cubicBezTo>
                    <a:pt x="1859" y="3435"/>
                    <a:pt x="1387" y="3907"/>
                    <a:pt x="1387" y="4443"/>
                  </a:cubicBezTo>
                  <a:lnTo>
                    <a:pt x="1387" y="4852"/>
                  </a:lnTo>
                  <a:cubicBezTo>
                    <a:pt x="599" y="5010"/>
                    <a:pt x="0" y="5703"/>
                    <a:pt x="0" y="6554"/>
                  </a:cubicBezTo>
                  <a:cubicBezTo>
                    <a:pt x="0" y="7499"/>
                    <a:pt x="757" y="8223"/>
                    <a:pt x="1702" y="8223"/>
                  </a:cubicBezTo>
                  <a:cubicBezTo>
                    <a:pt x="2647" y="8223"/>
                    <a:pt x="3403" y="7499"/>
                    <a:pt x="3403" y="6554"/>
                  </a:cubicBezTo>
                  <a:cubicBezTo>
                    <a:pt x="3403" y="5703"/>
                    <a:pt x="2804" y="5041"/>
                    <a:pt x="2017" y="4852"/>
                  </a:cubicBezTo>
                  <a:lnTo>
                    <a:pt x="2017" y="4443"/>
                  </a:lnTo>
                  <a:cubicBezTo>
                    <a:pt x="2017" y="4254"/>
                    <a:pt x="2174" y="4096"/>
                    <a:pt x="2363" y="4096"/>
                  </a:cubicBezTo>
                  <a:lnTo>
                    <a:pt x="5482" y="4096"/>
                  </a:lnTo>
                  <a:lnTo>
                    <a:pt x="5482" y="4821"/>
                  </a:lnTo>
                  <a:cubicBezTo>
                    <a:pt x="4695" y="4978"/>
                    <a:pt x="4096" y="5672"/>
                    <a:pt x="4096" y="6491"/>
                  </a:cubicBezTo>
                  <a:cubicBezTo>
                    <a:pt x="4096" y="7436"/>
                    <a:pt x="4852" y="8192"/>
                    <a:pt x="5797" y="8192"/>
                  </a:cubicBezTo>
                  <a:cubicBezTo>
                    <a:pt x="6742" y="8192"/>
                    <a:pt x="7499" y="7436"/>
                    <a:pt x="7499" y="6491"/>
                  </a:cubicBezTo>
                  <a:cubicBezTo>
                    <a:pt x="7499" y="5672"/>
                    <a:pt x="6900" y="5010"/>
                    <a:pt x="6112" y="4821"/>
                  </a:cubicBezTo>
                  <a:lnTo>
                    <a:pt x="6112" y="4096"/>
                  </a:lnTo>
                  <a:lnTo>
                    <a:pt x="9231" y="4096"/>
                  </a:lnTo>
                  <a:cubicBezTo>
                    <a:pt x="9420" y="4096"/>
                    <a:pt x="9578" y="4254"/>
                    <a:pt x="9578" y="4443"/>
                  </a:cubicBezTo>
                  <a:lnTo>
                    <a:pt x="9578" y="4852"/>
                  </a:lnTo>
                  <a:cubicBezTo>
                    <a:pt x="8790" y="5010"/>
                    <a:pt x="8192" y="5703"/>
                    <a:pt x="8192" y="6554"/>
                  </a:cubicBezTo>
                  <a:cubicBezTo>
                    <a:pt x="8192" y="7499"/>
                    <a:pt x="8948" y="8223"/>
                    <a:pt x="9893" y="8223"/>
                  </a:cubicBezTo>
                  <a:cubicBezTo>
                    <a:pt x="10838" y="8223"/>
                    <a:pt x="11594" y="7499"/>
                    <a:pt x="11594" y="6554"/>
                  </a:cubicBezTo>
                  <a:cubicBezTo>
                    <a:pt x="11689" y="5703"/>
                    <a:pt x="11153" y="5010"/>
                    <a:pt x="10366" y="4852"/>
                  </a:cubicBezTo>
                  <a:lnTo>
                    <a:pt x="10366" y="4443"/>
                  </a:lnTo>
                  <a:cubicBezTo>
                    <a:pt x="10366" y="3907"/>
                    <a:pt x="9893" y="3435"/>
                    <a:pt x="9326" y="3435"/>
                  </a:cubicBezTo>
                  <a:lnTo>
                    <a:pt x="6238" y="3435"/>
                  </a:lnTo>
                  <a:lnTo>
                    <a:pt x="6238" y="2710"/>
                  </a:lnTo>
                  <a:lnTo>
                    <a:pt x="8223" y="2710"/>
                  </a:lnTo>
                  <a:cubicBezTo>
                    <a:pt x="8444" y="2710"/>
                    <a:pt x="8601" y="2521"/>
                    <a:pt x="8601" y="2332"/>
                  </a:cubicBezTo>
                  <a:cubicBezTo>
                    <a:pt x="8381" y="977"/>
                    <a:pt x="7247" y="1"/>
                    <a:pt x="58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8" name="Google Shape;9148;p80"/>
            <p:cNvSpPr/>
            <p:nvPr/>
          </p:nvSpPr>
          <p:spPr>
            <a:xfrm>
              <a:off x="-32456950" y="3586425"/>
              <a:ext cx="68550" cy="69350"/>
            </a:xfrm>
            <a:custGeom>
              <a:avLst/>
              <a:gdLst/>
              <a:ahLst/>
              <a:cxnLst/>
              <a:rect l="l" t="t" r="r" b="b"/>
              <a:pathLst>
                <a:path w="2742" h="2774" extrusionOk="0">
                  <a:moveTo>
                    <a:pt x="1355" y="1"/>
                  </a:moveTo>
                  <a:cubicBezTo>
                    <a:pt x="631" y="1"/>
                    <a:pt x="1" y="631"/>
                    <a:pt x="1" y="1387"/>
                  </a:cubicBezTo>
                  <a:cubicBezTo>
                    <a:pt x="1" y="2143"/>
                    <a:pt x="631" y="2773"/>
                    <a:pt x="1355" y="2773"/>
                  </a:cubicBezTo>
                  <a:cubicBezTo>
                    <a:pt x="2111" y="2773"/>
                    <a:pt x="2742" y="2143"/>
                    <a:pt x="2742" y="1387"/>
                  </a:cubicBezTo>
                  <a:cubicBezTo>
                    <a:pt x="2742" y="631"/>
                    <a:pt x="2111" y="1"/>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49" name="Google Shape;9149;p80"/>
          <p:cNvGrpSpPr/>
          <p:nvPr/>
        </p:nvGrpSpPr>
        <p:grpSpPr>
          <a:xfrm>
            <a:off x="1284098" y="3665805"/>
            <a:ext cx="372756" cy="354343"/>
            <a:chOff x="-32576675" y="3944600"/>
            <a:chExt cx="307200" cy="292025"/>
          </a:xfrm>
        </p:grpSpPr>
        <p:sp>
          <p:nvSpPr>
            <p:cNvPr id="9150" name="Google Shape;9150;p80"/>
            <p:cNvSpPr/>
            <p:nvPr/>
          </p:nvSpPr>
          <p:spPr>
            <a:xfrm>
              <a:off x="-32482950" y="3944600"/>
              <a:ext cx="213475" cy="214650"/>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1" name="Google Shape;9151;p80"/>
            <p:cNvSpPr/>
            <p:nvPr/>
          </p:nvSpPr>
          <p:spPr>
            <a:xfrm>
              <a:off x="-32576675" y="4020200"/>
              <a:ext cx="215850" cy="216425"/>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52" name="Google Shape;9152;p80"/>
          <p:cNvGrpSpPr/>
          <p:nvPr/>
        </p:nvGrpSpPr>
        <p:grpSpPr>
          <a:xfrm>
            <a:off x="3529065" y="2730100"/>
            <a:ext cx="354586" cy="354586"/>
            <a:chOff x="-30735200" y="3192625"/>
            <a:chExt cx="292225" cy="292225"/>
          </a:xfrm>
        </p:grpSpPr>
        <p:sp>
          <p:nvSpPr>
            <p:cNvPr id="9153" name="Google Shape;9153;p80"/>
            <p:cNvSpPr/>
            <p:nvPr/>
          </p:nvSpPr>
          <p:spPr>
            <a:xfrm>
              <a:off x="-30665100" y="3192625"/>
              <a:ext cx="175650" cy="223700"/>
            </a:xfrm>
            <a:custGeom>
              <a:avLst/>
              <a:gdLst/>
              <a:ahLst/>
              <a:cxnLst/>
              <a:rect l="l" t="t" r="r" b="b"/>
              <a:pathLst>
                <a:path w="7026" h="8948" extrusionOk="0">
                  <a:moveTo>
                    <a:pt x="2363" y="0"/>
                  </a:moveTo>
                  <a:cubicBezTo>
                    <a:pt x="2143" y="0"/>
                    <a:pt x="1985" y="158"/>
                    <a:pt x="1985" y="378"/>
                  </a:cubicBezTo>
                  <a:cubicBezTo>
                    <a:pt x="1985" y="567"/>
                    <a:pt x="2143" y="725"/>
                    <a:pt x="2363" y="725"/>
                  </a:cubicBezTo>
                  <a:lnTo>
                    <a:pt x="2710" y="725"/>
                  </a:lnTo>
                  <a:lnTo>
                    <a:pt x="2710" y="1576"/>
                  </a:lnTo>
                  <a:cubicBezTo>
                    <a:pt x="1135" y="2017"/>
                    <a:pt x="0" y="3466"/>
                    <a:pt x="0" y="5199"/>
                  </a:cubicBezTo>
                  <a:cubicBezTo>
                    <a:pt x="0" y="7278"/>
                    <a:pt x="1670" y="8948"/>
                    <a:pt x="3718" y="8948"/>
                  </a:cubicBezTo>
                  <a:cubicBezTo>
                    <a:pt x="3970" y="8948"/>
                    <a:pt x="4159" y="8916"/>
                    <a:pt x="4348" y="8853"/>
                  </a:cubicBezTo>
                  <a:cubicBezTo>
                    <a:pt x="4159" y="8664"/>
                    <a:pt x="4033" y="8381"/>
                    <a:pt x="4033" y="8066"/>
                  </a:cubicBezTo>
                  <a:cubicBezTo>
                    <a:pt x="4033" y="7877"/>
                    <a:pt x="4096" y="7687"/>
                    <a:pt x="4191" y="7530"/>
                  </a:cubicBezTo>
                  <a:lnTo>
                    <a:pt x="4191" y="7530"/>
                  </a:lnTo>
                  <a:cubicBezTo>
                    <a:pt x="4033" y="7561"/>
                    <a:pt x="3876" y="7561"/>
                    <a:pt x="3686" y="7561"/>
                  </a:cubicBezTo>
                  <a:cubicBezTo>
                    <a:pt x="2363" y="7561"/>
                    <a:pt x="1292" y="6522"/>
                    <a:pt x="1292" y="5167"/>
                  </a:cubicBezTo>
                  <a:cubicBezTo>
                    <a:pt x="1292" y="3844"/>
                    <a:pt x="2363" y="2773"/>
                    <a:pt x="3686" y="2773"/>
                  </a:cubicBezTo>
                  <a:cubicBezTo>
                    <a:pt x="4348" y="2773"/>
                    <a:pt x="4978" y="3088"/>
                    <a:pt x="5451" y="3560"/>
                  </a:cubicBezTo>
                  <a:cubicBezTo>
                    <a:pt x="5608" y="3466"/>
                    <a:pt x="5766" y="3466"/>
                    <a:pt x="5923" y="3466"/>
                  </a:cubicBezTo>
                  <a:lnTo>
                    <a:pt x="7026" y="3466"/>
                  </a:lnTo>
                  <a:cubicBezTo>
                    <a:pt x="6553" y="2584"/>
                    <a:pt x="5734" y="1859"/>
                    <a:pt x="4726" y="1576"/>
                  </a:cubicBezTo>
                  <a:lnTo>
                    <a:pt x="4726" y="725"/>
                  </a:lnTo>
                  <a:lnTo>
                    <a:pt x="5073" y="725"/>
                  </a:lnTo>
                  <a:cubicBezTo>
                    <a:pt x="5262" y="725"/>
                    <a:pt x="5419" y="567"/>
                    <a:pt x="5419" y="378"/>
                  </a:cubicBezTo>
                  <a:cubicBezTo>
                    <a:pt x="5419" y="158"/>
                    <a:pt x="5262" y="0"/>
                    <a:pt x="507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4" name="Google Shape;9154;p80"/>
            <p:cNvSpPr/>
            <p:nvPr/>
          </p:nvSpPr>
          <p:spPr>
            <a:xfrm>
              <a:off x="-30615475" y="3278475"/>
              <a:ext cx="52775" cy="52000"/>
            </a:xfrm>
            <a:custGeom>
              <a:avLst/>
              <a:gdLst/>
              <a:ahLst/>
              <a:cxnLst/>
              <a:rect l="l" t="t" r="r" b="b"/>
              <a:pathLst>
                <a:path w="2111" h="2080" extrusionOk="0">
                  <a:moveTo>
                    <a:pt x="1733" y="0"/>
                  </a:moveTo>
                  <a:cubicBezTo>
                    <a:pt x="1544" y="32"/>
                    <a:pt x="1386" y="158"/>
                    <a:pt x="1386" y="347"/>
                  </a:cubicBezTo>
                  <a:lnTo>
                    <a:pt x="1386" y="1387"/>
                  </a:lnTo>
                  <a:lnTo>
                    <a:pt x="378" y="1387"/>
                  </a:lnTo>
                  <a:cubicBezTo>
                    <a:pt x="158" y="1387"/>
                    <a:pt x="0" y="1544"/>
                    <a:pt x="0" y="1733"/>
                  </a:cubicBezTo>
                  <a:cubicBezTo>
                    <a:pt x="0" y="1922"/>
                    <a:pt x="158" y="2080"/>
                    <a:pt x="378" y="2080"/>
                  </a:cubicBezTo>
                  <a:lnTo>
                    <a:pt x="1733" y="2080"/>
                  </a:lnTo>
                  <a:cubicBezTo>
                    <a:pt x="1954" y="2080"/>
                    <a:pt x="2111" y="1922"/>
                    <a:pt x="2111" y="1733"/>
                  </a:cubicBezTo>
                  <a:lnTo>
                    <a:pt x="2111" y="347"/>
                  </a:lnTo>
                  <a:cubicBezTo>
                    <a:pt x="2111" y="158"/>
                    <a:pt x="1954" y="0"/>
                    <a:pt x="17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5" name="Google Shape;9155;p80"/>
            <p:cNvSpPr/>
            <p:nvPr/>
          </p:nvSpPr>
          <p:spPr>
            <a:xfrm>
              <a:off x="-30528850" y="3296575"/>
              <a:ext cx="85875" cy="25250"/>
            </a:xfrm>
            <a:custGeom>
              <a:avLst/>
              <a:gdLst/>
              <a:ahLst/>
              <a:cxnLst/>
              <a:rect l="l" t="t" r="r" b="b"/>
              <a:pathLst>
                <a:path w="3435" h="1010" extrusionOk="0">
                  <a:moveTo>
                    <a:pt x="536" y="1"/>
                  </a:moveTo>
                  <a:cubicBezTo>
                    <a:pt x="253" y="1"/>
                    <a:pt x="1" y="221"/>
                    <a:pt x="1" y="505"/>
                  </a:cubicBezTo>
                  <a:cubicBezTo>
                    <a:pt x="1" y="789"/>
                    <a:pt x="253" y="1009"/>
                    <a:pt x="536" y="1009"/>
                  </a:cubicBezTo>
                  <a:lnTo>
                    <a:pt x="2931" y="1009"/>
                  </a:lnTo>
                  <a:cubicBezTo>
                    <a:pt x="3214" y="1009"/>
                    <a:pt x="3435" y="789"/>
                    <a:pt x="3435" y="505"/>
                  </a:cubicBezTo>
                  <a:cubicBezTo>
                    <a:pt x="3435" y="221"/>
                    <a:pt x="3214" y="1"/>
                    <a:pt x="293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6" name="Google Shape;9156;p80"/>
            <p:cNvSpPr/>
            <p:nvPr/>
          </p:nvSpPr>
          <p:spPr>
            <a:xfrm>
              <a:off x="-30546175" y="3338325"/>
              <a:ext cx="85875" cy="26025"/>
            </a:xfrm>
            <a:custGeom>
              <a:avLst/>
              <a:gdLst/>
              <a:ahLst/>
              <a:cxnLst/>
              <a:rect l="l" t="t" r="r" b="b"/>
              <a:pathLst>
                <a:path w="3435" h="1041" extrusionOk="0">
                  <a:moveTo>
                    <a:pt x="505" y="1"/>
                  </a:moveTo>
                  <a:cubicBezTo>
                    <a:pt x="221" y="1"/>
                    <a:pt x="1" y="253"/>
                    <a:pt x="1" y="536"/>
                  </a:cubicBezTo>
                  <a:cubicBezTo>
                    <a:pt x="1" y="788"/>
                    <a:pt x="221" y="1040"/>
                    <a:pt x="505" y="1040"/>
                  </a:cubicBezTo>
                  <a:lnTo>
                    <a:pt x="2899" y="1040"/>
                  </a:lnTo>
                  <a:cubicBezTo>
                    <a:pt x="3183" y="1040"/>
                    <a:pt x="3435" y="851"/>
                    <a:pt x="3435" y="536"/>
                  </a:cubicBezTo>
                  <a:cubicBezTo>
                    <a:pt x="3435" y="253"/>
                    <a:pt x="3183" y="1"/>
                    <a:pt x="289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7" name="Google Shape;9157;p80"/>
            <p:cNvSpPr/>
            <p:nvPr/>
          </p:nvSpPr>
          <p:spPr>
            <a:xfrm>
              <a:off x="-30546175" y="3381650"/>
              <a:ext cx="67750" cy="26025"/>
            </a:xfrm>
            <a:custGeom>
              <a:avLst/>
              <a:gdLst/>
              <a:ahLst/>
              <a:cxnLst/>
              <a:rect l="l" t="t" r="r" b="b"/>
              <a:pathLst>
                <a:path w="2710" h="1041" extrusionOk="0">
                  <a:moveTo>
                    <a:pt x="505" y="0"/>
                  </a:moveTo>
                  <a:cubicBezTo>
                    <a:pt x="221" y="0"/>
                    <a:pt x="1" y="252"/>
                    <a:pt x="1" y="536"/>
                  </a:cubicBezTo>
                  <a:cubicBezTo>
                    <a:pt x="1" y="788"/>
                    <a:pt x="221" y="1040"/>
                    <a:pt x="505" y="1040"/>
                  </a:cubicBezTo>
                  <a:lnTo>
                    <a:pt x="2206" y="1040"/>
                  </a:lnTo>
                  <a:cubicBezTo>
                    <a:pt x="2490" y="1040"/>
                    <a:pt x="2710" y="788"/>
                    <a:pt x="2710" y="536"/>
                  </a:cubicBezTo>
                  <a:cubicBezTo>
                    <a:pt x="2710" y="252"/>
                    <a:pt x="2490" y="0"/>
                    <a:pt x="22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8" name="Google Shape;9158;p80"/>
            <p:cNvSpPr/>
            <p:nvPr/>
          </p:nvSpPr>
          <p:spPr>
            <a:xfrm>
              <a:off x="-30546175" y="3424175"/>
              <a:ext cx="51225" cy="26025"/>
            </a:xfrm>
            <a:custGeom>
              <a:avLst/>
              <a:gdLst/>
              <a:ahLst/>
              <a:cxnLst/>
              <a:rect l="l" t="t" r="r" b="b"/>
              <a:pathLst>
                <a:path w="2049" h="1041" extrusionOk="0">
                  <a:moveTo>
                    <a:pt x="505" y="1"/>
                  </a:moveTo>
                  <a:cubicBezTo>
                    <a:pt x="221" y="1"/>
                    <a:pt x="1" y="253"/>
                    <a:pt x="1" y="505"/>
                  </a:cubicBezTo>
                  <a:cubicBezTo>
                    <a:pt x="1" y="788"/>
                    <a:pt x="221" y="1040"/>
                    <a:pt x="505" y="1040"/>
                  </a:cubicBezTo>
                  <a:lnTo>
                    <a:pt x="1544" y="1040"/>
                  </a:lnTo>
                  <a:cubicBezTo>
                    <a:pt x="1796" y="1040"/>
                    <a:pt x="2048" y="788"/>
                    <a:pt x="2048" y="505"/>
                  </a:cubicBezTo>
                  <a:cubicBezTo>
                    <a:pt x="2048" y="253"/>
                    <a:pt x="1796" y="1"/>
                    <a:pt x="154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9" name="Google Shape;9159;p80"/>
            <p:cNvSpPr/>
            <p:nvPr/>
          </p:nvSpPr>
          <p:spPr>
            <a:xfrm>
              <a:off x="-30735200" y="3209325"/>
              <a:ext cx="174075" cy="275525"/>
            </a:xfrm>
            <a:custGeom>
              <a:avLst/>
              <a:gdLst/>
              <a:ahLst/>
              <a:cxnLst/>
              <a:rect l="l" t="t" r="r" b="b"/>
              <a:pathLst>
                <a:path w="6963" h="11021" extrusionOk="0">
                  <a:moveTo>
                    <a:pt x="3803" y="0"/>
                  </a:moveTo>
                  <a:cubicBezTo>
                    <a:pt x="3716" y="0"/>
                    <a:pt x="3637" y="52"/>
                    <a:pt x="3592" y="120"/>
                  </a:cubicBezTo>
                  <a:lnTo>
                    <a:pt x="1702" y="2231"/>
                  </a:lnTo>
                  <a:cubicBezTo>
                    <a:pt x="1544" y="2420"/>
                    <a:pt x="1418" y="2640"/>
                    <a:pt x="1418" y="2892"/>
                  </a:cubicBezTo>
                  <a:lnTo>
                    <a:pt x="1418" y="5917"/>
                  </a:lnTo>
                  <a:cubicBezTo>
                    <a:pt x="1418" y="6200"/>
                    <a:pt x="1292" y="6421"/>
                    <a:pt x="1103" y="6641"/>
                  </a:cubicBezTo>
                  <a:lnTo>
                    <a:pt x="126" y="7618"/>
                  </a:lnTo>
                  <a:cubicBezTo>
                    <a:pt x="0" y="7744"/>
                    <a:pt x="0" y="7965"/>
                    <a:pt x="126" y="8091"/>
                  </a:cubicBezTo>
                  <a:lnTo>
                    <a:pt x="2867" y="10926"/>
                  </a:lnTo>
                  <a:cubicBezTo>
                    <a:pt x="2930" y="10989"/>
                    <a:pt x="3017" y="11021"/>
                    <a:pt x="3104" y="11021"/>
                  </a:cubicBezTo>
                  <a:cubicBezTo>
                    <a:pt x="3190" y="11021"/>
                    <a:pt x="3277" y="10989"/>
                    <a:pt x="3340" y="10926"/>
                  </a:cubicBezTo>
                  <a:lnTo>
                    <a:pt x="4317" y="9949"/>
                  </a:lnTo>
                  <a:cubicBezTo>
                    <a:pt x="4537" y="9729"/>
                    <a:pt x="4758" y="9634"/>
                    <a:pt x="5041" y="9634"/>
                  </a:cubicBezTo>
                  <a:lnTo>
                    <a:pt x="6963" y="9634"/>
                  </a:lnTo>
                  <a:cubicBezTo>
                    <a:pt x="6900" y="9477"/>
                    <a:pt x="6837" y="9288"/>
                    <a:pt x="6837" y="9099"/>
                  </a:cubicBezTo>
                  <a:cubicBezTo>
                    <a:pt x="6837" y="9036"/>
                    <a:pt x="6837" y="8973"/>
                    <a:pt x="6900" y="8910"/>
                  </a:cubicBezTo>
                  <a:cubicBezTo>
                    <a:pt x="6774" y="8910"/>
                    <a:pt x="6648" y="8941"/>
                    <a:pt x="6522" y="8941"/>
                  </a:cubicBezTo>
                  <a:cubicBezTo>
                    <a:pt x="4096" y="8941"/>
                    <a:pt x="2080" y="6925"/>
                    <a:pt x="2080" y="4499"/>
                  </a:cubicBezTo>
                  <a:cubicBezTo>
                    <a:pt x="2080" y="2892"/>
                    <a:pt x="2962" y="1475"/>
                    <a:pt x="4254" y="687"/>
                  </a:cubicBezTo>
                  <a:cubicBezTo>
                    <a:pt x="4254" y="592"/>
                    <a:pt x="4222" y="529"/>
                    <a:pt x="4222" y="498"/>
                  </a:cubicBezTo>
                  <a:lnTo>
                    <a:pt x="4128" y="246"/>
                  </a:lnTo>
                  <a:cubicBezTo>
                    <a:pt x="4096" y="120"/>
                    <a:pt x="4002" y="57"/>
                    <a:pt x="3907" y="25"/>
                  </a:cubicBezTo>
                  <a:cubicBezTo>
                    <a:pt x="3872" y="8"/>
                    <a:pt x="3837" y="0"/>
                    <a:pt x="38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60" name="Google Shape;9160;p80"/>
          <p:cNvGrpSpPr/>
          <p:nvPr/>
        </p:nvGrpSpPr>
        <p:grpSpPr>
          <a:xfrm>
            <a:off x="3529065" y="3201532"/>
            <a:ext cx="354586" cy="353008"/>
            <a:chOff x="-30735200" y="3552550"/>
            <a:chExt cx="292225" cy="290925"/>
          </a:xfrm>
        </p:grpSpPr>
        <p:sp>
          <p:nvSpPr>
            <p:cNvPr id="9161" name="Google Shape;9161;p80"/>
            <p:cNvSpPr/>
            <p:nvPr/>
          </p:nvSpPr>
          <p:spPr>
            <a:xfrm>
              <a:off x="-30613900" y="3655750"/>
              <a:ext cx="170925" cy="187725"/>
            </a:xfrm>
            <a:custGeom>
              <a:avLst/>
              <a:gdLst/>
              <a:ahLst/>
              <a:cxnLst/>
              <a:rect l="l" t="t" r="r" b="b"/>
              <a:pathLst>
                <a:path w="6837" h="7509"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2" name="Google Shape;9162;p80"/>
            <p:cNvSpPr/>
            <p:nvPr/>
          </p:nvSpPr>
          <p:spPr>
            <a:xfrm>
              <a:off x="-30735200" y="3552550"/>
              <a:ext cx="188275" cy="205075"/>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63" name="Google Shape;9163;p80"/>
          <p:cNvGrpSpPr/>
          <p:nvPr/>
        </p:nvGrpSpPr>
        <p:grpSpPr>
          <a:xfrm>
            <a:off x="3529065" y="3666154"/>
            <a:ext cx="354586" cy="353645"/>
            <a:chOff x="-30735200" y="3910925"/>
            <a:chExt cx="292225" cy="291450"/>
          </a:xfrm>
        </p:grpSpPr>
        <p:sp>
          <p:nvSpPr>
            <p:cNvPr id="9164" name="Google Shape;9164;p80"/>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5" name="Google Shape;9165;p80"/>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66" name="Google Shape;9166;p80"/>
          <p:cNvSpPr/>
          <p:nvPr/>
        </p:nvSpPr>
        <p:spPr>
          <a:xfrm>
            <a:off x="2632180" y="4123242"/>
            <a:ext cx="354586" cy="353645"/>
          </a:xfrm>
          <a:custGeom>
            <a:avLst/>
            <a:gdLst/>
            <a:ahLst/>
            <a:cxnLst/>
            <a:rect l="l" t="t" r="r" b="b"/>
            <a:pathLst>
              <a:path w="11689" h="11658" extrusionOk="0">
                <a:moveTo>
                  <a:pt x="5829" y="2458"/>
                </a:moveTo>
                <a:cubicBezTo>
                  <a:pt x="6207" y="2458"/>
                  <a:pt x="6491" y="2773"/>
                  <a:pt x="6491" y="3120"/>
                </a:cubicBezTo>
                <a:cubicBezTo>
                  <a:pt x="6522" y="3466"/>
                  <a:pt x="6207" y="3781"/>
                  <a:pt x="5829" y="3781"/>
                </a:cubicBezTo>
                <a:cubicBezTo>
                  <a:pt x="5419" y="3781"/>
                  <a:pt x="5136" y="3466"/>
                  <a:pt x="5136" y="3120"/>
                </a:cubicBezTo>
                <a:cubicBezTo>
                  <a:pt x="5136" y="2742"/>
                  <a:pt x="5482" y="2458"/>
                  <a:pt x="5829" y="2458"/>
                </a:cubicBezTo>
                <a:close/>
                <a:moveTo>
                  <a:pt x="5860" y="4474"/>
                </a:moveTo>
                <a:cubicBezTo>
                  <a:pt x="6238" y="4474"/>
                  <a:pt x="6522" y="4789"/>
                  <a:pt x="6522" y="5136"/>
                </a:cubicBezTo>
                <a:lnTo>
                  <a:pt x="6522" y="8570"/>
                </a:lnTo>
                <a:cubicBezTo>
                  <a:pt x="6522" y="8948"/>
                  <a:pt x="6207" y="9232"/>
                  <a:pt x="5860" y="9232"/>
                </a:cubicBezTo>
                <a:cubicBezTo>
                  <a:pt x="5451" y="9232"/>
                  <a:pt x="5199" y="8917"/>
                  <a:pt x="5199" y="8570"/>
                </a:cubicBezTo>
                <a:lnTo>
                  <a:pt x="5199" y="5136"/>
                </a:lnTo>
                <a:cubicBezTo>
                  <a:pt x="5199" y="4726"/>
                  <a:pt x="5514" y="4474"/>
                  <a:pt x="5860" y="4474"/>
                </a:cubicBezTo>
                <a:close/>
                <a:moveTo>
                  <a:pt x="5829" y="1"/>
                </a:moveTo>
                <a:cubicBezTo>
                  <a:pt x="2615" y="1"/>
                  <a:pt x="0" y="2647"/>
                  <a:pt x="0" y="5829"/>
                </a:cubicBezTo>
                <a:cubicBezTo>
                  <a:pt x="0" y="9043"/>
                  <a:pt x="2615" y="11657"/>
                  <a:pt x="5829" y="11657"/>
                </a:cubicBezTo>
                <a:cubicBezTo>
                  <a:pt x="9011" y="11657"/>
                  <a:pt x="11657" y="9043"/>
                  <a:pt x="11657" y="5829"/>
                </a:cubicBezTo>
                <a:cubicBezTo>
                  <a:pt x="11689" y="2647"/>
                  <a:pt x="9042" y="1"/>
                  <a:pt x="582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67" name="Google Shape;9167;p80"/>
          <p:cNvGrpSpPr/>
          <p:nvPr/>
        </p:nvGrpSpPr>
        <p:grpSpPr>
          <a:xfrm>
            <a:off x="4882910" y="1379021"/>
            <a:ext cx="358971" cy="359224"/>
            <a:chOff x="-57956275" y="3197925"/>
            <a:chExt cx="319000" cy="319225"/>
          </a:xfrm>
        </p:grpSpPr>
        <p:sp>
          <p:nvSpPr>
            <p:cNvPr id="9168" name="Google Shape;9168;p80"/>
            <p:cNvSpPr/>
            <p:nvPr/>
          </p:nvSpPr>
          <p:spPr>
            <a:xfrm>
              <a:off x="-57940525" y="3353300"/>
              <a:ext cx="18150" cy="65400"/>
            </a:xfrm>
            <a:custGeom>
              <a:avLst/>
              <a:gdLst/>
              <a:ahLst/>
              <a:cxnLst/>
              <a:rect l="l" t="t" r="r" b="b"/>
              <a:pathLst>
                <a:path w="726" h="2616" extrusionOk="0">
                  <a:moveTo>
                    <a:pt x="725" y="0"/>
                  </a:moveTo>
                  <a:cubicBezTo>
                    <a:pt x="316" y="284"/>
                    <a:pt x="1" y="756"/>
                    <a:pt x="1" y="1292"/>
                  </a:cubicBezTo>
                  <a:cubicBezTo>
                    <a:pt x="1" y="1859"/>
                    <a:pt x="316" y="2332"/>
                    <a:pt x="725" y="2615"/>
                  </a:cubicBezTo>
                  <a:lnTo>
                    <a:pt x="725" y="2395"/>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9" name="Google Shape;9169;p80"/>
            <p:cNvSpPr/>
            <p:nvPr/>
          </p:nvSpPr>
          <p:spPr>
            <a:xfrm>
              <a:off x="-57679825" y="3353300"/>
              <a:ext cx="18925" cy="65400"/>
            </a:xfrm>
            <a:custGeom>
              <a:avLst/>
              <a:gdLst/>
              <a:ahLst/>
              <a:cxnLst/>
              <a:rect l="l" t="t" r="r" b="b"/>
              <a:pathLst>
                <a:path w="757" h="2616" extrusionOk="0">
                  <a:moveTo>
                    <a:pt x="1" y="0"/>
                  </a:moveTo>
                  <a:lnTo>
                    <a:pt x="1" y="2395"/>
                  </a:lnTo>
                  <a:lnTo>
                    <a:pt x="1" y="2615"/>
                  </a:lnTo>
                  <a:cubicBezTo>
                    <a:pt x="442" y="2332"/>
                    <a:pt x="757" y="1859"/>
                    <a:pt x="757" y="1292"/>
                  </a:cubicBezTo>
                  <a:cubicBezTo>
                    <a:pt x="757" y="756"/>
                    <a:pt x="442" y="284"/>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0" name="Google Shape;9170;p80"/>
            <p:cNvSpPr/>
            <p:nvPr/>
          </p:nvSpPr>
          <p:spPr>
            <a:xfrm>
              <a:off x="-57956275" y="3255625"/>
              <a:ext cx="319000" cy="55175"/>
            </a:xfrm>
            <a:custGeom>
              <a:avLst/>
              <a:gdLst/>
              <a:ahLst/>
              <a:cxnLst/>
              <a:rect l="l" t="t" r="r" b="b"/>
              <a:pathLst>
                <a:path w="12760" h="2207" extrusionOk="0">
                  <a:moveTo>
                    <a:pt x="442" y="1"/>
                  </a:moveTo>
                  <a:cubicBezTo>
                    <a:pt x="190" y="1"/>
                    <a:pt x="1" y="253"/>
                    <a:pt x="64" y="442"/>
                  </a:cubicBezTo>
                  <a:cubicBezTo>
                    <a:pt x="284" y="1481"/>
                    <a:pt x="1261" y="2206"/>
                    <a:pt x="2332" y="2206"/>
                  </a:cubicBezTo>
                  <a:lnTo>
                    <a:pt x="10523" y="2206"/>
                  </a:lnTo>
                  <a:cubicBezTo>
                    <a:pt x="11563" y="2206"/>
                    <a:pt x="12571" y="1418"/>
                    <a:pt x="12760" y="442"/>
                  </a:cubicBezTo>
                  <a:cubicBezTo>
                    <a:pt x="12603" y="221"/>
                    <a:pt x="12445" y="1"/>
                    <a:pt x="12193" y="1"/>
                  </a:cubicBezTo>
                  <a:lnTo>
                    <a:pt x="10303" y="1"/>
                  </a:lnTo>
                  <a:lnTo>
                    <a:pt x="10303" y="757"/>
                  </a:lnTo>
                  <a:cubicBezTo>
                    <a:pt x="10303" y="946"/>
                    <a:pt x="10145" y="1103"/>
                    <a:pt x="9956" y="1103"/>
                  </a:cubicBezTo>
                  <a:cubicBezTo>
                    <a:pt x="9767" y="1103"/>
                    <a:pt x="9610" y="946"/>
                    <a:pt x="9610" y="757"/>
                  </a:cubicBezTo>
                  <a:lnTo>
                    <a:pt x="9610" y="1"/>
                  </a:lnTo>
                  <a:lnTo>
                    <a:pt x="8853" y="1"/>
                  </a:lnTo>
                  <a:lnTo>
                    <a:pt x="8853" y="757"/>
                  </a:lnTo>
                  <a:cubicBezTo>
                    <a:pt x="8853" y="946"/>
                    <a:pt x="8696" y="1103"/>
                    <a:pt x="8507" y="1103"/>
                  </a:cubicBezTo>
                  <a:cubicBezTo>
                    <a:pt x="8318" y="1103"/>
                    <a:pt x="8160" y="946"/>
                    <a:pt x="8160" y="757"/>
                  </a:cubicBezTo>
                  <a:lnTo>
                    <a:pt x="8160" y="1"/>
                  </a:lnTo>
                  <a:lnTo>
                    <a:pt x="7404" y="1"/>
                  </a:lnTo>
                  <a:lnTo>
                    <a:pt x="7404" y="757"/>
                  </a:lnTo>
                  <a:cubicBezTo>
                    <a:pt x="7404" y="946"/>
                    <a:pt x="7247" y="1103"/>
                    <a:pt x="7058" y="1103"/>
                  </a:cubicBezTo>
                  <a:cubicBezTo>
                    <a:pt x="6837" y="1103"/>
                    <a:pt x="6680" y="946"/>
                    <a:pt x="6680" y="757"/>
                  </a:cubicBezTo>
                  <a:lnTo>
                    <a:pt x="6680" y="1"/>
                  </a:lnTo>
                  <a:lnTo>
                    <a:pt x="5955" y="1"/>
                  </a:lnTo>
                  <a:lnTo>
                    <a:pt x="5955" y="757"/>
                  </a:lnTo>
                  <a:cubicBezTo>
                    <a:pt x="5955" y="946"/>
                    <a:pt x="5797" y="1103"/>
                    <a:pt x="5577" y="1103"/>
                  </a:cubicBezTo>
                  <a:cubicBezTo>
                    <a:pt x="5388" y="1103"/>
                    <a:pt x="5230" y="946"/>
                    <a:pt x="5230" y="757"/>
                  </a:cubicBezTo>
                  <a:lnTo>
                    <a:pt x="5230" y="1"/>
                  </a:lnTo>
                  <a:lnTo>
                    <a:pt x="4474" y="1"/>
                  </a:lnTo>
                  <a:lnTo>
                    <a:pt x="4474" y="757"/>
                  </a:lnTo>
                  <a:cubicBezTo>
                    <a:pt x="4474" y="946"/>
                    <a:pt x="4317" y="1103"/>
                    <a:pt x="4128" y="1103"/>
                  </a:cubicBezTo>
                  <a:cubicBezTo>
                    <a:pt x="3939" y="1103"/>
                    <a:pt x="3781" y="946"/>
                    <a:pt x="3781" y="757"/>
                  </a:cubicBezTo>
                  <a:lnTo>
                    <a:pt x="3781" y="1"/>
                  </a:lnTo>
                  <a:lnTo>
                    <a:pt x="3025" y="1"/>
                  </a:lnTo>
                  <a:lnTo>
                    <a:pt x="3025" y="757"/>
                  </a:lnTo>
                  <a:cubicBezTo>
                    <a:pt x="3025" y="946"/>
                    <a:pt x="2867" y="1103"/>
                    <a:pt x="2678" y="1103"/>
                  </a:cubicBezTo>
                  <a:cubicBezTo>
                    <a:pt x="2489" y="1103"/>
                    <a:pt x="2332" y="946"/>
                    <a:pt x="2332" y="757"/>
                  </a:cubicBezTo>
                  <a:lnTo>
                    <a:pt x="233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1" name="Google Shape;9171;p80"/>
            <p:cNvSpPr/>
            <p:nvPr/>
          </p:nvSpPr>
          <p:spPr>
            <a:xfrm>
              <a:off x="-57868050" y="3494275"/>
              <a:ext cx="18900" cy="22875"/>
            </a:xfrm>
            <a:custGeom>
              <a:avLst/>
              <a:gdLst/>
              <a:ahLst/>
              <a:cxnLst/>
              <a:rect l="l" t="t" r="r" b="b"/>
              <a:pathLst>
                <a:path w="756" h="915" extrusionOk="0">
                  <a:moveTo>
                    <a:pt x="0" y="1"/>
                  </a:moveTo>
                  <a:lnTo>
                    <a:pt x="0" y="536"/>
                  </a:lnTo>
                  <a:lnTo>
                    <a:pt x="32" y="536"/>
                  </a:lnTo>
                  <a:cubicBezTo>
                    <a:pt x="32" y="757"/>
                    <a:pt x="189" y="914"/>
                    <a:pt x="410" y="914"/>
                  </a:cubicBezTo>
                  <a:cubicBezTo>
                    <a:pt x="599" y="914"/>
                    <a:pt x="756" y="757"/>
                    <a:pt x="756" y="536"/>
                  </a:cubicBezTo>
                  <a:lnTo>
                    <a:pt x="756" y="473"/>
                  </a:lnTo>
                  <a:cubicBezTo>
                    <a:pt x="473" y="347"/>
                    <a:pt x="252" y="158"/>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2" name="Google Shape;9172;p80"/>
            <p:cNvSpPr/>
            <p:nvPr/>
          </p:nvSpPr>
          <p:spPr>
            <a:xfrm>
              <a:off x="-57755425" y="3494275"/>
              <a:ext cx="18125" cy="22875"/>
            </a:xfrm>
            <a:custGeom>
              <a:avLst/>
              <a:gdLst/>
              <a:ahLst/>
              <a:cxnLst/>
              <a:rect l="l" t="t" r="r" b="b"/>
              <a:pathLst>
                <a:path w="725" h="915" extrusionOk="0">
                  <a:moveTo>
                    <a:pt x="725" y="1"/>
                  </a:moveTo>
                  <a:cubicBezTo>
                    <a:pt x="504" y="190"/>
                    <a:pt x="252" y="347"/>
                    <a:pt x="0" y="473"/>
                  </a:cubicBezTo>
                  <a:lnTo>
                    <a:pt x="0" y="536"/>
                  </a:lnTo>
                  <a:lnTo>
                    <a:pt x="32" y="536"/>
                  </a:lnTo>
                  <a:cubicBezTo>
                    <a:pt x="32" y="757"/>
                    <a:pt x="189" y="914"/>
                    <a:pt x="378" y="914"/>
                  </a:cubicBezTo>
                  <a:cubicBezTo>
                    <a:pt x="567" y="914"/>
                    <a:pt x="725" y="757"/>
                    <a:pt x="725" y="536"/>
                  </a:cubicBez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3" name="Google Shape;9173;p80"/>
            <p:cNvSpPr/>
            <p:nvPr/>
          </p:nvSpPr>
          <p:spPr>
            <a:xfrm>
              <a:off x="-57903500" y="3329675"/>
              <a:ext cx="204800" cy="187475"/>
            </a:xfrm>
            <a:custGeom>
              <a:avLst/>
              <a:gdLst/>
              <a:ahLst/>
              <a:cxnLst/>
              <a:rect l="l" t="t" r="r" b="b"/>
              <a:pathLst>
                <a:path w="8192" h="7499" extrusionOk="0">
                  <a:moveTo>
                    <a:pt x="2615" y="756"/>
                  </a:moveTo>
                  <a:cubicBezTo>
                    <a:pt x="2804" y="756"/>
                    <a:pt x="2962" y="914"/>
                    <a:pt x="2962" y="1103"/>
                  </a:cubicBezTo>
                  <a:cubicBezTo>
                    <a:pt x="2962" y="1292"/>
                    <a:pt x="2804" y="1449"/>
                    <a:pt x="2615" y="1449"/>
                  </a:cubicBezTo>
                  <a:cubicBezTo>
                    <a:pt x="2395" y="1449"/>
                    <a:pt x="2269" y="1292"/>
                    <a:pt x="2269" y="1103"/>
                  </a:cubicBezTo>
                  <a:cubicBezTo>
                    <a:pt x="2206" y="945"/>
                    <a:pt x="2395" y="756"/>
                    <a:pt x="2615" y="756"/>
                  </a:cubicBezTo>
                  <a:close/>
                  <a:moveTo>
                    <a:pt x="5608" y="756"/>
                  </a:moveTo>
                  <a:cubicBezTo>
                    <a:pt x="5797" y="756"/>
                    <a:pt x="5955" y="914"/>
                    <a:pt x="5955" y="1103"/>
                  </a:cubicBezTo>
                  <a:cubicBezTo>
                    <a:pt x="5955" y="1292"/>
                    <a:pt x="5797" y="1449"/>
                    <a:pt x="5608" y="1449"/>
                  </a:cubicBezTo>
                  <a:cubicBezTo>
                    <a:pt x="5388" y="1449"/>
                    <a:pt x="5230" y="1292"/>
                    <a:pt x="5230" y="1103"/>
                  </a:cubicBezTo>
                  <a:cubicBezTo>
                    <a:pt x="5199" y="945"/>
                    <a:pt x="5356" y="756"/>
                    <a:pt x="5608" y="756"/>
                  </a:cubicBezTo>
                  <a:close/>
                  <a:moveTo>
                    <a:pt x="5159" y="4072"/>
                  </a:moveTo>
                  <a:cubicBezTo>
                    <a:pt x="5254" y="4072"/>
                    <a:pt x="5340" y="4112"/>
                    <a:pt x="5388" y="4190"/>
                  </a:cubicBezTo>
                  <a:cubicBezTo>
                    <a:pt x="5545" y="4348"/>
                    <a:pt x="5545" y="4568"/>
                    <a:pt x="5388" y="4694"/>
                  </a:cubicBezTo>
                  <a:cubicBezTo>
                    <a:pt x="5041" y="5041"/>
                    <a:pt x="4569" y="5230"/>
                    <a:pt x="4096" y="5230"/>
                  </a:cubicBezTo>
                  <a:cubicBezTo>
                    <a:pt x="3623" y="5230"/>
                    <a:pt x="3119" y="5041"/>
                    <a:pt x="2804" y="4694"/>
                  </a:cubicBezTo>
                  <a:cubicBezTo>
                    <a:pt x="2647" y="4537"/>
                    <a:pt x="2647" y="4285"/>
                    <a:pt x="2804" y="4190"/>
                  </a:cubicBezTo>
                  <a:cubicBezTo>
                    <a:pt x="2883" y="4112"/>
                    <a:pt x="2978" y="4072"/>
                    <a:pt x="3068" y="4072"/>
                  </a:cubicBezTo>
                  <a:cubicBezTo>
                    <a:pt x="3159" y="4072"/>
                    <a:pt x="3245" y="4112"/>
                    <a:pt x="3308" y="4190"/>
                  </a:cubicBezTo>
                  <a:cubicBezTo>
                    <a:pt x="3513" y="4379"/>
                    <a:pt x="3797" y="4474"/>
                    <a:pt x="4084" y="4474"/>
                  </a:cubicBezTo>
                  <a:cubicBezTo>
                    <a:pt x="4372" y="4474"/>
                    <a:pt x="4663" y="4379"/>
                    <a:pt x="4884" y="4190"/>
                  </a:cubicBezTo>
                  <a:cubicBezTo>
                    <a:pt x="4962" y="4112"/>
                    <a:pt x="5065" y="4072"/>
                    <a:pt x="5159" y="4072"/>
                  </a:cubicBezTo>
                  <a:close/>
                  <a:moveTo>
                    <a:pt x="0" y="0"/>
                  </a:moveTo>
                  <a:lnTo>
                    <a:pt x="0" y="3403"/>
                  </a:lnTo>
                  <a:cubicBezTo>
                    <a:pt x="0" y="4663"/>
                    <a:pt x="599" y="5829"/>
                    <a:pt x="1513" y="6585"/>
                  </a:cubicBezTo>
                  <a:lnTo>
                    <a:pt x="1513" y="4127"/>
                  </a:lnTo>
                  <a:cubicBezTo>
                    <a:pt x="1513" y="3119"/>
                    <a:pt x="2332" y="2300"/>
                    <a:pt x="3340" y="2300"/>
                  </a:cubicBezTo>
                  <a:cubicBezTo>
                    <a:pt x="3560" y="2300"/>
                    <a:pt x="3718" y="2458"/>
                    <a:pt x="3718" y="2647"/>
                  </a:cubicBezTo>
                  <a:cubicBezTo>
                    <a:pt x="3718" y="2836"/>
                    <a:pt x="3560" y="2993"/>
                    <a:pt x="3340" y="2993"/>
                  </a:cubicBezTo>
                  <a:cubicBezTo>
                    <a:pt x="2710" y="2993"/>
                    <a:pt x="2237" y="3497"/>
                    <a:pt x="2237" y="4096"/>
                  </a:cubicBezTo>
                  <a:lnTo>
                    <a:pt x="2237" y="7026"/>
                  </a:lnTo>
                  <a:cubicBezTo>
                    <a:pt x="2804" y="7278"/>
                    <a:pt x="3434" y="7498"/>
                    <a:pt x="4096" y="7498"/>
                  </a:cubicBezTo>
                  <a:cubicBezTo>
                    <a:pt x="4758" y="7498"/>
                    <a:pt x="5388" y="7341"/>
                    <a:pt x="5955" y="7026"/>
                  </a:cubicBezTo>
                  <a:lnTo>
                    <a:pt x="5955" y="4096"/>
                  </a:lnTo>
                  <a:cubicBezTo>
                    <a:pt x="5955" y="3466"/>
                    <a:pt x="5451" y="2993"/>
                    <a:pt x="4852" y="2993"/>
                  </a:cubicBezTo>
                  <a:cubicBezTo>
                    <a:pt x="4663" y="2993"/>
                    <a:pt x="4506" y="2836"/>
                    <a:pt x="4506" y="2647"/>
                  </a:cubicBezTo>
                  <a:cubicBezTo>
                    <a:pt x="4506" y="2458"/>
                    <a:pt x="4663" y="2300"/>
                    <a:pt x="4852" y="2300"/>
                  </a:cubicBezTo>
                  <a:cubicBezTo>
                    <a:pt x="5860" y="2300"/>
                    <a:pt x="6711" y="3119"/>
                    <a:pt x="6711" y="4127"/>
                  </a:cubicBezTo>
                  <a:lnTo>
                    <a:pt x="6711" y="6585"/>
                  </a:lnTo>
                  <a:cubicBezTo>
                    <a:pt x="7593" y="5829"/>
                    <a:pt x="8192" y="4663"/>
                    <a:pt x="8192" y="3403"/>
                  </a:cubicBez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4" name="Google Shape;9174;p80"/>
            <p:cNvSpPr/>
            <p:nvPr/>
          </p:nvSpPr>
          <p:spPr>
            <a:xfrm>
              <a:off x="-57860975" y="3197925"/>
              <a:ext cx="119750" cy="37250"/>
            </a:xfrm>
            <a:custGeom>
              <a:avLst/>
              <a:gdLst/>
              <a:ahLst/>
              <a:cxnLst/>
              <a:rect l="l" t="t" r="r" b="b"/>
              <a:pathLst>
                <a:path w="4790" h="1490" extrusionOk="0">
                  <a:moveTo>
                    <a:pt x="2383" y="1"/>
                  </a:moveTo>
                  <a:cubicBezTo>
                    <a:pt x="1812" y="1"/>
                    <a:pt x="1245" y="214"/>
                    <a:pt x="851" y="639"/>
                  </a:cubicBezTo>
                  <a:lnTo>
                    <a:pt x="1" y="1490"/>
                  </a:lnTo>
                  <a:lnTo>
                    <a:pt x="4789" y="1490"/>
                  </a:lnTo>
                  <a:lnTo>
                    <a:pt x="3939" y="639"/>
                  </a:lnTo>
                  <a:cubicBezTo>
                    <a:pt x="3529" y="214"/>
                    <a:pt x="2954" y="1"/>
                    <a:pt x="238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75" name="Google Shape;9175;p80"/>
          <p:cNvGrpSpPr/>
          <p:nvPr/>
        </p:nvGrpSpPr>
        <p:grpSpPr>
          <a:xfrm>
            <a:off x="4905064" y="1835446"/>
            <a:ext cx="314662" cy="358971"/>
            <a:chOff x="-57940525" y="3590375"/>
            <a:chExt cx="279625" cy="319000"/>
          </a:xfrm>
        </p:grpSpPr>
        <p:sp>
          <p:nvSpPr>
            <p:cNvPr id="9176" name="Google Shape;9176;p80"/>
            <p:cNvSpPr/>
            <p:nvPr/>
          </p:nvSpPr>
          <p:spPr>
            <a:xfrm>
              <a:off x="-57940525" y="3727425"/>
              <a:ext cx="18150" cy="63800"/>
            </a:xfrm>
            <a:custGeom>
              <a:avLst/>
              <a:gdLst/>
              <a:ahLst/>
              <a:cxnLst/>
              <a:rect l="l" t="t" r="r" b="b"/>
              <a:pathLst>
                <a:path w="726" h="2552" extrusionOk="0">
                  <a:moveTo>
                    <a:pt x="725" y="0"/>
                  </a:moveTo>
                  <a:cubicBezTo>
                    <a:pt x="253" y="252"/>
                    <a:pt x="1" y="725"/>
                    <a:pt x="1" y="1260"/>
                  </a:cubicBezTo>
                  <a:cubicBezTo>
                    <a:pt x="1" y="1827"/>
                    <a:pt x="316" y="2300"/>
                    <a:pt x="725" y="2552"/>
                  </a:cubicBez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7" name="Google Shape;9177;p80"/>
            <p:cNvSpPr/>
            <p:nvPr/>
          </p:nvSpPr>
          <p:spPr>
            <a:xfrm>
              <a:off x="-57904300" y="3686450"/>
              <a:ext cx="205600" cy="111075"/>
            </a:xfrm>
            <a:custGeom>
              <a:avLst/>
              <a:gdLst/>
              <a:ahLst/>
              <a:cxnLst/>
              <a:rect l="l" t="t" r="r" b="b"/>
              <a:pathLst>
                <a:path w="8224" h="4443" extrusionOk="0">
                  <a:moveTo>
                    <a:pt x="2647" y="2143"/>
                  </a:moveTo>
                  <a:cubicBezTo>
                    <a:pt x="2836" y="2143"/>
                    <a:pt x="2994" y="2301"/>
                    <a:pt x="2994" y="2521"/>
                  </a:cubicBezTo>
                  <a:cubicBezTo>
                    <a:pt x="2994" y="2710"/>
                    <a:pt x="2836" y="2868"/>
                    <a:pt x="2647" y="2868"/>
                  </a:cubicBezTo>
                  <a:cubicBezTo>
                    <a:pt x="2427" y="2868"/>
                    <a:pt x="2301" y="2710"/>
                    <a:pt x="2301" y="2521"/>
                  </a:cubicBezTo>
                  <a:cubicBezTo>
                    <a:pt x="2301" y="2301"/>
                    <a:pt x="2427" y="2143"/>
                    <a:pt x="2647" y="2143"/>
                  </a:cubicBezTo>
                  <a:close/>
                  <a:moveTo>
                    <a:pt x="5640" y="2143"/>
                  </a:moveTo>
                  <a:cubicBezTo>
                    <a:pt x="5829" y="2143"/>
                    <a:pt x="5987" y="2301"/>
                    <a:pt x="5987" y="2521"/>
                  </a:cubicBezTo>
                  <a:cubicBezTo>
                    <a:pt x="5987" y="2710"/>
                    <a:pt x="5829" y="2868"/>
                    <a:pt x="5640" y="2868"/>
                  </a:cubicBezTo>
                  <a:cubicBezTo>
                    <a:pt x="5420" y="2868"/>
                    <a:pt x="5262" y="2710"/>
                    <a:pt x="5262" y="2521"/>
                  </a:cubicBezTo>
                  <a:cubicBezTo>
                    <a:pt x="5262" y="2301"/>
                    <a:pt x="5420" y="2143"/>
                    <a:pt x="5640" y="2143"/>
                  </a:cubicBezTo>
                  <a:close/>
                  <a:moveTo>
                    <a:pt x="1923" y="1"/>
                  </a:moveTo>
                  <a:lnTo>
                    <a:pt x="1" y="1923"/>
                  </a:lnTo>
                  <a:lnTo>
                    <a:pt x="1" y="4443"/>
                  </a:lnTo>
                  <a:lnTo>
                    <a:pt x="1765" y="4443"/>
                  </a:lnTo>
                  <a:cubicBezTo>
                    <a:pt x="2490" y="3986"/>
                    <a:pt x="3309" y="3758"/>
                    <a:pt x="4124" y="3758"/>
                  </a:cubicBezTo>
                  <a:cubicBezTo>
                    <a:pt x="4939" y="3758"/>
                    <a:pt x="5751" y="3986"/>
                    <a:pt x="6459" y="4443"/>
                  </a:cubicBezTo>
                  <a:lnTo>
                    <a:pt x="8224" y="4443"/>
                  </a:lnTo>
                  <a:lnTo>
                    <a:pt x="8224" y="1923"/>
                  </a:lnTo>
                  <a:lnTo>
                    <a:pt x="6302" y="1"/>
                  </a:lnTo>
                  <a:cubicBezTo>
                    <a:pt x="5625" y="395"/>
                    <a:pt x="4876" y="592"/>
                    <a:pt x="4124" y="592"/>
                  </a:cubicBezTo>
                  <a:cubicBezTo>
                    <a:pt x="3372" y="592"/>
                    <a:pt x="2616" y="395"/>
                    <a:pt x="192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8" name="Google Shape;9178;p80"/>
            <p:cNvSpPr/>
            <p:nvPr/>
          </p:nvSpPr>
          <p:spPr>
            <a:xfrm>
              <a:off x="-57903500" y="3590375"/>
              <a:ext cx="205575" cy="117375"/>
            </a:xfrm>
            <a:custGeom>
              <a:avLst/>
              <a:gdLst/>
              <a:ahLst/>
              <a:cxnLst/>
              <a:rect l="l" t="t" r="r" b="b"/>
              <a:pathLst>
                <a:path w="8223" h="4695" extrusionOk="0">
                  <a:moveTo>
                    <a:pt x="4096" y="0"/>
                  </a:moveTo>
                  <a:cubicBezTo>
                    <a:pt x="3560" y="0"/>
                    <a:pt x="3088" y="315"/>
                    <a:pt x="2804" y="756"/>
                  </a:cubicBezTo>
                  <a:cubicBezTo>
                    <a:pt x="2753" y="751"/>
                    <a:pt x="2702" y="748"/>
                    <a:pt x="2651" y="748"/>
                  </a:cubicBezTo>
                  <a:cubicBezTo>
                    <a:pt x="2101" y="748"/>
                    <a:pt x="1551" y="1051"/>
                    <a:pt x="1292" y="1512"/>
                  </a:cubicBezTo>
                  <a:cubicBezTo>
                    <a:pt x="567" y="1638"/>
                    <a:pt x="0" y="2269"/>
                    <a:pt x="0" y="3056"/>
                  </a:cubicBezTo>
                  <a:lnTo>
                    <a:pt x="0" y="4694"/>
                  </a:lnTo>
                  <a:lnTo>
                    <a:pt x="1607" y="3088"/>
                  </a:lnTo>
                  <a:cubicBezTo>
                    <a:pt x="1683" y="3011"/>
                    <a:pt x="1783" y="2970"/>
                    <a:pt x="1884" y="2970"/>
                  </a:cubicBezTo>
                  <a:cubicBezTo>
                    <a:pt x="1951" y="2970"/>
                    <a:pt x="2018" y="2987"/>
                    <a:pt x="2080" y="3025"/>
                  </a:cubicBezTo>
                  <a:cubicBezTo>
                    <a:pt x="2694" y="3450"/>
                    <a:pt x="3403" y="3663"/>
                    <a:pt x="4112" y="3663"/>
                  </a:cubicBezTo>
                  <a:cubicBezTo>
                    <a:pt x="4821" y="3663"/>
                    <a:pt x="5529" y="3450"/>
                    <a:pt x="6144" y="3025"/>
                  </a:cubicBezTo>
                  <a:cubicBezTo>
                    <a:pt x="6206" y="2987"/>
                    <a:pt x="6273" y="2970"/>
                    <a:pt x="6339" y="2970"/>
                  </a:cubicBezTo>
                  <a:cubicBezTo>
                    <a:pt x="6441" y="2970"/>
                    <a:pt x="6540" y="3011"/>
                    <a:pt x="6616" y="3088"/>
                  </a:cubicBezTo>
                  <a:lnTo>
                    <a:pt x="8223" y="4694"/>
                  </a:lnTo>
                  <a:lnTo>
                    <a:pt x="8223" y="3056"/>
                  </a:lnTo>
                  <a:cubicBezTo>
                    <a:pt x="8192" y="2300"/>
                    <a:pt x="7656" y="1638"/>
                    <a:pt x="6900" y="1512"/>
                  </a:cubicBezTo>
                  <a:cubicBezTo>
                    <a:pt x="6641" y="1051"/>
                    <a:pt x="6091" y="748"/>
                    <a:pt x="5541" y="748"/>
                  </a:cubicBezTo>
                  <a:cubicBezTo>
                    <a:pt x="5490" y="748"/>
                    <a:pt x="5439" y="751"/>
                    <a:pt x="5388" y="756"/>
                  </a:cubicBezTo>
                  <a:cubicBezTo>
                    <a:pt x="5136" y="284"/>
                    <a:pt x="4663" y="0"/>
                    <a:pt x="4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9" name="Google Shape;9179;p80"/>
            <p:cNvSpPr/>
            <p:nvPr/>
          </p:nvSpPr>
          <p:spPr>
            <a:xfrm>
              <a:off x="-57903500" y="3798700"/>
              <a:ext cx="204800" cy="110675"/>
            </a:xfrm>
            <a:custGeom>
              <a:avLst/>
              <a:gdLst/>
              <a:ahLst/>
              <a:cxnLst/>
              <a:rect l="l" t="t" r="r" b="b"/>
              <a:pathLst>
                <a:path w="8192" h="4427" extrusionOk="0">
                  <a:moveTo>
                    <a:pt x="5159" y="1001"/>
                  </a:moveTo>
                  <a:cubicBezTo>
                    <a:pt x="5254" y="1001"/>
                    <a:pt x="5340" y="1040"/>
                    <a:pt x="5388" y="1119"/>
                  </a:cubicBezTo>
                  <a:cubicBezTo>
                    <a:pt x="5545" y="1245"/>
                    <a:pt x="5545" y="1465"/>
                    <a:pt x="5388" y="1654"/>
                  </a:cubicBezTo>
                  <a:cubicBezTo>
                    <a:pt x="5041" y="2001"/>
                    <a:pt x="4569" y="2190"/>
                    <a:pt x="4096" y="2190"/>
                  </a:cubicBezTo>
                  <a:cubicBezTo>
                    <a:pt x="3623" y="2190"/>
                    <a:pt x="3119" y="2001"/>
                    <a:pt x="2804" y="1654"/>
                  </a:cubicBezTo>
                  <a:cubicBezTo>
                    <a:pt x="2647" y="1497"/>
                    <a:pt x="2647" y="1245"/>
                    <a:pt x="2804" y="1119"/>
                  </a:cubicBezTo>
                  <a:cubicBezTo>
                    <a:pt x="2883" y="1040"/>
                    <a:pt x="2978" y="1001"/>
                    <a:pt x="3068" y="1001"/>
                  </a:cubicBezTo>
                  <a:cubicBezTo>
                    <a:pt x="3159" y="1001"/>
                    <a:pt x="3245" y="1040"/>
                    <a:pt x="3308" y="1119"/>
                  </a:cubicBezTo>
                  <a:cubicBezTo>
                    <a:pt x="3529" y="1339"/>
                    <a:pt x="3812" y="1449"/>
                    <a:pt x="4096" y="1449"/>
                  </a:cubicBezTo>
                  <a:cubicBezTo>
                    <a:pt x="4380" y="1449"/>
                    <a:pt x="4663" y="1339"/>
                    <a:pt x="4884" y="1119"/>
                  </a:cubicBezTo>
                  <a:cubicBezTo>
                    <a:pt x="4962" y="1040"/>
                    <a:pt x="5065" y="1001"/>
                    <a:pt x="5159" y="1001"/>
                  </a:cubicBezTo>
                  <a:close/>
                  <a:moveTo>
                    <a:pt x="4080" y="0"/>
                  </a:moveTo>
                  <a:cubicBezTo>
                    <a:pt x="3371" y="0"/>
                    <a:pt x="2663" y="205"/>
                    <a:pt x="2048" y="615"/>
                  </a:cubicBezTo>
                  <a:cubicBezTo>
                    <a:pt x="1985" y="646"/>
                    <a:pt x="1922" y="678"/>
                    <a:pt x="1859" y="678"/>
                  </a:cubicBezTo>
                  <a:lnTo>
                    <a:pt x="0" y="678"/>
                  </a:lnTo>
                  <a:cubicBezTo>
                    <a:pt x="189" y="2788"/>
                    <a:pt x="1922" y="4427"/>
                    <a:pt x="4096" y="4427"/>
                  </a:cubicBezTo>
                  <a:cubicBezTo>
                    <a:pt x="6270" y="4427"/>
                    <a:pt x="8003" y="2788"/>
                    <a:pt x="8192" y="678"/>
                  </a:cubicBezTo>
                  <a:lnTo>
                    <a:pt x="6333" y="678"/>
                  </a:lnTo>
                  <a:cubicBezTo>
                    <a:pt x="6270" y="678"/>
                    <a:pt x="6175" y="646"/>
                    <a:pt x="6112" y="615"/>
                  </a:cubicBezTo>
                  <a:cubicBezTo>
                    <a:pt x="5498" y="205"/>
                    <a:pt x="4789" y="0"/>
                    <a:pt x="4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0" name="Google Shape;9180;p80"/>
            <p:cNvSpPr/>
            <p:nvPr/>
          </p:nvSpPr>
          <p:spPr>
            <a:xfrm>
              <a:off x="-57679825" y="3726625"/>
              <a:ext cx="18925" cy="63825"/>
            </a:xfrm>
            <a:custGeom>
              <a:avLst/>
              <a:gdLst/>
              <a:ahLst/>
              <a:cxnLst/>
              <a:rect l="l" t="t" r="r" b="b"/>
              <a:pathLst>
                <a:path w="757" h="2553" extrusionOk="0">
                  <a:moveTo>
                    <a:pt x="1" y="1"/>
                  </a:moveTo>
                  <a:lnTo>
                    <a:pt x="1" y="2552"/>
                  </a:lnTo>
                  <a:cubicBezTo>
                    <a:pt x="442" y="2269"/>
                    <a:pt x="757" y="1796"/>
                    <a:pt x="757" y="1261"/>
                  </a:cubicBezTo>
                  <a:cubicBezTo>
                    <a:pt x="757" y="757"/>
                    <a:pt x="442" y="284"/>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1" name="Google Shape;9181;p80"/>
          <p:cNvGrpSpPr/>
          <p:nvPr/>
        </p:nvGrpSpPr>
        <p:grpSpPr>
          <a:xfrm>
            <a:off x="4875945" y="2276817"/>
            <a:ext cx="358099" cy="358999"/>
            <a:chOff x="-57959425" y="3982600"/>
            <a:chExt cx="318225" cy="319025"/>
          </a:xfrm>
        </p:grpSpPr>
        <p:sp>
          <p:nvSpPr>
            <p:cNvPr id="9182" name="Google Shape;9182;p80"/>
            <p:cNvSpPr/>
            <p:nvPr/>
          </p:nvSpPr>
          <p:spPr>
            <a:xfrm>
              <a:off x="-57771975" y="4150375"/>
              <a:ext cx="17350" cy="18125"/>
            </a:xfrm>
            <a:custGeom>
              <a:avLst/>
              <a:gdLst/>
              <a:ahLst/>
              <a:cxnLst/>
              <a:rect l="l" t="t" r="r" b="b"/>
              <a:pathLst>
                <a:path w="694" h="725" extrusionOk="0">
                  <a:moveTo>
                    <a:pt x="347" y="0"/>
                  </a:moveTo>
                  <a:cubicBezTo>
                    <a:pt x="158" y="0"/>
                    <a:pt x="1" y="189"/>
                    <a:pt x="1" y="378"/>
                  </a:cubicBezTo>
                  <a:cubicBezTo>
                    <a:pt x="1" y="567"/>
                    <a:pt x="158" y="725"/>
                    <a:pt x="347" y="725"/>
                  </a:cubicBezTo>
                  <a:cubicBezTo>
                    <a:pt x="536" y="725"/>
                    <a:pt x="694" y="567"/>
                    <a:pt x="694" y="378"/>
                  </a:cubicBezTo>
                  <a:cubicBezTo>
                    <a:pt x="694" y="189"/>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3" name="Google Shape;9183;p80"/>
            <p:cNvSpPr/>
            <p:nvPr/>
          </p:nvSpPr>
          <p:spPr>
            <a:xfrm>
              <a:off x="-57959425" y="3982600"/>
              <a:ext cx="318225" cy="130775"/>
            </a:xfrm>
            <a:custGeom>
              <a:avLst/>
              <a:gdLst/>
              <a:ahLst/>
              <a:cxnLst/>
              <a:rect l="l" t="t" r="r" b="b"/>
              <a:pathLst>
                <a:path w="12729" h="5231" extrusionOk="0">
                  <a:moveTo>
                    <a:pt x="7081" y="1521"/>
                  </a:moveTo>
                  <a:cubicBezTo>
                    <a:pt x="7176" y="1521"/>
                    <a:pt x="7262" y="1560"/>
                    <a:pt x="7310" y="1639"/>
                  </a:cubicBezTo>
                  <a:cubicBezTo>
                    <a:pt x="7436" y="1796"/>
                    <a:pt x="7467" y="2048"/>
                    <a:pt x="7310" y="2174"/>
                  </a:cubicBezTo>
                  <a:lnTo>
                    <a:pt x="6837" y="2647"/>
                  </a:lnTo>
                  <a:lnTo>
                    <a:pt x="7310" y="3120"/>
                  </a:lnTo>
                  <a:cubicBezTo>
                    <a:pt x="7467" y="3246"/>
                    <a:pt x="7467" y="3498"/>
                    <a:pt x="7310" y="3624"/>
                  </a:cubicBezTo>
                  <a:cubicBezTo>
                    <a:pt x="7231" y="3702"/>
                    <a:pt x="7136" y="3742"/>
                    <a:pt x="7046" y="3742"/>
                  </a:cubicBezTo>
                  <a:cubicBezTo>
                    <a:pt x="6955" y="3742"/>
                    <a:pt x="6869" y="3702"/>
                    <a:pt x="6806" y="3624"/>
                  </a:cubicBezTo>
                  <a:lnTo>
                    <a:pt x="6333" y="3151"/>
                  </a:lnTo>
                  <a:lnTo>
                    <a:pt x="5860" y="3624"/>
                  </a:lnTo>
                  <a:cubicBezTo>
                    <a:pt x="5782" y="3702"/>
                    <a:pt x="5687" y="3742"/>
                    <a:pt x="5597" y="3742"/>
                  </a:cubicBezTo>
                  <a:cubicBezTo>
                    <a:pt x="5506" y="3742"/>
                    <a:pt x="5419" y="3702"/>
                    <a:pt x="5356" y="3624"/>
                  </a:cubicBezTo>
                  <a:cubicBezTo>
                    <a:pt x="5199" y="3466"/>
                    <a:pt x="5199" y="3214"/>
                    <a:pt x="5356" y="3120"/>
                  </a:cubicBezTo>
                  <a:lnTo>
                    <a:pt x="5829" y="2647"/>
                  </a:lnTo>
                  <a:lnTo>
                    <a:pt x="5356" y="2174"/>
                  </a:lnTo>
                  <a:cubicBezTo>
                    <a:pt x="5199" y="2017"/>
                    <a:pt x="5199" y="1765"/>
                    <a:pt x="5356" y="1639"/>
                  </a:cubicBezTo>
                  <a:cubicBezTo>
                    <a:pt x="5435" y="1560"/>
                    <a:pt x="5530" y="1521"/>
                    <a:pt x="5620" y="1521"/>
                  </a:cubicBezTo>
                  <a:cubicBezTo>
                    <a:pt x="5711" y="1521"/>
                    <a:pt x="5797" y="1560"/>
                    <a:pt x="5860" y="1639"/>
                  </a:cubicBezTo>
                  <a:lnTo>
                    <a:pt x="6333" y="2111"/>
                  </a:lnTo>
                  <a:lnTo>
                    <a:pt x="6806" y="1639"/>
                  </a:lnTo>
                  <a:cubicBezTo>
                    <a:pt x="6884" y="1560"/>
                    <a:pt x="6987" y="1521"/>
                    <a:pt x="7081" y="1521"/>
                  </a:cubicBezTo>
                  <a:close/>
                  <a:moveTo>
                    <a:pt x="6333" y="1"/>
                  </a:moveTo>
                  <a:cubicBezTo>
                    <a:pt x="5388" y="1"/>
                    <a:pt x="4506" y="379"/>
                    <a:pt x="3907" y="1072"/>
                  </a:cubicBezTo>
                  <a:cubicBezTo>
                    <a:pt x="3389" y="1628"/>
                    <a:pt x="2673" y="1927"/>
                    <a:pt x="1944" y="1927"/>
                  </a:cubicBezTo>
                  <a:cubicBezTo>
                    <a:pt x="1474" y="1927"/>
                    <a:pt x="999" y="1803"/>
                    <a:pt x="568" y="1544"/>
                  </a:cubicBezTo>
                  <a:cubicBezTo>
                    <a:pt x="505" y="1505"/>
                    <a:pt x="438" y="1487"/>
                    <a:pt x="373" y="1487"/>
                  </a:cubicBezTo>
                  <a:cubicBezTo>
                    <a:pt x="178" y="1487"/>
                    <a:pt x="1" y="1647"/>
                    <a:pt x="1" y="1859"/>
                  </a:cubicBezTo>
                  <a:lnTo>
                    <a:pt x="1" y="2426"/>
                  </a:lnTo>
                  <a:cubicBezTo>
                    <a:pt x="1" y="3970"/>
                    <a:pt x="1261" y="5230"/>
                    <a:pt x="2804" y="5230"/>
                  </a:cubicBezTo>
                  <a:cubicBezTo>
                    <a:pt x="3624" y="5230"/>
                    <a:pt x="4096" y="4915"/>
                    <a:pt x="4884" y="4537"/>
                  </a:cubicBezTo>
                  <a:cubicBezTo>
                    <a:pt x="4915" y="4474"/>
                    <a:pt x="5010" y="4474"/>
                    <a:pt x="5041" y="4474"/>
                  </a:cubicBezTo>
                  <a:lnTo>
                    <a:pt x="7688" y="4474"/>
                  </a:lnTo>
                  <a:cubicBezTo>
                    <a:pt x="7719" y="4474"/>
                    <a:pt x="7782" y="4474"/>
                    <a:pt x="7845" y="4537"/>
                  </a:cubicBezTo>
                  <a:cubicBezTo>
                    <a:pt x="8664" y="4915"/>
                    <a:pt x="9105" y="5230"/>
                    <a:pt x="9925" y="5230"/>
                  </a:cubicBezTo>
                  <a:cubicBezTo>
                    <a:pt x="11468" y="5230"/>
                    <a:pt x="12729" y="3970"/>
                    <a:pt x="12729" y="2426"/>
                  </a:cubicBezTo>
                  <a:lnTo>
                    <a:pt x="12729" y="1891"/>
                  </a:lnTo>
                  <a:cubicBezTo>
                    <a:pt x="12729" y="1698"/>
                    <a:pt x="12543" y="1523"/>
                    <a:pt x="12329" y="1523"/>
                  </a:cubicBezTo>
                  <a:cubicBezTo>
                    <a:pt x="12264" y="1523"/>
                    <a:pt x="12196" y="1539"/>
                    <a:pt x="12130" y="1576"/>
                  </a:cubicBezTo>
                  <a:cubicBezTo>
                    <a:pt x="11708" y="1824"/>
                    <a:pt x="11233" y="1945"/>
                    <a:pt x="10762" y="1945"/>
                  </a:cubicBezTo>
                  <a:cubicBezTo>
                    <a:pt x="10036" y="1945"/>
                    <a:pt x="9319" y="1657"/>
                    <a:pt x="8822" y="1103"/>
                  </a:cubicBezTo>
                  <a:cubicBezTo>
                    <a:pt x="8192" y="442"/>
                    <a:pt x="7310" y="1"/>
                    <a:pt x="633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4" name="Google Shape;9184;p80"/>
            <p:cNvSpPr/>
            <p:nvPr/>
          </p:nvSpPr>
          <p:spPr>
            <a:xfrm>
              <a:off x="-57903500" y="4125950"/>
              <a:ext cx="204800" cy="175675"/>
            </a:xfrm>
            <a:custGeom>
              <a:avLst/>
              <a:gdLst/>
              <a:ahLst/>
              <a:cxnLst/>
              <a:rect l="l" t="t" r="r" b="b"/>
              <a:pathLst>
                <a:path w="8192" h="7027" extrusionOk="0">
                  <a:moveTo>
                    <a:pt x="2615" y="1009"/>
                  </a:moveTo>
                  <a:cubicBezTo>
                    <a:pt x="2804" y="1009"/>
                    <a:pt x="2962" y="1166"/>
                    <a:pt x="2962" y="1355"/>
                  </a:cubicBezTo>
                  <a:cubicBezTo>
                    <a:pt x="2962" y="1544"/>
                    <a:pt x="2804" y="1702"/>
                    <a:pt x="2615" y="1702"/>
                  </a:cubicBezTo>
                  <a:cubicBezTo>
                    <a:pt x="2395" y="1702"/>
                    <a:pt x="2237" y="1576"/>
                    <a:pt x="2237" y="1355"/>
                  </a:cubicBezTo>
                  <a:cubicBezTo>
                    <a:pt x="2237" y="1166"/>
                    <a:pt x="2395" y="1009"/>
                    <a:pt x="2615" y="1009"/>
                  </a:cubicBezTo>
                  <a:close/>
                  <a:moveTo>
                    <a:pt x="5163" y="3600"/>
                  </a:moveTo>
                  <a:cubicBezTo>
                    <a:pt x="5262" y="3600"/>
                    <a:pt x="5356" y="3639"/>
                    <a:pt x="5419" y="3718"/>
                  </a:cubicBezTo>
                  <a:cubicBezTo>
                    <a:pt x="5608" y="3844"/>
                    <a:pt x="5608" y="4065"/>
                    <a:pt x="5451" y="4222"/>
                  </a:cubicBezTo>
                  <a:cubicBezTo>
                    <a:pt x="5073" y="4569"/>
                    <a:pt x="4600" y="4789"/>
                    <a:pt x="4096" y="4789"/>
                  </a:cubicBezTo>
                  <a:cubicBezTo>
                    <a:pt x="3592" y="4789"/>
                    <a:pt x="3119" y="4569"/>
                    <a:pt x="2804" y="4222"/>
                  </a:cubicBezTo>
                  <a:cubicBezTo>
                    <a:pt x="2647" y="4065"/>
                    <a:pt x="2647" y="3844"/>
                    <a:pt x="2804" y="3718"/>
                  </a:cubicBezTo>
                  <a:cubicBezTo>
                    <a:pt x="2883" y="3639"/>
                    <a:pt x="2978" y="3600"/>
                    <a:pt x="3068" y="3600"/>
                  </a:cubicBezTo>
                  <a:cubicBezTo>
                    <a:pt x="3159" y="3600"/>
                    <a:pt x="3245" y="3639"/>
                    <a:pt x="3308" y="3718"/>
                  </a:cubicBezTo>
                  <a:cubicBezTo>
                    <a:pt x="3529" y="3939"/>
                    <a:pt x="3812" y="4049"/>
                    <a:pt x="4096" y="4049"/>
                  </a:cubicBezTo>
                  <a:cubicBezTo>
                    <a:pt x="4380" y="4049"/>
                    <a:pt x="4663" y="3939"/>
                    <a:pt x="4884" y="3718"/>
                  </a:cubicBezTo>
                  <a:cubicBezTo>
                    <a:pt x="4962" y="3639"/>
                    <a:pt x="5065" y="3600"/>
                    <a:pt x="5163" y="3600"/>
                  </a:cubicBezTo>
                  <a:close/>
                  <a:moveTo>
                    <a:pt x="1828" y="0"/>
                  </a:moveTo>
                  <a:cubicBezTo>
                    <a:pt x="1418" y="158"/>
                    <a:pt x="977" y="253"/>
                    <a:pt x="567" y="253"/>
                  </a:cubicBezTo>
                  <a:cubicBezTo>
                    <a:pt x="347" y="253"/>
                    <a:pt x="221" y="221"/>
                    <a:pt x="0" y="221"/>
                  </a:cubicBezTo>
                  <a:lnTo>
                    <a:pt x="0" y="2899"/>
                  </a:lnTo>
                  <a:cubicBezTo>
                    <a:pt x="0" y="5136"/>
                    <a:pt x="1859" y="7026"/>
                    <a:pt x="4096" y="7026"/>
                  </a:cubicBezTo>
                  <a:cubicBezTo>
                    <a:pt x="6270" y="7026"/>
                    <a:pt x="8097" y="5262"/>
                    <a:pt x="8192" y="3119"/>
                  </a:cubicBezTo>
                  <a:lnTo>
                    <a:pt x="6333" y="2206"/>
                  </a:lnTo>
                  <a:cubicBezTo>
                    <a:pt x="6144" y="2363"/>
                    <a:pt x="5860" y="2489"/>
                    <a:pt x="5608" y="2489"/>
                  </a:cubicBezTo>
                  <a:cubicBezTo>
                    <a:pt x="4978" y="2489"/>
                    <a:pt x="4474" y="1985"/>
                    <a:pt x="4506" y="1324"/>
                  </a:cubicBezTo>
                  <a:lnTo>
                    <a:pt x="182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5" name="Google Shape;9185;p80"/>
            <p:cNvSpPr/>
            <p:nvPr/>
          </p:nvSpPr>
          <p:spPr>
            <a:xfrm>
              <a:off x="-57835775" y="4113350"/>
              <a:ext cx="138650" cy="70125"/>
            </a:xfrm>
            <a:custGeom>
              <a:avLst/>
              <a:gdLst/>
              <a:ahLst/>
              <a:cxnLst/>
              <a:rect l="l" t="t" r="r" b="b"/>
              <a:pathLst>
                <a:path w="5546" h="2805" extrusionOk="0">
                  <a:moveTo>
                    <a:pt x="221" y="0"/>
                  </a:moveTo>
                  <a:lnTo>
                    <a:pt x="1" y="95"/>
                  </a:lnTo>
                  <a:lnTo>
                    <a:pt x="2112" y="1103"/>
                  </a:lnTo>
                  <a:cubicBezTo>
                    <a:pt x="2301" y="883"/>
                    <a:pt x="2616" y="757"/>
                    <a:pt x="2931" y="757"/>
                  </a:cubicBezTo>
                  <a:cubicBezTo>
                    <a:pt x="3592" y="757"/>
                    <a:pt x="4159" y="1355"/>
                    <a:pt x="4033" y="2048"/>
                  </a:cubicBezTo>
                  <a:lnTo>
                    <a:pt x="5546" y="2804"/>
                  </a:lnTo>
                  <a:lnTo>
                    <a:pt x="5546" y="725"/>
                  </a:lnTo>
                  <a:cubicBezTo>
                    <a:pt x="5325" y="725"/>
                    <a:pt x="5136" y="757"/>
                    <a:pt x="4979" y="757"/>
                  </a:cubicBezTo>
                  <a:cubicBezTo>
                    <a:pt x="4033" y="757"/>
                    <a:pt x="3435" y="410"/>
                    <a:pt x="26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86" name="Google Shape;9186;p80"/>
          <p:cNvGrpSpPr/>
          <p:nvPr/>
        </p:nvGrpSpPr>
        <p:grpSpPr>
          <a:xfrm>
            <a:off x="7076112" y="1380146"/>
            <a:ext cx="357226" cy="357226"/>
            <a:chOff x="-55987225" y="3198925"/>
            <a:chExt cx="317450" cy="317450"/>
          </a:xfrm>
        </p:grpSpPr>
        <p:sp>
          <p:nvSpPr>
            <p:cNvPr id="9187" name="Google Shape;9187;p80"/>
            <p:cNvSpPr/>
            <p:nvPr/>
          </p:nvSpPr>
          <p:spPr>
            <a:xfrm>
              <a:off x="-55987225" y="3261925"/>
              <a:ext cx="173300" cy="198500"/>
            </a:xfrm>
            <a:custGeom>
              <a:avLst/>
              <a:gdLst/>
              <a:ahLst/>
              <a:cxnLst/>
              <a:rect l="l" t="t" r="r" b="b"/>
              <a:pathLst>
                <a:path w="6932" h="7940" extrusionOk="0">
                  <a:moveTo>
                    <a:pt x="4821" y="1954"/>
                  </a:moveTo>
                  <a:cubicBezTo>
                    <a:pt x="5042" y="1954"/>
                    <a:pt x="5199" y="2112"/>
                    <a:pt x="5199" y="2332"/>
                  </a:cubicBezTo>
                  <a:cubicBezTo>
                    <a:pt x="5199" y="2521"/>
                    <a:pt x="5042" y="2679"/>
                    <a:pt x="4821" y="2679"/>
                  </a:cubicBezTo>
                  <a:cubicBezTo>
                    <a:pt x="4632" y="2679"/>
                    <a:pt x="4475" y="2521"/>
                    <a:pt x="4475" y="2332"/>
                  </a:cubicBezTo>
                  <a:cubicBezTo>
                    <a:pt x="4475" y="2175"/>
                    <a:pt x="4632" y="1954"/>
                    <a:pt x="4821" y="1954"/>
                  </a:cubicBezTo>
                  <a:close/>
                  <a:moveTo>
                    <a:pt x="1041" y="4380"/>
                  </a:moveTo>
                  <a:cubicBezTo>
                    <a:pt x="1324" y="4726"/>
                    <a:pt x="1765" y="4947"/>
                    <a:pt x="2269" y="4947"/>
                  </a:cubicBezTo>
                  <a:cubicBezTo>
                    <a:pt x="2238" y="5388"/>
                    <a:pt x="1891" y="5703"/>
                    <a:pt x="1482" y="5703"/>
                  </a:cubicBezTo>
                  <a:cubicBezTo>
                    <a:pt x="1104" y="5703"/>
                    <a:pt x="726" y="5357"/>
                    <a:pt x="726" y="4947"/>
                  </a:cubicBezTo>
                  <a:cubicBezTo>
                    <a:pt x="726" y="4726"/>
                    <a:pt x="852" y="4474"/>
                    <a:pt x="1041" y="4380"/>
                  </a:cubicBezTo>
                  <a:close/>
                  <a:moveTo>
                    <a:pt x="5262" y="1"/>
                  </a:moveTo>
                  <a:cubicBezTo>
                    <a:pt x="4916" y="473"/>
                    <a:pt x="4412" y="820"/>
                    <a:pt x="3845" y="1009"/>
                  </a:cubicBezTo>
                  <a:cubicBezTo>
                    <a:pt x="3466" y="1166"/>
                    <a:pt x="3057" y="1229"/>
                    <a:pt x="2679" y="1229"/>
                  </a:cubicBezTo>
                  <a:cubicBezTo>
                    <a:pt x="2553" y="1229"/>
                    <a:pt x="2427" y="1229"/>
                    <a:pt x="2301" y="1166"/>
                  </a:cubicBezTo>
                  <a:cubicBezTo>
                    <a:pt x="2301" y="1292"/>
                    <a:pt x="2269" y="1450"/>
                    <a:pt x="2269" y="1576"/>
                  </a:cubicBezTo>
                  <a:lnTo>
                    <a:pt x="2269" y="1923"/>
                  </a:lnTo>
                  <a:cubicBezTo>
                    <a:pt x="1450" y="1923"/>
                    <a:pt x="726" y="2584"/>
                    <a:pt x="726" y="3435"/>
                  </a:cubicBezTo>
                  <a:lnTo>
                    <a:pt x="726" y="3624"/>
                  </a:lnTo>
                  <a:cubicBezTo>
                    <a:pt x="253" y="3907"/>
                    <a:pt x="1" y="4380"/>
                    <a:pt x="1" y="4915"/>
                  </a:cubicBezTo>
                  <a:cubicBezTo>
                    <a:pt x="1" y="5735"/>
                    <a:pt x="663" y="6428"/>
                    <a:pt x="1482" y="6428"/>
                  </a:cubicBezTo>
                  <a:cubicBezTo>
                    <a:pt x="1507" y="6429"/>
                    <a:pt x="1533" y="6430"/>
                    <a:pt x="1558" y="6430"/>
                  </a:cubicBezTo>
                  <a:cubicBezTo>
                    <a:pt x="2033" y="6430"/>
                    <a:pt x="2473" y="6156"/>
                    <a:pt x="2742" y="5798"/>
                  </a:cubicBezTo>
                  <a:cubicBezTo>
                    <a:pt x="3466" y="7089"/>
                    <a:pt x="4790" y="7940"/>
                    <a:pt x="6365" y="7940"/>
                  </a:cubicBezTo>
                  <a:cubicBezTo>
                    <a:pt x="6554" y="7940"/>
                    <a:pt x="6775" y="7940"/>
                    <a:pt x="6932" y="7908"/>
                  </a:cubicBezTo>
                  <a:cubicBezTo>
                    <a:pt x="6806" y="7562"/>
                    <a:pt x="6712" y="7184"/>
                    <a:pt x="6712" y="6837"/>
                  </a:cubicBezTo>
                  <a:lnTo>
                    <a:pt x="6712" y="5672"/>
                  </a:lnTo>
                  <a:cubicBezTo>
                    <a:pt x="6617" y="5703"/>
                    <a:pt x="6491" y="5703"/>
                    <a:pt x="6365" y="5703"/>
                  </a:cubicBezTo>
                  <a:cubicBezTo>
                    <a:pt x="5861" y="5703"/>
                    <a:pt x="5388" y="5514"/>
                    <a:pt x="5073" y="5168"/>
                  </a:cubicBezTo>
                  <a:cubicBezTo>
                    <a:pt x="4916" y="5010"/>
                    <a:pt x="4916" y="4758"/>
                    <a:pt x="5073" y="4632"/>
                  </a:cubicBezTo>
                  <a:cubicBezTo>
                    <a:pt x="5152" y="4553"/>
                    <a:pt x="5247" y="4514"/>
                    <a:pt x="5337" y="4514"/>
                  </a:cubicBezTo>
                  <a:cubicBezTo>
                    <a:pt x="5428" y="4514"/>
                    <a:pt x="5514" y="4553"/>
                    <a:pt x="5577" y="4632"/>
                  </a:cubicBezTo>
                  <a:cubicBezTo>
                    <a:pt x="5792" y="4847"/>
                    <a:pt x="6080" y="4959"/>
                    <a:pt x="6371" y="4959"/>
                  </a:cubicBezTo>
                  <a:cubicBezTo>
                    <a:pt x="6507" y="4959"/>
                    <a:pt x="6644" y="4934"/>
                    <a:pt x="6775" y="4884"/>
                  </a:cubicBezTo>
                  <a:lnTo>
                    <a:pt x="6775" y="1923"/>
                  </a:lnTo>
                  <a:cubicBezTo>
                    <a:pt x="5892" y="1765"/>
                    <a:pt x="5262" y="977"/>
                    <a:pt x="5262" y="127"/>
                  </a:cubicBezTo>
                  <a:lnTo>
                    <a:pt x="52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8" name="Google Shape;9188;p80"/>
            <p:cNvSpPr/>
            <p:nvPr/>
          </p:nvSpPr>
          <p:spPr>
            <a:xfrm>
              <a:off x="-55837575" y="3198925"/>
              <a:ext cx="167800" cy="298525"/>
            </a:xfrm>
            <a:custGeom>
              <a:avLst/>
              <a:gdLst/>
              <a:ahLst/>
              <a:cxnLst/>
              <a:rect l="l" t="t" r="r" b="b"/>
              <a:pathLst>
                <a:path w="6712" h="11941" extrusionOk="0">
                  <a:moveTo>
                    <a:pt x="5672" y="6900"/>
                  </a:moveTo>
                  <a:cubicBezTo>
                    <a:pt x="5861" y="6994"/>
                    <a:pt x="5987" y="7246"/>
                    <a:pt x="5987" y="7467"/>
                  </a:cubicBezTo>
                  <a:cubicBezTo>
                    <a:pt x="5987" y="7908"/>
                    <a:pt x="5672" y="8223"/>
                    <a:pt x="5231" y="8223"/>
                  </a:cubicBezTo>
                  <a:cubicBezTo>
                    <a:pt x="4821" y="8223"/>
                    <a:pt x="4443" y="7877"/>
                    <a:pt x="4443" y="7467"/>
                  </a:cubicBezTo>
                  <a:cubicBezTo>
                    <a:pt x="4916" y="7467"/>
                    <a:pt x="5388" y="7246"/>
                    <a:pt x="5672" y="6900"/>
                  </a:cubicBezTo>
                  <a:close/>
                  <a:moveTo>
                    <a:pt x="1" y="0"/>
                  </a:moveTo>
                  <a:lnTo>
                    <a:pt x="1" y="2584"/>
                  </a:lnTo>
                  <a:cubicBezTo>
                    <a:pt x="1" y="3214"/>
                    <a:pt x="505" y="3686"/>
                    <a:pt x="1104" y="3686"/>
                  </a:cubicBezTo>
                  <a:cubicBezTo>
                    <a:pt x="1293" y="3686"/>
                    <a:pt x="1450" y="3844"/>
                    <a:pt x="1450" y="4064"/>
                  </a:cubicBezTo>
                  <a:lnTo>
                    <a:pt x="1450" y="9294"/>
                  </a:lnTo>
                  <a:cubicBezTo>
                    <a:pt x="1450" y="10743"/>
                    <a:pt x="2647" y="11941"/>
                    <a:pt x="4065" y="11941"/>
                  </a:cubicBezTo>
                  <a:lnTo>
                    <a:pt x="4412" y="11941"/>
                  </a:lnTo>
                  <a:lnTo>
                    <a:pt x="4412" y="8790"/>
                  </a:lnTo>
                  <a:cubicBezTo>
                    <a:pt x="4632" y="8885"/>
                    <a:pt x="4916" y="8979"/>
                    <a:pt x="5199" y="8979"/>
                  </a:cubicBezTo>
                  <a:cubicBezTo>
                    <a:pt x="6018" y="8979"/>
                    <a:pt x="6680" y="8318"/>
                    <a:pt x="6680" y="7467"/>
                  </a:cubicBezTo>
                  <a:cubicBezTo>
                    <a:pt x="6711" y="6931"/>
                    <a:pt x="6396" y="6459"/>
                    <a:pt x="5987" y="6175"/>
                  </a:cubicBezTo>
                  <a:lnTo>
                    <a:pt x="5987" y="5986"/>
                  </a:lnTo>
                  <a:cubicBezTo>
                    <a:pt x="5987" y="5167"/>
                    <a:pt x="5262" y="4474"/>
                    <a:pt x="4443" y="4474"/>
                  </a:cubicBezTo>
                  <a:lnTo>
                    <a:pt x="4443" y="4127"/>
                  </a:lnTo>
                  <a:cubicBezTo>
                    <a:pt x="4443" y="1891"/>
                    <a:pt x="2584"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9" name="Google Shape;9189;p80"/>
            <p:cNvSpPr/>
            <p:nvPr/>
          </p:nvSpPr>
          <p:spPr>
            <a:xfrm>
              <a:off x="-55931300" y="3435200"/>
              <a:ext cx="194575" cy="81175"/>
            </a:xfrm>
            <a:custGeom>
              <a:avLst/>
              <a:gdLst/>
              <a:ahLst/>
              <a:cxnLst/>
              <a:rect l="l" t="t" r="r" b="b"/>
              <a:pathLst>
                <a:path w="7783" h="3247" extrusionOk="0">
                  <a:moveTo>
                    <a:pt x="347" y="1"/>
                  </a:moveTo>
                  <a:cubicBezTo>
                    <a:pt x="221" y="64"/>
                    <a:pt x="127" y="127"/>
                    <a:pt x="1" y="158"/>
                  </a:cubicBezTo>
                  <a:lnTo>
                    <a:pt x="1" y="2899"/>
                  </a:lnTo>
                  <a:cubicBezTo>
                    <a:pt x="1" y="3088"/>
                    <a:pt x="158" y="3246"/>
                    <a:pt x="347" y="3246"/>
                  </a:cubicBezTo>
                  <a:lnTo>
                    <a:pt x="7627" y="3246"/>
                  </a:lnTo>
                  <a:cubicBezTo>
                    <a:pt x="6551" y="3216"/>
                    <a:pt x="5551" y="2574"/>
                    <a:pt x="5010" y="1702"/>
                  </a:cubicBezTo>
                  <a:cubicBezTo>
                    <a:pt x="4727" y="1734"/>
                    <a:pt x="4411" y="1765"/>
                    <a:pt x="4096" y="1765"/>
                  </a:cubicBezTo>
                  <a:cubicBezTo>
                    <a:pt x="2584" y="1765"/>
                    <a:pt x="1229" y="1040"/>
                    <a:pt x="347" y="1"/>
                  </a:cubicBezTo>
                  <a:close/>
                  <a:moveTo>
                    <a:pt x="7627" y="3246"/>
                  </a:moveTo>
                  <a:cubicBezTo>
                    <a:pt x="7653" y="3246"/>
                    <a:pt x="7679" y="3247"/>
                    <a:pt x="7705" y="3247"/>
                  </a:cubicBezTo>
                  <a:cubicBezTo>
                    <a:pt x="7731" y="3247"/>
                    <a:pt x="7757" y="3246"/>
                    <a:pt x="7783" y="3246"/>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0" name="Google Shape;9190;p80"/>
            <p:cNvSpPr/>
            <p:nvPr/>
          </p:nvSpPr>
          <p:spPr>
            <a:xfrm>
              <a:off x="-55927350" y="3202850"/>
              <a:ext cx="70900" cy="71200"/>
            </a:xfrm>
            <a:custGeom>
              <a:avLst/>
              <a:gdLst/>
              <a:ahLst/>
              <a:cxnLst/>
              <a:rect l="l" t="t" r="r" b="b"/>
              <a:pathLst>
                <a:path w="2836" h="2848" extrusionOk="0">
                  <a:moveTo>
                    <a:pt x="2836" y="1"/>
                  </a:moveTo>
                  <a:cubicBezTo>
                    <a:pt x="1450" y="379"/>
                    <a:pt x="378" y="1482"/>
                    <a:pt x="0" y="2836"/>
                  </a:cubicBezTo>
                  <a:cubicBezTo>
                    <a:pt x="85" y="2843"/>
                    <a:pt x="170" y="2847"/>
                    <a:pt x="255" y="2847"/>
                  </a:cubicBezTo>
                  <a:cubicBezTo>
                    <a:pt x="548" y="2847"/>
                    <a:pt x="841" y="2801"/>
                    <a:pt x="1135" y="2679"/>
                  </a:cubicBezTo>
                  <a:cubicBezTo>
                    <a:pt x="2111" y="2332"/>
                    <a:pt x="2804" y="1324"/>
                    <a:pt x="2836" y="284"/>
                  </a:cubicBezTo>
                  <a:lnTo>
                    <a:pt x="283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91" name="Google Shape;9191;p80"/>
          <p:cNvGrpSpPr/>
          <p:nvPr/>
        </p:nvGrpSpPr>
        <p:grpSpPr>
          <a:xfrm>
            <a:off x="7076112" y="1836178"/>
            <a:ext cx="357226" cy="357367"/>
            <a:chOff x="-55987225" y="3591025"/>
            <a:chExt cx="317450" cy="317575"/>
          </a:xfrm>
        </p:grpSpPr>
        <p:sp>
          <p:nvSpPr>
            <p:cNvPr id="9192" name="Google Shape;9192;p80"/>
            <p:cNvSpPr/>
            <p:nvPr/>
          </p:nvSpPr>
          <p:spPr>
            <a:xfrm>
              <a:off x="-55950200" y="3740025"/>
              <a:ext cx="204800" cy="168575"/>
            </a:xfrm>
            <a:custGeom>
              <a:avLst/>
              <a:gdLst/>
              <a:ahLst/>
              <a:cxnLst/>
              <a:rect l="l" t="t" r="r" b="b"/>
              <a:pathLst>
                <a:path w="8192" h="6743" extrusionOk="0">
                  <a:moveTo>
                    <a:pt x="2647" y="756"/>
                  </a:moveTo>
                  <a:cubicBezTo>
                    <a:pt x="2836" y="756"/>
                    <a:pt x="2994" y="914"/>
                    <a:pt x="2994" y="1103"/>
                  </a:cubicBezTo>
                  <a:cubicBezTo>
                    <a:pt x="2994" y="1323"/>
                    <a:pt x="2836" y="1449"/>
                    <a:pt x="2647" y="1449"/>
                  </a:cubicBezTo>
                  <a:cubicBezTo>
                    <a:pt x="2458" y="1449"/>
                    <a:pt x="2301" y="1323"/>
                    <a:pt x="2301" y="1103"/>
                  </a:cubicBezTo>
                  <a:cubicBezTo>
                    <a:pt x="2238" y="914"/>
                    <a:pt x="2395" y="756"/>
                    <a:pt x="2647" y="756"/>
                  </a:cubicBezTo>
                  <a:close/>
                  <a:moveTo>
                    <a:pt x="5609" y="756"/>
                  </a:moveTo>
                  <a:cubicBezTo>
                    <a:pt x="5798" y="756"/>
                    <a:pt x="5955" y="914"/>
                    <a:pt x="5955" y="1103"/>
                  </a:cubicBezTo>
                  <a:cubicBezTo>
                    <a:pt x="5955" y="1323"/>
                    <a:pt x="5798" y="1449"/>
                    <a:pt x="5609" y="1449"/>
                  </a:cubicBezTo>
                  <a:cubicBezTo>
                    <a:pt x="5388" y="1449"/>
                    <a:pt x="5262" y="1323"/>
                    <a:pt x="5262" y="1103"/>
                  </a:cubicBezTo>
                  <a:cubicBezTo>
                    <a:pt x="5231" y="914"/>
                    <a:pt x="5388" y="756"/>
                    <a:pt x="5609" y="756"/>
                  </a:cubicBezTo>
                  <a:close/>
                  <a:moveTo>
                    <a:pt x="5160" y="3316"/>
                  </a:moveTo>
                  <a:cubicBezTo>
                    <a:pt x="5254" y="3316"/>
                    <a:pt x="5341" y="3355"/>
                    <a:pt x="5388" y="3434"/>
                  </a:cubicBezTo>
                  <a:cubicBezTo>
                    <a:pt x="5546" y="3592"/>
                    <a:pt x="5546" y="3812"/>
                    <a:pt x="5388" y="3938"/>
                  </a:cubicBezTo>
                  <a:cubicBezTo>
                    <a:pt x="5041" y="4285"/>
                    <a:pt x="4569" y="4505"/>
                    <a:pt x="4065" y="4505"/>
                  </a:cubicBezTo>
                  <a:cubicBezTo>
                    <a:pt x="3561" y="4505"/>
                    <a:pt x="3088" y="4285"/>
                    <a:pt x="2773" y="3938"/>
                  </a:cubicBezTo>
                  <a:cubicBezTo>
                    <a:pt x="2616" y="3781"/>
                    <a:pt x="2616" y="3560"/>
                    <a:pt x="2773" y="3434"/>
                  </a:cubicBezTo>
                  <a:cubicBezTo>
                    <a:pt x="2868" y="3355"/>
                    <a:pt x="2970" y="3316"/>
                    <a:pt x="3065" y="3316"/>
                  </a:cubicBezTo>
                  <a:cubicBezTo>
                    <a:pt x="3159" y="3316"/>
                    <a:pt x="3246" y="3355"/>
                    <a:pt x="3309" y="3434"/>
                  </a:cubicBezTo>
                  <a:cubicBezTo>
                    <a:pt x="3529" y="3655"/>
                    <a:pt x="3813" y="3765"/>
                    <a:pt x="4096" y="3765"/>
                  </a:cubicBezTo>
                  <a:cubicBezTo>
                    <a:pt x="4380" y="3765"/>
                    <a:pt x="4663" y="3655"/>
                    <a:pt x="4884" y="3434"/>
                  </a:cubicBezTo>
                  <a:cubicBezTo>
                    <a:pt x="4963" y="3355"/>
                    <a:pt x="5065" y="3316"/>
                    <a:pt x="5160" y="3316"/>
                  </a:cubicBezTo>
                  <a:close/>
                  <a:moveTo>
                    <a:pt x="1" y="0"/>
                  </a:moveTo>
                  <a:lnTo>
                    <a:pt x="1" y="2615"/>
                  </a:lnTo>
                  <a:cubicBezTo>
                    <a:pt x="1" y="4852"/>
                    <a:pt x="1859" y="6742"/>
                    <a:pt x="4096" y="6742"/>
                  </a:cubicBezTo>
                  <a:cubicBezTo>
                    <a:pt x="6333" y="6742"/>
                    <a:pt x="8192" y="4883"/>
                    <a:pt x="8192" y="2615"/>
                  </a:cubicBez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3" name="Google Shape;9193;p80"/>
            <p:cNvSpPr/>
            <p:nvPr/>
          </p:nvSpPr>
          <p:spPr>
            <a:xfrm>
              <a:off x="-55967525" y="3591025"/>
              <a:ext cx="297750" cy="131700"/>
            </a:xfrm>
            <a:custGeom>
              <a:avLst/>
              <a:gdLst/>
              <a:ahLst/>
              <a:cxnLst/>
              <a:rect l="l" t="t" r="r" b="b"/>
              <a:pathLst>
                <a:path w="11910" h="5268" extrusionOk="0">
                  <a:moveTo>
                    <a:pt x="4810" y="0"/>
                  </a:moveTo>
                  <a:cubicBezTo>
                    <a:pt x="4730" y="0"/>
                    <a:pt x="4650" y="2"/>
                    <a:pt x="4569" y="6"/>
                  </a:cubicBezTo>
                  <a:cubicBezTo>
                    <a:pt x="1954" y="163"/>
                    <a:pt x="1" y="2463"/>
                    <a:pt x="1" y="5047"/>
                  </a:cubicBezTo>
                  <a:cubicBezTo>
                    <a:pt x="1" y="5173"/>
                    <a:pt x="64" y="5267"/>
                    <a:pt x="190" y="5267"/>
                  </a:cubicBezTo>
                  <a:lnTo>
                    <a:pt x="2994" y="5267"/>
                  </a:lnTo>
                  <a:lnTo>
                    <a:pt x="2994" y="4920"/>
                  </a:lnTo>
                  <a:cubicBezTo>
                    <a:pt x="2994" y="4259"/>
                    <a:pt x="3498" y="3818"/>
                    <a:pt x="4096" y="3818"/>
                  </a:cubicBezTo>
                  <a:lnTo>
                    <a:pt x="5577" y="3818"/>
                  </a:lnTo>
                  <a:cubicBezTo>
                    <a:pt x="6207" y="3818"/>
                    <a:pt x="6680" y="4322"/>
                    <a:pt x="6680" y="4920"/>
                  </a:cubicBezTo>
                  <a:lnTo>
                    <a:pt x="6680" y="5267"/>
                  </a:lnTo>
                  <a:lnTo>
                    <a:pt x="11563" y="5267"/>
                  </a:lnTo>
                  <a:cubicBezTo>
                    <a:pt x="11752" y="5267"/>
                    <a:pt x="11909" y="5110"/>
                    <a:pt x="11909" y="4920"/>
                  </a:cubicBezTo>
                  <a:cubicBezTo>
                    <a:pt x="11909" y="4637"/>
                    <a:pt x="11752" y="4479"/>
                    <a:pt x="11563" y="4479"/>
                  </a:cubicBezTo>
                  <a:lnTo>
                    <a:pt x="9673" y="4479"/>
                  </a:lnTo>
                  <a:cubicBezTo>
                    <a:pt x="9489" y="1943"/>
                    <a:pt x="7380" y="0"/>
                    <a:pt x="481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4" name="Google Shape;9194;p80"/>
            <p:cNvSpPr/>
            <p:nvPr/>
          </p:nvSpPr>
          <p:spPr>
            <a:xfrm>
              <a:off x="-55875375" y="3703000"/>
              <a:ext cx="55950" cy="17350"/>
            </a:xfrm>
            <a:custGeom>
              <a:avLst/>
              <a:gdLst/>
              <a:ahLst/>
              <a:cxnLst/>
              <a:rect l="l" t="t" r="r" b="b"/>
              <a:pathLst>
                <a:path w="2238" h="694" extrusionOk="0">
                  <a:moveTo>
                    <a:pt x="347" y="0"/>
                  </a:moveTo>
                  <a:cubicBezTo>
                    <a:pt x="158" y="0"/>
                    <a:pt x="1" y="158"/>
                    <a:pt x="1" y="347"/>
                  </a:cubicBezTo>
                  <a:lnTo>
                    <a:pt x="1" y="694"/>
                  </a:lnTo>
                  <a:lnTo>
                    <a:pt x="2238" y="694"/>
                  </a:lnTo>
                  <a:lnTo>
                    <a:pt x="2238" y="347"/>
                  </a:lnTo>
                  <a:cubicBezTo>
                    <a:pt x="2238" y="158"/>
                    <a:pt x="2080" y="0"/>
                    <a:pt x="185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5" name="Google Shape;9195;p80"/>
            <p:cNvSpPr/>
            <p:nvPr/>
          </p:nvSpPr>
          <p:spPr>
            <a:xfrm>
              <a:off x="-55987225" y="3746325"/>
              <a:ext cx="18150" cy="63825"/>
            </a:xfrm>
            <a:custGeom>
              <a:avLst/>
              <a:gdLst/>
              <a:ahLst/>
              <a:cxnLst/>
              <a:rect l="l" t="t" r="r" b="b"/>
              <a:pathLst>
                <a:path w="726" h="2553" extrusionOk="0">
                  <a:moveTo>
                    <a:pt x="726" y="0"/>
                  </a:moveTo>
                  <a:cubicBezTo>
                    <a:pt x="253" y="221"/>
                    <a:pt x="1" y="693"/>
                    <a:pt x="1" y="1260"/>
                  </a:cubicBezTo>
                  <a:cubicBezTo>
                    <a:pt x="1" y="1796"/>
                    <a:pt x="316" y="2269"/>
                    <a:pt x="726" y="2552"/>
                  </a:cubicBezTo>
                  <a:lnTo>
                    <a:pt x="72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6" name="Google Shape;9196;p80"/>
            <p:cNvSpPr/>
            <p:nvPr/>
          </p:nvSpPr>
          <p:spPr>
            <a:xfrm>
              <a:off x="-55725725" y="3745525"/>
              <a:ext cx="18925" cy="63825"/>
            </a:xfrm>
            <a:custGeom>
              <a:avLst/>
              <a:gdLst/>
              <a:ahLst/>
              <a:cxnLst/>
              <a:rect l="l" t="t" r="r" b="b"/>
              <a:pathLst>
                <a:path w="757" h="2553" extrusionOk="0">
                  <a:moveTo>
                    <a:pt x="1" y="1"/>
                  </a:moveTo>
                  <a:lnTo>
                    <a:pt x="1" y="2553"/>
                  </a:lnTo>
                  <a:cubicBezTo>
                    <a:pt x="442" y="2269"/>
                    <a:pt x="757" y="1796"/>
                    <a:pt x="757" y="1229"/>
                  </a:cubicBezTo>
                  <a:cubicBezTo>
                    <a:pt x="757" y="725"/>
                    <a:pt x="442" y="253"/>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97" name="Google Shape;9197;p80"/>
          <p:cNvGrpSpPr/>
          <p:nvPr/>
        </p:nvGrpSpPr>
        <p:grpSpPr>
          <a:xfrm>
            <a:off x="7090027" y="2276817"/>
            <a:ext cx="358999" cy="358999"/>
            <a:chOff x="-55988800" y="3982600"/>
            <a:chExt cx="319025" cy="319025"/>
          </a:xfrm>
        </p:grpSpPr>
        <p:sp>
          <p:nvSpPr>
            <p:cNvPr id="9198" name="Google Shape;9198;p80"/>
            <p:cNvSpPr/>
            <p:nvPr/>
          </p:nvSpPr>
          <p:spPr>
            <a:xfrm>
              <a:off x="-55791875" y="3982600"/>
              <a:ext cx="102400" cy="102425"/>
            </a:xfrm>
            <a:custGeom>
              <a:avLst/>
              <a:gdLst/>
              <a:ahLst/>
              <a:cxnLst/>
              <a:rect l="l" t="t" r="r" b="b"/>
              <a:pathLst>
                <a:path w="4096" h="4097" extrusionOk="0">
                  <a:moveTo>
                    <a:pt x="1859" y="1"/>
                  </a:moveTo>
                  <a:cubicBezTo>
                    <a:pt x="1071" y="1"/>
                    <a:pt x="410" y="379"/>
                    <a:pt x="0" y="977"/>
                  </a:cubicBezTo>
                  <a:cubicBezTo>
                    <a:pt x="1512" y="1450"/>
                    <a:pt x="2647" y="2647"/>
                    <a:pt x="3119" y="4096"/>
                  </a:cubicBezTo>
                  <a:cubicBezTo>
                    <a:pt x="3718" y="3687"/>
                    <a:pt x="4096" y="3025"/>
                    <a:pt x="4096" y="2237"/>
                  </a:cubicBezTo>
                  <a:cubicBezTo>
                    <a:pt x="4096" y="1009"/>
                    <a:pt x="3119" y="1"/>
                    <a:pt x="185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9" name="Google Shape;9199;p80"/>
            <p:cNvSpPr/>
            <p:nvPr/>
          </p:nvSpPr>
          <p:spPr>
            <a:xfrm>
              <a:off x="-55969100" y="3982600"/>
              <a:ext cx="102400" cy="102425"/>
            </a:xfrm>
            <a:custGeom>
              <a:avLst/>
              <a:gdLst/>
              <a:ahLst/>
              <a:cxnLst/>
              <a:rect l="l" t="t" r="r" b="b"/>
              <a:pathLst>
                <a:path w="4096" h="4097" extrusionOk="0">
                  <a:moveTo>
                    <a:pt x="2269" y="1"/>
                  </a:moveTo>
                  <a:cubicBezTo>
                    <a:pt x="1040" y="1"/>
                    <a:pt x="1" y="977"/>
                    <a:pt x="1" y="2237"/>
                  </a:cubicBezTo>
                  <a:cubicBezTo>
                    <a:pt x="1" y="2994"/>
                    <a:pt x="410" y="3687"/>
                    <a:pt x="1009" y="4096"/>
                  </a:cubicBezTo>
                  <a:cubicBezTo>
                    <a:pt x="1481" y="2647"/>
                    <a:pt x="2647" y="1450"/>
                    <a:pt x="4096" y="977"/>
                  </a:cubicBezTo>
                  <a:cubicBezTo>
                    <a:pt x="3718" y="379"/>
                    <a:pt x="3057" y="1"/>
                    <a:pt x="226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0" name="Google Shape;9200;p80"/>
            <p:cNvSpPr/>
            <p:nvPr/>
          </p:nvSpPr>
          <p:spPr>
            <a:xfrm>
              <a:off x="-55819450" y="4021200"/>
              <a:ext cx="92950" cy="92175"/>
            </a:xfrm>
            <a:custGeom>
              <a:avLst/>
              <a:gdLst/>
              <a:ahLst/>
              <a:cxnLst/>
              <a:rect l="l" t="t" r="r" b="b"/>
              <a:pathLst>
                <a:path w="3718" h="3687" extrusionOk="0">
                  <a:moveTo>
                    <a:pt x="32" y="0"/>
                  </a:moveTo>
                  <a:lnTo>
                    <a:pt x="32" y="1103"/>
                  </a:lnTo>
                  <a:cubicBezTo>
                    <a:pt x="1" y="2521"/>
                    <a:pt x="1198" y="3686"/>
                    <a:pt x="2615" y="3686"/>
                  </a:cubicBezTo>
                  <a:lnTo>
                    <a:pt x="3718" y="3686"/>
                  </a:lnTo>
                  <a:cubicBezTo>
                    <a:pt x="3529" y="1733"/>
                    <a:pt x="1985" y="158"/>
                    <a:pt x="3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1" name="Google Shape;9201;p80"/>
            <p:cNvSpPr/>
            <p:nvPr/>
          </p:nvSpPr>
          <p:spPr>
            <a:xfrm>
              <a:off x="-55930500" y="4021200"/>
              <a:ext cx="92950" cy="92175"/>
            </a:xfrm>
            <a:custGeom>
              <a:avLst/>
              <a:gdLst/>
              <a:ahLst/>
              <a:cxnLst/>
              <a:rect l="l" t="t" r="r" b="b"/>
              <a:pathLst>
                <a:path w="3718" h="3687" extrusionOk="0">
                  <a:moveTo>
                    <a:pt x="3718" y="0"/>
                  </a:moveTo>
                  <a:cubicBezTo>
                    <a:pt x="1733" y="158"/>
                    <a:pt x="158" y="1733"/>
                    <a:pt x="0" y="3686"/>
                  </a:cubicBezTo>
                  <a:lnTo>
                    <a:pt x="1103" y="3686"/>
                  </a:lnTo>
                  <a:cubicBezTo>
                    <a:pt x="2552" y="3686"/>
                    <a:pt x="3718" y="2521"/>
                    <a:pt x="3718" y="1103"/>
                  </a:cubicBezTo>
                  <a:lnTo>
                    <a:pt x="371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2" name="Google Shape;9202;p80"/>
            <p:cNvSpPr/>
            <p:nvPr/>
          </p:nvSpPr>
          <p:spPr>
            <a:xfrm>
              <a:off x="-55988800" y="4086575"/>
              <a:ext cx="319025" cy="215050"/>
            </a:xfrm>
            <a:custGeom>
              <a:avLst/>
              <a:gdLst/>
              <a:ahLst/>
              <a:cxnLst/>
              <a:rect l="l" t="t" r="r" b="b"/>
              <a:pathLst>
                <a:path w="12761" h="8602" extrusionOk="0">
                  <a:moveTo>
                    <a:pt x="4884" y="2584"/>
                  </a:moveTo>
                  <a:cubicBezTo>
                    <a:pt x="5105" y="2584"/>
                    <a:pt x="5262" y="2741"/>
                    <a:pt x="5262" y="2930"/>
                  </a:cubicBezTo>
                  <a:cubicBezTo>
                    <a:pt x="5262" y="3119"/>
                    <a:pt x="5105" y="3277"/>
                    <a:pt x="4884" y="3277"/>
                  </a:cubicBezTo>
                  <a:cubicBezTo>
                    <a:pt x="4695" y="3277"/>
                    <a:pt x="4538" y="3151"/>
                    <a:pt x="4538" y="2930"/>
                  </a:cubicBezTo>
                  <a:cubicBezTo>
                    <a:pt x="4538" y="2741"/>
                    <a:pt x="4695" y="2584"/>
                    <a:pt x="4884" y="2584"/>
                  </a:cubicBezTo>
                  <a:close/>
                  <a:moveTo>
                    <a:pt x="7877" y="2615"/>
                  </a:moveTo>
                  <a:cubicBezTo>
                    <a:pt x="8098" y="2615"/>
                    <a:pt x="8255" y="2773"/>
                    <a:pt x="8255" y="2962"/>
                  </a:cubicBezTo>
                  <a:cubicBezTo>
                    <a:pt x="8287" y="3151"/>
                    <a:pt x="8129" y="3308"/>
                    <a:pt x="7877" y="3308"/>
                  </a:cubicBezTo>
                  <a:cubicBezTo>
                    <a:pt x="7688" y="3308"/>
                    <a:pt x="7531" y="3151"/>
                    <a:pt x="7531" y="2962"/>
                  </a:cubicBezTo>
                  <a:cubicBezTo>
                    <a:pt x="7531" y="2773"/>
                    <a:pt x="7688" y="2615"/>
                    <a:pt x="7877" y="2615"/>
                  </a:cubicBezTo>
                  <a:close/>
                  <a:moveTo>
                    <a:pt x="1104" y="4222"/>
                  </a:moveTo>
                  <a:cubicBezTo>
                    <a:pt x="1387" y="4568"/>
                    <a:pt x="1828" y="4820"/>
                    <a:pt x="2332" y="4820"/>
                  </a:cubicBezTo>
                  <a:cubicBezTo>
                    <a:pt x="2301" y="5199"/>
                    <a:pt x="1954" y="5577"/>
                    <a:pt x="1545" y="5577"/>
                  </a:cubicBezTo>
                  <a:cubicBezTo>
                    <a:pt x="1167" y="5577"/>
                    <a:pt x="789" y="5199"/>
                    <a:pt x="789" y="4820"/>
                  </a:cubicBezTo>
                  <a:cubicBezTo>
                    <a:pt x="789" y="4568"/>
                    <a:pt x="915" y="4348"/>
                    <a:pt x="1104" y="4222"/>
                  </a:cubicBezTo>
                  <a:close/>
                  <a:moveTo>
                    <a:pt x="11721" y="4222"/>
                  </a:moveTo>
                  <a:cubicBezTo>
                    <a:pt x="11910" y="4348"/>
                    <a:pt x="12036" y="4568"/>
                    <a:pt x="12036" y="4820"/>
                  </a:cubicBezTo>
                  <a:cubicBezTo>
                    <a:pt x="12036" y="5199"/>
                    <a:pt x="11721" y="5577"/>
                    <a:pt x="11280" y="5577"/>
                  </a:cubicBezTo>
                  <a:cubicBezTo>
                    <a:pt x="10870" y="5577"/>
                    <a:pt x="10492" y="5199"/>
                    <a:pt x="10492" y="4820"/>
                  </a:cubicBezTo>
                  <a:cubicBezTo>
                    <a:pt x="10965" y="4820"/>
                    <a:pt x="11437" y="4568"/>
                    <a:pt x="11721" y="4222"/>
                  </a:cubicBezTo>
                  <a:close/>
                  <a:moveTo>
                    <a:pt x="7460" y="5143"/>
                  </a:moveTo>
                  <a:cubicBezTo>
                    <a:pt x="7554" y="5143"/>
                    <a:pt x="7641" y="5183"/>
                    <a:pt x="7688" y="5262"/>
                  </a:cubicBezTo>
                  <a:cubicBezTo>
                    <a:pt x="7877" y="5356"/>
                    <a:pt x="7877" y="5608"/>
                    <a:pt x="7720" y="5766"/>
                  </a:cubicBezTo>
                  <a:cubicBezTo>
                    <a:pt x="7373" y="6112"/>
                    <a:pt x="6901" y="6301"/>
                    <a:pt x="6396" y="6301"/>
                  </a:cubicBezTo>
                  <a:cubicBezTo>
                    <a:pt x="5892" y="6301"/>
                    <a:pt x="5420" y="6112"/>
                    <a:pt x="5105" y="5766"/>
                  </a:cubicBezTo>
                  <a:cubicBezTo>
                    <a:pt x="4947" y="5608"/>
                    <a:pt x="4947" y="5356"/>
                    <a:pt x="5105" y="5262"/>
                  </a:cubicBezTo>
                  <a:cubicBezTo>
                    <a:pt x="5184" y="5183"/>
                    <a:pt x="5278" y="5143"/>
                    <a:pt x="5369" y="5143"/>
                  </a:cubicBezTo>
                  <a:cubicBezTo>
                    <a:pt x="5459" y="5143"/>
                    <a:pt x="5546" y="5183"/>
                    <a:pt x="5609" y="5262"/>
                  </a:cubicBezTo>
                  <a:cubicBezTo>
                    <a:pt x="5829" y="5466"/>
                    <a:pt x="6113" y="5569"/>
                    <a:pt x="6396" y="5569"/>
                  </a:cubicBezTo>
                  <a:cubicBezTo>
                    <a:pt x="6680" y="5569"/>
                    <a:pt x="6964" y="5466"/>
                    <a:pt x="7184" y="5262"/>
                  </a:cubicBezTo>
                  <a:cubicBezTo>
                    <a:pt x="7263" y="5183"/>
                    <a:pt x="7365" y="5143"/>
                    <a:pt x="7460" y="5143"/>
                  </a:cubicBezTo>
                  <a:close/>
                  <a:moveTo>
                    <a:pt x="6396" y="0"/>
                  </a:moveTo>
                  <a:cubicBezTo>
                    <a:pt x="5829" y="1071"/>
                    <a:pt x="4695" y="1828"/>
                    <a:pt x="3403" y="1828"/>
                  </a:cubicBezTo>
                  <a:lnTo>
                    <a:pt x="2301" y="1828"/>
                  </a:lnTo>
                  <a:cubicBezTo>
                    <a:pt x="1482" y="1828"/>
                    <a:pt x="757" y="2489"/>
                    <a:pt x="757" y="3308"/>
                  </a:cubicBezTo>
                  <a:lnTo>
                    <a:pt x="757" y="3529"/>
                  </a:lnTo>
                  <a:cubicBezTo>
                    <a:pt x="284" y="3781"/>
                    <a:pt x="1" y="4253"/>
                    <a:pt x="1" y="4820"/>
                  </a:cubicBezTo>
                  <a:cubicBezTo>
                    <a:pt x="1" y="5640"/>
                    <a:pt x="694" y="6301"/>
                    <a:pt x="1513" y="6301"/>
                  </a:cubicBezTo>
                  <a:cubicBezTo>
                    <a:pt x="1891" y="6301"/>
                    <a:pt x="2301" y="6144"/>
                    <a:pt x="2521" y="5923"/>
                  </a:cubicBezTo>
                  <a:cubicBezTo>
                    <a:pt x="3120" y="7467"/>
                    <a:pt x="4632" y="8601"/>
                    <a:pt x="6365" y="8601"/>
                  </a:cubicBezTo>
                  <a:cubicBezTo>
                    <a:pt x="8098" y="8601"/>
                    <a:pt x="9578" y="7467"/>
                    <a:pt x="10177" y="5923"/>
                  </a:cubicBezTo>
                  <a:cubicBezTo>
                    <a:pt x="10461" y="6144"/>
                    <a:pt x="10807" y="6301"/>
                    <a:pt x="11185" y="6301"/>
                  </a:cubicBezTo>
                  <a:cubicBezTo>
                    <a:pt x="12036" y="6301"/>
                    <a:pt x="12697" y="5640"/>
                    <a:pt x="12697" y="4820"/>
                  </a:cubicBezTo>
                  <a:cubicBezTo>
                    <a:pt x="12760" y="4253"/>
                    <a:pt x="12445" y="3749"/>
                    <a:pt x="12036" y="3529"/>
                  </a:cubicBezTo>
                  <a:lnTo>
                    <a:pt x="12036" y="3308"/>
                  </a:lnTo>
                  <a:cubicBezTo>
                    <a:pt x="12036" y="2489"/>
                    <a:pt x="11311" y="1828"/>
                    <a:pt x="10492" y="1828"/>
                  </a:cubicBezTo>
                  <a:lnTo>
                    <a:pt x="9389" y="1828"/>
                  </a:lnTo>
                  <a:cubicBezTo>
                    <a:pt x="8098" y="1828"/>
                    <a:pt x="6932" y="1071"/>
                    <a:pt x="63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03" name="Google Shape;9203;p80"/>
          <p:cNvGrpSpPr/>
          <p:nvPr/>
        </p:nvGrpSpPr>
        <p:grpSpPr>
          <a:xfrm>
            <a:off x="5748546" y="2734774"/>
            <a:ext cx="356326" cy="358971"/>
            <a:chOff x="-54026025" y="3192625"/>
            <a:chExt cx="316650" cy="319000"/>
          </a:xfrm>
        </p:grpSpPr>
        <p:sp>
          <p:nvSpPr>
            <p:cNvPr id="9204" name="Google Shape;9204;p80"/>
            <p:cNvSpPr/>
            <p:nvPr/>
          </p:nvSpPr>
          <p:spPr>
            <a:xfrm>
              <a:off x="-54026025" y="3312350"/>
              <a:ext cx="18125" cy="63800"/>
            </a:xfrm>
            <a:custGeom>
              <a:avLst/>
              <a:gdLst/>
              <a:ahLst/>
              <a:cxnLst/>
              <a:rect l="l" t="t" r="r" b="b"/>
              <a:pathLst>
                <a:path w="725" h="2552" extrusionOk="0">
                  <a:moveTo>
                    <a:pt x="725" y="0"/>
                  </a:moveTo>
                  <a:cubicBezTo>
                    <a:pt x="315" y="189"/>
                    <a:pt x="0" y="693"/>
                    <a:pt x="0" y="1260"/>
                  </a:cubicBezTo>
                  <a:cubicBezTo>
                    <a:pt x="0" y="1796"/>
                    <a:pt x="315" y="2268"/>
                    <a:pt x="725" y="2552"/>
                  </a:cubicBezTo>
                  <a:lnTo>
                    <a:pt x="725" y="158"/>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5" name="Google Shape;9205;p80"/>
            <p:cNvSpPr/>
            <p:nvPr/>
          </p:nvSpPr>
          <p:spPr>
            <a:xfrm>
              <a:off x="-53890550" y="3192625"/>
              <a:ext cx="125250" cy="56725"/>
            </a:xfrm>
            <a:custGeom>
              <a:avLst/>
              <a:gdLst/>
              <a:ahLst/>
              <a:cxnLst/>
              <a:rect l="l" t="t" r="r" b="b"/>
              <a:pathLst>
                <a:path w="5010" h="2269" extrusionOk="0">
                  <a:moveTo>
                    <a:pt x="914" y="0"/>
                  </a:moveTo>
                  <a:cubicBezTo>
                    <a:pt x="599" y="0"/>
                    <a:pt x="315" y="63"/>
                    <a:pt x="0" y="95"/>
                  </a:cubicBezTo>
                  <a:cubicBezTo>
                    <a:pt x="158" y="536"/>
                    <a:pt x="441" y="914"/>
                    <a:pt x="756" y="1260"/>
                  </a:cubicBezTo>
                  <a:cubicBezTo>
                    <a:pt x="1418" y="1891"/>
                    <a:pt x="2237" y="2269"/>
                    <a:pt x="3151" y="2269"/>
                  </a:cubicBezTo>
                  <a:lnTo>
                    <a:pt x="5009" y="2269"/>
                  </a:lnTo>
                  <a:cubicBezTo>
                    <a:pt x="4127" y="914"/>
                    <a:pt x="2647" y="0"/>
                    <a:pt x="91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6" name="Google Shape;9206;p80"/>
            <p:cNvSpPr/>
            <p:nvPr/>
          </p:nvSpPr>
          <p:spPr>
            <a:xfrm>
              <a:off x="-53839375" y="3306025"/>
              <a:ext cx="55175" cy="55175"/>
            </a:xfrm>
            <a:custGeom>
              <a:avLst/>
              <a:gdLst/>
              <a:ahLst/>
              <a:cxnLst/>
              <a:rect l="l" t="t" r="r" b="b"/>
              <a:pathLst>
                <a:path w="2207" h="2207" extrusionOk="0">
                  <a:moveTo>
                    <a:pt x="1104" y="1"/>
                  </a:moveTo>
                  <a:cubicBezTo>
                    <a:pt x="505" y="1"/>
                    <a:pt x="1" y="505"/>
                    <a:pt x="1" y="1104"/>
                  </a:cubicBezTo>
                  <a:cubicBezTo>
                    <a:pt x="1" y="1702"/>
                    <a:pt x="505" y="2206"/>
                    <a:pt x="1104" y="2206"/>
                  </a:cubicBezTo>
                  <a:cubicBezTo>
                    <a:pt x="1734" y="2206"/>
                    <a:pt x="2206" y="1702"/>
                    <a:pt x="2206" y="1104"/>
                  </a:cubicBezTo>
                  <a:cubicBezTo>
                    <a:pt x="2206" y="505"/>
                    <a:pt x="1734" y="1"/>
                    <a:pt x="110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7" name="Google Shape;9207;p80"/>
            <p:cNvSpPr/>
            <p:nvPr/>
          </p:nvSpPr>
          <p:spPr>
            <a:xfrm>
              <a:off x="-53950425" y="3306025"/>
              <a:ext cx="55150" cy="55175"/>
            </a:xfrm>
            <a:custGeom>
              <a:avLst/>
              <a:gdLst/>
              <a:ahLst/>
              <a:cxnLst/>
              <a:rect l="l" t="t" r="r" b="b"/>
              <a:pathLst>
                <a:path w="2206" h="2207" extrusionOk="0">
                  <a:moveTo>
                    <a:pt x="1103" y="1"/>
                  </a:moveTo>
                  <a:cubicBezTo>
                    <a:pt x="505" y="1"/>
                    <a:pt x="1" y="505"/>
                    <a:pt x="1" y="1104"/>
                  </a:cubicBezTo>
                  <a:cubicBezTo>
                    <a:pt x="1" y="1702"/>
                    <a:pt x="505" y="2206"/>
                    <a:pt x="1103" y="2206"/>
                  </a:cubicBezTo>
                  <a:cubicBezTo>
                    <a:pt x="1702" y="2206"/>
                    <a:pt x="2206" y="1702"/>
                    <a:pt x="2206" y="1104"/>
                  </a:cubicBezTo>
                  <a:cubicBezTo>
                    <a:pt x="2206" y="505"/>
                    <a:pt x="1702" y="1"/>
                    <a:pt x="11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8" name="Google Shape;9208;p80"/>
            <p:cNvSpPr/>
            <p:nvPr/>
          </p:nvSpPr>
          <p:spPr>
            <a:xfrm>
              <a:off x="-53985075" y="3400950"/>
              <a:ext cx="236300" cy="110675"/>
            </a:xfrm>
            <a:custGeom>
              <a:avLst/>
              <a:gdLst/>
              <a:ahLst/>
              <a:cxnLst/>
              <a:rect l="l" t="t" r="r" b="b"/>
              <a:pathLst>
                <a:path w="9452" h="4427" extrusionOk="0">
                  <a:moveTo>
                    <a:pt x="5790" y="969"/>
                  </a:moveTo>
                  <a:cubicBezTo>
                    <a:pt x="5884" y="969"/>
                    <a:pt x="5971" y="1008"/>
                    <a:pt x="6018" y="1087"/>
                  </a:cubicBezTo>
                  <a:cubicBezTo>
                    <a:pt x="6176" y="1245"/>
                    <a:pt x="6176" y="1497"/>
                    <a:pt x="6018" y="1591"/>
                  </a:cubicBezTo>
                  <a:cubicBezTo>
                    <a:pt x="5671" y="1969"/>
                    <a:pt x="5199" y="2158"/>
                    <a:pt x="4726" y="2158"/>
                  </a:cubicBezTo>
                  <a:cubicBezTo>
                    <a:pt x="4254" y="2158"/>
                    <a:pt x="3750" y="1969"/>
                    <a:pt x="3435" y="1591"/>
                  </a:cubicBezTo>
                  <a:cubicBezTo>
                    <a:pt x="3277" y="1434"/>
                    <a:pt x="3277" y="1213"/>
                    <a:pt x="3435" y="1087"/>
                  </a:cubicBezTo>
                  <a:cubicBezTo>
                    <a:pt x="3513" y="1008"/>
                    <a:pt x="3608" y="969"/>
                    <a:pt x="3698" y="969"/>
                  </a:cubicBezTo>
                  <a:cubicBezTo>
                    <a:pt x="3789" y="969"/>
                    <a:pt x="3876" y="1008"/>
                    <a:pt x="3939" y="1087"/>
                  </a:cubicBezTo>
                  <a:cubicBezTo>
                    <a:pt x="4159" y="1308"/>
                    <a:pt x="4443" y="1418"/>
                    <a:pt x="4726" y="1418"/>
                  </a:cubicBezTo>
                  <a:cubicBezTo>
                    <a:pt x="5010" y="1418"/>
                    <a:pt x="5293" y="1308"/>
                    <a:pt x="5514" y="1087"/>
                  </a:cubicBezTo>
                  <a:cubicBezTo>
                    <a:pt x="5593" y="1008"/>
                    <a:pt x="5695" y="969"/>
                    <a:pt x="5790" y="969"/>
                  </a:cubicBezTo>
                  <a:close/>
                  <a:moveTo>
                    <a:pt x="4711" y="0"/>
                  </a:moveTo>
                  <a:cubicBezTo>
                    <a:pt x="4002" y="0"/>
                    <a:pt x="3293" y="205"/>
                    <a:pt x="2678" y="615"/>
                  </a:cubicBezTo>
                  <a:cubicBezTo>
                    <a:pt x="2615" y="646"/>
                    <a:pt x="2552" y="709"/>
                    <a:pt x="2489" y="709"/>
                  </a:cubicBezTo>
                  <a:lnTo>
                    <a:pt x="1" y="709"/>
                  </a:lnTo>
                  <a:cubicBezTo>
                    <a:pt x="505" y="2820"/>
                    <a:pt x="2458" y="4427"/>
                    <a:pt x="4726" y="4427"/>
                  </a:cubicBezTo>
                  <a:cubicBezTo>
                    <a:pt x="7026" y="4427"/>
                    <a:pt x="8948" y="2820"/>
                    <a:pt x="9452" y="709"/>
                  </a:cubicBezTo>
                  <a:lnTo>
                    <a:pt x="6963" y="709"/>
                  </a:lnTo>
                  <a:cubicBezTo>
                    <a:pt x="6869" y="646"/>
                    <a:pt x="6774" y="646"/>
                    <a:pt x="6743" y="615"/>
                  </a:cubicBezTo>
                  <a:cubicBezTo>
                    <a:pt x="6128" y="205"/>
                    <a:pt x="5419" y="0"/>
                    <a:pt x="471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9" name="Google Shape;9209;p80"/>
            <p:cNvSpPr/>
            <p:nvPr/>
          </p:nvSpPr>
          <p:spPr>
            <a:xfrm>
              <a:off x="-53986650" y="3342275"/>
              <a:ext cx="241025" cy="55150"/>
            </a:xfrm>
            <a:custGeom>
              <a:avLst/>
              <a:gdLst/>
              <a:ahLst/>
              <a:cxnLst/>
              <a:rect l="l" t="t" r="r" b="b"/>
              <a:pathLst>
                <a:path w="9641" h="2206" extrusionOk="0">
                  <a:moveTo>
                    <a:pt x="1" y="0"/>
                  </a:moveTo>
                  <a:lnTo>
                    <a:pt x="1" y="1859"/>
                  </a:lnTo>
                  <a:lnTo>
                    <a:pt x="1" y="2206"/>
                  </a:lnTo>
                  <a:lnTo>
                    <a:pt x="2458" y="2206"/>
                  </a:lnTo>
                  <a:cubicBezTo>
                    <a:pt x="3198" y="1749"/>
                    <a:pt x="4017" y="1520"/>
                    <a:pt x="4829" y="1520"/>
                  </a:cubicBezTo>
                  <a:cubicBezTo>
                    <a:pt x="5640" y="1520"/>
                    <a:pt x="6443" y="1749"/>
                    <a:pt x="7152" y="2206"/>
                  </a:cubicBezTo>
                  <a:lnTo>
                    <a:pt x="9641" y="2206"/>
                  </a:lnTo>
                  <a:lnTo>
                    <a:pt x="9641" y="1859"/>
                  </a:lnTo>
                  <a:lnTo>
                    <a:pt x="9641" y="0"/>
                  </a:lnTo>
                  <a:lnTo>
                    <a:pt x="8853" y="0"/>
                  </a:lnTo>
                  <a:cubicBezTo>
                    <a:pt x="8696" y="882"/>
                    <a:pt x="7940" y="1512"/>
                    <a:pt x="7026" y="1512"/>
                  </a:cubicBezTo>
                  <a:cubicBezTo>
                    <a:pt x="6144" y="1512"/>
                    <a:pt x="5388" y="882"/>
                    <a:pt x="5230" y="0"/>
                  </a:cubicBezTo>
                  <a:lnTo>
                    <a:pt x="4411" y="0"/>
                  </a:lnTo>
                  <a:cubicBezTo>
                    <a:pt x="4254" y="882"/>
                    <a:pt x="3466" y="1512"/>
                    <a:pt x="2584" y="1512"/>
                  </a:cubicBezTo>
                  <a:cubicBezTo>
                    <a:pt x="1670" y="1512"/>
                    <a:pt x="946" y="882"/>
                    <a:pt x="7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0" name="Google Shape;9210;p80"/>
            <p:cNvSpPr/>
            <p:nvPr/>
          </p:nvSpPr>
          <p:spPr>
            <a:xfrm>
              <a:off x="-53989000" y="3199700"/>
              <a:ext cx="241800" cy="123700"/>
            </a:xfrm>
            <a:custGeom>
              <a:avLst/>
              <a:gdLst/>
              <a:ahLst/>
              <a:cxnLst/>
              <a:rect l="l" t="t" r="r" b="b"/>
              <a:pathLst>
                <a:path w="9672" h="4948" extrusionOk="0">
                  <a:moveTo>
                    <a:pt x="3245" y="1"/>
                  </a:moveTo>
                  <a:cubicBezTo>
                    <a:pt x="1355" y="662"/>
                    <a:pt x="0" y="2490"/>
                    <a:pt x="0" y="4601"/>
                  </a:cubicBezTo>
                  <a:lnTo>
                    <a:pt x="0" y="4947"/>
                  </a:lnTo>
                  <a:lnTo>
                    <a:pt x="788" y="4947"/>
                  </a:lnTo>
                  <a:cubicBezTo>
                    <a:pt x="945" y="4096"/>
                    <a:pt x="1701" y="3466"/>
                    <a:pt x="2615" y="3466"/>
                  </a:cubicBezTo>
                  <a:cubicBezTo>
                    <a:pt x="3529" y="3466"/>
                    <a:pt x="4253" y="4096"/>
                    <a:pt x="4411" y="4947"/>
                  </a:cubicBezTo>
                  <a:lnTo>
                    <a:pt x="5261" y="4947"/>
                  </a:lnTo>
                  <a:cubicBezTo>
                    <a:pt x="5419" y="4096"/>
                    <a:pt x="6207" y="3466"/>
                    <a:pt x="7057" y="3466"/>
                  </a:cubicBezTo>
                  <a:cubicBezTo>
                    <a:pt x="7971" y="3466"/>
                    <a:pt x="8727" y="4096"/>
                    <a:pt x="8884" y="4947"/>
                  </a:cubicBezTo>
                  <a:lnTo>
                    <a:pt x="9672" y="4947"/>
                  </a:lnTo>
                  <a:lnTo>
                    <a:pt x="9672" y="4601"/>
                  </a:lnTo>
                  <a:cubicBezTo>
                    <a:pt x="9672" y="3939"/>
                    <a:pt x="9546" y="3309"/>
                    <a:pt x="9262" y="2710"/>
                  </a:cubicBezTo>
                  <a:lnTo>
                    <a:pt x="7089" y="2710"/>
                  </a:lnTo>
                  <a:cubicBezTo>
                    <a:pt x="5986" y="2710"/>
                    <a:pt x="4978" y="2301"/>
                    <a:pt x="4190" y="1513"/>
                  </a:cubicBezTo>
                  <a:cubicBezTo>
                    <a:pt x="3749" y="1072"/>
                    <a:pt x="3434" y="568"/>
                    <a:pt x="324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1" name="Google Shape;9211;p80"/>
            <p:cNvSpPr/>
            <p:nvPr/>
          </p:nvSpPr>
          <p:spPr>
            <a:xfrm>
              <a:off x="-53728300" y="3310775"/>
              <a:ext cx="18925" cy="64600"/>
            </a:xfrm>
            <a:custGeom>
              <a:avLst/>
              <a:gdLst/>
              <a:ahLst/>
              <a:cxnLst/>
              <a:rect l="l" t="t" r="r" b="b"/>
              <a:pathLst>
                <a:path w="757" h="2584" extrusionOk="0">
                  <a:moveTo>
                    <a:pt x="0" y="0"/>
                  </a:moveTo>
                  <a:lnTo>
                    <a:pt x="0" y="158"/>
                  </a:lnTo>
                  <a:lnTo>
                    <a:pt x="0" y="2583"/>
                  </a:lnTo>
                  <a:cubicBezTo>
                    <a:pt x="441" y="2300"/>
                    <a:pt x="756" y="1827"/>
                    <a:pt x="756" y="1260"/>
                  </a:cubicBezTo>
                  <a:cubicBezTo>
                    <a:pt x="756" y="756"/>
                    <a:pt x="473" y="252"/>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2" name="Google Shape;9212;p80"/>
          <p:cNvGrpSpPr/>
          <p:nvPr/>
        </p:nvGrpSpPr>
        <p:grpSpPr>
          <a:xfrm>
            <a:off x="5768492" y="3205748"/>
            <a:ext cx="316434" cy="358099"/>
            <a:chOff x="-54007925" y="3584850"/>
            <a:chExt cx="281200" cy="318225"/>
          </a:xfrm>
        </p:grpSpPr>
        <p:sp>
          <p:nvSpPr>
            <p:cNvPr id="9213" name="Google Shape;9213;p80"/>
            <p:cNvSpPr/>
            <p:nvPr/>
          </p:nvSpPr>
          <p:spPr>
            <a:xfrm>
              <a:off x="-53943325" y="3716375"/>
              <a:ext cx="151250" cy="18950"/>
            </a:xfrm>
            <a:custGeom>
              <a:avLst/>
              <a:gdLst/>
              <a:ahLst/>
              <a:cxnLst/>
              <a:rect l="l" t="t" r="r" b="b"/>
              <a:pathLst>
                <a:path w="6050" h="758" extrusionOk="0">
                  <a:moveTo>
                    <a:pt x="0" y="1"/>
                  </a:moveTo>
                  <a:cubicBezTo>
                    <a:pt x="441" y="474"/>
                    <a:pt x="1040" y="757"/>
                    <a:pt x="1702" y="757"/>
                  </a:cubicBezTo>
                  <a:lnTo>
                    <a:pt x="4348" y="757"/>
                  </a:lnTo>
                  <a:cubicBezTo>
                    <a:pt x="5041" y="757"/>
                    <a:pt x="5608" y="474"/>
                    <a:pt x="604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4" name="Google Shape;9214;p80"/>
            <p:cNvSpPr/>
            <p:nvPr/>
          </p:nvSpPr>
          <p:spPr>
            <a:xfrm>
              <a:off x="-53970100" y="3679375"/>
              <a:ext cx="205575" cy="18125"/>
            </a:xfrm>
            <a:custGeom>
              <a:avLst/>
              <a:gdLst/>
              <a:ahLst/>
              <a:cxnLst/>
              <a:rect l="l" t="t" r="r" b="b"/>
              <a:pathLst>
                <a:path w="8223" h="725" extrusionOk="0">
                  <a:moveTo>
                    <a:pt x="0" y="0"/>
                  </a:moveTo>
                  <a:lnTo>
                    <a:pt x="0" y="725"/>
                  </a:lnTo>
                  <a:lnTo>
                    <a:pt x="8223" y="725"/>
                  </a:lnTo>
                  <a:lnTo>
                    <a:pt x="822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5" name="Google Shape;9215;p80"/>
            <p:cNvSpPr/>
            <p:nvPr/>
          </p:nvSpPr>
          <p:spPr>
            <a:xfrm>
              <a:off x="-53970100" y="3715600"/>
              <a:ext cx="204800" cy="187475"/>
            </a:xfrm>
            <a:custGeom>
              <a:avLst/>
              <a:gdLst/>
              <a:ahLst/>
              <a:cxnLst/>
              <a:rect l="l" t="t" r="r" b="b"/>
              <a:pathLst>
                <a:path w="8192" h="7499" extrusionOk="0">
                  <a:moveTo>
                    <a:pt x="2584" y="2300"/>
                  </a:moveTo>
                  <a:cubicBezTo>
                    <a:pt x="2804" y="2300"/>
                    <a:pt x="2962" y="2426"/>
                    <a:pt x="2962" y="2647"/>
                  </a:cubicBezTo>
                  <a:cubicBezTo>
                    <a:pt x="2962" y="2836"/>
                    <a:pt x="2804" y="2993"/>
                    <a:pt x="2584" y="2993"/>
                  </a:cubicBezTo>
                  <a:cubicBezTo>
                    <a:pt x="2395" y="2993"/>
                    <a:pt x="2237" y="2836"/>
                    <a:pt x="2237" y="2647"/>
                  </a:cubicBezTo>
                  <a:cubicBezTo>
                    <a:pt x="2237" y="2426"/>
                    <a:pt x="2395" y="2300"/>
                    <a:pt x="2584" y="2300"/>
                  </a:cubicBezTo>
                  <a:close/>
                  <a:moveTo>
                    <a:pt x="5577" y="2300"/>
                  </a:moveTo>
                  <a:cubicBezTo>
                    <a:pt x="5797" y="2300"/>
                    <a:pt x="5955" y="2458"/>
                    <a:pt x="5955" y="2647"/>
                  </a:cubicBezTo>
                  <a:cubicBezTo>
                    <a:pt x="5955" y="2836"/>
                    <a:pt x="5797" y="2993"/>
                    <a:pt x="5577" y="2993"/>
                  </a:cubicBezTo>
                  <a:cubicBezTo>
                    <a:pt x="5388" y="2993"/>
                    <a:pt x="5230" y="2836"/>
                    <a:pt x="5230" y="2647"/>
                  </a:cubicBezTo>
                  <a:cubicBezTo>
                    <a:pt x="5230" y="2458"/>
                    <a:pt x="5388" y="2300"/>
                    <a:pt x="5577" y="2300"/>
                  </a:cubicBezTo>
                  <a:close/>
                  <a:moveTo>
                    <a:pt x="5191" y="4072"/>
                  </a:moveTo>
                  <a:cubicBezTo>
                    <a:pt x="5285" y="4072"/>
                    <a:pt x="5372" y="4112"/>
                    <a:pt x="5419" y="4191"/>
                  </a:cubicBezTo>
                  <a:cubicBezTo>
                    <a:pt x="5577" y="4348"/>
                    <a:pt x="5577" y="4569"/>
                    <a:pt x="5419" y="4695"/>
                  </a:cubicBezTo>
                  <a:cubicBezTo>
                    <a:pt x="5072" y="5041"/>
                    <a:pt x="4600" y="5230"/>
                    <a:pt x="4127" y="5230"/>
                  </a:cubicBezTo>
                  <a:cubicBezTo>
                    <a:pt x="3655" y="5230"/>
                    <a:pt x="3151" y="5041"/>
                    <a:pt x="2836" y="4695"/>
                  </a:cubicBezTo>
                  <a:cubicBezTo>
                    <a:pt x="2678" y="4537"/>
                    <a:pt x="2678" y="4285"/>
                    <a:pt x="2836" y="4191"/>
                  </a:cubicBezTo>
                  <a:cubicBezTo>
                    <a:pt x="2914" y="4112"/>
                    <a:pt x="3009" y="4072"/>
                    <a:pt x="3099" y="4072"/>
                  </a:cubicBezTo>
                  <a:cubicBezTo>
                    <a:pt x="3190" y="4072"/>
                    <a:pt x="3277" y="4112"/>
                    <a:pt x="3340" y="4191"/>
                  </a:cubicBezTo>
                  <a:cubicBezTo>
                    <a:pt x="3560" y="4395"/>
                    <a:pt x="3844" y="4498"/>
                    <a:pt x="4127" y="4498"/>
                  </a:cubicBezTo>
                  <a:cubicBezTo>
                    <a:pt x="4411" y="4498"/>
                    <a:pt x="4694" y="4395"/>
                    <a:pt x="4915" y="4191"/>
                  </a:cubicBezTo>
                  <a:cubicBezTo>
                    <a:pt x="4994" y="4112"/>
                    <a:pt x="5096" y="4072"/>
                    <a:pt x="5191" y="4072"/>
                  </a:cubicBezTo>
                  <a:close/>
                  <a:moveTo>
                    <a:pt x="0" y="0"/>
                  </a:moveTo>
                  <a:lnTo>
                    <a:pt x="0" y="3340"/>
                  </a:lnTo>
                  <a:cubicBezTo>
                    <a:pt x="0" y="5577"/>
                    <a:pt x="1859" y="7499"/>
                    <a:pt x="4096" y="7499"/>
                  </a:cubicBezTo>
                  <a:cubicBezTo>
                    <a:pt x="6333" y="7499"/>
                    <a:pt x="8191" y="5640"/>
                    <a:pt x="8191" y="3340"/>
                  </a:cubicBezTo>
                  <a:lnTo>
                    <a:pt x="8191" y="0"/>
                  </a:lnTo>
                  <a:lnTo>
                    <a:pt x="8034" y="0"/>
                  </a:lnTo>
                  <a:cubicBezTo>
                    <a:pt x="7467" y="946"/>
                    <a:pt x="6490" y="1513"/>
                    <a:pt x="5419" y="1513"/>
                  </a:cubicBezTo>
                  <a:lnTo>
                    <a:pt x="2804" y="1513"/>
                  </a:lnTo>
                  <a:cubicBezTo>
                    <a:pt x="1701" y="1513"/>
                    <a:pt x="693" y="946"/>
                    <a:pt x="15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6" name="Google Shape;9216;p80"/>
            <p:cNvSpPr/>
            <p:nvPr/>
          </p:nvSpPr>
          <p:spPr>
            <a:xfrm>
              <a:off x="-54007125" y="3584850"/>
              <a:ext cx="278825" cy="74850"/>
            </a:xfrm>
            <a:custGeom>
              <a:avLst/>
              <a:gdLst/>
              <a:ahLst/>
              <a:cxnLst/>
              <a:rect l="l" t="t" r="r" b="b"/>
              <a:pathLst>
                <a:path w="11153" h="2994" extrusionOk="0">
                  <a:moveTo>
                    <a:pt x="5577" y="1"/>
                  </a:moveTo>
                  <a:cubicBezTo>
                    <a:pt x="2867" y="1"/>
                    <a:pt x="0" y="788"/>
                    <a:pt x="0" y="2238"/>
                  </a:cubicBezTo>
                  <a:cubicBezTo>
                    <a:pt x="0" y="2647"/>
                    <a:pt x="315" y="2994"/>
                    <a:pt x="725" y="2994"/>
                  </a:cubicBezTo>
                  <a:lnTo>
                    <a:pt x="10429" y="2994"/>
                  </a:lnTo>
                  <a:cubicBezTo>
                    <a:pt x="10838" y="2994"/>
                    <a:pt x="11153" y="2679"/>
                    <a:pt x="11153" y="2238"/>
                  </a:cubicBezTo>
                  <a:cubicBezTo>
                    <a:pt x="11153" y="788"/>
                    <a:pt x="8286" y="1"/>
                    <a:pt x="5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7" name="Google Shape;9217;p80"/>
            <p:cNvSpPr/>
            <p:nvPr/>
          </p:nvSpPr>
          <p:spPr>
            <a:xfrm>
              <a:off x="-54007925" y="3740025"/>
              <a:ext cx="18925" cy="64600"/>
            </a:xfrm>
            <a:custGeom>
              <a:avLst/>
              <a:gdLst/>
              <a:ahLst/>
              <a:cxnLst/>
              <a:rect l="l" t="t" r="r" b="b"/>
              <a:pathLst>
                <a:path w="757" h="2584" extrusionOk="0">
                  <a:moveTo>
                    <a:pt x="757" y="0"/>
                  </a:moveTo>
                  <a:cubicBezTo>
                    <a:pt x="316" y="252"/>
                    <a:pt x="1" y="725"/>
                    <a:pt x="1" y="1260"/>
                  </a:cubicBezTo>
                  <a:cubicBezTo>
                    <a:pt x="1" y="1827"/>
                    <a:pt x="316" y="2300"/>
                    <a:pt x="757" y="2584"/>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8" name="Google Shape;9218;p80"/>
            <p:cNvSpPr/>
            <p:nvPr/>
          </p:nvSpPr>
          <p:spPr>
            <a:xfrm>
              <a:off x="-53745625" y="3740025"/>
              <a:ext cx="18900" cy="64600"/>
            </a:xfrm>
            <a:custGeom>
              <a:avLst/>
              <a:gdLst/>
              <a:ahLst/>
              <a:cxnLst/>
              <a:rect l="l" t="t" r="r" b="b"/>
              <a:pathLst>
                <a:path w="756" h="2584" extrusionOk="0">
                  <a:moveTo>
                    <a:pt x="0" y="0"/>
                  </a:moveTo>
                  <a:lnTo>
                    <a:pt x="0" y="2584"/>
                  </a:lnTo>
                  <a:cubicBezTo>
                    <a:pt x="441" y="2300"/>
                    <a:pt x="756" y="1827"/>
                    <a:pt x="756" y="1260"/>
                  </a:cubicBezTo>
                  <a:cubicBezTo>
                    <a:pt x="693" y="725"/>
                    <a:pt x="441" y="252"/>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9" name="Google Shape;9219;p80"/>
          <p:cNvGrpSpPr/>
          <p:nvPr/>
        </p:nvGrpSpPr>
        <p:grpSpPr>
          <a:xfrm>
            <a:off x="5768492" y="3667633"/>
            <a:ext cx="316434" cy="358914"/>
            <a:chOff x="-54007925" y="3975575"/>
            <a:chExt cx="281200" cy="318950"/>
          </a:xfrm>
        </p:grpSpPr>
        <p:sp>
          <p:nvSpPr>
            <p:cNvPr id="9220" name="Google Shape;9220;p80"/>
            <p:cNvSpPr/>
            <p:nvPr/>
          </p:nvSpPr>
          <p:spPr>
            <a:xfrm>
              <a:off x="-53988225" y="3975575"/>
              <a:ext cx="244175" cy="142825"/>
            </a:xfrm>
            <a:custGeom>
              <a:avLst/>
              <a:gdLst/>
              <a:ahLst/>
              <a:cxnLst/>
              <a:rect l="l" t="t" r="r" b="b"/>
              <a:pathLst>
                <a:path w="9767" h="5713" extrusionOk="0">
                  <a:moveTo>
                    <a:pt x="5161" y="1329"/>
                  </a:moveTo>
                  <a:cubicBezTo>
                    <a:pt x="5247" y="1329"/>
                    <a:pt x="5333" y="1337"/>
                    <a:pt x="5419" y="1353"/>
                  </a:cubicBezTo>
                  <a:cubicBezTo>
                    <a:pt x="5577" y="1384"/>
                    <a:pt x="5671" y="1416"/>
                    <a:pt x="5797" y="1479"/>
                  </a:cubicBezTo>
                  <a:cubicBezTo>
                    <a:pt x="6617" y="1857"/>
                    <a:pt x="7026" y="2960"/>
                    <a:pt x="6837" y="4220"/>
                  </a:cubicBezTo>
                  <a:cubicBezTo>
                    <a:pt x="6774" y="4409"/>
                    <a:pt x="6617" y="4535"/>
                    <a:pt x="6459" y="4535"/>
                  </a:cubicBezTo>
                  <a:lnTo>
                    <a:pt x="6396" y="4535"/>
                  </a:lnTo>
                  <a:cubicBezTo>
                    <a:pt x="6207" y="4503"/>
                    <a:pt x="6049" y="4283"/>
                    <a:pt x="6081" y="4094"/>
                  </a:cubicBezTo>
                  <a:cubicBezTo>
                    <a:pt x="6239" y="3117"/>
                    <a:pt x="5892" y="2172"/>
                    <a:pt x="5293" y="2046"/>
                  </a:cubicBezTo>
                  <a:cubicBezTo>
                    <a:pt x="5250" y="2037"/>
                    <a:pt x="5205" y="2032"/>
                    <a:pt x="5161" y="2032"/>
                  </a:cubicBezTo>
                  <a:cubicBezTo>
                    <a:pt x="4601" y="2032"/>
                    <a:pt x="4022" y="2752"/>
                    <a:pt x="3876" y="3716"/>
                  </a:cubicBezTo>
                  <a:cubicBezTo>
                    <a:pt x="3847" y="3888"/>
                    <a:pt x="3660" y="4035"/>
                    <a:pt x="3484" y="4035"/>
                  </a:cubicBezTo>
                  <a:cubicBezTo>
                    <a:pt x="3468" y="4035"/>
                    <a:pt x="3451" y="4033"/>
                    <a:pt x="3435" y="4031"/>
                  </a:cubicBezTo>
                  <a:cubicBezTo>
                    <a:pt x="3246" y="3968"/>
                    <a:pt x="3088" y="3779"/>
                    <a:pt x="3120" y="3590"/>
                  </a:cubicBezTo>
                  <a:cubicBezTo>
                    <a:pt x="3351" y="2261"/>
                    <a:pt x="4217" y="1329"/>
                    <a:pt x="5161" y="1329"/>
                  </a:cubicBezTo>
                  <a:close/>
                  <a:moveTo>
                    <a:pt x="6821" y="1"/>
                  </a:moveTo>
                  <a:cubicBezTo>
                    <a:pt x="6045" y="1"/>
                    <a:pt x="5381" y="480"/>
                    <a:pt x="5104" y="1227"/>
                  </a:cubicBezTo>
                  <a:lnTo>
                    <a:pt x="3939" y="1038"/>
                  </a:lnTo>
                  <a:cubicBezTo>
                    <a:pt x="3734" y="998"/>
                    <a:pt x="3530" y="979"/>
                    <a:pt x="3328" y="979"/>
                  </a:cubicBezTo>
                  <a:cubicBezTo>
                    <a:pt x="1759" y="979"/>
                    <a:pt x="343" y="2128"/>
                    <a:pt x="64" y="3747"/>
                  </a:cubicBezTo>
                  <a:cubicBezTo>
                    <a:pt x="1" y="3936"/>
                    <a:pt x="158" y="4125"/>
                    <a:pt x="379" y="4188"/>
                  </a:cubicBezTo>
                  <a:lnTo>
                    <a:pt x="9200" y="5700"/>
                  </a:lnTo>
                  <a:cubicBezTo>
                    <a:pt x="9225" y="5709"/>
                    <a:pt x="9251" y="5713"/>
                    <a:pt x="9276" y="5713"/>
                  </a:cubicBezTo>
                  <a:cubicBezTo>
                    <a:pt x="9437" y="5713"/>
                    <a:pt x="9582" y="5549"/>
                    <a:pt x="9610" y="5385"/>
                  </a:cubicBezTo>
                  <a:cubicBezTo>
                    <a:pt x="9767" y="4535"/>
                    <a:pt x="9578" y="3621"/>
                    <a:pt x="9074" y="2865"/>
                  </a:cubicBezTo>
                  <a:cubicBezTo>
                    <a:pt x="8570" y="2203"/>
                    <a:pt x="7782" y="1731"/>
                    <a:pt x="6900" y="1573"/>
                  </a:cubicBezTo>
                  <a:lnTo>
                    <a:pt x="5892" y="1384"/>
                  </a:lnTo>
                  <a:cubicBezTo>
                    <a:pt x="6090" y="1017"/>
                    <a:pt x="6465" y="776"/>
                    <a:pt x="6882" y="776"/>
                  </a:cubicBezTo>
                  <a:cubicBezTo>
                    <a:pt x="6929" y="776"/>
                    <a:pt x="6978" y="779"/>
                    <a:pt x="7026" y="786"/>
                  </a:cubicBezTo>
                  <a:cubicBezTo>
                    <a:pt x="7042" y="788"/>
                    <a:pt x="7059" y="790"/>
                    <a:pt x="7075" y="790"/>
                  </a:cubicBezTo>
                  <a:cubicBezTo>
                    <a:pt x="7247" y="790"/>
                    <a:pt x="7410" y="643"/>
                    <a:pt x="7467" y="471"/>
                  </a:cubicBezTo>
                  <a:cubicBezTo>
                    <a:pt x="7499" y="282"/>
                    <a:pt x="7341" y="93"/>
                    <a:pt x="7152" y="30"/>
                  </a:cubicBezTo>
                  <a:cubicBezTo>
                    <a:pt x="7040" y="10"/>
                    <a:pt x="6930" y="1"/>
                    <a:pt x="682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1" name="Google Shape;9221;p80"/>
            <p:cNvSpPr/>
            <p:nvPr/>
          </p:nvSpPr>
          <p:spPr>
            <a:xfrm>
              <a:off x="-53970100" y="4100750"/>
              <a:ext cx="204800" cy="193775"/>
            </a:xfrm>
            <a:custGeom>
              <a:avLst/>
              <a:gdLst/>
              <a:ahLst/>
              <a:cxnLst/>
              <a:rect l="l" t="t" r="r" b="b"/>
              <a:pathLst>
                <a:path w="8192" h="7751" extrusionOk="0">
                  <a:moveTo>
                    <a:pt x="2584" y="1796"/>
                  </a:moveTo>
                  <a:cubicBezTo>
                    <a:pt x="2804" y="1796"/>
                    <a:pt x="2962" y="1954"/>
                    <a:pt x="2962" y="2143"/>
                  </a:cubicBezTo>
                  <a:cubicBezTo>
                    <a:pt x="2962" y="2363"/>
                    <a:pt x="2804" y="2521"/>
                    <a:pt x="2584" y="2521"/>
                  </a:cubicBezTo>
                  <a:cubicBezTo>
                    <a:pt x="2395" y="2521"/>
                    <a:pt x="2237" y="2363"/>
                    <a:pt x="2237" y="2143"/>
                  </a:cubicBezTo>
                  <a:cubicBezTo>
                    <a:pt x="2237" y="1954"/>
                    <a:pt x="2395" y="1796"/>
                    <a:pt x="2584" y="1796"/>
                  </a:cubicBezTo>
                  <a:close/>
                  <a:moveTo>
                    <a:pt x="5577" y="1796"/>
                  </a:moveTo>
                  <a:cubicBezTo>
                    <a:pt x="5797" y="1796"/>
                    <a:pt x="5955" y="1954"/>
                    <a:pt x="5955" y="2143"/>
                  </a:cubicBezTo>
                  <a:cubicBezTo>
                    <a:pt x="5955" y="2363"/>
                    <a:pt x="5797" y="2521"/>
                    <a:pt x="5577" y="2521"/>
                  </a:cubicBezTo>
                  <a:cubicBezTo>
                    <a:pt x="5388" y="2521"/>
                    <a:pt x="5230" y="2363"/>
                    <a:pt x="5230" y="2143"/>
                  </a:cubicBezTo>
                  <a:cubicBezTo>
                    <a:pt x="5230" y="1954"/>
                    <a:pt x="5388" y="1796"/>
                    <a:pt x="5577" y="1796"/>
                  </a:cubicBezTo>
                  <a:close/>
                  <a:moveTo>
                    <a:pt x="5147" y="4324"/>
                  </a:moveTo>
                  <a:cubicBezTo>
                    <a:pt x="5238" y="4324"/>
                    <a:pt x="5324" y="4364"/>
                    <a:pt x="5388" y="4443"/>
                  </a:cubicBezTo>
                  <a:cubicBezTo>
                    <a:pt x="5545" y="4600"/>
                    <a:pt x="5545" y="4852"/>
                    <a:pt x="5388" y="4947"/>
                  </a:cubicBezTo>
                  <a:cubicBezTo>
                    <a:pt x="5041" y="5325"/>
                    <a:pt x="4568" y="5514"/>
                    <a:pt x="4096" y="5514"/>
                  </a:cubicBezTo>
                  <a:cubicBezTo>
                    <a:pt x="3623" y="5514"/>
                    <a:pt x="3119" y="5325"/>
                    <a:pt x="2804" y="4947"/>
                  </a:cubicBezTo>
                  <a:cubicBezTo>
                    <a:pt x="2647" y="4789"/>
                    <a:pt x="2647" y="4569"/>
                    <a:pt x="2804" y="4443"/>
                  </a:cubicBezTo>
                  <a:cubicBezTo>
                    <a:pt x="2883" y="4380"/>
                    <a:pt x="2977" y="4348"/>
                    <a:pt x="3068" y="4348"/>
                  </a:cubicBezTo>
                  <a:cubicBezTo>
                    <a:pt x="3159" y="4348"/>
                    <a:pt x="3245" y="4380"/>
                    <a:pt x="3308" y="4443"/>
                  </a:cubicBezTo>
                  <a:cubicBezTo>
                    <a:pt x="3529" y="4663"/>
                    <a:pt x="3812" y="4773"/>
                    <a:pt x="4096" y="4773"/>
                  </a:cubicBezTo>
                  <a:cubicBezTo>
                    <a:pt x="4379" y="4773"/>
                    <a:pt x="4663" y="4663"/>
                    <a:pt x="4883" y="4443"/>
                  </a:cubicBezTo>
                  <a:cubicBezTo>
                    <a:pt x="4962" y="4364"/>
                    <a:pt x="5057" y="4324"/>
                    <a:pt x="5147" y="4324"/>
                  </a:cubicBezTo>
                  <a:close/>
                  <a:moveTo>
                    <a:pt x="0" y="0"/>
                  </a:moveTo>
                  <a:lnTo>
                    <a:pt x="0" y="3655"/>
                  </a:lnTo>
                  <a:cubicBezTo>
                    <a:pt x="0" y="5892"/>
                    <a:pt x="1859" y="7751"/>
                    <a:pt x="4096" y="7751"/>
                  </a:cubicBezTo>
                  <a:cubicBezTo>
                    <a:pt x="6333" y="7751"/>
                    <a:pt x="8191" y="5892"/>
                    <a:pt x="8191" y="3655"/>
                  </a:cubicBezTo>
                  <a:lnTo>
                    <a:pt x="8191" y="1450"/>
                  </a:lnTo>
                  <a:lnTo>
                    <a:pt x="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2" name="Google Shape;9222;p80"/>
            <p:cNvSpPr/>
            <p:nvPr/>
          </p:nvSpPr>
          <p:spPr>
            <a:xfrm>
              <a:off x="-53745625" y="4132250"/>
              <a:ext cx="18900" cy="63825"/>
            </a:xfrm>
            <a:custGeom>
              <a:avLst/>
              <a:gdLst/>
              <a:ahLst/>
              <a:cxnLst/>
              <a:rect l="l" t="t" r="r" b="b"/>
              <a:pathLst>
                <a:path w="756" h="2553" extrusionOk="0">
                  <a:moveTo>
                    <a:pt x="0" y="1"/>
                  </a:moveTo>
                  <a:lnTo>
                    <a:pt x="0" y="2552"/>
                  </a:lnTo>
                  <a:cubicBezTo>
                    <a:pt x="441" y="2269"/>
                    <a:pt x="756" y="1796"/>
                    <a:pt x="756" y="1261"/>
                  </a:cubicBezTo>
                  <a:cubicBezTo>
                    <a:pt x="693" y="694"/>
                    <a:pt x="441" y="221"/>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3" name="Google Shape;9223;p80"/>
            <p:cNvSpPr/>
            <p:nvPr/>
          </p:nvSpPr>
          <p:spPr>
            <a:xfrm>
              <a:off x="-54007925" y="4132250"/>
              <a:ext cx="18925" cy="63825"/>
            </a:xfrm>
            <a:custGeom>
              <a:avLst/>
              <a:gdLst/>
              <a:ahLst/>
              <a:cxnLst/>
              <a:rect l="l" t="t" r="r" b="b"/>
              <a:pathLst>
                <a:path w="757" h="2553" extrusionOk="0">
                  <a:moveTo>
                    <a:pt x="757" y="1"/>
                  </a:moveTo>
                  <a:cubicBezTo>
                    <a:pt x="316" y="221"/>
                    <a:pt x="1" y="694"/>
                    <a:pt x="1" y="1261"/>
                  </a:cubicBezTo>
                  <a:cubicBezTo>
                    <a:pt x="1" y="1796"/>
                    <a:pt x="316" y="2269"/>
                    <a:pt x="757" y="2552"/>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24" name="Google Shape;9224;p80"/>
          <p:cNvGrpSpPr/>
          <p:nvPr/>
        </p:nvGrpSpPr>
        <p:grpSpPr>
          <a:xfrm>
            <a:off x="8003359" y="2752104"/>
            <a:ext cx="274770" cy="358492"/>
            <a:chOff x="-52005775" y="3208025"/>
            <a:chExt cx="244175" cy="318575"/>
          </a:xfrm>
        </p:grpSpPr>
        <p:sp>
          <p:nvSpPr>
            <p:cNvPr id="9225" name="Google Shape;9225;p80"/>
            <p:cNvSpPr/>
            <p:nvPr/>
          </p:nvSpPr>
          <p:spPr>
            <a:xfrm>
              <a:off x="-51800200" y="3469850"/>
              <a:ext cx="38600" cy="56750"/>
            </a:xfrm>
            <a:custGeom>
              <a:avLst/>
              <a:gdLst/>
              <a:ahLst/>
              <a:cxnLst/>
              <a:rect l="l" t="t" r="r" b="b"/>
              <a:pathLst>
                <a:path w="1544" h="2270" extrusionOk="0">
                  <a:moveTo>
                    <a:pt x="756" y="1"/>
                  </a:moveTo>
                  <a:cubicBezTo>
                    <a:pt x="347" y="1"/>
                    <a:pt x="0" y="348"/>
                    <a:pt x="0" y="726"/>
                  </a:cubicBezTo>
                  <a:cubicBezTo>
                    <a:pt x="0" y="852"/>
                    <a:pt x="32" y="915"/>
                    <a:pt x="63" y="1041"/>
                  </a:cubicBezTo>
                  <a:lnTo>
                    <a:pt x="630" y="2175"/>
                  </a:lnTo>
                  <a:cubicBezTo>
                    <a:pt x="662" y="2238"/>
                    <a:pt x="717" y="2269"/>
                    <a:pt x="776" y="2269"/>
                  </a:cubicBezTo>
                  <a:cubicBezTo>
                    <a:pt x="835" y="2269"/>
                    <a:pt x="898" y="2238"/>
                    <a:pt x="945" y="2175"/>
                  </a:cubicBezTo>
                  <a:lnTo>
                    <a:pt x="1449" y="1135"/>
                  </a:lnTo>
                  <a:cubicBezTo>
                    <a:pt x="1513" y="1009"/>
                    <a:pt x="1544" y="883"/>
                    <a:pt x="1544" y="789"/>
                  </a:cubicBezTo>
                  <a:cubicBezTo>
                    <a:pt x="1481" y="348"/>
                    <a:pt x="1166" y="1"/>
                    <a:pt x="7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6" name="Google Shape;9226;p80"/>
            <p:cNvSpPr/>
            <p:nvPr/>
          </p:nvSpPr>
          <p:spPr>
            <a:xfrm>
              <a:off x="-52005775" y="3208025"/>
              <a:ext cx="111875" cy="131900"/>
            </a:xfrm>
            <a:custGeom>
              <a:avLst/>
              <a:gdLst/>
              <a:ahLst/>
              <a:cxnLst/>
              <a:rect l="l" t="t" r="r" b="b"/>
              <a:pathLst>
                <a:path w="4475" h="5276" extrusionOk="0">
                  <a:moveTo>
                    <a:pt x="2915" y="1"/>
                  </a:moveTo>
                  <a:cubicBezTo>
                    <a:pt x="2816" y="1"/>
                    <a:pt x="2717" y="5"/>
                    <a:pt x="2615" y="14"/>
                  </a:cubicBezTo>
                  <a:cubicBezTo>
                    <a:pt x="1103" y="235"/>
                    <a:pt x="0" y="1590"/>
                    <a:pt x="0" y="3133"/>
                  </a:cubicBezTo>
                  <a:lnTo>
                    <a:pt x="0" y="4866"/>
                  </a:lnTo>
                  <a:cubicBezTo>
                    <a:pt x="32" y="5055"/>
                    <a:pt x="189" y="5276"/>
                    <a:pt x="379" y="5276"/>
                  </a:cubicBezTo>
                  <a:lnTo>
                    <a:pt x="1135" y="5276"/>
                  </a:lnTo>
                  <a:cubicBezTo>
                    <a:pt x="2993" y="5276"/>
                    <a:pt x="4474" y="3732"/>
                    <a:pt x="4474" y="1873"/>
                  </a:cubicBezTo>
                  <a:lnTo>
                    <a:pt x="4474" y="424"/>
                  </a:lnTo>
                  <a:cubicBezTo>
                    <a:pt x="4017" y="155"/>
                    <a:pt x="3490" y="1"/>
                    <a:pt x="291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7" name="Google Shape;9227;p80"/>
            <p:cNvSpPr/>
            <p:nvPr/>
          </p:nvSpPr>
          <p:spPr>
            <a:xfrm>
              <a:off x="-51800200" y="3385575"/>
              <a:ext cx="37025" cy="37850"/>
            </a:xfrm>
            <a:custGeom>
              <a:avLst/>
              <a:gdLst/>
              <a:ahLst/>
              <a:cxnLst/>
              <a:rect l="l" t="t" r="r" b="b"/>
              <a:pathLst>
                <a:path w="1481" h="1514" extrusionOk="0">
                  <a:moveTo>
                    <a:pt x="756" y="1"/>
                  </a:moveTo>
                  <a:cubicBezTo>
                    <a:pt x="347" y="1"/>
                    <a:pt x="0" y="348"/>
                    <a:pt x="0" y="757"/>
                  </a:cubicBezTo>
                  <a:cubicBezTo>
                    <a:pt x="0" y="1167"/>
                    <a:pt x="347" y="1513"/>
                    <a:pt x="756" y="1513"/>
                  </a:cubicBezTo>
                  <a:cubicBezTo>
                    <a:pt x="1166" y="1513"/>
                    <a:pt x="1481" y="1167"/>
                    <a:pt x="1481" y="757"/>
                  </a:cubicBezTo>
                  <a:cubicBezTo>
                    <a:pt x="1481" y="348"/>
                    <a:pt x="1166" y="1"/>
                    <a:pt x="7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8" name="Google Shape;9228;p80"/>
            <p:cNvSpPr/>
            <p:nvPr/>
          </p:nvSpPr>
          <p:spPr>
            <a:xfrm>
              <a:off x="-51800200" y="3348575"/>
              <a:ext cx="37025" cy="37025"/>
            </a:xfrm>
            <a:custGeom>
              <a:avLst/>
              <a:gdLst/>
              <a:ahLst/>
              <a:cxnLst/>
              <a:rect l="l" t="t" r="r" b="b"/>
              <a:pathLst>
                <a:path w="1481" h="1481" extrusionOk="0">
                  <a:moveTo>
                    <a:pt x="756" y="0"/>
                  </a:moveTo>
                  <a:cubicBezTo>
                    <a:pt x="347" y="0"/>
                    <a:pt x="0" y="315"/>
                    <a:pt x="0" y="756"/>
                  </a:cubicBezTo>
                  <a:cubicBezTo>
                    <a:pt x="0" y="1166"/>
                    <a:pt x="347" y="1481"/>
                    <a:pt x="756" y="1481"/>
                  </a:cubicBezTo>
                  <a:cubicBezTo>
                    <a:pt x="1166" y="1481"/>
                    <a:pt x="1481" y="1166"/>
                    <a:pt x="1481" y="756"/>
                  </a:cubicBezTo>
                  <a:cubicBezTo>
                    <a:pt x="1481" y="315"/>
                    <a:pt x="1166" y="0"/>
                    <a:pt x="75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9" name="Google Shape;9229;p80"/>
            <p:cNvSpPr/>
            <p:nvPr/>
          </p:nvSpPr>
          <p:spPr>
            <a:xfrm>
              <a:off x="-51800200" y="3423400"/>
              <a:ext cx="37025" cy="37025"/>
            </a:xfrm>
            <a:custGeom>
              <a:avLst/>
              <a:gdLst/>
              <a:ahLst/>
              <a:cxnLst/>
              <a:rect l="l" t="t" r="r" b="b"/>
              <a:pathLst>
                <a:path w="1481" h="1481" extrusionOk="0">
                  <a:moveTo>
                    <a:pt x="756" y="0"/>
                  </a:moveTo>
                  <a:cubicBezTo>
                    <a:pt x="347" y="0"/>
                    <a:pt x="0" y="315"/>
                    <a:pt x="0" y="725"/>
                  </a:cubicBezTo>
                  <a:cubicBezTo>
                    <a:pt x="0" y="1166"/>
                    <a:pt x="347" y="1481"/>
                    <a:pt x="756" y="1481"/>
                  </a:cubicBezTo>
                  <a:cubicBezTo>
                    <a:pt x="1166" y="1481"/>
                    <a:pt x="1481" y="1166"/>
                    <a:pt x="1481" y="725"/>
                  </a:cubicBezTo>
                  <a:cubicBezTo>
                    <a:pt x="1481" y="315"/>
                    <a:pt x="1166" y="0"/>
                    <a:pt x="75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0" name="Google Shape;9230;p80"/>
            <p:cNvSpPr/>
            <p:nvPr/>
          </p:nvSpPr>
          <p:spPr>
            <a:xfrm>
              <a:off x="-51875025" y="3208025"/>
              <a:ext cx="111850" cy="131125"/>
            </a:xfrm>
            <a:custGeom>
              <a:avLst/>
              <a:gdLst/>
              <a:ahLst/>
              <a:cxnLst/>
              <a:rect l="l" t="t" r="r" b="b"/>
              <a:pathLst>
                <a:path w="4474" h="5245" extrusionOk="0">
                  <a:moveTo>
                    <a:pt x="1560" y="1"/>
                  </a:moveTo>
                  <a:cubicBezTo>
                    <a:pt x="984" y="1"/>
                    <a:pt x="458" y="155"/>
                    <a:pt x="0" y="424"/>
                  </a:cubicBezTo>
                  <a:lnTo>
                    <a:pt x="0" y="1873"/>
                  </a:lnTo>
                  <a:cubicBezTo>
                    <a:pt x="0" y="3732"/>
                    <a:pt x="1481" y="5244"/>
                    <a:pt x="3340" y="5244"/>
                  </a:cubicBezTo>
                  <a:lnTo>
                    <a:pt x="4096" y="5244"/>
                  </a:lnTo>
                  <a:cubicBezTo>
                    <a:pt x="4285" y="5244"/>
                    <a:pt x="4442" y="5087"/>
                    <a:pt x="4442" y="4898"/>
                  </a:cubicBezTo>
                  <a:lnTo>
                    <a:pt x="4442" y="3165"/>
                  </a:lnTo>
                  <a:cubicBezTo>
                    <a:pt x="4474" y="1590"/>
                    <a:pt x="3371" y="235"/>
                    <a:pt x="1859" y="14"/>
                  </a:cubicBezTo>
                  <a:cubicBezTo>
                    <a:pt x="1758" y="5"/>
                    <a:pt x="1658" y="1"/>
                    <a:pt x="15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1" name="Google Shape;9231;p80"/>
            <p:cNvSpPr/>
            <p:nvPr/>
          </p:nvSpPr>
          <p:spPr>
            <a:xfrm>
              <a:off x="-52005000" y="3469850"/>
              <a:ext cx="38625" cy="56750"/>
            </a:xfrm>
            <a:custGeom>
              <a:avLst/>
              <a:gdLst/>
              <a:ahLst/>
              <a:cxnLst/>
              <a:rect l="l" t="t" r="r" b="b"/>
              <a:pathLst>
                <a:path w="1545" h="2270" extrusionOk="0">
                  <a:moveTo>
                    <a:pt x="757" y="1"/>
                  </a:moveTo>
                  <a:cubicBezTo>
                    <a:pt x="348" y="1"/>
                    <a:pt x="1" y="348"/>
                    <a:pt x="1" y="726"/>
                  </a:cubicBezTo>
                  <a:cubicBezTo>
                    <a:pt x="1" y="852"/>
                    <a:pt x="32" y="915"/>
                    <a:pt x="64" y="1041"/>
                  </a:cubicBezTo>
                  <a:lnTo>
                    <a:pt x="631" y="2175"/>
                  </a:lnTo>
                  <a:cubicBezTo>
                    <a:pt x="663" y="2238"/>
                    <a:pt x="718" y="2269"/>
                    <a:pt x="777" y="2269"/>
                  </a:cubicBezTo>
                  <a:cubicBezTo>
                    <a:pt x="836" y="2269"/>
                    <a:pt x="899" y="2238"/>
                    <a:pt x="946" y="2175"/>
                  </a:cubicBezTo>
                  <a:lnTo>
                    <a:pt x="1450" y="1135"/>
                  </a:lnTo>
                  <a:cubicBezTo>
                    <a:pt x="1482" y="1009"/>
                    <a:pt x="1545" y="883"/>
                    <a:pt x="1545" y="789"/>
                  </a:cubicBezTo>
                  <a:cubicBezTo>
                    <a:pt x="1482" y="348"/>
                    <a:pt x="1135"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2" name="Google Shape;9232;p80"/>
            <p:cNvSpPr/>
            <p:nvPr/>
          </p:nvSpPr>
          <p:spPr>
            <a:xfrm>
              <a:off x="-52005000" y="3423400"/>
              <a:ext cx="37050" cy="37025"/>
            </a:xfrm>
            <a:custGeom>
              <a:avLst/>
              <a:gdLst/>
              <a:ahLst/>
              <a:cxnLst/>
              <a:rect l="l" t="t" r="r" b="b"/>
              <a:pathLst>
                <a:path w="1482" h="1481" extrusionOk="0">
                  <a:moveTo>
                    <a:pt x="757" y="0"/>
                  </a:moveTo>
                  <a:cubicBezTo>
                    <a:pt x="348" y="0"/>
                    <a:pt x="1" y="315"/>
                    <a:pt x="1" y="725"/>
                  </a:cubicBezTo>
                  <a:cubicBezTo>
                    <a:pt x="1" y="1166"/>
                    <a:pt x="348" y="1481"/>
                    <a:pt x="757" y="1481"/>
                  </a:cubicBezTo>
                  <a:cubicBezTo>
                    <a:pt x="1167" y="1481"/>
                    <a:pt x="1482" y="1166"/>
                    <a:pt x="1482" y="725"/>
                  </a:cubicBezTo>
                  <a:cubicBezTo>
                    <a:pt x="1482" y="315"/>
                    <a:pt x="1167" y="0"/>
                    <a:pt x="75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3" name="Google Shape;9233;p80"/>
            <p:cNvSpPr/>
            <p:nvPr/>
          </p:nvSpPr>
          <p:spPr>
            <a:xfrm>
              <a:off x="-52005000" y="3385575"/>
              <a:ext cx="37050" cy="37850"/>
            </a:xfrm>
            <a:custGeom>
              <a:avLst/>
              <a:gdLst/>
              <a:ahLst/>
              <a:cxnLst/>
              <a:rect l="l" t="t" r="r" b="b"/>
              <a:pathLst>
                <a:path w="1482" h="1514" extrusionOk="0">
                  <a:moveTo>
                    <a:pt x="757" y="1"/>
                  </a:moveTo>
                  <a:cubicBezTo>
                    <a:pt x="348" y="1"/>
                    <a:pt x="1" y="348"/>
                    <a:pt x="1" y="757"/>
                  </a:cubicBezTo>
                  <a:cubicBezTo>
                    <a:pt x="1" y="1167"/>
                    <a:pt x="348" y="1513"/>
                    <a:pt x="757" y="1513"/>
                  </a:cubicBezTo>
                  <a:cubicBezTo>
                    <a:pt x="1167" y="1513"/>
                    <a:pt x="1482" y="1167"/>
                    <a:pt x="1482" y="757"/>
                  </a:cubicBezTo>
                  <a:cubicBezTo>
                    <a:pt x="1482" y="348"/>
                    <a:pt x="1167"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4" name="Google Shape;9234;p80"/>
            <p:cNvSpPr/>
            <p:nvPr/>
          </p:nvSpPr>
          <p:spPr>
            <a:xfrm>
              <a:off x="-51957725" y="3298150"/>
              <a:ext cx="148100" cy="209550"/>
            </a:xfrm>
            <a:custGeom>
              <a:avLst/>
              <a:gdLst/>
              <a:ahLst/>
              <a:cxnLst/>
              <a:rect l="l" t="t" r="r" b="b"/>
              <a:pathLst>
                <a:path w="5924" h="8382" extrusionOk="0">
                  <a:moveTo>
                    <a:pt x="1449" y="3151"/>
                  </a:moveTo>
                  <a:cubicBezTo>
                    <a:pt x="1639" y="3151"/>
                    <a:pt x="1796" y="3309"/>
                    <a:pt x="1796" y="3498"/>
                  </a:cubicBezTo>
                  <a:cubicBezTo>
                    <a:pt x="1796" y="3719"/>
                    <a:pt x="1639" y="3845"/>
                    <a:pt x="1449" y="3845"/>
                  </a:cubicBezTo>
                  <a:cubicBezTo>
                    <a:pt x="1260" y="3845"/>
                    <a:pt x="1103" y="3719"/>
                    <a:pt x="1103" y="3498"/>
                  </a:cubicBezTo>
                  <a:cubicBezTo>
                    <a:pt x="1103" y="3309"/>
                    <a:pt x="1260" y="3151"/>
                    <a:pt x="1449" y="3151"/>
                  </a:cubicBezTo>
                  <a:close/>
                  <a:moveTo>
                    <a:pt x="4442" y="3183"/>
                  </a:moveTo>
                  <a:cubicBezTo>
                    <a:pt x="4631" y="3183"/>
                    <a:pt x="4789" y="3340"/>
                    <a:pt x="4789" y="3561"/>
                  </a:cubicBezTo>
                  <a:cubicBezTo>
                    <a:pt x="4789" y="3719"/>
                    <a:pt x="4631" y="3908"/>
                    <a:pt x="4442" y="3908"/>
                  </a:cubicBezTo>
                  <a:cubicBezTo>
                    <a:pt x="4253" y="3908"/>
                    <a:pt x="4096" y="3750"/>
                    <a:pt x="4096" y="3561"/>
                  </a:cubicBezTo>
                  <a:cubicBezTo>
                    <a:pt x="4096" y="3340"/>
                    <a:pt x="4253" y="3183"/>
                    <a:pt x="4442" y="3183"/>
                  </a:cubicBezTo>
                  <a:close/>
                  <a:moveTo>
                    <a:pt x="3966" y="5680"/>
                  </a:moveTo>
                  <a:cubicBezTo>
                    <a:pt x="4064" y="5680"/>
                    <a:pt x="4159" y="5719"/>
                    <a:pt x="4222" y="5798"/>
                  </a:cubicBezTo>
                  <a:cubicBezTo>
                    <a:pt x="4411" y="5955"/>
                    <a:pt x="4411" y="6176"/>
                    <a:pt x="4253" y="6302"/>
                  </a:cubicBezTo>
                  <a:cubicBezTo>
                    <a:pt x="3907" y="6648"/>
                    <a:pt x="3434" y="6869"/>
                    <a:pt x="2899" y="6869"/>
                  </a:cubicBezTo>
                  <a:cubicBezTo>
                    <a:pt x="2395" y="6869"/>
                    <a:pt x="1922" y="6648"/>
                    <a:pt x="1607" y="6302"/>
                  </a:cubicBezTo>
                  <a:cubicBezTo>
                    <a:pt x="1449" y="6144"/>
                    <a:pt x="1449" y="5924"/>
                    <a:pt x="1607" y="5798"/>
                  </a:cubicBezTo>
                  <a:cubicBezTo>
                    <a:pt x="1686" y="5719"/>
                    <a:pt x="1788" y="5680"/>
                    <a:pt x="1883" y="5680"/>
                  </a:cubicBezTo>
                  <a:cubicBezTo>
                    <a:pt x="1977" y="5680"/>
                    <a:pt x="2064" y="5719"/>
                    <a:pt x="2111" y="5798"/>
                  </a:cubicBezTo>
                  <a:cubicBezTo>
                    <a:pt x="2332" y="6018"/>
                    <a:pt x="2623" y="6129"/>
                    <a:pt x="2911" y="6129"/>
                  </a:cubicBezTo>
                  <a:cubicBezTo>
                    <a:pt x="3198" y="6129"/>
                    <a:pt x="3482" y="6018"/>
                    <a:pt x="3686" y="5798"/>
                  </a:cubicBezTo>
                  <a:cubicBezTo>
                    <a:pt x="3765" y="5719"/>
                    <a:pt x="3868" y="5680"/>
                    <a:pt x="3966" y="5680"/>
                  </a:cubicBezTo>
                  <a:close/>
                  <a:moveTo>
                    <a:pt x="2993" y="1"/>
                  </a:moveTo>
                  <a:cubicBezTo>
                    <a:pt x="2489" y="1104"/>
                    <a:pt x="1513" y="1923"/>
                    <a:pt x="284" y="2238"/>
                  </a:cubicBezTo>
                  <a:cubicBezTo>
                    <a:pt x="347" y="2395"/>
                    <a:pt x="347" y="2553"/>
                    <a:pt x="347" y="2773"/>
                  </a:cubicBezTo>
                  <a:cubicBezTo>
                    <a:pt x="347" y="3025"/>
                    <a:pt x="284" y="3277"/>
                    <a:pt x="158" y="3498"/>
                  </a:cubicBezTo>
                  <a:cubicBezTo>
                    <a:pt x="284" y="3750"/>
                    <a:pt x="347" y="3971"/>
                    <a:pt x="347" y="4254"/>
                  </a:cubicBezTo>
                  <a:cubicBezTo>
                    <a:pt x="347" y="4538"/>
                    <a:pt x="284" y="4758"/>
                    <a:pt x="158" y="5010"/>
                  </a:cubicBezTo>
                  <a:cubicBezTo>
                    <a:pt x="284" y="5231"/>
                    <a:pt x="347" y="5483"/>
                    <a:pt x="347" y="5735"/>
                  </a:cubicBezTo>
                  <a:cubicBezTo>
                    <a:pt x="347" y="6113"/>
                    <a:pt x="252" y="6428"/>
                    <a:pt x="0" y="6680"/>
                  </a:cubicBezTo>
                  <a:cubicBezTo>
                    <a:pt x="158" y="6900"/>
                    <a:pt x="284" y="7121"/>
                    <a:pt x="315" y="7405"/>
                  </a:cubicBezTo>
                  <a:cubicBezTo>
                    <a:pt x="1040" y="8035"/>
                    <a:pt x="1985" y="8381"/>
                    <a:pt x="2962" y="8381"/>
                  </a:cubicBezTo>
                  <a:cubicBezTo>
                    <a:pt x="3938" y="8381"/>
                    <a:pt x="4852" y="8035"/>
                    <a:pt x="5608" y="7436"/>
                  </a:cubicBezTo>
                  <a:cubicBezTo>
                    <a:pt x="5640" y="7184"/>
                    <a:pt x="5766" y="6932"/>
                    <a:pt x="5923" y="6743"/>
                  </a:cubicBezTo>
                  <a:cubicBezTo>
                    <a:pt x="5671" y="6459"/>
                    <a:pt x="5545" y="6113"/>
                    <a:pt x="5545" y="5798"/>
                  </a:cubicBezTo>
                  <a:cubicBezTo>
                    <a:pt x="5545" y="5483"/>
                    <a:pt x="5640" y="5231"/>
                    <a:pt x="5797" y="5010"/>
                  </a:cubicBezTo>
                  <a:cubicBezTo>
                    <a:pt x="5671" y="4758"/>
                    <a:pt x="5577" y="4538"/>
                    <a:pt x="5577" y="4254"/>
                  </a:cubicBezTo>
                  <a:cubicBezTo>
                    <a:pt x="5577" y="3971"/>
                    <a:pt x="5671" y="3750"/>
                    <a:pt x="5797" y="3498"/>
                  </a:cubicBezTo>
                  <a:cubicBezTo>
                    <a:pt x="5671" y="3277"/>
                    <a:pt x="5577" y="3025"/>
                    <a:pt x="5577" y="2773"/>
                  </a:cubicBezTo>
                  <a:cubicBezTo>
                    <a:pt x="5577" y="2679"/>
                    <a:pt x="5577" y="2553"/>
                    <a:pt x="5640" y="2490"/>
                  </a:cubicBezTo>
                  <a:cubicBezTo>
                    <a:pt x="5640" y="2395"/>
                    <a:pt x="5671" y="2332"/>
                    <a:pt x="5703" y="2238"/>
                  </a:cubicBezTo>
                  <a:cubicBezTo>
                    <a:pt x="4474" y="1923"/>
                    <a:pt x="3497" y="1104"/>
                    <a:pt x="29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5" name="Google Shape;9235;p80"/>
            <p:cNvSpPr/>
            <p:nvPr/>
          </p:nvSpPr>
          <p:spPr>
            <a:xfrm>
              <a:off x="-52005000" y="3348575"/>
              <a:ext cx="37050" cy="37025"/>
            </a:xfrm>
            <a:custGeom>
              <a:avLst/>
              <a:gdLst/>
              <a:ahLst/>
              <a:cxnLst/>
              <a:rect l="l" t="t" r="r" b="b"/>
              <a:pathLst>
                <a:path w="1482" h="1481" extrusionOk="0">
                  <a:moveTo>
                    <a:pt x="757" y="0"/>
                  </a:moveTo>
                  <a:cubicBezTo>
                    <a:pt x="348" y="0"/>
                    <a:pt x="1" y="315"/>
                    <a:pt x="1" y="756"/>
                  </a:cubicBezTo>
                  <a:cubicBezTo>
                    <a:pt x="1" y="1166"/>
                    <a:pt x="348" y="1481"/>
                    <a:pt x="757" y="1481"/>
                  </a:cubicBezTo>
                  <a:cubicBezTo>
                    <a:pt x="1167" y="1481"/>
                    <a:pt x="1482" y="1166"/>
                    <a:pt x="1482" y="756"/>
                  </a:cubicBezTo>
                  <a:cubicBezTo>
                    <a:pt x="1482" y="315"/>
                    <a:pt x="1167" y="0"/>
                    <a:pt x="75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36" name="Google Shape;9236;p80"/>
          <p:cNvGrpSpPr/>
          <p:nvPr/>
        </p:nvGrpSpPr>
        <p:grpSpPr>
          <a:xfrm>
            <a:off x="5309825" y="1380146"/>
            <a:ext cx="358099" cy="358099"/>
            <a:chOff x="-57568775" y="3198925"/>
            <a:chExt cx="318225" cy="318225"/>
          </a:xfrm>
        </p:grpSpPr>
        <p:sp>
          <p:nvSpPr>
            <p:cNvPr id="9237" name="Google Shape;9237;p80"/>
            <p:cNvSpPr/>
            <p:nvPr/>
          </p:nvSpPr>
          <p:spPr>
            <a:xfrm>
              <a:off x="-57530950" y="3373775"/>
              <a:ext cx="18125" cy="64600"/>
            </a:xfrm>
            <a:custGeom>
              <a:avLst/>
              <a:gdLst/>
              <a:ahLst/>
              <a:cxnLst/>
              <a:rect l="l" t="t" r="r" b="b"/>
              <a:pathLst>
                <a:path w="725" h="2584" extrusionOk="0">
                  <a:moveTo>
                    <a:pt x="725" y="0"/>
                  </a:moveTo>
                  <a:cubicBezTo>
                    <a:pt x="315" y="284"/>
                    <a:pt x="0" y="725"/>
                    <a:pt x="0" y="1261"/>
                  </a:cubicBezTo>
                  <a:lnTo>
                    <a:pt x="0" y="1324"/>
                  </a:lnTo>
                  <a:cubicBezTo>
                    <a:pt x="0" y="1859"/>
                    <a:pt x="315" y="2332"/>
                    <a:pt x="725" y="2584"/>
                  </a:cubicBezTo>
                  <a:lnTo>
                    <a:pt x="725" y="1576"/>
                  </a:ln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8" name="Google Shape;9238;p80"/>
            <p:cNvSpPr/>
            <p:nvPr/>
          </p:nvSpPr>
          <p:spPr>
            <a:xfrm>
              <a:off x="-57568775" y="3406850"/>
              <a:ext cx="99275" cy="110300"/>
            </a:xfrm>
            <a:custGeom>
              <a:avLst/>
              <a:gdLst/>
              <a:ahLst/>
              <a:cxnLst/>
              <a:rect l="l" t="t" r="r" b="b"/>
              <a:pathLst>
                <a:path w="3971" h="4412" extrusionOk="0">
                  <a:moveTo>
                    <a:pt x="757" y="1"/>
                  </a:moveTo>
                  <a:cubicBezTo>
                    <a:pt x="285" y="473"/>
                    <a:pt x="1" y="1103"/>
                    <a:pt x="1" y="1796"/>
                  </a:cubicBezTo>
                  <a:cubicBezTo>
                    <a:pt x="1" y="3246"/>
                    <a:pt x="1198" y="4411"/>
                    <a:pt x="2616" y="4411"/>
                  </a:cubicBezTo>
                  <a:cubicBezTo>
                    <a:pt x="3120" y="4411"/>
                    <a:pt x="3561" y="4254"/>
                    <a:pt x="3971" y="4002"/>
                  </a:cubicBezTo>
                  <a:cubicBezTo>
                    <a:pt x="3435" y="3561"/>
                    <a:pt x="2994" y="2962"/>
                    <a:pt x="2710" y="2363"/>
                  </a:cubicBezTo>
                  <a:lnTo>
                    <a:pt x="1891" y="1891"/>
                  </a:lnTo>
                  <a:cubicBezTo>
                    <a:pt x="1230" y="1481"/>
                    <a:pt x="789" y="788"/>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9" name="Google Shape;9239;p80"/>
            <p:cNvSpPr/>
            <p:nvPr/>
          </p:nvSpPr>
          <p:spPr>
            <a:xfrm>
              <a:off x="-57494725" y="3254850"/>
              <a:ext cx="207175" cy="262300"/>
            </a:xfrm>
            <a:custGeom>
              <a:avLst/>
              <a:gdLst/>
              <a:ahLst/>
              <a:cxnLst/>
              <a:rect l="l" t="t" r="r" b="b"/>
              <a:pathLst>
                <a:path w="8287" h="10492" extrusionOk="0">
                  <a:moveTo>
                    <a:pt x="2647" y="5293"/>
                  </a:moveTo>
                  <a:cubicBezTo>
                    <a:pt x="2836" y="5293"/>
                    <a:pt x="2993" y="5451"/>
                    <a:pt x="2993" y="5640"/>
                  </a:cubicBezTo>
                  <a:cubicBezTo>
                    <a:pt x="2993" y="5829"/>
                    <a:pt x="2836" y="5986"/>
                    <a:pt x="2647" y="5986"/>
                  </a:cubicBezTo>
                  <a:cubicBezTo>
                    <a:pt x="2628" y="5989"/>
                    <a:pt x="2609" y="5990"/>
                    <a:pt x="2592" y="5990"/>
                  </a:cubicBezTo>
                  <a:cubicBezTo>
                    <a:pt x="2400" y="5990"/>
                    <a:pt x="2269" y="5841"/>
                    <a:pt x="2269" y="5640"/>
                  </a:cubicBezTo>
                  <a:cubicBezTo>
                    <a:pt x="2269" y="5451"/>
                    <a:pt x="2426" y="5293"/>
                    <a:pt x="2647" y="5293"/>
                  </a:cubicBezTo>
                  <a:close/>
                  <a:moveTo>
                    <a:pt x="5640" y="5324"/>
                  </a:moveTo>
                  <a:cubicBezTo>
                    <a:pt x="5829" y="5324"/>
                    <a:pt x="5986" y="5482"/>
                    <a:pt x="5986" y="5671"/>
                  </a:cubicBezTo>
                  <a:cubicBezTo>
                    <a:pt x="6018" y="5860"/>
                    <a:pt x="5860" y="6018"/>
                    <a:pt x="5640" y="6018"/>
                  </a:cubicBezTo>
                  <a:cubicBezTo>
                    <a:pt x="5419" y="6018"/>
                    <a:pt x="5262" y="5860"/>
                    <a:pt x="5262" y="5671"/>
                  </a:cubicBezTo>
                  <a:cubicBezTo>
                    <a:pt x="5262" y="5482"/>
                    <a:pt x="5419" y="5324"/>
                    <a:pt x="5640" y="5324"/>
                  </a:cubicBezTo>
                  <a:close/>
                  <a:moveTo>
                    <a:pt x="5191" y="7845"/>
                  </a:moveTo>
                  <a:cubicBezTo>
                    <a:pt x="5285" y="7845"/>
                    <a:pt x="5372" y="7876"/>
                    <a:pt x="5419" y="7939"/>
                  </a:cubicBezTo>
                  <a:cubicBezTo>
                    <a:pt x="5640" y="8065"/>
                    <a:pt x="5640" y="8317"/>
                    <a:pt x="5482" y="8475"/>
                  </a:cubicBezTo>
                  <a:cubicBezTo>
                    <a:pt x="5104" y="8822"/>
                    <a:pt x="4632" y="9011"/>
                    <a:pt x="4128" y="9011"/>
                  </a:cubicBezTo>
                  <a:cubicBezTo>
                    <a:pt x="3624" y="9011"/>
                    <a:pt x="3151" y="8822"/>
                    <a:pt x="2836" y="8475"/>
                  </a:cubicBezTo>
                  <a:cubicBezTo>
                    <a:pt x="2678" y="8317"/>
                    <a:pt x="2678" y="8065"/>
                    <a:pt x="2836" y="7939"/>
                  </a:cubicBezTo>
                  <a:cubicBezTo>
                    <a:pt x="2915" y="7876"/>
                    <a:pt x="3009" y="7845"/>
                    <a:pt x="3100" y="7845"/>
                  </a:cubicBezTo>
                  <a:cubicBezTo>
                    <a:pt x="3190" y="7845"/>
                    <a:pt x="3277" y="7876"/>
                    <a:pt x="3340" y="7939"/>
                  </a:cubicBezTo>
                  <a:cubicBezTo>
                    <a:pt x="3561" y="8160"/>
                    <a:pt x="3844" y="8270"/>
                    <a:pt x="4128" y="8270"/>
                  </a:cubicBezTo>
                  <a:cubicBezTo>
                    <a:pt x="4411" y="8270"/>
                    <a:pt x="4695" y="8160"/>
                    <a:pt x="4915" y="7939"/>
                  </a:cubicBezTo>
                  <a:cubicBezTo>
                    <a:pt x="4994" y="7876"/>
                    <a:pt x="5096" y="7845"/>
                    <a:pt x="5191" y="7845"/>
                  </a:cubicBezTo>
                  <a:close/>
                  <a:moveTo>
                    <a:pt x="1796" y="0"/>
                  </a:moveTo>
                  <a:cubicBezTo>
                    <a:pt x="1670" y="126"/>
                    <a:pt x="1135" y="504"/>
                    <a:pt x="1072" y="630"/>
                  </a:cubicBezTo>
                  <a:cubicBezTo>
                    <a:pt x="442" y="1260"/>
                    <a:pt x="0" y="2363"/>
                    <a:pt x="0" y="3403"/>
                  </a:cubicBezTo>
                  <a:lnTo>
                    <a:pt x="0" y="6396"/>
                  </a:lnTo>
                  <a:cubicBezTo>
                    <a:pt x="0" y="8632"/>
                    <a:pt x="1859" y="10491"/>
                    <a:pt x="4128" y="10491"/>
                  </a:cubicBezTo>
                  <a:cubicBezTo>
                    <a:pt x="6427" y="10491"/>
                    <a:pt x="8286" y="8632"/>
                    <a:pt x="8286" y="6396"/>
                  </a:cubicBezTo>
                  <a:lnTo>
                    <a:pt x="8286" y="4505"/>
                  </a:lnTo>
                  <a:cubicBezTo>
                    <a:pt x="8157" y="4513"/>
                    <a:pt x="8028" y="4517"/>
                    <a:pt x="7899" y="4517"/>
                  </a:cubicBezTo>
                  <a:cubicBezTo>
                    <a:pt x="6396" y="4517"/>
                    <a:pt x="4939" y="4009"/>
                    <a:pt x="3750" y="2993"/>
                  </a:cubicBezTo>
                  <a:cubicBezTo>
                    <a:pt x="2804" y="2206"/>
                    <a:pt x="2174" y="1103"/>
                    <a:pt x="17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0" name="Google Shape;9240;p80"/>
            <p:cNvSpPr/>
            <p:nvPr/>
          </p:nvSpPr>
          <p:spPr>
            <a:xfrm>
              <a:off x="-57269475" y="3372975"/>
              <a:ext cx="18925" cy="63825"/>
            </a:xfrm>
            <a:custGeom>
              <a:avLst/>
              <a:gdLst/>
              <a:ahLst/>
              <a:cxnLst/>
              <a:rect l="l" t="t" r="r" b="b"/>
              <a:pathLst>
                <a:path w="757" h="2553" extrusionOk="0">
                  <a:moveTo>
                    <a:pt x="1" y="1"/>
                  </a:moveTo>
                  <a:lnTo>
                    <a:pt x="1" y="2553"/>
                  </a:lnTo>
                  <a:cubicBezTo>
                    <a:pt x="442" y="2301"/>
                    <a:pt x="757" y="1828"/>
                    <a:pt x="757" y="1261"/>
                  </a:cubicBezTo>
                  <a:cubicBezTo>
                    <a:pt x="757" y="757"/>
                    <a:pt x="473" y="284"/>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1" name="Google Shape;9241;p80"/>
            <p:cNvSpPr/>
            <p:nvPr/>
          </p:nvSpPr>
          <p:spPr>
            <a:xfrm>
              <a:off x="-57436450" y="3198925"/>
              <a:ext cx="185900" cy="154400"/>
            </a:xfrm>
            <a:custGeom>
              <a:avLst/>
              <a:gdLst/>
              <a:ahLst/>
              <a:cxnLst/>
              <a:rect l="l" t="t" r="r" b="b"/>
              <a:pathLst>
                <a:path w="7436" h="6176" extrusionOk="0">
                  <a:moveTo>
                    <a:pt x="1828" y="0"/>
                  </a:moveTo>
                  <a:cubicBezTo>
                    <a:pt x="1198" y="0"/>
                    <a:pt x="568" y="126"/>
                    <a:pt x="1" y="315"/>
                  </a:cubicBezTo>
                  <a:cubicBezTo>
                    <a:pt x="1" y="977"/>
                    <a:pt x="127" y="1639"/>
                    <a:pt x="316" y="2237"/>
                  </a:cubicBezTo>
                  <a:cubicBezTo>
                    <a:pt x="631" y="3151"/>
                    <a:pt x="1167" y="3970"/>
                    <a:pt x="1923" y="4600"/>
                  </a:cubicBezTo>
                  <a:cubicBezTo>
                    <a:pt x="2710" y="5262"/>
                    <a:pt x="3655" y="5734"/>
                    <a:pt x="4632" y="5892"/>
                  </a:cubicBezTo>
                  <a:cubicBezTo>
                    <a:pt x="5073" y="5976"/>
                    <a:pt x="5262" y="5976"/>
                    <a:pt x="5507" y="5976"/>
                  </a:cubicBezTo>
                  <a:lnTo>
                    <a:pt x="5507" y="5976"/>
                  </a:lnTo>
                  <a:cubicBezTo>
                    <a:pt x="5630" y="5976"/>
                    <a:pt x="5766" y="5976"/>
                    <a:pt x="5955" y="5986"/>
                  </a:cubicBezTo>
                  <a:lnTo>
                    <a:pt x="6680" y="5986"/>
                  </a:lnTo>
                  <a:cubicBezTo>
                    <a:pt x="6963" y="5986"/>
                    <a:pt x="7215" y="6049"/>
                    <a:pt x="7436" y="6175"/>
                  </a:cubicBezTo>
                  <a:lnTo>
                    <a:pt x="7436" y="5671"/>
                  </a:lnTo>
                  <a:lnTo>
                    <a:pt x="7436" y="5640"/>
                  </a:lnTo>
                  <a:cubicBezTo>
                    <a:pt x="7436" y="2552"/>
                    <a:pt x="4916" y="0"/>
                    <a:pt x="182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2" name="Google Shape;9242;p80"/>
            <p:cNvSpPr/>
            <p:nvPr/>
          </p:nvSpPr>
          <p:spPr>
            <a:xfrm>
              <a:off x="-57532525" y="3215450"/>
              <a:ext cx="77975" cy="148900"/>
            </a:xfrm>
            <a:custGeom>
              <a:avLst/>
              <a:gdLst/>
              <a:ahLst/>
              <a:cxnLst/>
              <a:rect l="l" t="t" r="r" b="b"/>
              <a:pathLst>
                <a:path w="3119" h="5956" extrusionOk="0">
                  <a:moveTo>
                    <a:pt x="3056" y="1"/>
                  </a:moveTo>
                  <a:cubicBezTo>
                    <a:pt x="1260" y="946"/>
                    <a:pt x="0" y="2836"/>
                    <a:pt x="0" y="5010"/>
                  </a:cubicBezTo>
                  <a:lnTo>
                    <a:pt x="0" y="5199"/>
                  </a:lnTo>
                  <a:lnTo>
                    <a:pt x="0" y="5955"/>
                  </a:lnTo>
                  <a:lnTo>
                    <a:pt x="63" y="5955"/>
                  </a:lnTo>
                  <a:cubicBezTo>
                    <a:pt x="158" y="5829"/>
                    <a:pt x="284" y="5766"/>
                    <a:pt x="410" y="5672"/>
                  </a:cubicBezTo>
                  <a:lnTo>
                    <a:pt x="788" y="5451"/>
                  </a:lnTo>
                  <a:lnTo>
                    <a:pt x="788" y="4601"/>
                  </a:lnTo>
                  <a:cubicBezTo>
                    <a:pt x="914" y="3088"/>
                    <a:pt x="1828" y="1576"/>
                    <a:pt x="3119" y="789"/>
                  </a:cubicBezTo>
                  <a:cubicBezTo>
                    <a:pt x="3088" y="505"/>
                    <a:pt x="3056" y="253"/>
                    <a:pt x="30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3" name="Google Shape;9243;p80"/>
          <p:cNvGrpSpPr/>
          <p:nvPr/>
        </p:nvGrpSpPr>
        <p:grpSpPr>
          <a:xfrm>
            <a:off x="5331543" y="1835446"/>
            <a:ext cx="314662" cy="358099"/>
            <a:chOff x="-57549075" y="3590375"/>
            <a:chExt cx="279625" cy="318225"/>
          </a:xfrm>
        </p:grpSpPr>
        <p:sp>
          <p:nvSpPr>
            <p:cNvPr id="9244" name="Google Shape;9244;p80"/>
            <p:cNvSpPr/>
            <p:nvPr/>
          </p:nvSpPr>
          <p:spPr>
            <a:xfrm>
              <a:off x="-57493150" y="3777825"/>
              <a:ext cx="167000" cy="74850"/>
            </a:xfrm>
            <a:custGeom>
              <a:avLst/>
              <a:gdLst/>
              <a:ahLst/>
              <a:cxnLst/>
              <a:rect l="l" t="t" r="r" b="b"/>
              <a:pathLst>
                <a:path w="6680" h="2994" extrusionOk="0">
                  <a:moveTo>
                    <a:pt x="4376" y="670"/>
                  </a:moveTo>
                  <a:cubicBezTo>
                    <a:pt x="4474" y="670"/>
                    <a:pt x="4569" y="709"/>
                    <a:pt x="4632" y="788"/>
                  </a:cubicBezTo>
                  <a:cubicBezTo>
                    <a:pt x="4789" y="946"/>
                    <a:pt x="4789" y="1166"/>
                    <a:pt x="4632" y="1292"/>
                  </a:cubicBezTo>
                  <a:cubicBezTo>
                    <a:pt x="4285" y="1639"/>
                    <a:pt x="3781" y="1859"/>
                    <a:pt x="3308" y="1859"/>
                  </a:cubicBezTo>
                  <a:cubicBezTo>
                    <a:pt x="2836" y="1859"/>
                    <a:pt x="2332" y="1639"/>
                    <a:pt x="2017" y="1292"/>
                  </a:cubicBezTo>
                  <a:cubicBezTo>
                    <a:pt x="1859" y="1166"/>
                    <a:pt x="1859" y="946"/>
                    <a:pt x="2017" y="788"/>
                  </a:cubicBezTo>
                  <a:cubicBezTo>
                    <a:pt x="2096" y="709"/>
                    <a:pt x="2198" y="670"/>
                    <a:pt x="2292" y="670"/>
                  </a:cubicBezTo>
                  <a:cubicBezTo>
                    <a:pt x="2387" y="670"/>
                    <a:pt x="2474" y="709"/>
                    <a:pt x="2521" y="788"/>
                  </a:cubicBezTo>
                  <a:cubicBezTo>
                    <a:pt x="2741" y="1009"/>
                    <a:pt x="3033" y="1119"/>
                    <a:pt x="3320" y="1119"/>
                  </a:cubicBezTo>
                  <a:cubicBezTo>
                    <a:pt x="3608" y="1119"/>
                    <a:pt x="3891" y="1009"/>
                    <a:pt x="4096" y="788"/>
                  </a:cubicBezTo>
                  <a:cubicBezTo>
                    <a:pt x="4175" y="709"/>
                    <a:pt x="4277" y="670"/>
                    <a:pt x="4376" y="670"/>
                  </a:cubicBezTo>
                  <a:close/>
                  <a:moveTo>
                    <a:pt x="0" y="0"/>
                  </a:moveTo>
                  <a:cubicBezTo>
                    <a:pt x="221" y="1702"/>
                    <a:pt x="1639" y="2993"/>
                    <a:pt x="3371" y="2993"/>
                  </a:cubicBezTo>
                  <a:cubicBezTo>
                    <a:pt x="5104" y="2993"/>
                    <a:pt x="6522" y="1702"/>
                    <a:pt x="66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5" name="Google Shape;9245;p80"/>
            <p:cNvSpPr/>
            <p:nvPr/>
          </p:nvSpPr>
          <p:spPr>
            <a:xfrm>
              <a:off x="-57478975" y="3647075"/>
              <a:ext cx="139425" cy="37050"/>
            </a:xfrm>
            <a:custGeom>
              <a:avLst/>
              <a:gdLst/>
              <a:ahLst/>
              <a:cxnLst/>
              <a:rect l="l" t="t" r="r" b="b"/>
              <a:pathLst>
                <a:path w="5577" h="1482" extrusionOk="0">
                  <a:moveTo>
                    <a:pt x="2804" y="1"/>
                  </a:moveTo>
                  <a:cubicBezTo>
                    <a:pt x="1639" y="1"/>
                    <a:pt x="599" y="568"/>
                    <a:pt x="1" y="1481"/>
                  </a:cubicBezTo>
                  <a:lnTo>
                    <a:pt x="5577" y="1481"/>
                  </a:lnTo>
                  <a:cubicBezTo>
                    <a:pt x="4947" y="568"/>
                    <a:pt x="3939" y="1"/>
                    <a:pt x="280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6" name="Google Shape;9246;p80"/>
            <p:cNvSpPr/>
            <p:nvPr/>
          </p:nvSpPr>
          <p:spPr>
            <a:xfrm>
              <a:off x="-57493950" y="3703775"/>
              <a:ext cx="168575" cy="55175"/>
            </a:xfrm>
            <a:custGeom>
              <a:avLst/>
              <a:gdLst/>
              <a:ahLst/>
              <a:cxnLst/>
              <a:rect l="l" t="t" r="r" b="b"/>
              <a:pathLst>
                <a:path w="6743" h="2207" extrusionOk="0">
                  <a:moveTo>
                    <a:pt x="1891" y="726"/>
                  </a:moveTo>
                  <a:cubicBezTo>
                    <a:pt x="2080" y="726"/>
                    <a:pt x="2238" y="883"/>
                    <a:pt x="2238" y="1072"/>
                  </a:cubicBezTo>
                  <a:cubicBezTo>
                    <a:pt x="2238" y="1261"/>
                    <a:pt x="2080" y="1419"/>
                    <a:pt x="1891" y="1419"/>
                  </a:cubicBezTo>
                  <a:cubicBezTo>
                    <a:pt x="1702" y="1419"/>
                    <a:pt x="1545" y="1261"/>
                    <a:pt x="1545" y="1072"/>
                  </a:cubicBezTo>
                  <a:cubicBezTo>
                    <a:pt x="1513" y="883"/>
                    <a:pt x="1671" y="726"/>
                    <a:pt x="1891" y="726"/>
                  </a:cubicBezTo>
                  <a:close/>
                  <a:moveTo>
                    <a:pt x="4853" y="726"/>
                  </a:moveTo>
                  <a:cubicBezTo>
                    <a:pt x="5042" y="726"/>
                    <a:pt x="5199" y="883"/>
                    <a:pt x="5199" y="1072"/>
                  </a:cubicBezTo>
                  <a:cubicBezTo>
                    <a:pt x="5199" y="1261"/>
                    <a:pt x="5042" y="1419"/>
                    <a:pt x="4853" y="1419"/>
                  </a:cubicBezTo>
                  <a:cubicBezTo>
                    <a:pt x="4664" y="1419"/>
                    <a:pt x="4506" y="1261"/>
                    <a:pt x="4506" y="1072"/>
                  </a:cubicBezTo>
                  <a:cubicBezTo>
                    <a:pt x="4506" y="883"/>
                    <a:pt x="4664" y="726"/>
                    <a:pt x="4853" y="726"/>
                  </a:cubicBezTo>
                  <a:close/>
                  <a:moveTo>
                    <a:pt x="253" y="1"/>
                  </a:moveTo>
                  <a:cubicBezTo>
                    <a:pt x="95" y="316"/>
                    <a:pt x="1" y="726"/>
                    <a:pt x="1" y="1104"/>
                  </a:cubicBezTo>
                  <a:lnTo>
                    <a:pt x="1" y="2206"/>
                  </a:lnTo>
                  <a:lnTo>
                    <a:pt x="6743" y="2206"/>
                  </a:lnTo>
                  <a:lnTo>
                    <a:pt x="6743" y="1104"/>
                  </a:lnTo>
                  <a:cubicBezTo>
                    <a:pt x="6743" y="726"/>
                    <a:pt x="6680" y="347"/>
                    <a:pt x="655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7" name="Google Shape;9247;p80"/>
            <p:cNvSpPr/>
            <p:nvPr/>
          </p:nvSpPr>
          <p:spPr>
            <a:xfrm>
              <a:off x="-57549075" y="3590375"/>
              <a:ext cx="279625" cy="318225"/>
            </a:xfrm>
            <a:custGeom>
              <a:avLst/>
              <a:gdLst/>
              <a:ahLst/>
              <a:cxnLst/>
              <a:rect l="l" t="t" r="r" b="b"/>
              <a:pathLst>
                <a:path w="11185" h="12729" extrusionOk="0">
                  <a:moveTo>
                    <a:pt x="5608" y="1544"/>
                  </a:moveTo>
                  <a:cubicBezTo>
                    <a:pt x="7877" y="1544"/>
                    <a:pt x="9704" y="3403"/>
                    <a:pt x="9704" y="5640"/>
                  </a:cubicBezTo>
                  <a:lnTo>
                    <a:pt x="9704" y="7152"/>
                  </a:lnTo>
                  <a:cubicBezTo>
                    <a:pt x="9704" y="9389"/>
                    <a:pt x="7845" y="11247"/>
                    <a:pt x="5608" y="11247"/>
                  </a:cubicBezTo>
                  <a:cubicBezTo>
                    <a:pt x="3372" y="11247"/>
                    <a:pt x="1513" y="9389"/>
                    <a:pt x="1513" y="7152"/>
                  </a:cubicBezTo>
                  <a:lnTo>
                    <a:pt x="1513" y="5640"/>
                  </a:lnTo>
                  <a:cubicBezTo>
                    <a:pt x="1513" y="3403"/>
                    <a:pt x="3309" y="1544"/>
                    <a:pt x="5608" y="1544"/>
                  </a:cubicBezTo>
                  <a:close/>
                  <a:moveTo>
                    <a:pt x="5608" y="0"/>
                  </a:moveTo>
                  <a:cubicBezTo>
                    <a:pt x="2521" y="0"/>
                    <a:pt x="1" y="2521"/>
                    <a:pt x="1" y="5640"/>
                  </a:cubicBezTo>
                  <a:lnTo>
                    <a:pt x="1" y="12382"/>
                  </a:lnTo>
                  <a:cubicBezTo>
                    <a:pt x="1" y="12571"/>
                    <a:pt x="158" y="12728"/>
                    <a:pt x="347" y="12728"/>
                  </a:cubicBezTo>
                  <a:lnTo>
                    <a:pt x="10807" y="12728"/>
                  </a:lnTo>
                  <a:cubicBezTo>
                    <a:pt x="10996" y="12728"/>
                    <a:pt x="11153" y="12571"/>
                    <a:pt x="11153" y="12382"/>
                  </a:cubicBezTo>
                  <a:lnTo>
                    <a:pt x="11153" y="5640"/>
                  </a:lnTo>
                  <a:cubicBezTo>
                    <a:pt x="11185" y="2521"/>
                    <a:pt x="8664" y="0"/>
                    <a:pt x="560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8" name="Google Shape;9248;p80"/>
          <p:cNvGrpSpPr/>
          <p:nvPr/>
        </p:nvGrpSpPr>
        <p:grpSpPr>
          <a:xfrm>
            <a:off x="5323740" y="2276817"/>
            <a:ext cx="359871" cy="359871"/>
            <a:chOff x="-57570350" y="3982600"/>
            <a:chExt cx="319800" cy="319800"/>
          </a:xfrm>
        </p:grpSpPr>
        <p:sp>
          <p:nvSpPr>
            <p:cNvPr id="9249" name="Google Shape;9249;p80"/>
            <p:cNvSpPr/>
            <p:nvPr/>
          </p:nvSpPr>
          <p:spPr>
            <a:xfrm>
              <a:off x="-57570350" y="4033000"/>
              <a:ext cx="319800" cy="269400"/>
            </a:xfrm>
            <a:custGeom>
              <a:avLst/>
              <a:gdLst/>
              <a:ahLst/>
              <a:cxnLst/>
              <a:rect l="l" t="t" r="r" b="b"/>
              <a:pathLst>
                <a:path w="12792" h="10776" extrusionOk="0">
                  <a:moveTo>
                    <a:pt x="9452" y="4002"/>
                  </a:moveTo>
                  <a:cubicBezTo>
                    <a:pt x="10083" y="4002"/>
                    <a:pt x="10555" y="4506"/>
                    <a:pt x="10555" y="5105"/>
                  </a:cubicBezTo>
                  <a:lnTo>
                    <a:pt x="10555" y="5861"/>
                  </a:lnTo>
                  <a:cubicBezTo>
                    <a:pt x="10555" y="6459"/>
                    <a:pt x="10020" y="6963"/>
                    <a:pt x="9389" y="6963"/>
                  </a:cubicBezTo>
                  <a:lnTo>
                    <a:pt x="8665" y="6963"/>
                  </a:lnTo>
                  <a:cubicBezTo>
                    <a:pt x="7751" y="6963"/>
                    <a:pt x="6995" y="6333"/>
                    <a:pt x="6838" y="5451"/>
                  </a:cubicBezTo>
                  <a:lnTo>
                    <a:pt x="6018" y="5451"/>
                  </a:lnTo>
                  <a:cubicBezTo>
                    <a:pt x="5861" y="6333"/>
                    <a:pt x="5105" y="6963"/>
                    <a:pt x="4191" y="6963"/>
                  </a:cubicBezTo>
                  <a:lnTo>
                    <a:pt x="3467" y="6963"/>
                  </a:lnTo>
                  <a:cubicBezTo>
                    <a:pt x="2836" y="6963"/>
                    <a:pt x="2364" y="6459"/>
                    <a:pt x="2364" y="5861"/>
                  </a:cubicBezTo>
                  <a:lnTo>
                    <a:pt x="2364" y="5105"/>
                  </a:lnTo>
                  <a:cubicBezTo>
                    <a:pt x="2364" y="4475"/>
                    <a:pt x="2868" y="4002"/>
                    <a:pt x="3467" y="4002"/>
                  </a:cubicBezTo>
                  <a:lnTo>
                    <a:pt x="4947" y="4002"/>
                  </a:lnTo>
                  <a:cubicBezTo>
                    <a:pt x="5420" y="4002"/>
                    <a:pt x="5861" y="4317"/>
                    <a:pt x="6018" y="4758"/>
                  </a:cubicBezTo>
                  <a:lnTo>
                    <a:pt x="6869" y="4758"/>
                  </a:lnTo>
                  <a:cubicBezTo>
                    <a:pt x="7027" y="4317"/>
                    <a:pt x="7436" y="4002"/>
                    <a:pt x="7940" y="4002"/>
                  </a:cubicBezTo>
                  <a:close/>
                  <a:moveTo>
                    <a:pt x="1135" y="6365"/>
                  </a:moveTo>
                  <a:cubicBezTo>
                    <a:pt x="1419" y="6711"/>
                    <a:pt x="1860" y="6963"/>
                    <a:pt x="2364" y="6963"/>
                  </a:cubicBezTo>
                  <a:cubicBezTo>
                    <a:pt x="2301" y="7342"/>
                    <a:pt x="1954" y="7720"/>
                    <a:pt x="1576" y="7720"/>
                  </a:cubicBezTo>
                  <a:cubicBezTo>
                    <a:pt x="1167" y="7720"/>
                    <a:pt x="820" y="7342"/>
                    <a:pt x="820" y="6963"/>
                  </a:cubicBezTo>
                  <a:cubicBezTo>
                    <a:pt x="820" y="6711"/>
                    <a:pt x="946" y="6491"/>
                    <a:pt x="1135" y="6365"/>
                  </a:cubicBezTo>
                  <a:close/>
                  <a:moveTo>
                    <a:pt x="11784" y="6365"/>
                  </a:moveTo>
                  <a:cubicBezTo>
                    <a:pt x="11973" y="6491"/>
                    <a:pt x="12099" y="6711"/>
                    <a:pt x="12099" y="6963"/>
                  </a:cubicBezTo>
                  <a:cubicBezTo>
                    <a:pt x="12099" y="7342"/>
                    <a:pt x="11721" y="7720"/>
                    <a:pt x="11343" y="7720"/>
                  </a:cubicBezTo>
                  <a:cubicBezTo>
                    <a:pt x="10933" y="7720"/>
                    <a:pt x="10555" y="7342"/>
                    <a:pt x="10555" y="6963"/>
                  </a:cubicBezTo>
                  <a:cubicBezTo>
                    <a:pt x="11028" y="6963"/>
                    <a:pt x="11500" y="6711"/>
                    <a:pt x="11784" y="6365"/>
                  </a:cubicBezTo>
                  <a:close/>
                  <a:moveTo>
                    <a:pt x="7432" y="7286"/>
                  </a:moveTo>
                  <a:cubicBezTo>
                    <a:pt x="7531" y="7286"/>
                    <a:pt x="7625" y="7326"/>
                    <a:pt x="7688" y="7405"/>
                  </a:cubicBezTo>
                  <a:cubicBezTo>
                    <a:pt x="7909" y="7499"/>
                    <a:pt x="7909" y="7751"/>
                    <a:pt x="7751" y="7909"/>
                  </a:cubicBezTo>
                  <a:cubicBezTo>
                    <a:pt x="7405" y="8255"/>
                    <a:pt x="6932" y="8444"/>
                    <a:pt x="6396" y="8444"/>
                  </a:cubicBezTo>
                  <a:cubicBezTo>
                    <a:pt x="5892" y="8444"/>
                    <a:pt x="5420" y="8255"/>
                    <a:pt x="5073" y="7909"/>
                  </a:cubicBezTo>
                  <a:cubicBezTo>
                    <a:pt x="4916" y="7751"/>
                    <a:pt x="4916" y="7499"/>
                    <a:pt x="5073" y="7405"/>
                  </a:cubicBezTo>
                  <a:cubicBezTo>
                    <a:pt x="5152" y="7326"/>
                    <a:pt x="5254" y="7286"/>
                    <a:pt x="5349" y="7286"/>
                  </a:cubicBezTo>
                  <a:cubicBezTo>
                    <a:pt x="5443" y="7286"/>
                    <a:pt x="5530" y="7326"/>
                    <a:pt x="5577" y="7405"/>
                  </a:cubicBezTo>
                  <a:cubicBezTo>
                    <a:pt x="5798" y="7609"/>
                    <a:pt x="6081" y="7712"/>
                    <a:pt x="6365" y="7712"/>
                  </a:cubicBezTo>
                  <a:cubicBezTo>
                    <a:pt x="6649" y="7712"/>
                    <a:pt x="6932" y="7609"/>
                    <a:pt x="7153" y="7405"/>
                  </a:cubicBezTo>
                  <a:cubicBezTo>
                    <a:pt x="7231" y="7326"/>
                    <a:pt x="7334" y="7286"/>
                    <a:pt x="7432" y="7286"/>
                  </a:cubicBezTo>
                  <a:close/>
                  <a:moveTo>
                    <a:pt x="8287" y="1"/>
                  </a:moveTo>
                  <a:lnTo>
                    <a:pt x="8350" y="158"/>
                  </a:lnTo>
                  <a:cubicBezTo>
                    <a:pt x="8476" y="726"/>
                    <a:pt x="8287" y="1324"/>
                    <a:pt x="7940" y="1797"/>
                  </a:cubicBezTo>
                  <a:cubicBezTo>
                    <a:pt x="7562" y="2269"/>
                    <a:pt x="6995" y="2521"/>
                    <a:pt x="6428" y="2521"/>
                  </a:cubicBezTo>
                  <a:cubicBezTo>
                    <a:pt x="5829" y="2521"/>
                    <a:pt x="5262" y="2238"/>
                    <a:pt x="4884" y="1797"/>
                  </a:cubicBezTo>
                  <a:cubicBezTo>
                    <a:pt x="4475" y="1324"/>
                    <a:pt x="4380" y="726"/>
                    <a:pt x="4475" y="190"/>
                  </a:cubicBezTo>
                  <a:lnTo>
                    <a:pt x="4538" y="32"/>
                  </a:lnTo>
                  <a:lnTo>
                    <a:pt x="4538" y="32"/>
                  </a:lnTo>
                  <a:cubicBezTo>
                    <a:pt x="3183" y="726"/>
                    <a:pt x="2332" y="2112"/>
                    <a:pt x="2332" y="3655"/>
                  </a:cubicBezTo>
                  <a:lnTo>
                    <a:pt x="2332" y="4002"/>
                  </a:lnTo>
                  <a:cubicBezTo>
                    <a:pt x="1482" y="4002"/>
                    <a:pt x="789" y="4664"/>
                    <a:pt x="789" y="5514"/>
                  </a:cubicBezTo>
                  <a:lnTo>
                    <a:pt x="789" y="5703"/>
                  </a:lnTo>
                  <a:cubicBezTo>
                    <a:pt x="316" y="5987"/>
                    <a:pt x="32" y="6428"/>
                    <a:pt x="32" y="6995"/>
                  </a:cubicBezTo>
                  <a:cubicBezTo>
                    <a:pt x="32" y="7405"/>
                    <a:pt x="190" y="7751"/>
                    <a:pt x="442" y="7972"/>
                  </a:cubicBezTo>
                  <a:lnTo>
                    <a:pt x="64" y="8696"/>
                  </a:lnTo>
                  <a:cubicBezTo>
                    <a:pt x="1" y="8885"/>
                    <a:pt x="64" y="9074"/>
                    <a:pt x="222" y="9200"/>
                  </a:cubicBezTo>
                  <a:cubicBezTo>
                    <a:pt x="282" y="9226"/>
                    <a:pt x="341" y="9238"/>
                    <a:pt x="396" y="9238"/>
                  </a:cubicBezTo>
                  <a:cubicBezTo>
                    <a:pt x="541" y="9238"/>
                    <a:pt x="666" y="9157"/>
                    <a:pt x="757" y="9043"/>
                  </a:cubicBezTo>
                  <a:lnTo>
                    <a:pt x="1072" y="8413"/>
                  </a:lnTo>
                  <a:cubicBezTo>
                    <a:pt x="1230" y="8444"/>
                    <a:pt x="1387" y="8507"/>
                    <a:pt x="1545" y="8507"/>
                  </a:cubicBezTo>
                  <a:cubicBezTo>
                    <a:pt x="1923" y="8507"/>
                    <a:pt x="2332" y="8350"/>
                    <a:pt x="2553" y="8098"/>
                  </a:cubicBezTo>
                  <a:cubicBezTo>
                    <a:pt x="3151" y="9641"/>
                    <a:pt x="4632" y="10776"/>
                    <a:pt x="6365" y="10776"/>
                  </a:cubicBezTo>
                  <a:cubicBezTo>
                    <a:pt x="8098" y="10776"/>
                    <a:pt x="9610" y="9641"/>
                    <a:pt x="10209" y="8098"/>
                  </a:cubicBezTo>
                  <a:cubicBezTo>
                    <a:pt x="10461" y="8381"/>
                    <a:pt x="10839" y="8507"/>
                    <a:pt x="11217" y="8507"/>
                  </a:cubicBezTo>
                  <a:cubicBezTo>
                    <a:pt x="11374" y="8507"/>
                    <a:pt x="11532" y="8444"/>
                    <a:pt x="11689" y="8413"/>
                  </a:cubicBezTo>
                  <a:lnTo>
                    <a:pt x="12004" y="9043"/>
                  </a:lnTo>
                  <a:cubicBezTo>
                    <a:pt x="12069" y="9173"/>
                    <a:pt x="12193" y="9258"/>
                    <a:pt x="12326" y="9258"/>
                  </a:cubicBezTo>
                  <a:cubicBezTo>
                    <a:pt x="12387" y="9258"/>
                    <a:pt x="12449" y="9240"/>
                    <a:pt x="12508" y="9200"/>
                  </a:cubicBezTo>
                  <a:cubicBezTo>
                    <a:pt x="12729" y="9137"/>
                    <a:pt x="12792" y="8885"/>
                    <a:pt x="12666" y="8696"/>
                  </a:cubicBezTo>
                  <a:lnTo>
                    <a:pt x="12382" y="7940"/>
                  </a:lnTo>
                  <a:cubicBezTo>
                    <a:pt x="12634" y="7657"/>
                    <a:pt x="12792" y="7310"/>
                    <a:pt x="12792" y="6963"/>
                  </a:cubicBezTo>
                  <a:cubicBezTo>
                    <a:pt x="12792" y="6396"/>
                    <a:pt x="12477" y="5924"/>
                    <a:pt x="12036" y="5672"/>
                  </a:cubicBezTo>
                  <a:lnTo>
                    <a:pt x="12036" y="5451"/>
                  </a:lnTo>
                  <a:cubicBezTo>
                    <a:pt x="12036" y="4632"/>
                    <a:pt x="11343" y="3971"/>
                    <a:pt x="10524" y="3971"/>
                  </a:cubicBezTo>
                  <a:lnTo>
                    <a:pt x="10524" y="3624"/>
                  </a:lnTo>
                  <a:cubicBezTo>
                    <a:pt x="10524" y="2080"/>
                    <a:pt x="9641" y="694"/>
                    <a:pt x="82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0" name="Google Shape;9250;p80"/>
            <p:cNvSpPr/>
            <p:nvPr/>
          </p:nvSpPr>
          <p:spPr>
            <a:xfrm>
              <a:off x="-57493150" y="4151150"/>
              <a:ext cx="55150" cy="36250"/>
            </a:xfrm>
            <a:custGeom>
              <a:avLst/>
              <a:gdLst/>
              <a:ahLst/>
              <a:cxnLst/>
              <a:rect l="l" t="t" r="r" b="b"/>
              <a:pathLst>
                <a:path w="2206" h="1450" extrusionOk="0">
                  <a:moveTo>
                    <a:pt x="379" y="1"/>
                  </a:moveTo>
                  <a:cubicBezTo>
                    <a:pt x="158" y="1"/>
                    <a:pt x="0" y="127"/>
                    <a:pt x="0" y="347"/>
                  </a:cubicBezTo>
                  <a:lnTo>
                    <a:pt x="0" y="1072"/>
                  </a:lnTo>
                  <a:cubicBezTo>
                    <a:pt x="0" y="1292"/>
                    <a:pt x="158" y="1450"/>
                    <a:pt x="379" y="1450"/>
                  </a:cubicBezTo>
                  <a:lnTo>
                    <a:pt x="1103" y="1450"/>
                  </a:lnTo>
                  <a:cubicBezTo>
                    <a:pt x="1733" y="1450"/>
                    <a:pt x="2206" y="914"/>
                    <a:pt x="2206" y="347"/>
                  </a:cubicBezTo>
                  <a:cubicBezTo>
                    <a:pt x="2206" y="158"/>
                    <a:pt x="2048" y="1"/>
                    <a:pt x="185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1" name="Google Shape;9251;p80"/>
            <p:cNvSpPr/>
            <p:nvPr/>
          </p:nvSpPr>
          <p:spPr>
            <a:xfrm>
              <a:off x="-57381300" y="4151150"/>
              <a:ext cx="55925" cy="36250"/>
            </a:xfrm>
            <a:custGeom>
              <a:avLst/>
              <a:gdLst/>
              <a:ahLst/>
              <a:cxnLst/>
              <a:rect l="l" t="t" r="r" b="b"/>
              <a:pathLst>
                <a:path w="2237" h="1450" extrusionOk="0">
                  <a:moveTo>
                    <a:pt x="347" y="1"/>
                  </a:moveTo>
                  <a:cubicBezTo>
                    <a:pt x="158" y="1"/>
                    <a:pt x="0" y="127"/>
                    <a:pt x="0" y="347"/>
                  </a:cubicBezTo>
                  <a:cubicBezTo>
                    <a:pt x="0" y="977"/>
                    <a:pt x="504" y="1450"/>
                    <a:pt x="1103" y="1450"/>
                  </a:cubicBezTo>
                  <a:lnTo>
                    <a:pt x="1827" y="1450"/>
                  </a:lnTo>
                  <a:cubicBezTo>
                    <a:pt x="2048" y="1450"/>
                    <a:pt x="2206" y="1292"/>
                    <a:pt x="2206" y="1103"/>
                  </a:cubicBezTo>
                  <a:lnTo>
                    <a:pt x="2206" y="347"/>
                  </a:lnTo>
                  <a:cubicBezTo>
                    <a:pt x="2237" y="158"/>
                    <a:pt x="2079" y="1"/>
                    <a:pt x="182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2" name="Google Shape;9252;p80"/>
            <p:cNvSpPr/>
            <p:nvPr/>
          </p:nvSpPr>
          <p:spPr>
            <a:xfrm>
              <a:off x="-57442750" y="3982600"/>
              <a:ext cx="65400" cy="93750"/>
            </a:xfrm>
            <a:custGeom>
              <a:avLst/>
              <a:gdLst/>
              <a:ahLst/>
              <a:cxnLst/>
              <a:rect l="l" t="t" r="r" b="b"/>
              <a:pathLst>
                <a:path w="2616" h="3750" extrusionOk="0">
                  <a:moveTo>
                    <a:pt x="1292" y="1"/>
                  </a:moveTo>
                  <a:cubicBezTo>
                    <a:pt x="883" y="1"/>
                    <a:pt x="473" y="316"/>
                    <a:pt x="410" y="757"/>
                  </a:cubicBezTo>
                  <a:lnTo>
                    <a:pt x="95" y="2269"/>
                  </a:lnTo>
                  <a:cubicBezTo>
                    <a:pt x="1" y="2616"/>
                    <a:pt x="127" y="3025"/>
                    <a:pt x="316" y="3309"/>
                  </a:cubicBezTo>
                  <a:cubicBezTo>
                    <a:pt x="599" y="3529"/>
                    <a:pt x="946" y="3750"/>
                    <a:pt x="1355" y="3750"/>
                  </a:cubicBezTo>
                  <a:cubicBezTo>
                    <a:pt x="1702" y="3750"/>
                    <a:pt x="2049" y="3592"/>
                    <a:pt x="2301" y="3309"/>
                  </a:cubicBezTo>
                  <a:cubicBezTo>
                    <a:pt x="2521" y="3025"/>
                    <a:pt x="2616" y="2647"/>
                    <a:pt x="2521" y="2269"/>
                  </a:cubicBezTo>
                  <a:lnTo>
                    <a:pt x="2206" y="757"/>
                  </a:lnTo>
                  <a:cubicBezTo>
                    <a:pt x="2143" y="316"/>
                    <a:pt x="1734" y="1"/>
                    <a:pt x="129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3" name="Google Shape;9253;p80"/>
          <p:cNvGrpSpPr/>
          <p:nvPr/>
        </p:nvGrpSpPr>
        <p:grpSpPr>
          <a:xfrm>
            <a:off x="7538779" y="1379246"/>
            <a:ext cx="314662" cy="358999"/>
            <a:chOff x="-55576850" y="3198125"/>
            <a:chExt cx="279625" cy="319025"/>
          </a:xfrm>
        </p:grpSpPr>
        <p:sp>
          <p:nvSpPr>
            <p:cNvPr id="9254" name="Google Shape;9254;p80"/>
            <p:cNvSpPr/>
            <p:nvPr/>
          </p:nvSpPr>
          <p:spPr>
            <a:xfrm>
              <a:off x="-55576850" y="3335975"/>
              <a:ext cx="18900" cy="63825"/>
            </a:xfrm>
            <a:custGeom>
              <a:avLst/>
              <a:gdLst/>
              <a:ahLst/>
              <a:cxnLst/>
              <a:rect l="l" t="t" r="r" b="b"/>
              <a:pathLst>
                <a:path w="756" h="2553" extrusionOk="0">
                  <a:moveTo>
                    <a:pt x="756" y="0"/>
                  </a:moveTo>
                  <a:cubicBezTo>
                    <a:pt x="315" y="221"/>
                    <a:pt x="0" y="693"/>
                    <a:pt x="0" y="1260"/>
                  </a:cubicBezTo>
                  <a:cubicBezTo>
                    <a:pt x="0" y="1796"/>
                    <a:pt x="315" y="2269"/>
                    <a:pt x="756" y="2552"/>
                  </a:cubicBezTo>
                  <a:lnTo>
                    <a:pt x="75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5" name="Google Shape;9255;p80"/>
            <p:cNvSpPr/>
            <p:nvPr/>
          </p:nvSpPr>
          <p:spPr>
            <a:xfrm>
              <a:off x="-55539850" y="3198125"/>
              <a:ext cx="206375" cy="99275"/>
            </a:xfrm>
            <a:custGeom>
              <a:avLst/>
              <a:gdLst/>
              <a:ahLst/>
              <a:cxnLst/>
              <a:rect l="l" t="t" r="r" b="b"/>
              <a:pathLst>
                <a:path w="8255" h="3971" extrusionOk="0">
                  <a:moveTo>
                    <a:pt x="2616" y="1"/>
                  </a:moveTo>
                  <a:cubicBezTo>
                    <a:pt x="2348" y="1"/>
                    <a:pt x="2080" y="95"/>
                    <a:pt x="1860" y="284"/>
                  </a:cubicBezTo>
                  <a:cubicBezTo>
                    <a:pt x="1671" y="95"/>
                    <a:pt x="1387" y="32"/>
                    <a:pt x="1103" y="32"/>
                  </a:cubicBezTo>
                  <a:cubicBezTo>
                    <a:pt x="473" y="32"/>
                    <a:pt x="1" y="536"/>
                    <a:pt x="1" y="1135"/>
                  </a:cubicBezTo>
                  <a:lnTo>
                    <a:pt x="1" y="3970"/>
                  </a:lnTo>
                  <a:lnTo>
                    <a:pt x="1639" y="2364"/>
                  </a:lnTo>
                  <a:cubicBezTo>
                    <a:pt x="1715" y="2287"/>
                    <a:pt x="1815" y="2246"/>
                    <a:pt x="1916" y="2246"/>
                  </a:cubicBezTo>
                  <a:cubicBezTo>
                    <a:pt x="1982" y="2246"/>
                    <a:pt x="2049" y="2263"/>
                    <a:pt x="2112" y="2301"/>
                  </a:cubicBezTo>
                  <a:cubicBezTo>
                    <a:pt x="2726" y="2726"/>
                    <a:pt x="3435" y="2939"/>
                    <a:pt x="4144" y="2939"/>
                  </a:cubicBezTo>
                  <a:cubicBezTo>
                    <a:pt x="4853" y="2939"/>
                    <a:pt x="5561" y="2726"/>
                    <a:pt x="6176" y="2301"/>
                  </a:cubicBezTo>
                  <a:cubicBezTo>
                    <a:pt x="6225" y="2263"/>
                    <a:pt x="6290" y="2246"/>
                    <a:pt x="6355" y="2246"/>
                  </a:cubicBezTo>
                  <a:cubicBezTo>
                    <a:pt x="6456" y="2246"/>
                    <a:pt x="6560" y="2287"/>
                    <a:pt x="6617" y="2364"/>
                  </a:cubicBezTo>
                  <a:lnTo>
                    <a:pt x="8255" y="3970"/>
                  </a:lnTo>
                  <a:lnTo>
                    <a:pt x="8255" y="1135"/>
                  </a:lnTo>
                  <a:cubicBezTo>
                    <a:pt x="8192" y="536"/>
                    <a:pt x="7719" y="32"/>
                    <a:pt x="7089" y="32"/>
                  </a:cubicBezTo>
                  <a:cubicBezTo>
                    <a:pt x="6837" y="32"/>
                    <a:pt x="6554" y="158"/>
                    <a:pt x="6365" y="284"/>
                  </a:cubicBezTo>
                  <a:cubicBezTo>
                    <a:pt x="6144" y="95"/>
                    <a:pt x="5876" y="1"/>
                    <a:pt x="5609" y="1"/>
                  </a:cubicBezTo>
                  <a:cubicBezTo>
                    <a:pt x="5341" y="1"/>
                    <a:pt x="5073" y="95"/>
                    <a:pt x="4853" y="284"/>
                  </a:cubicBezTo>
                  <a:cubicBezTo>
                    <a:pt x="4632" y="95"/>
                    <a:pt x="4372" y="1"/>
                    <a:pt x="4112" y="1"/>
                  </a:cubicBezTo>
                  <a:cubicBezTo>
                    <a:pt x="3852" y="1"/>
                    <a:pt x="3592" y="95"/>
                    <a:pt x="3372" y="284"/>
                  </a:cubicBezTo>
                  <a:cubicBezTo>
                    <a:pt x="3151" y="95"/>
                    <a:pt x="2883" y="1"/>
                    <a:pt x="26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6" name="Google Shape;9256;p80"/>
            <p:cNvSpPr/>
            <p:nvPr/>
          </p:nvSpPr>
          <p:spPr>
            <a:xfrm>
              <a:off x="-55539850" y="3275325"/>
              <a:ext cx="204800" cy="241825"/>
            </a:xfrm>
            <a:custGeom>
              <a:avLst/>
              <a:gdLst/>
              <a:ahLst/>
              <a:cxnLst/>
              <a:rect l="l" t="t" r="r" b="b"/>
              <a:pathLst>
                <a:path w="8192" h="9673" extrusionOk="0">
                  <a:moveTo>
                    <a:pt x="2616" y="2962"/>
                  </a:moveTo>
                  <a:cubicBezTo>
                    <a:pt x="2805" y="2962"/>
                    <a:pt x="2962" y="3119"/>
                    <a:pt x="2962" y="3308"/>
                  </a:cubicBezTo>
                  <a:cubicBezTo>
                    <a:pt x="2962" y="3529"/>
                    <a:pt x="2805" y="3686"/>
                    <a:pt x="2616" y="3686"/>
                  </a:cubicBezTo>
                  <a:cubicBezTo>
                    <a:pt x="2427" y="3686"/>
                    <a:pt x="2269" y="3560"/>
                    <a:pt x="2269" y="3308"/>
                  </a:cubicBezTo>
                  <a:cubicBezTo>
                    <a:pt x="2269" y="3119"/>
                    <a:pt x="2427" y="2962"/>
                    <a:pt x="2616" y="2962"/>
                  </a:cubicBezTo>
                  <a:close/>
                  <a:moveTo>
                    <a:pt x="5609" y="2993"/>
                  </a:moveTo>
                  <a:cubicBezTo>
                    <a:pt x="5798" y="2993"/>
                    <a:pt x="5955" y="3151"/>
                    <a:pt x="5955" y="3371"/>
                  </a:cubicBezTo>
                  <a:cubicBezTo>
                    <a:pt x="5987" y="3560"/>
                    <a:pt x="5798" y="3718"/>
                    <a:pt x="5609" y="3718"/>
                  </a:cubicBezTo>
                  <a:cubicBezTo>
                    <a:pt x="5420" y="3718"/>
                    <a:pt x="5262" y="3560"/>
                    <a:pt x="5262" y="3371"/>
                  </a:cubicBezTo>
                  <a:cubicBezTo>
                    <a:pt x="5262" y="3151"/>
                    <a:pt x="5420" y="2993"/>
                    <a:pt x="5609" y="2993"/>
                  </a:cubicBezTo>
                  <a:close/>
                  <a:moveTo>
                    <a:pt x="5164" y="6278"/>
                  </a:moveTo>
                  <a:cubicBezTo>
                    <a:pt x="5262" y="6278"/>
                    <a:pt x="5357" y="6317"/>
                    <a:pt x="5420" y="6396"/>
                  </a:cubicBezTo>
                  <a:cubicBezTo>
                    <a:pt x="5577" y="6522"/>
                    <a:pt x="5577" y="6742"/>
                    <a:pt x="5451" y="6900"/>
                  </a:cubicBezTo>
                  <a:cubicBezTo>
                    <a:pt x="5105" y="7246"/>
                    <a:pt x="4632" y="7435"/>
                    <a:pt x="4096" y="7435"/>
                  </a:cubicBezTo>
                  <a:cubicBezTo>
                    <a:pt x="3592" y="7435"/>
                    <a:pt x="3120" y="7246"/>
                    <a:pt x="2805" y="6900"/>
                  </a:cubicBezTo>
                  <a:cubicBezTo>
                    <a:pt x="2647" y="6742"/>
                    <a:pt x="2647" y="6522"/>
                    <a:pt x="2805" y="6396"/>
                  </a:cubicBezTo>
                  <a:cubicBezTo>
                    <a:pt x="2883" y="6317"/>
                    <a:pt x="2986" y="6278"/>
                    <a:pt x="3080" y="6278"/>
                  </a:cubicBezTo>
                  <a:cubicBezTo>
                    <a:pt x="3175" y="6278"/>
                    <a:pt x="3262" y="6317"/>
                    <a:pt x="3309" y="6396"/>
                  </a:cubicBezTo>
                  <a:cubicBezTo>
                    <a:pt x="3529" y="6616"/>
                    <a:pt x="3821" y="6727"/>
                    <a:pt x="4108" y="6727"/>
                  </a:cubicBezTo>
                  <a:cubicBezTo>
                    <a:pt x="4396" y="6727"/>
                    <a:pt x="4679" y="6616"/>
                    <a:pt x="4884" y="6396"/>
                  </a:cubicBezTo>
                  <a:cubicBezTo>
                    <a:pt x="4963" y="6317"/>
                    <a:pt x="5065" y="6278"/>
                    <a:pt x="5164" y="6278"/>
                  </a:cubicBezTo>
                  <a:close/>
                  <a:moveTo>
                    <a:pt x="1954" y="0"/>
                  </a:moveTo>
                  <a:lnTo>
                    <a:pt x="1" y="1954"/>
                  </a:lnTo>
                  <a:lnTo>
                    <a:pt x="1" y="5577"/>
                  </a:lnTo>
                  <a:cubicBezTo>
                    <a:pt x="1" y="7813"/>
                    <a:pt x="1860" y="9672"/>
                    <a:pt x="4096" y="9672"/>
                  </a:cubicBezTo>
                  <a:cubicBezTo>
                    <a:pt x="6365" y="9672"/>
                    <a:pt x="8192" y="7813"/>
                    <a:pt x="8192" y="5577"/>
                  </a:cubicBezTo>
                  <a:lnTo>
                    <a:pt x="8192" y="1954"/>
                  </a:lnTo>
                  <a:lnTo>
                    <a:pt x="6270" y="0"/>
                  </a:lnTo>
                  <a:cubicBezTo>
                    <a:pt x="5609" y="394"/>
                    <a:pt x="4860" y="591"/>
                    <a:pt x="4112" y="591"/>
                  </a:cubicBezTo>
                  <a:cubicBezTo>
                    <a:pt x="3364" y="591"/>
                    <a:pt x="2616" y="394"/>
                    <a:pt x="195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7" name="Google Shape;9257;p80"/>
            <p:cNvSpPr/>
            <p:nvPr/>
          </p:nvSpPr>
          <p:spPr>
            <a:xfrm>
              <a:off x="-55316150" y="3335975"/>
              <a:ext cx="18925" cy="63825"/>
            </a:xfrm>
            <a:custGeom>
              <a:avLst/>
              <a:gdLst/>
              <a:ahLst/>
              <a:cxnLst/>
              <a:rect l="l" t="t" r="r" b="b"/>
              <a:pathLst>
                <a:path w="757" h="2553" extrusionOk="0">
                  <a:moveTo>
                    <a:pt x="0" y="0"/>
                  </a:moveTo>
                  <a:lnTo>
                    <a:pt x="0" y="2552"/>
                  </a:lnTo>
                  <a:cubicBezTo>
                    <a:pt x="441" y="2269"/>
                    <a:pt x="756" y="1796"/>
                    <a:pt x="756" y="1260"/>
                  </a:cubicBezTo>
                  <a:cubicBezTo>
                    <a:pt x="756" y="693"/>
                    <a:pt x="473" y="221"/>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58" name="Google Shape;9258;p80"/>
          <p:cNvGrpSpPr/>
          <p:nvPr/>
        </p:nvGrpSpPr>
        <p:grpSpPr>
          <a:xfrm>
            <a:off x="7516174" y="1835221"/>
            <a:ext cx="359871" cy="358324"/>
            <a:chOff x="-55596550" y="3590175"/>
            <a:chExt cx="319800" cy="318425"/>
          </a:xfrm>
        </p:grpSpPr>
        <p:sp>
          <p:nvSpPr>
            <p:cNvPr id="9259" name="Google Shape;9259;p80"/>
            <p:cNvSpPr/>
            <p:nvPr/>
          </p:nvSpPr>
          <p:spPr>
            <a:xfrm>
              <a:off x="-55596550" y="3590175"/>
              <a:ext cx="319800" cy="112850"/>
            </a:xfrm>
            <a:custGeom>
              <a:avLst/>
              <a:gdLst/>
              <a:ahLst/>
              <a:cxnLst/>
              <a:rect l="l" t="t" r="r" b="b"/>
              <a:pathLst>
                <a:path w="12792" h="4514" extrusionOk="0">
                  <a:moveTo>
                    <a:pt x="6380" y="0"/>
                  </a:moveTo>
                  <a:cubicBezTo>
                    <a:pt x="6309" y="0"/>
                    <a:pt x="6238" y="24"/>
                    <a:pt x="6175" y="71"/>
                  </a:cubicBezTo>
                  <a:lnTo>
                    <a:pt x="189" y="3789"/>
                  </a:lnTo>
                  <a:cubicBezTo>
                    <a:pt x="32" y="3883"/>
                    <a:pt x="0" y="4072"/>
                    <a:pt x="32" y="4230"/>
                  </a:cubicBezTo>
                  <a:cubicBezTo>
                    <a:pt x="95" y="4387"/>
                    <a:pt x="221" y="4513"/>
                    <a:pt x="378" y="4513"/>
                  </a:cubicBezTo>
                  <a:lnTo>
                    <a:pt x="12350" y="4513"/>
                  </a:lnTo>
                  <a:cubicBezTo>
                    <a:pt x="12508" y="4513"/>
                    <a:pt x="12665" y="4387"/>
                    <a:pt x="12728" y="4230"/>
                  </a:cubicBezTo>
                  <a:cubicBezTo>
                    <a:pt x="12791" y="4072"/>
                    <a:pt x="12728" y="3883"/>
                    <a:pt x="12571" y="3789"/>
                  </a:cubicBezTo>
                  <a:lnTo>
                    <a:pt x="6585" y="71"/>
                  </a:lnTo>
                  <a:cubicBezTo>
                    <a:pt x="6522" y="24"/>
                    <a:pt x="6451" y="0"/>
                    <a:pt x="63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0" name="Google Shape;9260;p80"/>
            <p:cNvSpPr/>
            <p:nvPr/>
          </p:nvSpPr>
          <p:spPr>
            <a:xfrm>
              <a:off x="-55539850" y="3721900"/>
              <a:ext cx="204800" cy="186700"/>
            </a:xfrm>
            <a:custGeom>
              <a:avLst/>
              <a:gdLst/>
              <a:ahLst/>
              <a:cxnLst/>
              <a:rect l="l" t="t" r="r" b="b"/>
              <a:pathLst>
                <a:path w="8192" h="7468" extrusionOk="0">
                  <a:moveTo>
                    <a:pt x="2616" y="725"/>
                  </a:moveTo>
                  <a:cubicBezTo>
                    <a:pt x="2805" y="725"/>
                    <a:pt x="2962" y="883"/>
                    <a:pt x="2962" y="1072"/>
                  </a:cubicBezTo>
                  <a:cubicBezTo>
                    <a:pt x="2962" y="1292"/>
                    <a:pt x="2805" y="1450"/>
                    <a:pt x="2616" y="1450"/>
                  </a:cubicBezTo>
                  <a:cubicBezTo>
                    <a:pt x="2427" y="1450"/>
                    <a:pt x="2269" y="1292"/>
                    <a:pt x="2269" y="1072"/>
                  </a:cubicBezTo>
                  <a:cubicBezTo>
                    <a:pt x="2269" y="883"/>
                    <a:pt x="2427" y="725"/>
                    <a:pt x="2616" y="725"/>
                  </a:cubicBezTo>
                  <a:close/>
                  <a:moveTo>
                    <a:pt x="5609" y="725"/>
                  </a:moveTo>
                  <a:cubicBezTo>
                    <a:pt x="5798" y="725"/>
                    <a:pt x="5955" y="883"/>
                    <a:pt x="5955" y="1072"/>
                  </a:cubicBezTo>
                  <a:cubicBezTo>
                    <a:pt x="5955" y="1292"/>
                    <a:pt x="5798" y="1450"/>
                    <a:pt x="5609" y="1450"/>
                  </a:cubicBezTo>
                  <a:cubicBezTo>
                    <a:pt x="5420" y="1450"/>
                    <a:pt x="5262" y="1292"/>
                    <a:pt x="5262" y="1072"/>
                  </a:cubicBezTo>
                  <a:cubicBezTo>
                    <a:pt x="5262" y="883"/>
                    <a:pt x="5420" y="725"/>
                    <a:pt x="5609" y="725"/>
                  </a:cubicBezTo>
                  <a:close/>
                  <a:moveTo>
                    <a:pt x="3395" y="2245"/>
                  </a:moveTo>
                  <a:cubicBezTo>
                    <a:pt x="3490" y="2245"/>
                    <a:pt x="3577" y="2285"/>
                    <a:pt x="3624" y="2363"/>
                  </a:cubicBezTo>
                  <a:cubicBezTo>
                    <a:pt x="3781" y="2521"/>
                    <a:pt x="3781" y="2741"/>
                    <a:pt x="3624" y="2867"/>
                  </a:cubicBezTo>
                  <a:lnTo>
                    <a:pt x="2899" y="3624"/>
                  </a:lnTo>
                  <a:cubicBezTo>
                    <a:pt x="2820" y="3687"/>
                    <a:pt x="2718" y="3718"/>
                    <a:pt x="2620" y="3718"/>
                  </a:cubicBezTo>
                  <a:cubicBezTo>
                    <a:pt x="2521" y="3718"/>
                    <a:pt x="2427" y="3687"/>
                    <a:pt x="2364" y="3624"/>
                  </a:cubicBezTo>
                  <a:cubicBezTo>
                    <a:pt x="2206" y="3466"/>
                    <a:pt x="2206" y="3214"/>
                    <a:pt x="2364" y="3088"/>
                  </a:cubicBezTo>
                  <a:lnTo>
                    <a:pt x="3120" y="2363"/>
                  </a:lnTo>
                  <a:cubicBezTo>
                    <a:pt x="3199" y="2285"/>
                    <a:pt x="3301" y="2245"/>
                    <a:pt x="3395" y="2245"/>
                  </a:cubicBezTo>
                  <a:close/>
                  <a:moveTo>
                    <a:pt x="4849" y="2245"/>
                  </a:moveTo>
                  <a:cubicBezTo>
                    <a:pt x="4947" y="2245"/>
                    <a:pt x="5042" y="2285"/>
                    <a:pt x="5105" y="2363"/>
                  </a:cubicBezTo>
                  <a:lnTo>
                    <a:pt x="5829" y="3088"/>
                  </a:lnTo>
                  <a:cubicBezTo>
                    <a:pt x="5987" y="3246"/>
                    <a:pt x="5987" y="3498"/>
                    <a:pt x="5829" y="3624"/>
                  </a:cubicBezTo>
                  <a:cubicBezTo>
                    <a:pt x="5750" y="3687"/>
                    <a:pt x="5656" y="3718"/>
                    <a:pt x="5565" y="3718"/>
                  </a:cubicBezTo>
                  <a:cubicBezTo>
                    <a:pt x="5475" y="3718"/>
                    <a:pt x="5388" y="3687"/>
                    <a:pt x="5325" y="3624"/>
                  </a:cubicBezTo>
                  <a:lnTo>
                    <a:pt x="4569" y="2867"/>
                  </a:lnTo>
                  <a:cubicBezTo>
                    <a:pt x="4474" y="2741"/>
                    <a:pt x="4474" y="2521"/>
                    <a:pt x="4569" y="2363"/>
                  </a:cubicBezTo>
                  <a:cubicBezTo>
                    <a:pt x="4648" y="2285"/>
                    <a:pt x="4750" y="2245"/>
                    <a:pt x="4849" y="2245"/>
                  </a:cubicBezTo>
                  <a:close/>
                  <a:moveTo>
                    <a:pt x="5164" y="4041"/>
                  </a:moveTo>
                  <a:cubicBezTo>
                    <a:pt x="5262" y="4041"/>
                    <a:pt x="5357" y="4080"/>
                    <a:pt x="5420" y="4159"/>
                  </a:cubicBezTo>
                  <a:cubicBezTo>
                    <a:pt x="5577" y="4317"/>
                    <a:pt x="5577" y="4537"/>
                    <a:pt x="5420" y="4663"/>
                  </a:cubicBezTo>
                  <a:cubicBezTo>
                    <a:pt x="5042" y="5010"/>
                    <a:pt x="4569" y="5230"/>
                    <a:pt x="4065" y="5230"/>
                  </a:cubicBezTo>
                  <a:cubicBezTo>
                    <a:pt x="3561" y="5230"/>
                    <a:pt x="3088" y="5010"/>
                    <a:pt x="2773" y="4663"/>
                  </a:cubicBezTo>
                  <a:cubicBezTo>
                    <a:pt x="2616" y="4506"/>
                    <a:pt x="2616" y="4285"/>
                    <a:pt x="2773" y="4159"/>
                  </a:cubicBezTo>
                  <a:cubicBezTo>
                    <a:pt x="2852" y="4080"/>
                    <a:pt x="2946" y="4041"/>
                    <a:pt x="3037" y="4041"/>
                  </a:cubicBezTo>
                  <a:cubicBezTo>
                    <a:pt x="3128" y="4041"/>
                    <a:pt x="3214" y="4080"/>
                    <a:pt x="3277" y="4159"/>
                  </a:cubicBezTo>
                  <a:cubicBezTo>
                    <a:pt x="3514" y="4380"/>
                    <a:pt x="3821" y="4490"/>
                    <a:pt x="4116" y="4490"/>
                  </a:cubicBezTo>
                  <a:cubicBezTo>
                    <a:pt x="4411" y="4490"/>
                    <a:pt x="4695" y="4380"/>
                    <a:pt x="4884" y="4159"/>
                  </a:cubicBezTo>
                  <a:cubicBezTo>
                    <a:pt x="4963" y="4080"/>
                    <a:pt x="5065" y="4041"/>
                    <a:pt x="5164" y="4041"/>
                  </a:cubicBezTo>
                  <a:close/>
                  <a:moveTo>
                    <a:pt x="1" y="1"/>
                  </a:moveTo>
                  <a:lnTo>
                    <a:pt x="1" y="3340"/>
                  </a:lnTo>
                  <a:cubicBezTo>
                    <a:pt x="1" y="5577"/>
                    <a:pt x="1860" y="7467"/>
                    <a:pt x="4096" y="7467"/>
                  </a:cubicBezTo>
                  <a:cubicBezTo>
                    <a:pt x="6365" y="7467"/>
                    <a:pt x="8192" y="5608"/>
                    <a:pt x="8192" y="3340"/>
                  </a:cubicBezTo>
                  <a:lnTo>
                    <a:pt x="819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1" name="Google Shape;9261;p80"/>
            <p:cNvSpPr/>
            <p:nvPr/>
          </p:nvSpPr>
          <p:spPr>
            <a:xfrm>
              <a:off x="-55316150" y="3726625"/>
              <a:ext cx="18925" cy="63825"/>
            </a:xfrm>
            <a:custGeom>
              <a:avLst/>
              <a:gdLst/>
              <a:ahLst/>
              <a:cxnLst/>
              <a:rect l="l" t="t" r="r" b="b"/>
              <a:pathLst>
                <a:path w="757" h="2553" extrusionOk="0">
                  <a:moveTo>
                    <a:pt x="0" y="1"/>
                  </a:moveTo>
                  <a:lnTo>
                    <a:pt x="0" y="2552"/>
                  </a:lnTo>
                  <a:cubicBezTo>
                    <a:pt x="441" y="2269"/>
                    <a:pt x="756" y="1796"/>
                    <a:pt x="756" y="1261"/>
                  </a:cubicBezTo>
                  <a:cubicBezTo>
                    <a:pt x="756" y="757"/>
                    <a:pt x="473" y="284"/>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2" name="Google Shape;9262;p80"/>
            <p:cNvSpPr/>
            <p:nvPr/>
          </p:nvSpPr>
          <p:spPr>
            <a:xfrm>
              <a:off x="-55576850" y="3727425"/>
              <a:ext cx="18900" cy="63800"/>
            </a:xfrm>
            <a:custGeom>
              <a:avLst/>
              <a:gdLst/>
              <a:ahLst/>
              <a:cxnLst/>
              <a:rect l="l" t="t" r="r" b="b"/>
              <a:pathLst>
                <a:path w="756" h="2552" extrusionOk="0">
                  <a:moveTo>
                    <a:pt x="756" y="0"/>
                  </a:moveTo>
                  <a:cubicBezTo>
                    <a:pt x="315" y="252"/>
                    <a:pt x="0" y="725"/>
                    <a:pt x="0" y="1260"/>
                  </a:cubicBezTo>
                  <a:cubicBezTo>
                    <a:pt x="0" y="1827"/>
                    <a:pt x="315" y="2300"/>
                    <a:pt x="756" y="2552"/>
                  </a:cubicBezTo>
                  <a:lnTo>
                    <a:pt x="75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63" name="Google Shape;9263;p80"/>
          <p:cNvGrpSpPr/>
          <p:nvPr/>
        </p:nvGrpSpPr>
        <p:grpSpPr>
          <a:xfrm>
            <a:off x="7531412" y="2276564"/>
            <a:ext cx="358999" cy="359252"/>
            <a:chOff x="-55595775" y="3982375"/>
            <a:chExt cx="319025" cy="319250"/>
          </a:xfrm>
        </p:grpSpPr>
        <p:sp>
          <p:nvSpPr>
            <p:cNvPr id="9264" name="Google Shape;9264;p80"/>
            <p:cNvSpPr/>
            <p:nvPr/>
          </p:nvSpPr>
          <p:spPr>
            <a:xfrm>
              <a:off x="-55441400" y="3982375"/>
              <a:ext cx="125250" cy="145175"/>
            </a:xfrm>
            <a:custGeom>
              <a:avLst/>
              <a:gdLst/>
              <a:ahLst/>
              <a:cxnLst/>
              <a:rect l="l" t="t" r="r" b="b"/>
              <a:pathLst>
                <a:path w="5010" h="5807" extrusionOk="0">
                  <a:moveTo>
                    <a:pt x="2038" y="1"/>
                  </a:moveTo>
                  <a:cubicBezTo>
                    <a:pt x="1277" y="1"/>
                    <a:pt x="574" y="302"/>
                    <a:pt x="1" y="797"/>
                  </a:cubicBezTo>
                  <a:cubicBezTo>
                    <a:pt x="2332" y="1081"/>
                    <a:pt x="4160" y="3003"/>
                    <a:pt x="4254" y="5365"/>
                  </a:cubicBezTo>
                  <a:cubicBezTo>
                    <a:pt x="4538" y="5491"/>
                    <a:pt x="4821" y="5586"/>
                    <a:pt x="5010" y="5807"/>
                  </a:cubicBezTo>
                  <a:lnTo>
                    <a:pt x="5010" y="3066"/>
                  </a:lnTo>
                  <a:cubicBezTo>
                    <a:pt x="5010" y="1585"/>
                    <a:pt x="3939" y="293"/>
                    <a:pt x="2521" y="41"/>
                  </a:cubicBezTo>
                  <a:cubicBezTo>
                    <a:pt x="2358" y="14"/>
                    <a:pt x="2197" y="1"/>
                    <a:pt x="203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5" name="Google Shape;9265;p80"/>
            <p:cNvSpPr/>
            <p:nvPr/>
          </p:nvSpPr>
          <p:spPr>
            <a:xfrm>
              <a:off x="-55343725" y="4203125"/>
              <a:ext cx="66975" cy="41000"/>
            </a:xfrm>
            <a:custGeom>
              <a:avLst/>
              <a:gdLst/>
              <a:ahLst/>
              <a:cxnLst/>
              <a:rect l="l" t="t" r="r" b="b"/>
              <a:pathLst>
                <a:path w="2679" h="1640" extrusionOk="0">
                  <a:moveTo>
                    <a:pt x="1418" y="1"/>
                  </a:moveTo>
                  <a:cubicBezTo>
                    <a:pt x="1135" y="379"/>
                    <a:pt x="757" y="663"/>
                    <a:pt x="284" y="789"/>
                  </a:cubicBezTo>
                  <a:cubicBezTo>
                    <a:pt x="190" y="1072"/>
                    <a:pt x="127" y="1387"/>
                    <a:pt x="1" y="1639"/>
                  </a:cubicBezTo>
                  <a:lnTo>
                    <a:pt x="2300" y="1639"/>
                  </a:lnTo>
                  <a:cubicBezTo>
                    <a:pt x="2458" y="1639"/>
                    <a:pt x="2615" y="1545"/>
                    <a:pt x="2647" y="1387"/>
                  </a:cubicBezTo>
                  <a:cubicBezTo>
                    <a:pt x="2678" y="1167"/>
                    <a:pt x="2615" y="1009"/>
                    <a:pt x="2458" y="946"/>
                  </a:cubicBezTo>
                  <a:cubicBezTo>
                    <a:pt x="2017" y="757"/>
                    <a:pt x="1670" y="379"/>
                    <a:pt x="1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6" name="Google Shape;9266;p80"/>
            <p:cNvSpPr/>
            <p:nvPr/>
          </p:nvSpPr>
          <p:spPr>
            <a:xfrm>
              <a:off x="-55557950" y="4019625"/>
              <a:ext cx="147300" cy="94525"/>
            </a:xfrm>
            <a:custGeom>
              <a:avLst/>
              <a:gdLst/>
              <a:ahLst/>
              <a:cxnLst/>
              <a:rect l="l" t="t" r="r" b="b"/>
              <a:pathLst>
                <a:path w="5892" h="3781" extrusionOk="0">
                  <a:moveTo>
                    <a:pt x="4064" y="0"/>
                  </a:moveTo>
                  <a:cubicBezTo>
                    <a:pt x="1922" y="63"/>
                    <a:pt x="189" y="1702"/>
                    <a:pt x="0" y="3781"/>
                  </a:cubicBezTo>
                  <a:lnTo>
                    <a:pt x="2584" y="3749"/>
                  </a:lnTo>
                  <a:cubicBezTo>
                    <a:pt x="3938" y="3749"/>
                    <a:pt x="5135" y="2930"/>
                    <a:pt x="5671" y="1670"/>
                  </a:cubicBezTo>
                  <a:cubicBezTo>
                    <a:pt x="5829" y="1261"/>
                    <a:pt x="5892" y="882"/>
                    <a:pt x="5892" y="441"/>
                  </a:cubicBezTo>
                  <a:cubicBezTo>
                    <a:pt x="5356" y="158"/>
                    <a:pt x="4726" y="0"/>
                    <a:pt x="40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7" name="Google Shape;9267;p80"/>
            <p:cNvSpPr/>
            <p:nvPr/>
          </p:nvSpPr>
          <p:spPr>
            <a:xfrm>
              <a:off x="-55557950" y="4042450"/>
              <a:ext cx="206375" cy="259175"/>
            </a:xfrm>
            <a:custGeom>
              <a:avLst/>
              <a:gdLst/>
              <a:ahLst/>
              <a:cxnLst/>
              <a:rect l="l" t="t" r="r" b="b"/>
              <a:pathLst>
                <a:path w="8255" h="10367" extrusionOk="0">
                  <a:moveTo>
                    <a:pt x="2584" y="4349"/>
                  </a:moveTo>
                  <a:cubicBezTo>
                    <a:pt x="2773" y="4349"/>
                    <a:pt x="2993" y="4475"/>
                    <a:pt x="2993" y="4695"/>
                  </a:cubicBezTo>
                  <a:cubicBezTo>
                    <a:pt x="2993" y="4884"/>
                    <a:pt x="2836" y="5073"/>
                    <a:pt x="2615" y="5073"/>
                  </a:cubicBezTo>
                  <a:cubicBezTo>
                    <a:pt x="2395" y="5073"/>
                    <a:pt x="2237" y="4916"/>
                    <a:pt x="2237" y="4727"/>
                  </a:cubicBezTo>
                  <a:cubicBezTo>
                    <a:pt x="2237" y="4538"/>
                    <a:pt x="2395" y="4349"/>
                    <a:pt x="2584" y="4349"/>
                  </a:cubicBezTo>
                  <a:close/>
                  <a:moveTo>
                    <a:pt x="5545" y="4349"/>
                  </a:moveTo>
                  <a:cubicBezTo>
                    <a:pt x="5734" y="4349"/>
                    <a:pt x="5923" y="4506"/>
                    <a:pt x="5923" y="4695"/>
                  </a:cubicBezTo>
                  <a:cubicBezTo>
                    <a:pt x="5986" y="4884"/>
                    <a:pt x="5829" y="5042"/>
                    <a:pt x="5577" y="5073"/>
                  </a:cubicBezTo>
                  <a:cubicBezTo>
                    <a:pt x="5388" y="5073"/>
                    <a:pt x="5198" y="4916"/>
                    <a:pt x="5198" y="4727"/>
                  </a:cubicBezTo>
                  <a:cubicBezTo>
                    <a:pt x="5198" y="4538"/>
                    <a:pt x="5356" y="4349"/>
                    <a:pt x="5545" y="4349"/>
                  </a:cubicBezTo>
                  <a:close/>
                  <a:moveTo>
                    <a:pt x="5191" y="6908"/>
                  </a:moveTo>
                  <a:cubicBezTo>
                    <a:pt x="5285" y="6908"/>
                    <a:pt x="5372" y="6948"/>
                    <a:pt x="5419" y="7027"/>
                  </a:cubicBezTo>
                  <a:cubicBezTo>
                    <a:pt x="5577" y="7121"/>
                    <a:pt x="5577" y="7373"/>
                    <a:pt x="5451" y="7531"/>
                  </a:cubicBezTo>
                  <a:cubicBezTo>
                    <a:pt x="5104" y="7877"/>
                    <a:pt x="4631" y="8066"/>
                    <a:pt x="4159" y="8066"/>
                  </a:cubicBezTo>
                  <a:cubicBezTo>
                    <a:pt x="3655" y="8066"/>
                    <a:pt x="3182" y="7877"/>
                    <a:pt x="2836" y="7531"/>
                  </a:cubicBezTo>
                  <a:cubicBezTo>
                    <a:pt x="2678" y="7373"/>
                    <a:pt x="2678" y="7121"/>
                    <a:pt x="2836" y="7027"/>
                  </a:cubicBezTo>
                  <a:cubicBezTo>
                    <a:pt x="2914" y="6948"/>
                    <a:pt x="3009" y="6908"/>
                    <a:pt x="3099" y="6908"/>
                  </a:cubicBezTo>
                  <a:cubicBezTo>
                    <a:pt x="3190" y="6908"/>
                    <a:pt x="3277" y="6948"/>
                    <a:pt x="3340" y="7027"/>
                  </a:cubicBezTo>
                  <a:cubicBezTo>
                    <a:pt x="3556" y="7227"/>
                    <a:pt x="3848" y="7322"/>
                    <a:pt x="4133" y="7322"/>
                  </a:cubicBezTo>
                  <a:cubicBezTo>
                    <a:pt x="4431" y="7322"/>
                    <a:pt x="4722" y="7219"/>
                    <a:pt x="4915" y="7027"/>
                  </a:cubicBezTo>
                  <a:cubicBezTo>
                    <a:pt x="4994" y="6948"/>
                    <a:pt x="5096" y="6908"/>
                    <a:pt x="5191" y="6908"/>
                  </a:cubicBezTo>
                  <a:close/>
                  <a:moveTo>
                    <a:pt x="6616" y="1"/>
                  </a:moveTo>
                  <a:cubicBezTo>
                    <a:pt x="6553" y="348"/>
                    <a:pt x="6490" y="726"/>
                    <a:pt x="6333" y="1072"/>
                  </a:cubicBezTo>
                  <a:cubicBezTo>
                    <a:pt x="5703" y="2584"/>
                    <a:pt x="4253" y="3624"/>
                    <a:pt x="2584" y="3624"/>
                  </a:cubicBezTo>
                  <a:lnTo>
                    <a:pt x="0" y="3656"/>
                  </a:lnTo>
                  <a:lnTo>
                    <a:pt x="32" y="6302"/>
                  </a:lnTo>
                  <a:cubicBezTo>
                    <a:pt x="63" y="8520"/>
                    <a:pt x="1891" y="10366"/>
                    <a:pt x="4103" y="10366"/>
                  </a:cubicBezTo>
                  <a:cubicBezTo>
                    <a:pt x="4121" y="10366"/>
                    <a:pt x="4140" y="10366"/>
                    <a:pt x="4159" y="10366"/>
                  </a:cubicBezTo>
                  <a:cubicBezTo>
                    <a:pt x="6396" y="10335"/>
                    <a:pt x="8254" y="8476"/>
                    <a:pt x="8223" y="6239"/>
                  </a:cubicBezTo>
                  <a:lnTo>
                    <a:pt x="8191" y="3246"/>
                  </a:lnTo>
                  <a:cubicBezTo>
                    <a:pt x="8191" y="1891"/>
                    <a:pt x="7561" y="757"/>
                    <a:pt x="661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8" name="Google Shape;9268;p80"/>
            <p:cNvSpPr/>
            <p:nvPr/>
          </p:nvSpPr>
          <p:spPr>
            <a:xfrm>
              <a:off x="-55335050" y="4136200"/>
              <a:ext cx="18900" cy="64600"/>
            </a:xfrm>
            <a:custGeom>
              <a:avLst/>
              <a:gdLst/>
              <a:ahLst/>
              <a:cxnLst/>
              <a:rect l="l" t="t" r="r" b="b"/>
              <a:pathLst>
                <a:path w="756" h="2584" extrusionOk="0">
                  <a:moveTo>
                    <a:pt x="0" y="0"/>
                  </a:moveTo>
                  <a:lnTo>
                    <a:pt x="0" y="2426"/>
                  </a:lnTo>
                  <a:lnTo>
                    <a:pt x="0" y="2583"/>
                  </a:lnTo>
                  <a:cubicBezTo>
                    <a:pt x="441" y="2331"/>
                    <a:pt x="756" y="1859"/>
                    <a:pt x="756" y="1292"/>
                  </a:cubicBezTo>
                  <a:cubicBezTo>
                    <a:pt x="756" y="756"/>
                    <a:pt x="441" y="284"/>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9" name="Google Shape;9269;p80"/>
            <p:cNvSpPr/>
            <p:nvPr/>
          </p:nvSpPr>
          <p:spPr>
            <a:xfrm>
              <a:off x="-55595775" y="4136975"/>
              <a:ext cx="18925" cy="65400"/>
            </a:xfrm>
            <a:custGeom>
              <a:avLst/>
              <a:gdLst/>
              <a:ahLst/>
              <a:cxnLst/>
              <a:rect l="l" t="t" r="r" b="b"/>
              <a:pathLst>
                <a:path w="757" h="2616" extrusionOk="0">
                  <a:moveTo>
                    <a:pt x="757" y="1"/>
                  </a:moveTo>
                  <a:cubicBezTo>
                    <a:pt x="284" y="284"/>
                    <a:pt x="1" y="757"/>
                    <a:pt x="1" y="1292"/>
                  </a:cubicBezTo>
                  <a:cubicBezTo>
                    <a:pt x="1" y="1859"/>
                    <a:pt x="316" y="2332"/>
                    <a:pt x="757" y="2615"/>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70" name="Google Shape;9270;p80"/>
          <p:cNvGrpSpPr/>
          <p:nvPr/>
        </p:nvGrpSpPr>
        <p:grpSpPr>
          <a:xfrm>
            <a:off x="6188595" y="2734774"/>
            <a:ext cx="358999" cy="358099"/>
            <a:chOff x="-53635375" y="3192625"/>
            <a:chExt cx="319025" cy="318225"/>
          </a:xfrm>
        </p:grpSpPr>
        <p:sp>
          <p:nvSpPr>
            <p:cNvPr id="9271" name="Google Shape;9271;p80"/>
            <p:cNvSpPr/>
            <p:nvPr/>
          </p:nvSpPr>
          <p:spPr>
            <a:xfrm>
              <a:off x="-53560550" y="3342275"/>
              <a:ext cx="167000" cy="151250"/>
            </a:xfrm>
            <a:custGeom>
              <a:avLst/>
              <a:gdLst/>
              <a:ahLst/>
              <a:cxnLst/>
              <a:rect l="l" t="t" r="r" b="b"/>
              <a:pathLst>
                <a:path w="6680" h="6050" extrusionOk="0">
                  <a:moveTo>
                    <a:pt x="1891" y="756"/>
                  </a:moveTo>
                  <a:cubicBezTo>
                    <a:pt x="2080" y="756"/>
                    <a:pt x="2238" y="914"/>
                    <a:pt x="2238" y="1103"/>
                  </a:cubicBezTo>
                  <a:cubicBezTo>
                    <a:pt x="2238" y="1323"/>
                    <a:pt x="2080" y="1481"/>
                    <a:pt x="1891" y="1481"/>
                  </a:cubicBezTo>
                  <a:cubicBezTo>
                    <a:pt x="1875" y="1484"/>
                    <a:pt x="1859" y="1485"/>
                    <a:pt x="1844" y="1485"/>
                  </a:cubicBezTo>
                  <a:cubicBezTo>
                    <a:pt x="1676" y="1485"/>
                    <a:pt x="1544" y="1333"/>
                    <a:pt x="1544" y="1103"/>
                  </a:cubicBezTo>
                  <a:cubicBezTo>
                    <a:pt x="1544" y="914"/>
                    <a:pt x="1702" y="756"/>
                    <a:pt x="1891" y="756"/>
                  </a:cubicBezTo>
                  <a:close/>
                  <a:moveTo>
                    <a:pt x="4884" y="788"/>
                  </a:moveTo>
                  <a:cubicBezTo>
                    <a:pt x="5073" y="788"/>
                    <a:pt x="5231" y="945"/>
                    <a:pt x="5231" y="1166"/>
                  </a:cubicBezTo>
                  <a:cubicBezTo>
                    <a:pt x="5262" y="1355"/>
                    <a:pt x="5073" y="1512"/>
                    <a:pt x="4884" y="1512"/>
                  </a:cubicBezTo>
                  <a:cubicBezTo>
                    <a:pt x="4695" y="1512"/>
                    <a:pt x="4537" y="1355"/>
                    <a:pt x="4537" y="1166"/>
                  </a:cubicBezTo>
                  <a:cubicBezTo>
                    <a:pt x="4537" y="945"/>
                    <a:pt x="4695" y="788"/>
                    <a:pt x="4884" y="788"/>
                  </a:cubicBezTo>
                  <a:close/>
                  <a:moveTo>
                    <a:pt x="4443" y="3348"/>
                  </a:moveTo>
                  <a:cubicBezTo>
                    <a:pt x="4537" y="3348"/>
                    <a:pt x="4632" y="3387"/>
                    <a:pt x="4695" y="3466"/>
                  </a:cubicBezTo>
                  <a:cubicBezTo>
                    <a:pt x="4852" y="3592"/>
                    <a:pt x="4852" y="3844"/>
                    <a:pt x="4726" y="3970"/>
                  </a:cubicBezTo>
                  <a:cubicBezTo>
                    <a:pt x="4380" y="4348"/>
                    <a:pt x="3907" y="4537"/>
                    <a:pt x="3435" y="4537"/>
                  </a:cubicBezTo>
                  <a:cubicBezTo>
                    <a:pt x="2899" y="4537"/>
                    <a:pt x="2427" y="4348"/>
                    <a:pt x="2080" y="3970"/>
                  </a:cubicBezTo>
                  <a:cubicBezTo>
                    <a:pt x="1923" y="3844"/>
                    <a:pt x="1923" y="3592"/>
                    <a:pt x="2080" y="3466"/>
                  </a:cubicBezTo>
                  <a:cubicBezTo>
                    <a:pt x="2159" y="3387"/>
                    <a:pt x="2261" y="3348"/>
                    <a:pt x="2360" y="3348"/>
                  </a:cubicBezTo>
                  <a:cubicBezTo>
                    <a:pt x="2458" y="3348"/>
                    <a:pt x="2553" y="3387"/>
                    <a:pt x="2616" y="3466"/>
                  </a:cubicBezTo>
                  <a:cubicBezTo>
                    <a:pt x="2820" y="3686"/>
                    <a:pt x="3104" y="3797"/>
                    <a:pt x="3391" y="3797"/>
                  </a:cubicBezTo>
                  <a:cubicBezTo>
                    <a:pt x="3679" y="3797"/>
                    <a:pt x="3970" y="3686"/>
                    <a:pt x="4191" y="3466"/>
                  </a:cubicBezTo>
                  <a:cubicBezTo>
                    <a:pt x="4254" y="3387"/>
                    <a:pt x="4348" y="3348"/>
                    <a:pt x="4443" y="3348"/>
                  </a:cubicBezTo>
                  <a:close/>
                  <a:moveTo>
                    <a:pt x="1" y="0"/>
                  </a:moveTo>
                  <a:lnTo>
                    <a:pt x="1" y="2678"/>
                  </a:lnTo>
                  <a:cubicBezTo>
                    <a:pt x="1" y="4537"/>
                    <a:pt x="1481" y="6049"/>
                    <a:pt x="3340" y="6049"/>
                  </a:cubicBezTo>
                  <a:cubicBezTo>
                    <a:pt x="5199" y="6049"/>
                    <a:pt x="6680" y="4537"/>
                    <a:pt x="6680" y="2678"/>
                  </a:cubicBezTo>
                  <a:lnTo>
                    <a:pt x="6680"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2" name="Google Shape;9272;p80"/>
            <p:cNvSpPr/>
            <p:nvPr/>
          </p:nvSpPr>
          <p:spPr>
            <a:xfrm>
              <a:off x="-53559750" y="3305250"/>
              <a:ext cx="168575" cy="18150"/>
            </a:xfrm>
            <a:custGeom>
              <a:avLst/>
              <a:gdLst/>
              <a:ahLst/>
              <a:cxnLst/>
              <a:rect l="l" t="t" r="r" b="b"/>
              <a:pathLst>
                <a:path w="6743" h="726" extrusionOk="0">
                  <a:moveTo>
                    <a:pt x="0" y="0"/>
                  </a:moveTo>
                  <a:lnTo>
                    <a:pt x="0" y="725"/>
                  </a:lnTo>
                  <a:lnTo>
                    <a:pt x="6742" y="725"/>
                  </a:lnTo>
                  <a:lnTo>
                    <a:pt x="674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3" name="Google Shape;9273;p80"/>
            <p:cNvSpPr/>
            <p:nvPr/>
          </p:nvSpPr>
          <p:spPr>
            <a:xfrm>
              <a:off x="-53635375" y="3192625"/>
              <a:ext cx="319025" cy="318225"/>
            </a:xfrm>
            <a:custGeom>
              <a:avLst/>
              <a:gdLst/>
              <a:ahLst/>
              <a:cxnLst/>
              <a:rect l="l" t="t" r="r" b="b"/>
              <a:pathLst>
                <a:path w="12761" h="12729" extrusionOk="0">
                  <a:moveTo>
                    <a:pt x="6302" y="1607"/>
                  </a:moveTo>
                  <a:cubicBezTo>
                    <a:pt x="6491" y="1607"/>
                    <a:pt x="6648" y="1765"/>
                    <a:pt x="6648" y="1985"/>
                  </a:cubicBezTo>
                  <a:lnTo>
                    <a:pt x="6648" y="2332"/>
                  </a:lnTo>
                  <a:lnTo>
                    <a:pt x="6995" y="2332"/>
                  </a:lnTo>
                  <a:cubicBezTo>
                    <a:pt x="7215" y="2332"/>
                    <a:pt x="7373" y="2489"/>
                    <a:pt x="7373" y="2678"/>
                  </a:cubicBezTo>
                  <a:cubicBezTo>
                    <a:pt x="7373" y="2867"/>
                    <a:pt x="7215" y="3056"/>
                    <a:pt x="6995" y="3056"/>
                  </a:cubicBezTo>
                  <a:lnTo>
                    <a:pt x="6648" y="3056"/>
                  </a:lnTo>
                  <a:lnTo>
                    <a:pt x="6648" y="3781"/>
                  </a:lnTo>
                  <a:lnTo>
                    <a:pt x="9988" y="3781"/>
                  </a:lnTo>
                  <a:cubicBezTo>
                    <a:pt x="10208" y="3781"/>
                    <a:pt x="10366" y="3938"/>
                    <a:pt x="10366" y="4159"/>
                  </a:cubicBezTo>
                  <a:lnTo>
                    <a:pt x="10366" y="5041"/>
                  </a:lnTo>
                  <a:lnTo>
                    <a:pt x="10366" y="5104"/>
                  </a:lnTo>
                  <a:lnTo>
                    <a:pt x="10366" y="8633"/>
                  </a:lnTo>
                  <a:cubicBezTo>
                    <a:pt x="10366" y="10859"/>
                    <a:pt x="8525" y="12711"/>
                    <a:pt x="6302" y="12728"/>
                  </a:cubicBezTo>
                  <a:lnTo>
                    <a:pt x="6302" y="12728"/>
                  </a:lnTo>
                  <a:cubicBezTo>
                    <a:pt x="4079" y="12711"/>
                    <a:pt x="2238" y="10859"/>
                    <a:pt x="2238" y="8633"/>
                  </a:cubicBezTo>
                  <a:lnTo>
                    <a:pt x="2238" y="5104"/>
                  </a:lnTo>
                  <a:lnTo>
                    <a:pt x="2238" y="5041"/>
                  </a:lnTo>
                  <a:lnTo>
                    <a:pt x="2238" y="4159"/>
                  </a:lnTo>
                  <a:cubicBezTo>
                    <a:pt x="2238" y="3938"/>
                    <a:pt x="2395" y="3781"/>
                    <a:pt x="2584" y="3781"/>
                  </a:cubicBezTo>
                  <a:lnTo>
                    <a:pt x="5955" y="3781"/>
                  </a:lnTo>
                  <a:lnTo>
                    <a:pt x="5955" y="3056"/>
                  </a:lnTo>
                  <a:lnTo>
                    <a:pt x="5577" y="3056"/>
                  </a:lnTo>
                  <a:cubicBezTo>
                    <a:pt x="5388" y="3056"/>
                    <a:pt x="5231" y="2867"/>
                    <a:pt x="5231" y="2678"/>
                  </a:cubicBezTo>
                  <a:cubicBezTo>
                    <a:pt x="5231" y="2489"/>
                    <a:pt x="5388" y="2332"/>
                    <a:pt x="5577" y="2332"/>
                  </a:cubicBezTo>
                  <a:lnTo>
                    <a:pt x="5955" y="2332"/>
                  </a:lnTo>
                  <a:lnTo>
                    <a:pt x="5955" y="1985"/>
                  </a:lnTo>
                  <a:cubicBezTo>
                    <a:pt x="5955" y="1765"/>
                    <a:pt x="6113" y="1607"/>
                    <a:pt x="6302" y="1607"/>
                  </a:cubicBezTo>
                  <a:close/>
                  <a:moveTo>
                    <a:pt x="6365" y="0"/>
                  </a:moveTo>
                  <a:cubicBezTo>
                    <a:pt x="2868" y="0"/>
                    <a:pt x="1" y="2836"/>
                    <a:pt x="1" y="6364"/>
                  </a:cubicBezTo>
                  <a:lnTo>
                    <a:pt x="1" y="12382"/>
                  </a:lnTo>
                  <a:cubicBezTo>
                    <a:pt x="1" y="12571"/>
                    <a:pt x="158" y="12728"/>
                    <a:pt x="347" y="12728"/>
                  </a:cubicBezTo>
                  <a:lnTo>
                    <a:pt x="12256" y="12728"/>
                  </a:lnTo>
                  <a:cubicBezTo>
                    <a:pt x="12445" y="12728"/>
                    <a:pt x="12603" y="12571"/>
                    <a:pt x="12603" y="12382"/>
                  </a:cubicBezTo>
                  <a:lnTo>
                    <a:pt x="12603" y="6364"/>
                  </a:lnTo>
                  <a:cubicBezTo>
                    <a:pt x="12760" y="2899"/>
                    <a:pt x="9893" y="0"/>
                    <a:pt x="63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74" name="Google Shape;9274;p80"/>
          <p:cNvGrpSpPr/>
          <p:nvPr/>
        </p:nvGrpSpPr>
        <p:grpSpPr>
          <a:xfrm>
            <a:off x="6210763" y="3205748"/>
            <a:ext cx="314662" cy="358999"/>
            <a:chOff x="-53615675" y="3584850"/>
            <a:chExt cx="279625" cy="319025"/>
          </a:xfrm>
        </p:grpSpPr>
        <p:sp>
          <p:nvSpPr>
            <p:cNvPr id="9275" name="Google Shape;9275;p80"/>
            <p:cNvSpPr/>
            <p:nvPr/>
          </p:nvSpPr>
          <p:spPr>
            <a:xfrm>
              <a:off x="-53577075" y="3584850"/>
              <a:ext cx="204800" cy="319025"/>
            </a:xfrm>
            <a:custGeom>
              <a:avLst/>
              <a:gdLst/>
              <a:ahLst/>
              <a:cxnLst/>
              <a:rect l="l" t="t" r="r" b="b"/>
              <a:pathLst>
                <a:path w="8192" h="12761" extrusionOk="0">
                  <a:moveTo>
                    <a:pt x="2552" y="6774"/>
                  </a:moveTo>
                  <a:cubicBezTo>
                    <a:pt x="2741" y="6774"/>
                    <a:pt x="2899" y="6932"/>
                    <a:pt x="2899" y="7121"/>
                  </a:cubicBezTo>
                  <a:cubicBezTo>
                    <a:pt x="2899" y="7310"/>
                    <a:pt x="2741" y="7467"/>
                    <a:pt x="2552" y="7467"/>
                  </a:cubicBezTo>
                  <a:cubicBezTo>
                    <a:pt x="2363" y="7467"/>
                    <a:pt x="2205" y="7310"/>
                    <a:pt x="2205" y="7121"/>
                  </a:cubicBezTo>
                  <a:cubicBezTo>
                    <a:pt x="2205" y="6932"/>
                    <a:pt x="2363" y="6774"/>
                    <a:pt x="2552" y="6774"/>
                  </a:cubicBezTo>
                  <a:close/>
                  <a:moveTo>
                    <a:pt x="5545" y="6774"/>
                  </a:moveTo>
                  <a:cubicBezTo>
                    <a:pt x="5734" y="6774"/>
                    <a:pt x="5892" y="6932"/>
                    <a:pt x="5892" y="7121"/>
                  </a:cubicBezTo>
                  <a:cubicBezTo>
                    <a:pt x="5892" y="7310"/>
                    <a:pt x="5734" y="7467"/>
                    <a:pt x="5545" y="7467"/>
                  </a:cubicBezTo>
                  <a:cubicBezTo>
                    <a:pt x="5356" y="7467"/>
                    <a:pt x="5198" y="7310"/>
                    <a:pt x="5198" y="7121"/>
                  </a:cubicBezTo>
                  <a:cubicBezTo>
                    <a:pt x="5198" y="6932"/>
                    <a:pt x="5356" y="6774"/>
                    <a:pt x="5545" y="6774"/>
                  </a:cubicBezTo>
                  <a:close/>
                  <a:moveTo>
                    <a:pt x="5104" y="9302"/>
                  </a:moveTo>
                  <a:cubicBezTo>
                    <a:pt x="5198" y="9302"/>
                    <a:pt x="5293" y="9342"/>
                    <a:pt x="5356" y="9421"/>
                  </a:cubicBezTo>
                  <a:cubicBezTo>
                    <a:pt x="5513" y="9578"/>
                    <a:pt x="5513" y="9799"/>
                    <a:pt x="5387" y="9925"/>
                  </a:cubicBezTo>
                  <a:cubicBezTo>
                    <a:pt x="5041" y="10271"/>
                    <a:pt x="4568" y="10460"/>
                    <a:pt x="4096" y="10460"/>
                  </a:cubicBezTo>
                  <a:cubicBezTo>
                    <a:pt x="3560" y="10460"/>
                    <a:pt x="3088" y="10271"/>
                    <a:pt x="2741" y="9925"/>
                  </a:cubicBezTo>
                  <a:cubicBezTo>
                    <a:pt x="2584" y="9767"/>
                    <a:pt x="2584" y="9515"/>
                    <a:pt x="2741" y="9421"/>
                  </a:cubicBezTo>
                  <a:cubicBezTo>
                    <a:pt x="2820" y="9342"/>
                    <a:pt x="2922" y="9302"/>
                    <a:pt x="3021" y="9302"/>
                  </a:cubicBezTo>
                  <a:cubicBezTo>
                    <a:pt x="3119" y="9302"/>
                    <a:pt x="3214" y="9342"/>
                    <a:pt x="3277" y="9421"/>
                  </a:cubicBezTo>
                  <a:cubicBezTo>
                    <a:pt x="3481" y="9625"/>
                    <a:pt x="3765" y="9728"/>
                    <a:pt x="4052" y="9728"/>
                  </a:cubicBezTo>
                  <a:cubicBezTo>
                    <a:pt x="4340" y="9728"/>
                    <a:pt x="4631" y="9625"/>
                    <a:pt x="4852" y="9421"/>
                  </a:cubicBezTo>
                  <a:cubicBezTo>
                    <a:pt x="4915" y="9342"/>
                    <a:pt x="5009" y="9302"/>
                    <a:pt x="5104" y="9302"/>
                  </a:cubicBezTo>
                  <a:close/>
                  <a:moveTo>
                    <a:pt x="5577" y="1"/>
                  </a:moveTo>
                  <a:cubicBezTo>
                    <a:pt x="4568" y="1"/>
                    <a:pt x="3749" y="820"/>
                    <a:pt x="3749" y="1859"/>
                  </a:cubicBezTo>
                  <a:lnTo>
                    <a:pt x="3749" y="3025"/>
                  </a:lnTo>
                  <a:cubicBezTo>
                    <a:pt x="1638" y="3214"/>
                    <a:pt x="0" y="4947"/>
                    <a:pt x="0" y="7121"/>
                  </a:cubicBezTo>
                  <a:lnTo>
                    <a:pt x="0" y="9358"/>
                  </a:lnTo>
                  <a:cubicBezTo>
                    <a:pt x="0" y="11216"/>
                    <a:pt x="1481" y="12760"/>
                    <a:pt x="3340" y="12760"/>
                  </a:cubicBezTo>
                  <a:lnTo>
                    <a:pt x="4852" y="12760"/>
                  </a:lnTo>
                  <a:cubicBezTo>
                    <a:pt x="6679" y="12760"/>
                    <a:pt x="8191" y="11216"/>
                    <a:pt x="8191" y="9358"/>
                  </a:cubicBezTo>
                  <a:lnTo>
                    <a:pt x="8191" y="7121"/>
                  </a:lnTo>
                  <a:cubicBezTo>
                    <a:pt x="8128" y="5010"/>
                    <a:pt x="6522" y="3214"/>
                    <a:pt x="4442" y="3025"/>
                  </a:cubicBezTo>
                  <a:lnTo>
                    <a:pt x="4442" y="1859"/>
                  </a:lnTo>
                  <a:cubicBezTo>
                    <a:pt x="4442" y="1229"/>
                    <a:pt x="4946" y="757"/>
                    <a:pt x="5545" y="757"/>
                  </a:cubicBezTo>
                  <a:cubicBezTo>
                    <a:pt x="6144" y="757"/>
                    <a:pt x="6648" y="1261"/>
                    <a:pt x="6648" y="1859"/>
                  </a:cubicBezTo>
                  <a:cubicBezTo>
                    <a:pt x="6648" y="2049"/>
                    <a:pt x="6490" y="2206"/>
                    <a:pt x="6301" y="2206"/>
                  </a:cubicBezTo>
                  <a:cubicBezTo>
                    <a:pt x="6081" y="2206"/>
                    <a:pt x="5955" y="2049"/>
                    <a:pt x="5955" y="1859"/>
                  </a:cubicBezTo>
                  <a:cubicBezTo>
                    <a:pt x="5955" y="1639"/>
                    <a:pt x="5797" y="1481"/>
                    <a:pt x="5577" y="1481"/>
                  </a:cubicBezTo>
                  <a:cubicBezTo>
                    <a:pt x="5387" y="1481"/>
                    <a:pt x="5230" y="1639"/>
                    <a:pt x="5230" y="1859"/>
                  </a:cubicBezTo>
                  <a:cubicBezTo>
                    <a:pt x="5230" y="2490"/>
                    <a:pt x="5734" y="2962"/>
                    <a:pt x="6333" y="2962"/>
                  </a:cubicBezTo>
                  <a:cubicBezTo>
                    <a:pt x="6963" y="2962"/>
                    <a:pt x="7435" y="2427"/>
                    <a:pt x="7435" y="1859"/>
                  </a:cubicBezTo>
                  <a:cubicBezTo>
                    <a:pt x="7435" y="820"/>
                    <a:pt x="6616" y="1"/>
                    <a:pt x="5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6" name="Google Shape;9276;p80"/>
            <p:cNvSpPr/>
            <p:nvPr/>
          </p:nvSpPr>
          <p:spPr>
            <a:xfrm>
              <a:off x="-53615675" y="3739225"/>
              <a:ext cx="20500" cy="65400"/>
            </a:xfrm>
            <a:custGeom>
              <a:avLst/>
              <a:gdLst/>
              <a:ahLst/>
              <a:cxnLst/>
              <a:rect l="l" t="t" r="r" b="b"/>
              <a:pathLst>
                <a:path w="820" h="2616" extrusionOk="0">
                  <a:moveTo>
                    <a:pt x="820" y="1"/>
                  </a:moveTo>
                  <a:cubicBezTo>
                    <a:pt x="347" y="253"/>
                    <a:pt x="0" y="694"/>
                    <a:pt x="0" y="1292"/>
                  </a:cubicBezTo>
                  <a:cubicBezTo>
                    <a:pt x="0" y="1859"/>
                    <a:pt x="315" y="2332"/>
                    <a:pt x="757" y="2616"/>
                  </a:cubicBezTo>
                  <a:lnTo>
                    <a:pt x="757" y="946"/>
                  </a:lnTo>
                  <a:cubicBezTo>
                    <a:pt x="757" y="631"/>
                    <a:pt x="788" y="284"/>
                    <a:pt x="8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7" name="Google Shape;9277;p80"/>
            <p:cNvSpPr/>
            <p:nvPr/>
          </p:nvSpPr>
          <p:spPr>
            <a:xfrm>
              <a:off x="-53356550" y="3738450"/>
              <a:ext cx="20500" cy="64600"/>
            </a:xfrm>
            <a:custGeom>
              <a:avLst/>
              <a:gdLst/>
              <a:ahLst/>
              <a:cxnLst/>
              <a:rect l="l" t="t" r="r" b="b"/>
              <a:pathLst>
                <a:path w="820" h="2584" extrusionOk="0">
                  <a:moveTo>
                    <a:pt x="1" y="0"/>
                  </a:moveTo>
                  <a:cubicBezTo>
                    <a:pt x="64" y="315"/>
                    <a:pt x="64" y="630"/>
                    <a:pt x="64" y="945"/>
                  </a:cubicBezTo>
                  <a:lnTo>
                    <a:pt x="64" y="2584"/>
                  </a:lnTo>
                  <a:cubicBezTo>
                    <a:pt x="505" y="2300"/>
                    <a:pt x="820" y="1859"/>
                    <a:pt x="820" y="1292"/>
                  </a:cubicBezTo>
                  <a:cubicBezTo>
                    <a:pt x="820" y="725"/>
                    <a:pt x="505" y="284"/>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78" name="Google Shape;9278;p80"/>
          <p:cNvGrpSpPr/>
          <p:nvPr/>
        </p:nvGrpSpPr>
        <p:grpSpPr>
          <a:xfrm>
            <a:off x="6188609" y="3668674"/>
            <a:ext cx="358971" cy="357874"/>
            <a:chOff x="-53634575" y="3976500"/>
            <a:chExt cx="319000" cy="318025"/>
          </a:xfrm>
        </p:grpSpPr>
        <p:sp>
          <p:nvSpPr>
            <p:cNvPr id="9279" name="Google Shape;9279;p80"/>
            <p:cNvSpPr/>
            <p:nvPr/>
          </p:nvSpPr>
          <p:spPr>
            <a:xfrm>
              <a:off x="-53634575" y="3976500"/>
              <a:ext cx="319000" cy="93550"/>
            </a:xfrm>
            <a:custGeom>
              <a:avLst/>
              <a:gdLst/>
              <a:ahLst/>
              <a:cxnLst/>
              <a:rect l="l" t="t" r="r" b="b"/>
              <a:pathLst>
                <a:path w="12760" h="3742" extrusionOk="0">
                  <a:moveTo>
                    <a:pt x="6372" y="0"/>
                  </a:moveTo>
                  <a:cubicBezTo>
                    <a:pt x="6317" y="0"/>
                    <a:pt x="6270" y="8"/>
                    <a:pt x="6238" y="24"/>
                  </a:cubicBezTo>
                  <a:lnTo>
                    <a:pt x="252" y="3017"/>
                  </a:lnTo>
                  <a:cubicBezTo>
                    <a:pt x="95" y="3112"/>
                    <a:pt x="0" y="3269"/>
                    <a:pt x="32" y="3458"/>
                  </a:cubicBezTo>
                  <a:cubicBezTo>
                    <a:pt x="95" y="3616"/>
                    <a:pt x="252" y="3742"/>
                    <a:pt x="410" y="3742"/>
                  </a:cubicBezTo>
                  <a:lnTo>
                    <a:pt x="12382" y="3742"/>
                  </a:lnTo>
                  <a:cubicBezTo>
                    <a:pt x="12539" y="3742"/>
                    <a:pt x="12697" y="3616"/>
                    <a:pt x="12728" y="3458"/>
                  </a:cubicBezTo>
                  <a:cubicBezTo>
                    <a:pt x="12760" y="3269"/>
                    <a:pt x="12697" y="3112"/>
                    <a:pt x="12539" y="3017"/>
                  </a:cubicBezTo>
                  <a:lnTo>
                    <a:pt x="6553" y="24"/>
                  </a:lnTo>
                  <a:cubicBezTo>
                    <a:pt x="6490" y="8"/>
                    <a:pt x="6427" y="0"/>
                    <a:pt x="63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0" name="Google Shape;9280;p80"/>
            <p:cNvSpPr/>
            <p:nvPr/>
          </p:nvSpPr>
          <p:spPr>
            <a:xfrm>
              <a:off x="-53614900" y="4163750"/>
              <a:ext cx="140225" cy="130775"/>
            </a:xfrm>
            <a:custGeom>
              <a:avLst/>
              <a:gdLst/>
              <a:ahLst/>
              <a:cxnLst/>
              <a:rect l="l" t="t" r="r" b="b"/>
              <a:pathLst>
                <a:path w="5609" h="5231" extrusionOk="0">
                  <a:moveTo>
                    <a:pt x="1" y="1"/>
                  </a:moveTo>
                  <a:lnTo>
                    <a:pt x="1" y="4884"/>
                  </a:lnTo>
                  <a:cubicBezTo>
                    <a:pt x="1" y="5073"/>
                    <a:pt x="158" y="5231"/>
                    <a:pt x="347" y="5231"/>
                  </a:cubicBezTo>
                  <a:lnTo>
                    <a:pt x="5488" y="5231"/>
                  </a:lnTo>
                  <a:cubicBezTo>
                    <a:pt x="3370" y="5200"/>
                    <a:pt x="1668" y="3553"/>
                    <a:pt x="1513" y="1481"/>
                  </a:cubicBezTo>
                  <a:cubicBezTo>
                    <a:pt x="662" y="1481"/>
                    <a:pt x="1" y="820"/>
                    <a:pt x="1" y="1"/>
                  </a:cubicBezTo>
                  <a:close/>
                  <a:moveTo>
                    <a:pt x="5488" y="5231"/>
                  </a:moveTo>
                  <a:cubicBezTo>
                    <a:pt x="5508" y="5231"/>
                    <a:pt x="5528" y="5231"/>
                    <a:pt x="5548" y="5231"/>
                  </a:cubicBezTo>
                  <a:cubicBezTo>
                    <a:pt x="5568" y="5231"/>
                    <a:pt x="5589" y="5231"/>
                    <a:pt x="5609" y="523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1" name="Google Shape;9281;p80"/>
            <p:cNvSpPr/>
            <p:nvPr/>
          </p:nvSpPr>
          <p:spPr>
            <a:xfrm>
              <a:off x="-53616475" y="4088925"/>
              <a:ext cx="126050" cy="74850"/>
            </a:xfrm>
            <a:custGeom>
              <a:avLst/>
              <a:gdLst/>
              <a:ahLst/>
              <a:cxnLst/>
              <a:rect l="l" t="t" r="r" b="b"/>
              <a:pathLst>
                <a:path w="5042" h="2994" extrusionOk="0">
                  <a:moveTo>
                    <a:pt x="1" y="1"/>
                  </a:moveTo>
                  <a:lnTo>
                    <a:pt x="1" y="2994"/>
                  </a:lnTo>
                  <a:cubicBezTo>
                    <a:pt x="32" y="2175"/>
                    <a:pt x="694" y="1481"/>
                    <a:pt x="1513" y="1481"/>
                  </a:cubicBezTo>
                  <a:lnTo>
                    <a:pt x="2521" y="1481"/>
                  </a:lnTo>
                  <a:cubicBezTo>
                    <a:pt x="3561" y="1481"/>
                    <a:pt x="4569" y="914"/>
                    <a:pt x="504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2" name="Google Shape;9282;p80"/>
            <p:cNvSpPr/>
            <p:nvPr/>
          </p:nvSpPr>
          <p:spPr>
            <a:xfrm>
              <a:off x="-53475475" y="4163750"/>
              <a:ext cx="139425" cy="130775"/>
            </a:xfrm>
            <a:custGeom>
              <a:avLst/>
              <a:gdLst/>
              <a:ahLst/>
              <a:cxnLst/>
              <a:rect l="l" t="t" r="r" b="b"/>
              <a:pathLst>
                <a:path w="5577" h="5231" extrusionOk="0">
                  <a:moveTo>
                    <a:pt x="5577" y="1"/>
                  </a:moveTo>
                  <a:cubicBezTo>
                    <a:pt x="5577" y="820"/>
                    <a:pt x="4915" y="1481"/>
                    <a:pt x="4064" y="1481"/>
                  </a:cubicBezTo>
                  <a:cubicBezTo>
                    <a:pt x="3875" y="3592"/>
                    <a:pt x="2111" y="5231"/>
                    <a:pt x="0" y="5231"/>
                  </a:cubicBezTo>
                  <a:lnTo>
                    <a:pt x="5230" y="5231"/>
                  </a:lnTo>
                  <a:cubicBezTo>
                    <a:pt x="5419" y="5231"/>
                    <a:pt x="5577" y="5073"/>
                    <a:pt x="5577" y="4884"/>
                  </a:cubicBezTo>
                  <a:lnTo>
                    <a:pt x="557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3" name="Google Shape;9283;p80"/>
            <p:cNvSpPr/>
            <p:nvPr/>
          </p:nvSpPr>
          <p:spPr>
            <a:xfrm>
              <a:off x="-53559750" y="4100750"/>
              <a:ext cx="167775" cy="174875"/>
            </a:xfrm>
            <a:custGeom>
              <a:avLst/>
              <a:gdLst/>
              <a:ahLst/>
              <a:cxnLst/>
              <a:rect l="l" t="t" r="r" b="b"/>
              <a:pathLst>
                <a:path w="6711" h="6995" extrusionOk="0">
                  <a:moveTo>
                    <a:pt x="1859" y="2521"/>
                  </a:moveTo>
                  <a:cubicBezTo>
                    <a:pt x="2048" y="2521"/>
                    <a:pt x="2206" y="2678"/>
                    <a:pt x="2206" y="2867"/>
                  </a:cubicBezTo>
                  <a:cubicBezTo>
                    <a:pt x="2206" y="3056"/>
                    <a:pt x="2048" y="3214"/>
                    <a:pt x="1859" y="3214"/>
                  </a:cubicBezTo>
                  <a:cubicBezTo>
                    <a:pt x="1670" y="3214"/>
                    <a:pt x="1512" y="3056"/>
                    <a:pt x="1512" y="2867"/>
                  </a:cubicBezTo>
                  <a:cubicBezTo>
                    <a:pt x="1512" y="2710"/>
                    <a:pt x="1670" y="2521"/>
                    <a:pt x="1859" y="2521"/>
                  </a:cubicBezTo>
                  <a:close/>
                  <a:moveTo>
                    <a:pt x="4852" y="2521"/>
                  </a:moveTo>
                  <a:cubicBezTo>
                    <a:pt x="5041" y="2521"/>
                    <a:pt x="5199" y="2678"/>
                    <a:pt x="5199" y="2867"/>
                  </a:cubicBezTo>
                  <a:cubicBezTo>
                    <a:pt x="5199" y="3056"/>
                    <a:pt x="5041" y="3214"/>
                    <a:pt x="4852" y="3214"/>
                  </a:cubicBezTo>
                  <a:cubicBezTo>
                    <a:pt x="4663" y="3214"/>
                    <a:pt x="4505" y="3056"/>
                    <a:pt x="4505" y="2867"/>
                  </a:cubicBezTo>
                  <a:cubicBezTo>
                    <a:pt x="4505" y="2710"/>
                    <a:pt x="4663" y="2521"/>
                    <a:pt x="4852" y="2521"/>
                  </a:cubicBezTo>
                  <a:close/>
                  <a:moveTo>
                    <a:pt x="4407" y="4324"/>
                  </a:moveTo>
                  <a:cubicBezTo>
                    <a:pt x="4505" y="4324"/>
                    <a:pt x="4600" y="4364"/>
                    <a:pt x="4663" y="4443"/>
                  </a:cubicBezTo>
                  <a:cubicBezTo>
                    <a:pt x="4820" y="4600"/>
                    <a:pt x="4820" y="4852"/>
                    <a:pt x="4663" y="4947"/>
                  </a:cubicBezTo>
                  <a:cubicBezTo>
                    <a:pt x="4285" y="5325"/>
                    <a:pt x="3812" y="5514"/>
                    <a:pt x="3340" y="5514"/>
                  </a:cubicBezTo>
                  <a:cubicBezTo>
                    <a:pt x="2836" y="5514"/>
                    <a:pt x="2363" y="5325"/>
                    <a:pt x="2017" y="4947"/>
                  </a:cubicBezTo>
                  <a:cubicBezTo>
                    <a:pt x="1859" y="4789"/>
                    <a:pt x="1859" y="4569"/>
                    <a:pt x="2017" y="4443"/>
                  </a:cubicBezTo>
                  <a:cubicBezTo>
                    <a:pt x="2095" y="4380"/>
                    <a:pt x="2190" y="4348"/>
                    <a:pt x="2284" y="4348"/>
                  </a:cubicBezTo>
                  <a:cubicBezTo>
                    <a:pt x="2379" y="4348"/>
                    <a:pt x="2473" y="4380"/>
                    <a:pt x="2552" y="4443"/>
                  </a:cubicBezTo>
                  <a:cubicBezTo>
                    <a:pt x="2773" y="4663"/>
                    <a:pt x="3064" y="4773"/>
                    <a:pt x="3352" y="4773"/>
                  </a:cubicBezTo>
                  <a:cubicBezTo>
                    <a:pt x="3639" y="4773"/>
                    <a:pt x="3923" y="4663"/>
                    <a:pt x="4127" y="4443"/>
                  </a:cubicBezTo>
                  <a:cubicBezTo>
                    <a:pt x="4206" y="4364"/>
                    <a:pt x="4309" y="4324"/>
                    <a:pt x="4407" y="4324"/>
                  </a:cubicBezTo>
                  <a:close/>
                  <a:moveTo>
                    <a:pt x="3340" y="0"/>
                  </a:moveTo>
                  <a:cubicBezTo>
                    <a:pt x="2678" y="1072"/>
                    <a:pt x="1544" y="1765"/>
                    <a:pt x="252" y="1765"/>
                  </a:cubicBezTo>
                  <a:lnTo>
                    <a:pt x="0" y="1765"/>
                  </a:lnTo>
                  <a:lnTo>
                    <a:pt x="0" y="3623"/>
                  </a:lnTo>
                  <a:cubicBezTo>
                    <a:pt x="0" y="5482"/>
                    <a:pt x="1512" y="6994"/>
                    <a:pt x="3340" y="6994"/>
                  </a:cubicBezTo>
                  <a:cubicBezTo>
                    <a:pt x="5199" y="6994"/>
                    <a:pt x="6711" y="5482"/>
                    <a:pt x="6711" y="3623"/>
                  </a:cubicBezTo>
                  <a:lnTo>
                    <a:pt x="6711" y="1765"/>
                  </a:lnTo>
                  <a:lnTo>
                    <a:pt x="6459" y="1765"/>
                  </a:lnTo>
                  <a:cubicBezTo>
                    <a:pt x="5167" y="1765"/>
                    <a:pt x="4033" y="1103"/>
                    <a:pt x="33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4" name="Google Shape;9284;p80"/>
            <p:cNvSpPr/>
            <p:nvPr/>
          </p:nvSpPr>
          <p:spPr>
            <a:xfrm>
              <a:off x="-53373875" y="4144850"/>
              <a:ext cx="18925" cy="37825"/>
            </a:xfrm>
            <a:custGeom>
              <a:avLst/>
              <a:gdLst/>
              <a:ahLst/>
              <a:cxnLst/>
              <a:rect l="l" t="t" r="r" b="b"/>
              <a:pathLst>
                <a:path w="757" h="1513" extrusionOk="0">
                  <a:moveTo>
                    <a:pt x="0" y="1"/>
                  </a:moveTo>
                  <a:lnTo>
                    <a:pt x="0" y="1513"/>
                  </a:lnTo>
                  <a:cubicBezTo>
                    <a:pt x="410" y="1513"/>
                    <a:pt x="757" y="1135"/>
                    <a:pt x="757" y="757"/>
                  </a:cubicBezTo>
                  <a:cubicBezTo>
                    <a:pt x="757" y="347"/>
                    <a:pt x="441" y="1"/>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5" name="Google Shape;9285;p80"/>
            <p:cNvSpPr/>
            <p:nvPr/>
          </p:nvSpPr>
          <p:spPr>
            <a:xfrm>
              <a:off x="-53596775" y="4144850"/>
              <a:ext cx="18125" cy="37825"/>
            </a:xfrm>
            <a:custGeom>
              <a:avLst/>
              <a:gdLst/>
              <a:ahLst/>
              <a:cxnLst/>
              <a:rect l="l" t="t" r="r" b="b"/>
              <a:pathLst>
                <a:path w="725" h="1513" extrusionOk="0">
                  <a:moveTo>
                    <a:pt x="725" y="1"/>
                  </a:moveTo>
                  <a:cubicBezTo>
                    <a:pt x="347" y="1"/>
                    <a:pt x="1" y="347"/>
                    <a:pt x="1" y="757"/>
                  </a:cubicBezTo>
                  <a:cubicBezTo>
                    <a:pt x="1" y="1135"/>
                    <a:pt x="347" y="1513"/>
                    <a:pt x="725" y="1513"/>
                  </a:cubicBez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6" name="Google Shape;9286;p80"/>
            <p:cNvSpPr/>
            <p:nvPr/>
          </p:nvSpPr>
          <p:spPr>
            <a:xfrm>
              <a:off x="-53461300" y="4088925"/>
              <a:ext cx="125250" cy="74850"/>
            </a:xfrm>
            <a:custGeom>
              <a:avLst/>
              <a:gdLst/>
              <a:ahLst/>
              <a:cxnLst/>
              <a:rect l="l" t="t" r="r" b="b"/>
              <a:pathLst>
                <a:path w="5010" h="2994" extrusionOk="0">
                  <a:moveTo>
                    <a:pt x="0" y="1"/>
                  </a:moveTo>
                  <a:cubicBezTo>
                    <a:pt x="504" y="914"/>
                    <a:pt x="1450" y="1481"/>
                    <a:pt x="2521" y="1481"/>
                  </a:cubicBezTo>
                  <a:lnTo>
                    <a:pt x="3497" y="1481"/>
                  </a:lnTo>
                  <a:cubicBezTo>
                    <a:pt x="4348" y="1481"/>
                    <a:pt x="5010" y="2175"/>
                    <a:pt x="5010" y="2994"/>
                  </a:cubicBezTo>
                  <a:lnTo>
                    <a:pt x="501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87" name="Google Shape;9287;p80"/>
          <p:cNvGrpSpPr/>
          <p:nvPr/>
        </p:nvGrpSpPr>
        <p:grpSpPr>
          <a:xfrm>
            <a:off x="7983413" y="3211628"/>
            <a:ext cx="314662" cy="358436"/>
            <a:chOff x="-52023900" y="3590075"/>
            <a:chExt cx="279625" cy="318525"/>
          </a:xfrm>
        </p:grpSpPr>
        <p:sp>
          <p:nvSpPr>
            <p:cNvPr id="9288" name="Google Shape;9288;p80"/>
            <p:cNvSpPr/>
            <p:nvPr/>
          </p:nvSpPr>
          <p:spPr>
            <a:xfrm>
              <a:off x="-52005000" y="3611625"/>
              <a:ext cx="92175" cy="92175"/>
            </a:xfrm>
            <a:custGeom>
              <a:avLst/>
              <a:gdLst/>
              <a:ahLst/>
              <a:cxnLst/>
              <a:rect l="l" t="t" r="r" b="b"/>
              <a:pathLst>
                <a:path w="3687" h="3687" extrusionOk="0">
                  <a:moveTo>
                    <a:pt x="1104" y="1"/>
                  </a:moveTo>
                  <a:cubicBezTo>
                    <a:pt x="474" y="1"/>
                    <a:pt x="1" y="505"/>
                    <a:pt x="1" y="1104"/>
                  </a:cubicBezTo>
                  <a:cubicBezTo>
                    <a:pt x="1" y="1419"/>
                    <a:pt x="127" y="1576"/>
                    <a:pt x="285" y="1828"/>
                  </a:cubicBezTo>
                  <a:cubicBezTo>
                    <a:pt x="127" y="2112"/>
                    <a:pt x="1" y="2269"/>
                    <a:pt x="1" y="2584"/>
                  </a:cubicBezTo>
                  <a:cubicBezTo>
                    <a:pt x="1" y="3214"/>
                    <a:pt x="505" y="3687"/>
                    <a:pt x="1104" y="3687"/>
                  </a:cubicBezTo>
                  <a:cubicBezTo>
                    <a:pt x="1734" y="3655"/>
                    <a:pt x="2238" y="3183"/>
                    <a:pt x="2238" y="2553"/>
                  </a:cubicBezTo>
                  <a:lnTo>
                    <a:pt x="2238" y="2206"/>
                  </a:lnTo>
                  <a:lnTo>
                    <a:pt x="2584" y="2206"/>
                  </a:lnTo>
                  <a:cubicBezTo>
                    <a:pt x="3214" y="2206"/>
                    <a:pt x="3687" y="1671"/>
                    <a:pt x="3687" y="1104"/>
                  </a:cubicBezTo>
                  <a:cubicBezTo>
                    <a:pt x="3687" y="505"/>
                    <a:pt x="3183" y="1"/>
                    <a:pt x="2584" y="1"/>
                  </a:cubicBezTo>
                  <a:cubicBezTo>
                    <a:pt x="2269" y="1"/>
                    <a:pt x="2112" y="95"/>
                    <a:pt x="1860" y="253"/>
                  </a:cubicBezTo>
                  <a:cubicBezTo>
                    <a:pt x="1576" y="95"/>
                    <a:pt x="1419" y="1"/>
                    <a:pt x="110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9" name="Google Shape;9289;p80"/>
            <p:cNvSpPr/>
            <p:nvPr/>
          </p:nvSpPr>
          <p:spPr>
            <a:xfrm>
              <a:off x="-51894725" y="3614000"/>
              <a:ext cx="121325" cy="106350"/>
            </a:xfrm>
            <a:custGeom>
              <a:avLst/>
              <a:gdLst/>
              <a:ahLst/>
              <a:cxnLst/>
              <a:rect l="l" t="t" r="r" b="b"/>
              <a:pathLst>
                <a:path w="4853" h="4254" extrusionOk="0">
                  <a:moveTo>
                    <a:pt x="1576" y="0"/>
                  </a:moveTo>
                  <a:lnTo>
                    <a:pt x="1" y="441"/>
                  </a:lnTo>
                  <a:cubicBezTo>
                    <a:pt x="32" y="567"/>
                    <a:pt x="32" y="725"/>
                    <a:pt x="64" y="851"/>
                  </a:cubicBezTo>
                  <a:lnTo>
                    <a:pt x="64" y="914"/>
                  </a:lnTo>
                  <a:cubicBezTo>
                    <a:pt x="473" y="2836"/>
                    <a:pt x="2206" y="4254"/>
                    <a:pt x="4159" y="4254"/>
                  </a:cubicBezTo>
                  <a:lnTo>
                    <a:pt x="4600" y="4254"/>
                  </a:lnTo>
                  <a:lnTo>
                    <a:pt x="4852" y="2678"/>
                  </a:lnTo>
                  <a:lnTo>
                    <a:pt x="4852" y="2678"/>
                  </a:lnTo>
                  <a:cubicBezTo>
                    <a:pt x="4632" y="2741"/>
                    <a:pt x="4411" y="2773"/>
                    <a:pt x="4159" y="2773"/>
                  </a:cubicBezTo>
                  <a:cubicBezTo>
                    <a:pt x="4131" y="2774"/>
                    <a:pt x="4103" y="2774"/>
                    <a:pt x="4076" y="2774"/>
                  </a:cubicBezTo>
                  <a:cubicBezTo>
                    <a:pt x="3164" y="2774"/>
                    <a:pt x="2350" y="2276"/>
                    <a:pt x="1891" y="1481"/>
                  </a:cubicBezTo>
                  <a:cubicBezTo>
                    <a:pt x="1639" y="1009"/>
                    <a:pt x="1544" y="536"/>
                    <a:pt x="157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0" name="Google Shape;9290;p80"/>
            <p:cNvSpPr/>
            <p:nvPr/>
          </p:nvSpPr>
          <p:spPr>
            <a:xfrm>
              <a:off x="-51838000" y="3590075"/>
              <a:ext cx="76400" cy="74350"/>
            </a:xfrm>
            <a:custGeom>
              <a:avLst/>
              <a:gdLst/>
              <a:ahLst/>
              <a:cxnLst/>
              <a:rect l="l" t="t" r="r" b="b"/>
              <a:pathLst>
                <a:path w="3056" h="2974" extrusionOk="0">
                  <a:moveTo>
                    <a:pt x="2615" y="0"/>
                  </a:moveTo>
                  <a:cubicBezTo>
                    <a:pt x="2583" y="0"/>
                    <a:pt x="2552" y="4"/>
                    <a:pt x="2520" y="12"/>
                  </a:cubicBezTo>
                  <a:lnTo>
                    <a:pt x="95" y="737"/>
                  </a:lnTo>
                  <a:cubicBezTo>
                    <a:pt x="0" y="1209"/>
                    <a:pt x="63" y="1650"/>
                    <a:pt x="284" y="2029"/>
                  </a:cubicBezTo>
                  <a:cubicBezTo>
                    <a:pt x="599" y="2627"/>
                    <a:pt x="1229" y="2974"/>
                    <a:pt x="1890" y="2974"/>
                  </a:cubicBezTo>
                  <a:cubicBezTo>
                    <a:pt x="2174" y="2974"/>
                    <a:pt x="2457" y="2911"/>
                    <a:pt x="2678" y="2785"/>
                  </a:cubicBezTo>
                  <a:lnTo>
                    <a:pt x="3056" y="422"/>
                  </a:lnTo>
                  <a:cubicBezTo>
                    <a:pt x="3056" y="296"/>
                    <a:pt x="2993" y="170"/>
                    <a:pt x="2930" y="107"/>
                  </a:cubicBezTo>
                  <a:cubicBezTo>
                    <a:pt x="2812" y="36"/>
                    <a:pt x="2711" y="0"/>
                    <a:pt x="261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1" name="Google Shape;9291;p80"/>
            <p:cNvSpPr/>
            <p:nvPr/>
          </p:nvSpPr>
          <p:spPr>
            <a:xfrm>
              <a:off x="-51988450" y="3666775"/>
              <a:ext cx="204800" cy="241825"/>
            </a:xfrm>
            <a:custGeom>
              <a:avLst/>
              <a:gdLst/>
              <a:ahLst/>
              <a:cxnLst/>
              <a:rect l="l" t="t" r="r" b="b"/>
              <a:pathLst>
                <a:path w="8192" h="9673" extrusionOk="0">
                  <a:moveTo>
                    <a:pt x="2678" y="3718"/>
                  </a:moveTo>
                  <a:cubicBezTo>
                    <a:pt x="2868" y="3718"/>
                    <a:pt x="3025" y="3875"/>
                    <a:pt x="3025" y="4096"/>
                  </a:cubicBezTo>
                  <a:cubicBezTo>
                    <a:pt x="3025" y="4285"/>
                    <a:pt x="2868" y="4442"/>
                    <a:pt x="2678" y="4442"/>
                  </a:cubicBezTo>
                  <a:cubicBezTo>
                    <a:pt x="2489" y="4442"/>
                    <a:pt x="2332" y="4285"/>
                    <a:pt x="2332" y="4096"/>
                  </a:cubicBezTo>
                  <a:cubicBezTo>
                    <a:pt x="2332" y="3875"/>
                    <a:pt x="2489" y="3718"/>
                    <a:pt x="2678" y="3718"/>
                  </a:cubicBezTo>
                  <a:close/>
                  <a:moveTo>
                    <a:pt x="5671" y="3781"/>
                  </a:moveTo>
                  <a:cubicBezTo>
                    <a:pt x="5860" y="3781"/>
                    <a:pt x="6018" y="3938"/>
                    <a:pt x="6018" y="4127"/>
                  </a:cubicBezTo>
                  <a:cubicBezTo>
                    <a:pt x="6018" y="4316"/>
                    <a:pt x="5860" y="4474"/>
                    <a:pt x="5671" y="4474"/>
                  </a:cubicBezTo>
                  <a:cubicBezTo>
                    <a:pt x="5482" y="4474"/>
                    <a:pt x="5325" y="4316"/>
                    <a:pt x="5325" y="4127"/>
                  </a:cubicBezTo>
                  <a:cubicBezTo>
                    <a:pt x="5325" y="3938"/>
                    <a:pt x="5482" y="3781"/>
                    <a:pt x="5671" y="3781"/>
                  </a:cubicBezTo>
                  <a:close/>
                  <a:moveTo>
                    <a:pt x="4191" y="4474"/>
                  </a:moveTo>
                  <a:cubicBezTo>
                    <a:pt x="4821" y="4474"/>
                    <a:pt x="5293" y="4978"/>
                    <a:pt x="5293" y="5577"/>
                  </a:cubicBezTo>
                  <a:cubicBezTo>
                    <a:pt x="5293" y="6207"/>
                    <a:pt x="4758" y="6679"/>
                    <a:pt x="4191" y="6679"/>
                  </a:cubicBezTo>
                  <a:cubicBezTo>
                    <a:pt x="3561" y="6679"/>
                    <a:pt x="3088" y="6175"/>
                    <a:pt x="3088" y="5577"/>
                  </a:cubicBezTo>
                  <a:cubicBezTo>
                    <a:pt x="3088" y="4946"/>
                    <a:pt x="3561" y="4474"/>
                    <a:pt x="4191" y="4474"/>
                  </a:cubicBezTo>
                  <a:close/>
                  <a:moveTo>
                    <a:pt x="5195" y="7034"/>
                  </a:moveTo>
                  <a:cubicBezTo>
                    <a:pt x="5293" y="7034"/>
                    <a:pt x="5388" y="7073"/>
                    <a:pt x="5451" y="7152"/>
                  </a:cubicBezTo>
                  <a:cubicBezTo>
                    <a:pt x="5640" y="7278"/>
                    <a:pt x="5640" y="7498"/>
                    <a:pt x="5482" y="7656"/>
                  </a:cubicBezTo>
                  <a:cubicBezTo>
                    <a:pt x="5136" y="8002"/>
                    <a:pt x="4663" y="8223"/>
                    <a:pt x="4128" y="8223"/>
                  </a:cubicBezTo>
                  <a:cubicBezTo>
                    <a:pt x="3624" y="8223"/>
                    <a:pt x="3151" y="8002"/>
                    <a:pt x="2836" y="7656"/>
                  </a:cubicBezTo>
                  <a:cubicBezTo>
                    <a:pt x="2678" y="7498"/>
                    <a:pt x="2678" y="7278"/>
                    <a:pt x="2836" y="7152"/>
                  </a:cubicBezTo>
                  <a:cubicBezTo>
                    <a:pt x="2915" y="7073"/>
                    <a:pt x="3017" y="7034"/>
                    <a:pt x="3112" y="7034"/>
                  </a:cubicBezTo>
                  <a:cubicBezTo>
                    <a:pt x="3206" y="7034"/>
                    <a:pt x="3293" y="7073"/>
                    <a:pt x="3340" y="7152"/>
                  </a:cubicBezTo>
                  <a:cubicBezTo>
                    <a:pt x="3561" y="7372"/>
                    <a:pt x="3852" y="7483"/>
                    <a:pt x="4140" y="7483"/>
                  </a:cubicBezTo>
                  <a:cubicBezTo>
                    <a:pt x="4427" y="7483"/>
                    <a:pt x="4711" y="7372"/>
                    <a:pt x="4915" y="7152"/>
                  </a:cubicBezTo>
                  <a:cubicBezTo>
                    <a:pt x="4994" y="7073"/>
                    <a:pt x="5097" y="7034"/>
                    <a:pt x="5195" y="7034"/>
                  </a:cubicBezTo>
                  <a:close/>
                  <a:moveTo>
                    <a:pt x="3403" y="0"/>
                  </a:moveTo>
                  <a:cubicBezTo>
                    <a:pt x="3120" y="347"/>
                    <a:pt x="2710" y="567"/>
                    <a:pt x="2237" y="693"/>
                  </a:cubicBezTo>
                  <a:cubicBezTo>
                    <a:pt x="2080" y="1575"/>
                    <a:pt x="1355" y="2237"/>
                    <a:pt x="410" y="2237"/>
                  </a:cubicBezTo>
                  <a:cubicBezTo>
                    <a:pt x="284" y="2237"/>
                    <a:pt x="158" y="2237"/>
                    <a:pt x="32" y="2174"/>
                  </a:cubicBezTo>
                  <a:cubicBezTo>
                    <a:pt x="32" y="2300"/>
                    <a:pt x="1" y="2458"/>
                    <a:pt x="1" y="2584"/>
                  </a:cubicBezTo>
                  <a:lnTo>
                    <a:pt x="1" y="5577"/>
                  </a:lnTo>
                  <a:cubicBezTo>
                    <a:pt x="1" y="7813"/>
                    <a:pt x="1859" y="9672"/>
                    <a:pt x="4096" y="9672"/>
                  </a:cubicBezTo>
                  <a:cubicBezTo>
                    <a:pt x="6333" y="9672"/>
                    <a:pt x="8192" y="7813"/>
                    <a:pt x="8192" y="5577"/>
                  </a:cubicBezTo>
                  <a:lnTo>
                    <a:pt x="8192" y="2930"/>
                  </a:lnTo>
                  <a:lnTo>
                    <a:pt x="7845" y="2930"/>
                  </a:lnTo>
                  <a:cubicBezTo>
                    <a:pt x="5924" y="2930"/>
                    <a:pt x="4191" y="1764"/>
                    <a:pt x="34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2" name="Google Shape;9292;p80"/>
            <p:cNvSpPr/>
            <p:nvPr/>
          </p:nvSpPr>
          <p:spPr>
            <a:xfrm>
              <a:off x="-51893150" y="3797500"/>
              <a:ext cx="18150" cy="17375"/>
            </a:xfrm>
            <a:custGeom>
              <a:avLst/>
              <a:gdLst/>
              <a:ahLst/>
              <a:cxnLst/>
              <a:rect l="l" t="t" r="r" b="b"/>
              <a:pathLst>
                <a:path w="726" h="695" extrusionOk="0">
                  <a:moveTo>
                    <a:pt x="379" y="1"/>
                  </a:moveTo>
                  <a:cubicBezTo>
                    <a:pt x="190" y="1"/>
                    <a:pt x="1" y="159"/>
                    <a:pt x="1" y="348"/>
                  </a:cubicBezTo>
                  <a:cubicBezTo>
                    <a:pt x="1" y="537"/>
                    <a:pt x="190" y="694"/>
                    <a:pt x="379" y="694"/>
                  </a:cubicBezTo>
                  <a:cubicBezTo>
                    <a:pt x="568" y="694"/>
                    <a:pt x="725" y="537"/>
                    <a:pt x="725" y="348"/>
                  </a:cubicBezTo>
                  <a:cubicBezTo>
                    <a:pt x="725" y="159"/>
                    <a:pt x="568" y="1"/>
                    <a:pt x="37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3" name="Google Shape;9293;p80"/>
            <p:cNvSpPr/>
            <p:nvPr/>
          </p:nvSpPr>
          <p:spPr>
            <a:xfrm>
              <a:off x="-51763200" y="3745525"/>
              <a:ext cx="18925" cy="63825"/>
            </a:xfrm>
            <a:custGeom>
              <a:avLst/>
              <a:gdLst/>
              <a:ahLst/>
              <a:cxnLst/>
              <a:rect l="l" t="t" r="r" b="b"/>
              <a:pathLst>
                <a:path w="757" h="2553" extrusionOk="0">
                  <a:moveTo>
                    <a:pt x="1" y="1"/>
                  </a:moveTo>
                  <a:lnTo>
                    <a:pt x="1" y="2553"/>
                  </a:lnTo>
                  <a:cubicBezTo>
                    <a:pt x="442" y="2269"/>
                    <a:pt x="757" y="1796"/>
                    <a:pt x="757" y="1229"/>
                  </a:cubicBezTo>
                  <a:cubicBezTo>
                    <a:pt x="757" y="725"/>
                    <a:pt x="442" y="253"/>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4" name="Google Shape;9294;p80"/>
            <p:cNvSpPr/>
            <p:nvPr/>
          </p:nvSpPr>
          <p:spPr>
            <a:xfrm>
              <a:off x="-52023900" y="3746325"/>
              <a:ext cx="18925" cy="63825"/>
            </a:xfrm>
            <a:custGeom>
              <a:avLst/>
              <a:gdLst/>
              <a:ahLst/>
              <a:cxnLst/>
              <a:rect l="l" t="t" r="r" b="b"/>
              <a:pathLst>
                <a:path w="757" h="2553" extrusionOk="0">
                  <a:moveTo>
                    <a:pt x="757" y="0"/>
                  </a:moveTo>
                  <a:cubicBezTo>
                    <a:pt x="316" y="221"/>
                    <a:pt x="1" y="693"/>
                    <a:pt x="1" y="1260"/>
                  </a:cubicBezTo>
                  <a:cubicBezTo>
                    <a:pt x="1" y="1796"/>
                    <a:pt x="316" y="2269"/>
                    <a:pt x="757" y="2552"/>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95" name="Google Shape;9295;p80"/>
          <p:cNvGrpSpPr/>
          <p:nvPr/>
        </p:nvGrpSpPr>
        <p:grpSpPr>
          <a:xfrm>
            <a:off x="5746654" y="1380146"/>
            <a:ext cx="358971" cy="358971"/>
            <a:chOff x="-57173375" y="3198925"/>
            <a:chExt cx="319000" cy="319000"/>
          </a:xfrm>
        </p:grpSpPr>
        <p:sp>
          <p:nvSpPr>
            <p:cNvPr id="9296" name="Google Shape;9296;p80"/>
            <p:cNvSpPr/>
            <p:nvPr/>
          </p:nvSpPr>
          <p:spPr>
            <a:xfrm>
              <a:off x="-57120600" y="3237525"/>
              <a:ext cx="204800" cy="92825"/>
            </a:xfrm>
            <a:custGeom>
              <a:avLst/>
              <a:gdLst/>
              <a:ahLst/>
              <a:cxnLst/>
              <a:rect l="l" t="t" r="r" b="b"/>
              <a:pathLst>
                <a:path w="8192" h="3713" extrusionOk="0">
                  <a:moveTo>
                    <a:pt x="4096" y="0"/>
                  </a:moveTo>
                  <a:cubicBezTo>
                    <a:pt x="1954" y="0"/>
                    <a:pt x="189" y="1607"/>
                    <a:pt x="0" y="3686"/>
                  </a:cubicBezTo>
                  <a:cubicBezTo>
                    <a:pt x="81" y="3690"/>
                    <a:pt x="163" y="3692"/>
                    <a:pt x="245" y="3692"/>
                  </a:cubicBezTo>
                  <a:cubicBezTo>
                    <a:pt x="868" y="3692"/>
                    <a:pt x="1523" y="3579"/>
                    <a:pt x="2080" y="3245"/>
                  </a:cubicBezTo>
                  <a:cubicBezTo>
                    <a:pt x="2111" y="3182"/>
                    <a:pt x="2174" y="3056"/>
                    <a:pt x="2206" y="2993"/>
                  </a:cubicBezTo>
                  <a:cubicBezTo>
                    <a:pt x="2017" y="2615"/>
                    <a:pt x="1954" y="2237"/>
                    <a:pt x="2206" y="1890"/>
                  </a:cubicBezTo>
                  <a:cubicBezTo>
                    <a:pt x="2395" y="1512"/>
                    <a:pt x="2741" y="1323"/>
                    <a:pt x="3151" y="1323"/>
                  </a:cubicBezTo>
                  <a:cubicBezTo>
                    <a:pt x="3340" y="977"/>
                    <a:pt x="3686" y="725"/>
                    <a:pt x="4096" y="725"/>
                  </a:cubicBezTo>
                  <a:cubicBezTo>
                    <a:pt x="4474" y="725"/>
                    <a:pt x="4884" y="977"/>
                    <a:pt x="5041" y="1323"/>
                  </a:cubicBezTo>
                  <a:cubicBezTo>
                    <a:pt x="5419" y="1323"/>
                    <a:pt x="5829" y="1512"/>
                    <a:pt x="6018" y="1890"/>
                  </a:cubicBezTo>
                  <a:cubicBezTo>
                    <a:pt x="6207" y="2237"/>
                    <a:pt x="6207" y="2678"/>
                    <a:pt x="6018" y="2993"/>
                  </a:cubicBezTo>
                  <a:cubicBezTo>
                    <a:pt x="6049" y="3056"/>
                    <a:pt x="6112" y="3182"/>
                    <a:pt x="6144" y="3245"/>
                  </a:cubicBezTo>
                  <a:cubicBezTo>
                    <a:pt x="6654" y="3551"/>
                    <a:pt x="7206" y="3713"/>
                    <a:pt x="7783" y="3713"/>
                  </a:cubicBezTo>
                  <a:cubicBezTo>
                    <a:pt x="7918" y="3713"/>
                    <a:pt x="8054" y="3704"/>
                    <a:pt x="8192" y="3686"/>
                  </a:cubicBezTo>
                  <a:cubicBezTo>
                    <a:pt x="8003" y="1607"/>
                    <a:pt x="6207" y="0"/>
                    <a:pt x="4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7" name="Google Shape;9297;p80"/>
            <p:cNvSpPr/>
            <p:nvPr/>
          </p:nvSpPr>
          <p:spPr>
            <a:xfrm>
              <a:off x="-57053650" y="3273750"/>
              <a:ext cx="70100" cy="74850"/>
            </a:xfrm>
            <a:custGeom>
              <a:avLst/>
              <a:gdLst/>
              <a:ahLst/>
              <a:cxnLst/>
              <a:rect l="l" t="t" r="r" b="b"/>
              <a:pathLst>
                <a:path w="2804" h="2994" extrusionOk="0">
                  <a:moveTo>
                    <a:pt x="1418" y="1166"/>
                  </a:moveTo>
                  <a:cubicBezTo>
                    <a:pt x="1607" y="1166"/>
                    <a:pt x="1765" y="1323"/>
                    <a:pt x="1765" y="1544"/>
                  </a:cubicBezTo>
                  <a:cubicBezTo>
                    <a:pt x="1765" y="1733"/>
                    <a:pt x="1638" y="1891"/>
                    <a:pt x="1418" y="1891"/>
                  </a:cubicBezTo>
                  <a:cubicBezTo>
                    <a:pt x="1229" y="1891"/>
                    <a:pt x="1071" y="1733"/>
                    <a:pt x="1071" y="1544"/>
                  </a:cubicBezTo>
                  <a:cubicBezTo>
                    <a:pt x="1071" y="1323"/>
                    <a:pt x="1229" y="1166"/>
                    <a:pt x="1418" y="1166"/>
                  </a:cubicBezTo>
                  <a:close/>
                  <a:moveTo>
                    <a:pt x="1418" y="0"/>
                  </a:moveTo>
                  <a:cubicBezTo>
                    <a:pt x="1260" y="0"/>
                    <a:pt x="1103" y="126"/>
                    <a:pt x="1071" y="315"/>
                  </a:cubicBezTo>
                  <a:cubicBezTo>
                    <a:pt x="1019" y="497"/>
                    <a:pt x="860" y="615"/>
                    <a:pt x="664" y="615"/>
                  </a:cubicBezTo>
                  <a:cubicBezTo>
                    <a:pt x="623" y="615"/>
                    <a:pt x="580" y="610"/>
                    <a:pt x="536" y="599"/>
                  </a:cubicBezTo>
                  <a:cubicBezTo>
                    <a:pt x="492" y="573"/>
                    <a:pt x="447" y="561"/>
                    <a:pt x="402" y="561"/>
                  </a:cubicBezTo>
                  <a:cubicBezTo>
                    <a:pt x="284" y="561"/>
                    <a:pt x="172" y="642"/>
                    <a:pt x="126" y="756"/>
                  </a:cubicBezTo>
                  <a:cubicBezTo>
                    <a:pt x="32" y="914"/>
                    <a:pt x="63" y="1103"/>
                    <a:pt x="189" y="1197"/>
                  </a:cubicBezTo>
                  <a:cubicBezTo>
                    <a:pt x="347" y="1387"/>
                    <a:pt x="347" y="1639"/>
                    <a:pt x="189" y="1765"/>
                  </a:cubicBezTo>
                  <a:cubicBezTo>
                    <a:pt x="32" y="1891"/>
                    <a:pt x="0" y="2080"/>
                    <a:pt x="126" y="2237"/>
                  </a:cubicBezTo>
                  <a:cubicBezTo>
                    <a:pt x="175" y="2359"/>
                    <a:pt x="300" y="2406"/>
                    <a:pt x="427" y="2406"/>
                  </a:cubicBezTo>
                  <a:cubicBezTo>
                    <a:pt x="463" y="2406"/>
                    <a:pt x="500" y="2402"/>
                    <a:pt x="536" y="2395"/>
                  </a:cubicBezTo>
                  <a:cubicBezTo>
                    <a:pt x="580" y="2382"/>
                    <a:pt x="624" y="2376"/>
                    <a:pt x="667" y="2376"/>
                  </a:cubicBezTo>
                  <a:cubicBezTo>
                    <a:pt x="840" y="2376"/>
                    <a:pt x="996" y="2477"/>
                    <a:pt x="1071" y="2678"/>
                  </a:cubicBezTo>
                  <a:cubicBezTo>
                    <a:pt x="1103" y="2867"/>
                    <a:pt x="1260" y="2993"/>
                    <a:pt x="1418" y="2993"/>
                  </a:cubicBezTo>
                  <a:cubicBezTo>
                    <a:pt x="1575" y="2993"/>
                    <a:pt x="1733" y="2867"/>
                    <a:pt x="1765" y="2678"/>
                  </a:cubicBezTo>
                  <a:cubicBezTo>
                    <a:pt x="1789" y="2483"/>
                    <a:pt x="1946" y="2363"/>
                    <a:pt x="2118" y="2363"/>
                  </a:cubicBezTo>
                  <a:cubicBezTo>
                    <a:pt x="2168" y="2363"/>
                    <a:pt x="2219" y="2373"/>
                    <a:pt x="2269" y="2395"/>
                  </a:cubicBezTo>
                  <a:cubicBezTo>
                    <a:pt x="2309" y="2411"/>
                    <a:pt x="2354" y="2419"/>
                    <a:pt x="2399" y="2419"/>
                  </a:cubicBezTo>
                  <a:cubicBezTo>
                    <a:pt x="2530" y="2419"/>
                    <a:pt x="2663" y="2354"/>
                    <a:pt x="2710" y="2237"/>
                  </a:cubicBezTo>
                  <a:cubicBezTo>
                    <a:pt x="2804" y="2080"/>
                    <a:pt x="2741" y="1891"/>
                    <a:pt x="2647" y="1765"/>
                  </a:cubicBezTo>
                  <a:cubicBezTo>
                    <a:pt x="2489" y="1607"/>
                    <a:pt x="2489" y="1323"/>
                    <a:pt x="2647" y="1197"/>
                  </a:cubicBezTo>
                  <a:cubicBezTo>
                    <a:pt x="2804" y="1103"/>
                    <a:pt x="2804" y="914"/>
                    <a:pt x="2710" y="756"/>
                  </a:cubicBezTo>
                  <a:cubicBezTo>
                    <a:pt x="2663" y="640"/>
                    <a:pt x="2530" y="575"/>
                    <a:pt x="2399" y="575"/>
                  </a:cubicBezTo>
                  <a:cubicBezTo>
                    <a:pt x="2354" y="575"/>
                    <a:pt x="2309" y="583"/>
                    <a:pt x="2269" y="599"/>
                  </a:cubicBezTo>
                  <a:cubicBezTo>
                    <a:pt x="2235" y="609"/>
                    <a:pt x="2202" y="613"/>
                    <a:pt x="2170" y="613"/>
                  </a:cubicBezTo>
                  <a:cubicBezTo>
                    <a:pt x="1992" y="613"/>
                    <a:pt x="1845" y="475"/>
                    <a:pt x="1765" y="315"/>
                  </a:cubicBezTo>
                  <a:cubicBezTo>
                    <a:pt x="1733" y="126"/>
                    <a:pt x="1575" y="0"/>
                    <a:pt x="141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8" name="Google Shape;9298;p80"/>
            <p:cNvSpPr/>
            <p:nvPr/>
          </p:nvSpPr>
          <p:spPr>
            <a:xfrm>
              <a:off x="-57058375" y="3198925"/>
              <a:ext cx="82700" cy="26800"/>
            </a:xfrm>
            <a:custGeom>
              <a:avLst/>
              <a:gdLst/>
              <a:ahLst/>
              <a:cxnLst/>
              <a:rect l="l" t="t" r="r" b="b"/>
              <a:pathLst>
                <a:path w="3308" h="1072" extrusionOk="0">
                  <a:moveTo>
                    <a:pt x="1638" y="0"/>
                  </a:moveTo>
                  <a:cubicBezTo>
                    <a:pt x="882" y="0"/>
                    <a:pt x="252" y="441"/>
                    <a:pt x="0" y="1071"/>
                  </a:cubicBezTo>
                  <a:cubicBezTo>
                    <a:pt x="504" y="851"/>
                    <a:pt x="1040" y="756"/>
                    <a:pt x="1638" y="756"/>
                  </a:cubicBezTo>
                  <a:cubicBezTo>
                    <a:pt x="2206" y="756"/>
                    <a:pt x="2773" y="851"/>
                    <a:pt x="3308" y="1071"/>
                  </a:cubicBezTo>
                  <a:cubicBezTo>
                    <a:pt x="2993" y="441"/>
                    <a:pt x="2363" y="0"/>
                    <a:pt x="16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9" name="Google Shape;9299;p80"/>
            <p:cNvSpPr/>
            <p:nvPr/>
          </p:nvSpPr>
          <p:spPr>
            <a:xfrm>
              <a:off x="-57173375" y="3338325"/>
              <a:ext cx="319000" cy="179600"/>
            </a:xfrm>
            <a:custGeom>
              <a:avLst/>
              <a:gdLst/>
              <a:ahLst/>
              <a:cxnLst/>
              <a:rect l="l" t="t" r="r" b="b"/>
              <a:pathLst>
                <a:path w="12760" h="7184" extrusionOk="0">
                  <a:moveTo>
                    <a:pt x="4695" y="1198"/>
                  </a:moveTo>
                  <a:cubicBezTo>
                    <a:pt x="4915" y="1198"/>
                    <a:pt x="5073" y="1355"/>
                    <a:pt x="5073" y="1544"/>
                  </a:cubicBezTo>
                  <a:cubicBezTo>
                    <a:pt x="5073" y="1733"/>
                    <a:pt x="4915" y="1891"/>
                    <a:pt x="4695" y="1891"/>
                  </a:cubicBezTo>
                  <a:cubicBezTo>
                    <a:pt x="4506" y="1891"/>
                    <a:pt x="4348" y="1733"/>
                    <a:pt x="4348" y="1544"/>
                  </a:cubicBezTo>
                  <a:cubicBezTo>
                    <a:pt x="4348" y="1355"/>
                    <a:pt x="4506" y="1198"/>
                    <a:pt x="4695" y="1198"/>
                  </a:cubicBezTo>
                  <a:close/>
                  <a:moveTo>
                    <a:pt x="7688" y="1198"/>
                  </a:moveTo>
                  <a:cubicBezTo>
                    <a:pt x="7908" y="1198"/>
                    <a:pt x="8066" y="1355"/>
                    <a:pt x="8066" y="1544"/>
                  </a:cubicBezTo>
                  <a:cubicBezTo>
                    <a:pt x="8066" y="1733"/>
                    <a:pt x="7940" y="1891"/>
                    <a:pt x="7688" y="1891"/>
                  </a:cubicBezTo>
                  <a:cubicBezTo>
                    <a:pt x="7499" y="1891"/>
                    <a:pt x="7341" y="1733"/>
                    <a:pt x="7341" y="1544"/>
                  </a:cubicBezTo>
                  <a:cubicBezTo>
                    <a:pt x="7341" y="1355"/>
                    <a:pt x="7499" y="1198"/>
                    <a:pt x="7688" y="1198"/>
                  </a:cubicBezTo>
                  <a:close/>
                  <a:moveTo>
                    <a:pt x="946" y="2805"/>
                  </a:moveTo>
                  <a:cubicBezTo>
                    <a:pt x="1198" y="3151"/>
                    <a:pt x="1639" y="3403"/>
                    <a:pt x="2111" y="3403"/>
                  </a:cubicBezTo>
                  <a:cubicBezTo>
                    <a:pt x="2111" y="3844"/>
                    <a:pt x="1765" y="4128"/>
                    <a:pt x="1355" y="4128"/>
                  </a:cubicBezTo>
                  <a:cubicBezTo>
                    <a:pt x="977" y="4128"/>
                    <a:pt x="631" y="3781"/>
                    <a:pt x="631" y="3403"/>
                  </a:cubicBezTo>
                  <a:cubicBezTo>
                    <a:pt x="631" y="3151"/>
                    <a:pt x="725" y="2931"/>
                    <a:pt x="946" y="2805"/>
                  </a:cubicBezTo>
                  <a:close/>
                  <a:moveTo>
                    <a:pt x="11531" y="2805"/>
                  </a:moveTo>
                  <a:cubicBezTo>
                    <a:pt x="11720" y="2931"/>
                    <a:pt x="11846" y="3151"/>
                    <a:pt x="11846" y="3403"/>
                  </a:cubicBezTo>
                  <a:cubicBezTo>
                    <a:pt x="11846" y="3844"/>
                    <a:pt x="11531" y="4128"/>
                    <a:pt x="11090" y="4128"/>
                  </a:cubicBezTo>
                  <a:cubicBezTo>
                    <a:pt x="10681" y="4128"/>
                    <a:pt x="10334" y="3781"/>
                    <a:pt x="10334" y="3403"/>
                  </a:cubicBezTo>
                  <a:cubicBezTo>
                    <a:pt x="10807" y="3403"/>
                    <a:pt x="11248" y="3151"/>
                    <a:pt x="11531" y="2805"/>
                  </a:cubicBezTo>
                  <a:close/>
                  <a:moveTo>
                    <a:pt x="7302" y="3718"/>
                  </a:moveTo>
                  <a:cubicBezTo>
                    <a:pt x="7396" y="3718"/>
                    <a:pt x="7483" y="3750"/>
                    <a:pt x="7530" y="3813"/>
                  </a:cubicBezTo>
                  <a:cubicBezTo>
                    <a:pt x="7688" y="3939"/>
                    <a:pt x="7688" y="4191"/>
                    <a:pt x="7530" y="4348"/>
                  </a:cubicBezTo>
                  <a:cubicBezTo>
                    <a:pt x="7184" y="4695"/>
                    <a:pt x="6711" y="4884"/>
                    <a:pt x="6238" y="4884"/>
                  </a:cubicBezTo>
                  <a:cubicBezTo>
                    <a:pt x="5766" y="4884"/>
                    <a:pt x="5262" y="4695"/>
                    <a:pt x="4947" y="4348"/>
                  </a:cubicBezTo>
                  <a:cubicBezTo>
                    <a:pt x="4789" y="4191"/>
                    <a:pt x="4789" y="3939"/>
                    <a:pt x="4947" y="3813"/>
                  </a:cubicBezTo>
                  <a:cubicBezTo>
                    <a:pt x="5026" y="3750"/>
                    <a:pt x="5120" y="3718"/>
                    <a:pt x="5211" y="3718"/>
                  </a:cubicBezTo>
                  <a:cubicBezTo>
                    <a:pt x="5301" y="3718"/>
                    <a:pt x="5388" y="3750"/>
                    <a:pt x="5451" y="3813"/>
                  </a:cubicBezTo>
                  <a:cubicBezTo>
                    <a:pt x="5671" y="4033"/>
                    <a:pt x="5955" y="4144"/>
                    <a:pt x="6238" y="4144"/>
                  </a:cubicBezTo>
                  <a:cubicBezTo>
                    <a:pt x="6522" y="4144"/>
                    <a:pt x="6806" y="4033"/>
                    <a:pt x="7026" y="3813"/>
                  </a:cubicBezTo>
                  <a:cubicBezTo>
                    <a:pt x="7105" y="3750"/>
                    <a:pt x="7207" y="3718"/>
                    <a:pt x="7302" y="3718"/>
                  </a:cubicBezTo>
                  <a:close/>
                  <a:moveTo>
                    <a:pt x="4317" y="1"/>
                  </a:moveTo>
                  <a:cubicBezTo>
                    <a:pt x="3781" y="284"/>
                    <a:pt x="3119" y="410"/>
                    <a:pt x="2552" y="410"/>
                  </a:cubicBezTo>
                  <a:cubicBezTo>
                    <a:pt x="2426" y="410"/>
                    <a:pt x="2300" y="410"/>
                    <a:pt x="2206" y="379"/>
                  </a:cubicBezTo>
                  <a:lnTo>
                    <a:pt x="2206" y="410"/>
                  </a:lnTo>
                  <a:cubicBezTo>
                    <a:pt x="1355" y="410"/>
                    <a:pt x="694" y="1072"/>
                    <a:pt x="694" y="1891"/>
                  </a:cubicBezTo>
                  <a:cubicBezTo>
                    <a:pt x="694" y="1985"/>
                    <a:pt x="694" y="2017"/>
                    <a:pt x="725" y="2112"/>
                  </a:cubicBezTo>
                  <a:cubicBezTo>
                    <a:pt x="253" y="2364"/>
                    <a:pt x="0" y="2836"/>
                    <a:pt x="0" y="3403"/>
                  </a:cubicBezTo>
                  <a:cubicBezTo>
                    <a:pt x="0" y="4222"/>
                    <a:pt x="662" y="4884"/>
                    <a:pt x="1481" y="4884"/>
                  </a:cubicBezTo>
                  <a:cubicBezTo>
                    <a:pt x="1891" y="4884"/>
                    <a:pt x="2237" y="4726"/>
                    <a:pt x="2521" y="4506"/>
                  </a:cubicBezTo>
                  <a:cubicBezTo>
                    <a:pt x="3088" y="6050"/>
                    <a:pt x="4632" y="7184"/>
                    <a:pt x="6364" y="7184"/>
                  </a:cubicBezTo>
                  <a:cubicBezTo>
                    <a:pt x="8097" y="7184"/>
                    <a:pt x="9641" y="6050"/>
                    <a:pt x="10240" y="4506"/>
                  </a:cubicBezTo>
                  <a:cubicBezTo>
                    <a:pt x="10492" y="4726"/>
                    <a:pt x="10870" y="4884"/>
                    <a:pt x="11248" y="4884"/>
                  </a:cubicBezTo>
                  <a:cubicBezTo>
                    <a:pt x="12067" y="4884"/>
                    <a:pt x="12760" y="4222"/>
                    <a:pt x="12760" y="3403"/>
                  </a:cubicBezTo>
                  <a:cubicBezTo>
                    <a:pt x="12571" y="2836"/>
                    <a:pt x="12256" y="2364"/>
                    <a:pt x="11846" y="2112"/>
                  </a:cubicBezTo>
                  <a:lnTo>
                    <a:pt x="11846" y="1891"/>
                  </a:lnTo>
                  <a:cubicBezTo>
                    <a:pt x="11846" y="1072"/>
                    <a:pt x="11153" y="410"/>
                    <a:pt x="10334" y="410"/>
                  </a:cubicBezTo>
                  <a:lnTo>
                    <a:pt x="10334" y="379"/>
                  </a:lnTo>
                  <a:cubicBezTo>
                    <a:pt x="10208" y="379"/>
                    <a:pt x="10114" y="410"/>
                    <a:pt x="9988" y="410"/>
                  </a:cubicBezTo>
                  <a:cubicBezTo>
                    <a:pt x="9357" y="410"/>
                    <a:pt x="8727" y="253"/>
                    <a:pt x="8160" y="1"/>
                  </a:cubicBezTo>
                  <a:lnTo>
                    <a:pt x="8160" y="32"/>
                  </a:lnTo>
                  <a:cubicBezTo>
                    <a:pt x="7971" y="410"/>
                    <a:pt x="7593" y="599"/>
                    <a:pt x="7184" y="599"/>
                  </a:cubicBezTo>
                  <a:cubicBezTo>
                    <a:pt x="6995" y="946"/>
                    <a:pt x="6648" y="1198"/>
                    <a:pt x="6238" y="1198"/>
                  </a:cubicBezTo>
                  <a:cubicBezTo>
                    <a:pt x="5860" y="1198"/>
                    <a:pt x="5451" y="946"/>
                    <a:pt x="5293" y="599"/>
                  </a:cubicBezTo>
                  <a:cubicBezTo>
                    <a:pt x="4852" y="599"/>
                    <a:pt x="4506" y="410"/>
                    <a:pt x="4317" y="32"/>
                  </a:cubicBezTo>
                  <a:lnTo>
                    <a:pt x="431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0" name="Google Shape;9300;p80"/>
          <p:cNvGrpSpPr/>
          <p:nvPr/>
        </p:nvGrpSpPr>
        <p:grpSpPr>
          <a:xfrm>
            <a:off x="5747541" y="1857587"/>
            <a:ext cx="357198" cy="314690"/>
            <a:chOff x="-57176525" y="3610050"/>
            <a:chExt cx="317425" cy="279650"/>
          </a:xfrm>
        </p:grpSpPr>
        <p:sp>
          <p:nvSpPr>
            <p:cNvPr id="9301" name="Google Shape;9301;p80"/>
            <p:cNvSpPr/>
            <p:nvPr/>
          </p:nvSpPr>
          <p:spPr>
            <a:xfrm>
              <a:off x="-57109575" y="3610050"/>
              <a:ext cx="181950" cy="56750"/>
            </a:xfrm>
            <a:custGeom>
              <a:avLst/>
              <a:gdLst/>
              <a:ahLst/>
              <a:cxnLst/>
              <a:rect l="l" t="t" r="r" b="b"/>
              <a:pathLst>
                <a:path w="7278" h="2270" extrusionOk="0">
                  <a:moveTo>
                    <a:pt x="3655" y="1"/>
                  </a:moveTo>
                  <a:cubicBezTo>
                    <a:pt x="2080" y="1"/>
                    <a:pt x="693" y="914"/>
                    <a:pt x="0" y="2269"/>
                  </a:cubicBezTo>
                  <a:lnTo>
                    <a:pt x="7278" y="2269"/>
                  </a:lnTo>
                  <a:cubicBezTo>
                    <a:pt x="6648" y="914"/>
                    <a:pt x="5262" y="1"/>
                    <a:pt x="36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2" name="Google Shape;9302;p80"/>
            <p:cNvSpPr/>
            <p:nvPr/>
          </p:nvSpPr>
          <p:spPr>
            <a:xfrm>
              <a:off x="-57120600" y="3684100"/>
              <a:ext cx="88225" cy="36375"/>
            </a:xfrm>
            <a:custGeom>
              <a:avLst/>
              <a:gdLst/>
              <a:ahLst/>
              <a:cxnLst/>
              <a:rect l="l" t="t" r="r" b="b"/>
              <a:pathLst>
                <a:path w="3529" h="1455" extrusionOk="0">
                  <a:moveTo>
                    <a:pt x="158" y="0"/>
                  </a:moveTo>
                  <a:cubicBezTo>
                    <a:pt x="32" y="347"/>
                    <a:pt x="0" y="756"/>
                    <a:pt x="0" y="1103"/>
                  </a:cubicBezTo>
                  <a:lnTo>
                    <a:pt x="0" y="1450"/>
                  </a:lnTo>
                  <a:lnTo>
                    <a:pt x="977" y="1450"/>
                  </a:lnTo>
                  <a:cubicBezTo>
                    <a:pt x="1030" y="1453"/>
                    <a:pt x="1083" y="1454"/>
                    <a:pt x="1135" y="1454"/>
                  </a:cubicBezTo>
                  <a:cubicBezTo>
                    <a:pt x="2170" y="1454"/>
                    <a:pt x="3049" y="870"/>
                    <a:pt x="35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3" name="Google Shape;9303;p80"/>
            <p:cNvSpPr/>
            <p:nvPr/>
          </p:nvSpPr>
          <p:spPr>
            <a:xfrm>
              <a:off x="-57176525" y="3747100"/>
              <a:ext cx="28375" cy="67775"/>
            </a:xfrm>
            <a:custGeom>
              <a:avLst/>
              <a:gdLst/>
              <a:ahLst/>
              <a:cxnLst/>
              <a:rect l="l" t="t" r="r" b="b"/>
              <a:pathLst>
                <a:path w="1135" h="2711" extrusionOk="0">
                  <a:moveTo>
                    <a:pt x="1135" y="1"/>
                  </a:moveTo>
                  <a:lnTo>
                    <a:pt x="1135" y="1"/>
                  </a:lnTo>
                  <a:cubicBezTo>
                    <a:pt x="473" y="379"/>
                    <a:pt x="0" y="1135"/>
                    <a:pt x="0" y="1954"/>
                  </a:cubicBezTo>
                  <a:lnTo>
                    <a:pt x="0" y="2521"/>
                  </a:lnTo>
                  <a:cubicBezTo>
                    <a:pt x="0" y="2647"/>
                    <a:pt x="63" y="2710"/>
                    <a:pt x="189" y="2710"/>
                  </a:cubicBezTo>
                  <a:cubicBezTo>
                    <a:pt x="410" y="2679"/>
                    <a:pt x="662" y="2647"/>
                    <a:pt x="883" y="2521"/>
                  </a:cubicBezTo>
                  <a:cubicBezTo>
                    <a:pt x="788" y="2206"/>
                    <a:pt x="757" y="1891"/>
                    <a:pt x="757" y="1576"/>
                  </a:cubicBezTo>
                  <a:cubicBezTo>
                    <a:pt x="757" y="946"/>
                    <a:pt x="946" y="442"/>
                    <a:pt x="113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4" name="Google Shape;9304;p80"/>
            <p:cNvSpPr/>
            <p:nvPr/>
          </p:nvSpPr>
          <p:spPr>
            <a:xfrm>
              <a:off x="-57139500" y="3743175"/>
              <a:ext cx="37825" cy="89025"/>
            </a:xfrm>
            <a:custGeom>
              <a:avLst/>
              <a:gdLst/>
              <a:ahLst/>
              <a:cxnLst/>
              <a:rect l="l" t="t" r="r" b="b"/>
              <a:pathLst>
                <a:path w="1513" h="3561" extrusionOk="0">
                  <a:moveTo>
                    <a:pt x="744" y="0"/>
                  </a:moveTo>
                  <a:cubicBezTo>
                    <a:pt x="685" y="0"/>
                    <a:pt x="630" y="32"/>
                    <a:pt x="599" y="95"/>
                  </a:cubicBezTo>
                  <a:cubicBezTo>
                    <a:pt x="347" y="410"/>
                    <a:pt x="0" y="1008"/>
                    <a:pt x="0" y="1764"/>
                  </a:cubicBezTo>
                  <a:cubicBezTo>
                    <a:pt x="0" y="2363"/>
                    <a:pt x="284" y="2993"/>
                    <a:pt x="599" y="3466"/>
                  </a:cubicBezTo>
                  <a:cubicBezTo>
                    <a:pt x="630" y="3529"/>
                    <a:pt x="685" y="3560"/>
                    <a:pt x="744" y="3560"/>
                  </a:cubicBezTo>
                  <a:cubicBezTo>
                    <a:pt x="804" y="3560"/>
                    <a:pt x="867" y="3529"/>
                    <a:pt x="914" y="3466"/>
                  </a:cubicBezTo>
                  <a:cubicBezTo>
                    <a:pt x="1260" y="2962"/>
                    <a:pt x="1512" y="2395"/>
                    <a:pt x="1512" y="1764"/>
                  </a:cubicBezTo>
                  <a:cubicBezTo>
                    <a:pt x="1512" y="1040"/>
                    <a:pt x="1134" y="410"/>
                    <a:pt x="914" y="95"/>
                  </a:cubicBezTo>
                  <a:cubicBezTo>
                    <a:pt x="867" y="32"/>
                    <a:pt x="804" y="0"/>
                    <a:pt x="74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5" name="Google Shape;9305;p80"/>
            <p:cNvSpPr/>
            <p:nvPr/>
          </p:nvSpPr>
          <p:spPr>
            <a:xfrm>
              <a:off x="-57104075" y="3684875"/>
              <a:ext cx="244975" cy="204825"/>
            </a:xfrm>
            <a:custGeom>
              <a:avLst/>
              <a:gdLst/>
              <a:ahLst/>
              <a:cxnLst/>
              <a:rect l="l" t="t" r="r" b="b"/>
              <a:pathLst>
                <a:path w="9799" h="8193" extrusionOk="0">
                  <a:moveTo>
                    <a:pt x="1923" y="2269"/>
                  </a:moveTo>
                  <a:cubicBezTo>
                    <a:pt x="2143" y="2269"/>
                    <a:pt x="2301" y="2427"/>
                    <a:pt x="2301" y="2616"/>
                  </a:cubicBezTo>
                  <a:cubicBezTo>
                    <a:pt x="2301" y="2805"/>
                    <a:pt x="2143" y="2962"/>
                    <a:pt x="1923" y="2962"/>
                  </a:cubicBezTo>
                  <a:cubicBezTo>
                    <a:pt x="1734" y="2962"/>
                    <a:pt x="1576" y="2805"/>
                    <a:pt x="1576" y="2616"/>
                  </a:cubicBezTo>
                  <a:cubicBezTo>
                    <a:pt x="1576" y="2427"/>
                    <a:pt x="1734" y="2269"/>
                    <a:pt x="1923" y="2269"/>
                  </a:cubicBezTo>
                  <a:close/>
                  <a:moveTo>
                    <a:pt x="4916" y="2269"/>
                  </a:moveTo>
                  <a:cubicBezTo>
                    <a:pt x="5136" y="2269"/>
                    <a:pt x="5294" y="2427"/>
                    <a:pt x="5294" y="2616"/>
                  </a:cubicBezTo>
                  <a:cubicBezTo>
                    <a:pt x="5325" y="2805"/>
                    <a:pt x="5168" y="2962"/>
                    <a:pt x="4916" y="2962"/>
                  </a:cubicBezTo>
                  <a:cubicBezTo>
                    <a:pt x="4727" y="2962"/>
                    <a:pt x="4569" y="2805"/>
                    <a:pt x="4569" y="2616"/>
                  </a:cubicBezTo>
                  <a:cubicBezTo>
                    <a:pt x="4569" y="2427"/>
                    <a:pt x="4727" y="2269"/>
                    <a:pt x="4916" y="2269"/>
                  </a:cubicBezTo>
                  <a:close/>
                  <a:moveTo>
                    <a:pt x="8759" y="3876"/>
                  </a:moveTo>
                  <a:cubicBezTo>
                    <a:pt x="8948" y="4002"/>
                    <a:pt x="9074" y="4222"/>
                    <a:pt x="9074" y="4474"/>
                  </a:cubicBezTo>
                  <a:cubicBezTo>
                    <a:pt x="9074" y="4853"/>
                    <a:pt x="8759" y="5199"/>
                    <a:pt x="8318" y="5199"/>
                  </a:cubicBezTo>
                  <a:cubicBezTo>
                    <a:pt x="7909" y="5199"/>
                    <a:pt x="7531" y="4853"/>
                    <a:pt x="7531" y="4474"/>
                  </a:cubicBezTo>
                  <a:cubicBezTo>
                    <a:pt x="8003" y="4474"/>
                    <a:pt x="8476" y="4222"/>
                    <a:pt x="8759" y="3876"/>
                  </a:cubicBezTo>
                  <a:close/>
                  <a:moveTo>
                    <a:pt x="4530" y="4766"/>
                  </a:moveTo>
                  <a:cubicBezTo>
                    <a:pt x="4624" y="4766"/>
                    <a:pt x="4711" y="4805"/>
                    <a:pt x="4758" y="4884"/>
                  </a:cubicBezTo>
                  <a:cubicBezTo>
                    <a:pt x="4916" y="5010"/>
                    <a:pt x="4916" y="5231"/>
                    <a:pt x="4758" y="5420"/>
                  </a:cubicBezTo>
                  <a:cubicBezTo>
                    <a:pt x="4412" y="5766"/>
                    <a:pt x="3939" y="5955"/>
                    <a:pt x="3466" y="5955"/>
                  </a:cubicBezTo>
                  <a:cubicBezTo>
                    <a:pt x="2994" y="5955"/>
                    <a:pt x="2490" y="5766"/>
                    <a:pt x="2175" y="5420"/>
                  </a:cubicBezTo>
                  <a:cubicBezTo>
                    <a:pt x="2017" y="5262"/>
                    <a:pt x="2017" y="5010"/>
                    <a:pt x="2175" y="4884"/>
                  </a:cubicBezTo>
                  <a:cubicBezTo>
                    <a:pt x="2254" y="4805"/>
                    <a:pt x="2348" y="4766"/>
                    <a:pt x="2439" y="4766"/>
                  </a:cubicBezTo>
                  <a:cubicBezTo>
                    <a:pt x="2529" y="4766"/>
                    <a:pt x="2616" y="4805"/>
                    <a:pt x="2679" y="4884"/>
                  </a:cubicBezTo>
                  <a:cubicBezTo>
                    <a:pt x="2899" y="5105"/>
                    <a:pt x="3183" y="5215"/>
                    <a:pt x="3466" y="5215"/>
                  </a:cubicBezTo>
                  <a:cubicBezTo>
                    <a:pt x="3750" y="5215"/>
                    <a:pt x="4034" y="5105"/>
                    <a:pt x="4254" y="4884"/>
                  </a:cubicBezTo>
                  <a:cubicBezTo>
                    <a:pt x="4333" y="4805"/>
                    <a:pt x="4435" y="4766"/>
                    <a:pt x="4530" y="4766"/>
                  </a:cubicBezTo>
                  <a:close/>
                  <a:moveTo>
                    <a:pt x="3687" y="1"/>
                  </a:moveTo>
                  <a:cubicBezTo>
                    <a:pt x="3120" y="1356"/>
                    <a:pt x="1797" y="2269"/>
                    <a:pt x="316" y="2269"/>
                  </a:cubicBezTo>
                  <a:lnTo>
                    <a:pt x="253" y="2269"/>
                  </a:lnTo>
                  <a:cubicBezTo>
                    <a:pt x="536" y="2679"/>
                    <a:pt x="852" y="3372"/>
                    <a:pt x="852" y="4096"/>
                  </a:cubicBezTo>
                  <a:cubicBezTo>
                    <a:pt x="852" y="5168"/>
                    <a:pt x="253" y="5987"/>
                    <a:pt x="1" y="6302"/>
                  </a:cubicBezTo>
                  <a:cubicBezTo>
                    <a:pt x="757" y="7467"/>
                    <a:pt x="2017" y="8192"/>
                    <a:pt x="3435" y="8192"/>
                  </a:cubicBezTo>
                  <a:cubicBezTo>
                    <a:pt x="5168" y="8192"/>
                    <a:pt x="6648" y="7089"/>
                    <a:pt x="7247" y="5577"/>
                  </a:cubicBezTo>
                  <a:cubicBezTo>
                    <a:pt x="7531" y="5798"/>
                    <a:pt x="7877" y="5955"/>
                    <a:pt x="8287" y="5955"/>
                  </a:cubicBezTo>
                  <a:cubicBezTo>
                    <a:pt x="9106" y="5955"/>
                    <a:pt x="9767" y="5294"/>
                    <a:pt x="9767" y="4474"/>
                  </a:cubicBezTo>
                  <a:cubicBezTo>
                    <a:pt x="9799" y="3907"/>
                    <a:pt x="9484" y="3435"/>
                    <a:pt x="9074" y="3151"/>
                  </a:cubicBezTo>
                  <a:lnTo>
                    <a:pt x="9074" y="2962"/>
                  </a:lnTo>
                  <a:cubicBezTo>
                    <a:pt x="9074" y="2143"/>
                    <a:pt x="8350" y="1482"/>
                    <a:pt x="7531" y="1482"/>
                  </a:cubicBezTo>
                  <a:lnTo>
                    <a:pt x="7531" y="1103"/>
                  </a:lnTo>
                  <a:cubicBezTo>
                    <a:pt x="7531" y="725"/>
                    <a:pt x="7499" y="379"/>
                    <a:pt x="737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6" name="Google Shape;9306;p80"/>
          <p:cNvGrpSpPr/>
          <p:nvPr/>
        </p:nvGrpSpPr>
        <p:grpSpPr>
          <a:xfrm>
            <a:off x="7957995" y="1380146"/>
            <a:ext cx="358099" cy="356326"/>
            <a:chOff x="-55202750" y="3198925"/>
            <a:chExt cx="318225" cy="316650"/>
          </a:xfrm>
        </p:grpSpPr>
        <p:sp>
          <p:nvSpPr>
            <p:cNvPr id="9307" name="Google Shape;9307;p80"/>
            <p:cNvSpPr/>
            <p:nvPr/>
          </p:nvSpPr>
          <p:spPr>
            <a:xfrm>
              <a:off x="-55130275" y="3293425"/>
              <a:ext cx="167775" cy="168575"/>
            </a:xfrm>
            <a:custGeom>
              <a:avLst/>
              <a:gdLst/>
              <a:ahLst/>
              <a:cxnLst/>
              <a:rect l="l" t="t" r="r" b="b"/>
              <a:pathLst>
                <a:path w="6711" h="6743" extrusionOk="0">
                  <a:moveTo>
                    <a:pt x="1891" y="2238"/>
                  </a:moveTo>
                  <a:cubicBezTo>
                    <a:pt x="2111" y="2238"/>
                    <a:pt x="2269" y="2395"/>
                    <a:pt x="2269" y="2584"/>
                  </a:cubicBezTo>
                  <a:cubicBezTo>
                    <a:pt x="2269" y="2805"/>
                    <a:pt x="2111" y="2962"/>
                    <a:pt x="1891" y="2962"/>
                  </a:cubicBezTo>
                  <a:cubicBezTo>
                    <a:pt x="1702" y="2962"/>
                    <a:pt x="1544" y="2836"/>
                    <a:pt x="1544" y="2584"/>
                  </a:cubicBezTo>
                  <a:cubicBezTo>
                    <a:pt x="1544" y="2395"/>
                    <a:pt x="1702" y="2238"/>
                    <a:pt x="1891" y="2238"/>
                  </a:cubicBezTo>
                  <a:close/>
                  <a:moveTo>
                    <a:pt x="4884" y="2269"/>
                  </a:moveTo>
                  <a:cubicBezTo>
                    <a:pt x="5104" y="2269"/>
                    <a:pt x="5262" y="2427"/>
                    <a:pt x="5262" y="2647"/>
                  </a:cubicBezTo>
                  <a:cubicBezTo>
                    <a:pt x="5262" y="2836"/>
                    <a:pt x="5104" y="2994"/>
                    <a:pt x="4884" y="2994"/>
                  </a:cubicBezTo>
                  <a:cubicBezTo>
                    <a:pt x="4695" y="2994"/>
                    <a:pt x="4537" y="2836"/>
                    <a:pt x="4537" y="2647"/>
                  </a:cubicBezTo>
                  <a:cubicBezTo>
                    <a:pt x="4537" y="2427"/>
                    <a:pt x="4695" y="2269"/>
                    <a:pt x="4884" y="2269"/>
                  </a:cubicBezTo>
                  <a:close/>
                  <a:moveTo>
                    <a:pt x="4454" y="4798"/>
                  </a:moveTo>
                  <a:cubicBezTo>
                    <a:pt x="4545" y="4798"/>
                    <a:pt x="4632" y="4837"/>
                    <a:pt x="4695" y="4916"/>
                  </a:cubicBezTo>
                  <a:cubicBezTo>
                    <a:pt x="4852" y="5042"/>
                    <a:pt x="4852" y="5262"/>
                    <a:pt x="4726" y="5420"/>
                  </a:cubicBezTo>
                  <a:cubicBezTo>
                    <a:pt x="4380" y="5798"/>
                    <a:pt x="3907" y="5987"/>
                    <a:pt x="3403" y="5987"/>
                  </a:cubicBezTo>
                  <a:cubicBezTo>
                    <a:pt x="2899" y="5987"/>
                    <a:pt x="2426" y="5798"/>
                    <a:pt x="2111" y="5420"/>
                  </a:cubicBezTo>
                  <a:cubicBezTo>
                    <a:pt x="1954" y="5262"/>
                    <a:pt x="1954" y="5042"/>
                    <a:pt x="2111" y="4916"/>
                  </a:cubicBezTo>
                  <a:cubicBezTo>
                    <a:pt x="2190" y="4837"/>
                    <a:pt x="2284" y="4798"/>
                    <a:pt x="2375" y="4798"/>
                  </a:cubicBezTo>
                  <a:cubicBezTo>
                    <a:pt x="2466" y="4798"/>
                    <a:pt x="2552" y="4837"/>
                    <a:pt x="2615" y="4916"/>
                  </a:cubicBezTo>
                  <a:cubicBezTo>
                    <a:pt x="2836" y="5136"/>
                    <a:pt x="3119" y="5246"/>
                    <a:pt x="3403" y="5246"/>
                  </a:cubicBezTo>
                  <a:cubicBezTo>
                    <a:pt x="3686" y="5246"/>
                    <a:pt x="3970" y="5136"/>
                    <a:pt x="4191" y="4916"/>
                  </a:cubicBezTo>
                  <a:cubicBezTo>
                    <a:pt x="4269" y="4837"/>
                    <a:pt x="4364" y="4798"/>
                    <a:pt x="4454" y="4798"/>
                  </a:cubicBezTo>
                  <a:close/>
                  <a:moveTo>
                    <a:pt x="3403" y="1"/>
                  </a:moveTo>
                  <a:cubicBezTo>
                    <a:pt x="2773" y="1261"/>
                    <a:pt x="1513" y="2112"/>
                    <a:pt x="63" y="2238"/>
                  </a:cubicBezTo>
                  <a:cubicBezTo>
                    <a:pt x="63" y="2364"/>
                    <a:pt x="0" y="2521"/>
                    <a:pt x="0" y="2647"/>
                  </a:cubicBezTo>
                  <a:lnTo>
                    <a:pt x="0" y="4128"/>
                  </a:lnTo>
                  <a:cubicBezTo>
                    <a:pt x="0" y="5577"/>
                    <a:pt x="1198" y="6743"/>
                    <a:pt x="2615" y="6743"/>
                  </a:cubicBezTo>
                  <a:lnTo>
                    <a:pt x="4096" y="6743"/>
                  </a:lnTo>
                  <a:cubicBezTo>
                    <a:pt x="5577" y="6743"/>
                    <a:pt x="6711" y="5546"/>
                    <a:pt x="6711" y="4128"/>
                  </a:cubicBezTo>
                  <a:lnTo>
                    <a:pt x="6711" y="2647"/>
                  </a:lnTo>
                  <a:cubicBezTo>
                    <a:pt x="6711" y="2521"/>
                    <a:pt x="6711" y="2364"/>
                    <a:pt x="6679" y="2238"/>
                  </a:cubicBezTo>
                  <a:cubicBezTo>
                    <a:pt x="5293" y="2112"/>
                    <a:pt x="4033" y="1261"/>
                    <a:pt x="34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8" name="Google Shape;9308;p80"/>
            <p:cNvSpPr/>
            <p:nvPr/>
          </p:nvSpPr>
          <p:spPr>
            <a:xfrm>
              <a:off x="-55202750" y="3198925"/>
              <a:ext cx="318225" cy="316650"/>
            </a:xfrm>
            <a:custGeom>
              <a:avLst/>
              <a:gdLst/>
              <a:ahLst/>
              <a:cxnLst/>
              <a:rect l="l" t="t" r="r" b="b"/>
              <a:pathLst>
                <a:path w="12729" h="12666" extrusionOk="0">
                  <a:moveTo>
                    <a:pt x="6302" y="2221"/>
                  </a:moveTo>
                  <a:cubicBezTo>
                    <a:pt x="6459" y="2221"/>
                    <a:pt x="6617" y="2300"/>
                    <a:pt x="6648" y="2458"/>
                  </a:cubicBezTo>
                  <a:lnTo>
                    <a:pt x="6680" y="2615"/>
                  </a:lnTo>
                  <a:cubicBezTo>
                    <a:pt x="7058" y="4127"/>
                    <a:pt x="8381" y="5230"/>
                    <a:pt x="9956" y="5230"/>
                  </a:cubicBezTo>
                  <a:cubicBezTo>
                    <a:pt x="10145" y="5230"/>
                    <a:pt x="10272" y="5356"/>
                    <a:pt x="10303" y="5545"/>
                  </a:cubicBezTo>
                  <a:cubicBezTo>
                    <a:pt x="10366" y="5829"/>
                    <a:pt x="10398" y="6112"/>
                    <a:pt x="10398" y="6364"/>
                  </a:cubicBezTo>
                  <a:lnTo>
                    <a:pt x="10398" y="7877"/>
                  </a:lnTo>
                  <a:cubicBezTo>
                    <a:pt x="10398" y="9704"/>
                    <a:pt x="8885" y="11216"/>
                    <a:pt x="7058" y="11216"/>
                  </a:cubicBezTo>
                  <a:lnTo>
                    <a:pt x="5546" y="11216"/>
                  </a:lnTo>
                  <a:cubicBezTo>
                    <a:pt x="3687" y="11216"/>
                    <a:pt x="2206" y="9704"/>
                    <a:pt x="2206" y="7877"/>
                  </a:cubicBezTo>
                  <a:lnTo>
                    <a:pt x="2206" y="6364"/>
                  </a:lnTo>
                  <a:cubicBezTo>
                    <a:pt x="2206" y="6112"/>
                    <a:pt x="2238" y="5829"/>
                    <a:pt x="2269" y="5545"/>
                  </a:cubicBezTo>
                  <a:cubicBezTo>
                    <a:pt x="2332" y="5388"/>
                    <a:pt x="2490" y="5230"/>
                    <a:pt x="2647" y="5230"/>
                  </a:cubicBezTo>
                  <a:cubicBezTo>
                    <a:pt x="4160" y="5230"/>
                    <a:pt x="5514" y="4127"/>
                    <a:pt x="5892" y="2615"/>
                  </a:cubicBezTo>
                  <a:lnTo>
                    <a:pt x="5955" y="2458"/>
                  </a:lnTo>
                  <a:cubicBezTo>
                    <a:pt x="5987" y="2300"/>
                    <a:pt x="6144" y="2221"/>
                    <a:pt x="6302" y="2221"/>
                  </a:cubicBezTo>
                  <a:close/>
                  <a:moveTo>
                    <a:pt x="6333" y="0"/>
                  </a:moveTo>
                  <a:cubicBezTo>
                    <a:pt x="3529" y="0"/>
                    <a:pt x="1135" y="2111"/>
                    <a:pt x="789" y="4884"/>
                  </a:cubicBezTo>
                  <a:cubicBezTo>
                    <a:pt x="284" y="5230"/>
                    <a:pt x="1" y="5797"/>
                    <a:pt x="1" y="6427"/>
                  </a:cubicBezTo>
                  <a:cubicBezTo>
                    <a:pt x="1" y="6805"/>
                    <a:pt x="127" y="7215"/>
                    <a:pt x="379" y="7530"/>
                  </a:cubicBezTo>
                  <a:cubicBezTo>
                    <a:pt x="158" y="7845"/>
                    <a:pt x="1" y="8223"/>
                    <a:pt x="1" y="8633"/>
                  </a:cubicBezTo>
                  <a:cubicBezTo>
                    <a:pt x="1" y="9011"/>
                    <a:pt x="127" y="9420"/>
                    <a:pt x="379" y="9735"/>
                  </a:cubicBezTo>
                  <a:cubicBezTo>
                    <a:pt x="158" y="10050"/>
                    <a:pt x="1" y="10428"/>
                    <a:pt x="1" y="10838"/>
                  </a:cubicBezTo>
                  <a:cubicBezTo>
                    <a:pt x="1" y="11846"/>
                    <a:pt x="852" y="12665"/>
                    <a:pt x="1891" y="12665"/>
                  </a:cubicBezTo>
                  <a:lnTo>
                    <a:pt x="10839" y="12665"/>
                  </a:lnTo>
                  <a:cubicBezTo>
                    <a:pt x="11847" y="12665"/>
                    <a:pt x="12729" y="11846"/>
                    <a:pt x="12729" y="10838"/>
                  </a:cubicBezTo>
                  <a:cubicBezTo>
                    <a:pt x="12729" y="10428"/>
                    <a:pt x="12603" y="10050"/>
                    <a:pt x="12319" y="9735"/>
                  </a:cubicBezTo>
                  <a:cubicBezTo>
                    <a:pt x="12571" y="9420"/>
                    <a:pt x="12729" y="9011"/>
                    <a:pt x="12729" y="8633"/>
                  </a:cubicBezTo>
                  <a:cubicBezTo>
                    <a:pt x="12666" y="8223"/>
                    <a:pt x="12508" y="7845"/>
                    <a:pt x="12288" y="7530"/>
                  </a:cubicBezTo>
                  <a:cubicBezTo>
                    <a:pt x="12508" y="7215"/>
                    <a:pt x="12666" y="6805"/>
                    <a:pt x="12666" y="6427"/>
                  </a:cubicBezTo>
                  <a:cubicBezTo>
                    <a:pt x="12666" y="5829"/>
                    <a:pt x="12351" y="5230"/>
                    <a:pt x="11878" y="4884"/>
                  </a:cubicBezTo>
                  <a:cubicBezTo>
                    <a:pt x="11500" y="2111"/>
                    <a:pt x="9137" y="0"/>
                    <a:pt x="63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09" name="Google Shape;9309;p80"/>
          <p:cNvGrpSpPr/>
          <p:nvPr/>
        </p:nvGrpSpPr>
        <p:grpSpPr>
          <a:xfrm>
            <a:off x="7968629" y="1835446"/>
            <a:ext cx="336830" cy="358099"/>
            <a:chOff x="-55194875" y="3590375"/>
            <a:chExt cx="299325" cy="318225"/>
          </a:xfrm>
        </p:grpSpPr>
        <p:sp>
          <p:nvSpPr>
            <p:cNvPr id="9310" name="Google Shape;9310;p80"/>
            <p:cNvSpPr/>
            <p:nvPr/>
          </p:nvSpPr>
          <p:spPr>
            <a:xfrm>
              <a:off x="-55194875" y="3667550"/>
              <a:ext cx="37050" cy="241050"/>
            </a:xfrm>
            <a:custGeom>
              <a:avLst/>
              <a:gdLst/>
              <a:ahLst/>
              <a:cxnLst/>
              <a:rect l="l" t="t" r="r" b="b"/>
              <a:pathLst>
                <a:path w="1482" h="9642" extrusionOk="0">
                  <a:moveTo>
                    <a:pt x="1482" y="1"/>
                  </a:moveTo>
                  <a:cubicBezTo>
                    <a:pt x="537" y="977"/>
                    <a:pt x="1" y="2301"/>
                    <a:pt x="1" y="3687"/>
                  </a:cubicBezTo>
                  <a:lnTo>
                    <a:pt x="1" y="9295"/>
                  </a:lnTo>
                  <a:lnTo>
                    <a:pt x="32" y="9295"/>
                  </a:lnTo>
                  <a:cubicBezTo>
                    <a:pt x="32" y="9484"/>
                    <a:pt x="190" y="9641"/>
                    <a:pt x="379" y="9641"/>
                  </a:cubicBezTo>
                  <a:lnTo>
                    <a:pt x="1482" y="9641"/>
                  </a:lnTo>
                  <a:lnTo>
                    <a:pt x="148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1" name="Google Shape;9311;p80"/>
            <p:cNvSpPr/>
            <p:nvPr/>
          </p:nvSpPr>
          <p:spPr>
            <a:xfrm>
              <a:off x="-55065700" y="3643925"/>
              <a:ext cx="132350" cy="40200"/>
            </a:xfrm>
            <a:custGeom>
              <a:avLst/>
              <a:gdLst/>
              <a:ahLst/>
              <a:cxnLst/>
              <a:rect l="l" t="t" r="r" b="b"/>
              <a:pathLst>
                <a:path w="5294" h="1608" extrusionOk="0">
                  <a:moveTo>
                    <a:pt x="5294" y="1"/>
                  </a:moveTo>
                  <a:lnTo>
                    <a:pt x="1" y="1607"/>
                  </a:lnTo>
                  <a:lnTo>
                    <a:pt x="5294" y="1607"/>
                  </a:lnTo>
                  <a:lnTo>
                    <a:pt x="5294"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2" name="Google Shape;9312;p80"/>
            <p:cNvSpPr/>
            <p:nvPr/>
          </p:nvSpPr>
          <p:spPr>
            <a:xfrm>
              <a:off x="-55138950" y="3703000"/>
              <a:ext cx="204800" cy="168575"/>
            </a:xfrm>
            <a:custGeom>
              <a:avLst/>
              <a:gdLst/>
              <a:ahLst/>
              <a:cxnLst/>
              <a:rect l="l" t="t" r="r" b="b"/>
              <a:pathLst>
                <a:path w="8192" h="6743" extrusionOk="0">
                  <a:moveTo>
                    <a:pt x="2647" y="757"/>
                  </a:moveTo>
                  <a:cubicBezTo>
                    <a:pt x="2836" y="757"/>
                    <a:pt x="2994" y="914"/>
                    <a:pt x="2994" y="1103"/>
                  </a:cubicBezTo>
                  <a:cubicBezTo>
                    <a:pt x="2994" y="1292"/>
                    <a:pt x="2836" y="1450"/>
                    <a:pt x="2647" y="1450"/>
                  </a:cubicBezTo>
                  <a:cubicBezTo>
                    <a:pt x="2458" y="1450"/>
                    <a:pt x="2301" y="1292"/>
                    <a:pt x="2301" y="1103"/>
                  </a:cubicBezTo>
                  <a:cubicBezTo>
                    <a:pt x="2301" y="914"/>
                    <a:pt x="2395" y="757"/>
                    <a:pt x="2647" y="757"/>
                  </a:cubicBezTo>
                  <a:close/>
                  <a:moveTo>
                    <a:pt x="5609" y="757"/>
                  </a:moveTo>
                  <a:cubicBezTo>
                    <a:pt x="5798" y="757"/>
                    <a:pt x="5955" y="914"/>
                    <a:pt x="5955" y="1103"/>
                  </a:cubicBezTo>
                  <a:cubicBezTo>
                    <a:pt x="5955" y="1292"/>
                    <a:pt x="5798" y="1450"/>
                    <a:pt x="5609" y="1450"/>
                  </a:cubicBezTo>
                  <a:cubicBezTo>
                    <a:pt x="5388" y="1450"/>
                    <a:pt x="5231" y="1292"/>
                    <a:pt x="5231" y="1103"/>
                  </a:cubicBezTo>
                  <a:cubicBezTo>
                    <a:pt x="5231" y="914"/>
                    <a:pt x="5388" y="757"/>
                    <a:pt x="5609" y="757"/>
                  </a:cubicBezTo>
                  <a:close/>
                  <a:moveTo>
                    <a:pt x="5195" y="3316"/>
                  </a:moveTo>
                  <a:cubicBezTo>
                    <a:pt x="5294" y="3316"/>
                    <a:pt x="5388" y="3356"/>
                    <a:pt x="5451" y="3434"/>
                  </a:cubicBezTo>
                  <a:cubicBezTo>
                    <a:pt x="5609" y="3592"/>
                    <a:pt x="5609" y="3812"/>
                    <a:pt x="5451" y="3939"/>
                  </a:cubicBezTo>
                  <a:cubicBezTo>
                    <a:pt x="5105" y="4285"/>
                    <a:pt x="4601" y="4474"/>
                    <a:pt x="4096" y="4474"/>
                  </a:cubicBezTo>
                  <a:cubicBezTo>
                    <a:pt x="3592" y="4474"/>
                    <a:pt x="3120" y="4285"/>
                    <a:pt x="2805" y="3939"/>
                  </a:cubicBezTo>
                  <a:cubicBezTo>
                    <a:pt x="2647" y="3781"/>
                    <a:pt x="2647" y="3529"/>
                    <a:pt x="2805" y="3434"/>
                  </a:cubicBezTo>
                  <a:cubicBezTo>
                    <a:pt x="2883" y="3356"/>
                    <a:pt x="2978" y="3316"/>
                    <a:pt x="3073" y="3316"/>
                  </a:cubicBezTo>
                  <a:cubicBezTo>
                    <a:pt x="3167" y="3316"/>
                    <a:pt x="3262" y="3356"/>
                    <a:pt x="3340" y="3434"/>
                  </a:cubicBezTo>
                  <a:cubicBezTo>
                    <a:pt x="3561" y="3639"/>
                    <a:pt x="3852" y="3742"/>
                    <a:pt x="4140" y="3742"/>
                  </a:cubicBezTo>
                  <a:cubicBezTo>
                    <a:pt x="4427" y="3742"/>
                    <a:pt x="4711" y="3639"/>
                    <a:pt x="4916" y="3434"/>
                  </a:cubicBezTo>
                  <a:cubicBezTo>
                    <a:pt x="4994" y="3356"/>
                    <a:pt x="5097" y="3316"/>
                    <a:pt x="5195" y="3316"/>
                  </a:cubicBezTo>
                  <a:close/>
                  <a:moveTo>
                    <a:pt x="1" y="0"/>
                  </a:moveTo>
                  <a:lnTo>
                    <a:pt x="1" y="2584"/>
                  </a:lnTo>
                  <a:cubicBezTo>
                    <a:pt x="1" y="4852"/>
                    <a:pt x="1860" y="6742"/>
                    <a:pt x="4096" y="6742"/>
                  </a:cubicBezTo>
                  <a:cubicBezTo>
                    <a:pt x="6333" y="6742"/>
                    <a:pt x="8192" y="4884"/>
                    <a:pt x="8192" y="2584"/>
                  </a:cubicBez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3" name="Google Shape;9313;p80"/>
            <p:cNvSpPr/>
            <p:nvPr/>
          </p:nvSpPr>
          <p:spPr>
            <a:xfrm>
              <a:off x="-55138950" y="3590375"/>
              <a:ext cx="204025" cy="92950"/>
            </a:xfrm>
            <a:custGeom>
              <a:avLst/>
              <a:gdLst/>
              <a:ahLst/>
              <a:cxnLst/>
              <a:rect l="l" t="t" r="r" b="b"/>
              <a:pathLst>
                <a:path w="8161" h="3718" extrusionOk="0">
                  <a:moveTo>
                    <a:pt x="1860" y="0"/>
                  </a:moveTo>
                  <a:cubicBezTo>
                    <a:pt x="820" y="0"/>
                    <a:pt x="1" y="851"/>
                    <a:pt x="1" y="1859"/>
                  </a:cubicBezTo>
                  <a:lnTo>
                    <a:pt x="1" y="3718"/>
                  </a:lnTo>
                  <a:lnTo>
                    <a:pt x="316" y="3718"/>
                  </a:lnTo>
                  <a:lnTo>
                    <a:pt x="8161" y="1386"/>
                  </a:lnTo>
                  <a:cubicBezTo>
                    <a:pt x="7972" y="599"/>
                    <a:pt x="7215" y="0"/>
                    <a:pt x="633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4" name="Google Shape;9314;p80"/>
            <p:cNvSpPr/>
            <p:nvPr/>
          </p:nvSpPr>
          <p:spPr>
            <a:xfrm>
              <a:off x="-54914475" y="3688825"/>
              <a:ext cx="18925" cy="64600"/>
            </a:xfrm>
            <a:custGeom>
              <a:avLst/>
              <a:gdLst/>
              <a:ahLst/>
              <a:cxnLst/>
              <a:rect l="l" t="t" r="r" b="b"/>
              <a:pathLst>
                <a:path w="757" h="2584" extrusionOk="0">
                  <a:moveTo>
                    <a:pt x="1" y="0"/>
                  </a:moveTo>
                  <a:lnTo>
                    <a:pt x="1" y="2584"/>
                  </a:lnTo>
                  <a:cubicBezTo>
                    <a:pt x="442" y="2300"/>
                    <a:pt x="757" y="1828"/>
                    <a:pt x="757" y="1261"/>
                  </a:cubicBezTo>
                  <a:cubicBezTo>
                    <a:pt x="757" y="756"/>
                    <a:pt x="442" y="284"/>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5" name="Google Shape;9315;p80"/>
          <p:cNvGrpSpPr/>
          <p:nvPr/>
        </p:nvGrpSpPr>
        <p:grpSpPr>
          <a:xfrm>
            <a:off x="7973247" y="2277717"/>
            <a:ext cx="357198" cy="357198"/>
            <a:chOff x="-55203525" y="3983400"/>
            <a:chExt cx="317425" cy="317425"/>
          </a:xfrm>
        </p:grpSpPr>
        <p:sp>
          <p:nvSpPr>
            <p:cNvPr id="9316" name="Google Shape;9316;p80"/>
            <p:cNvSpPr/>
            <p:nvPr/>
          </p:nvSpPr>
          <p:spPr>
            <a:xfrm>
              <a:off x="-55147600" y="4094450"/>
              <a:ext cx="204800" cy="206375"/>
            </a:xfrm>
            <a:custGeom>
              <a:avLst/>
              <a:gdLst/>
              <a:ahLst/>
              <a:cxnLst/>
              <a:rect l="l" t="t" r="r" b="b"/>
              <a:pathLst>
                <a:path w="8192" h="8255" extrusionOk="0">
                  <a:moveTo>
                    <a:pt x="2584" y="2269"/>
                  </a:moveTo>
                  <a:cubicBezTo>
                    <a:pt x="2804" y="2269"/>
                    <a:pt x="2962" y="2426"/>
                    <a:pt x="2962" y="2615"/>
                  </a:cubicBezTo>
                  <a:cubicBezTo>
                    <a:pt x="2962" y="2804"/>
                    <a:pt x="2804" y="2962"/>
                    <a:pt x="2584" y="2962"/>
                  </a:cubicBezTo>
                  <a:cubicBezTo>
                    <a:pt x="2395" y="2962"/>
                    <a:pt x="2237" y="2836"/>
                    <a:pt x="2237" y="2615"/>
                  </a:cubicBezTo>
                  <a:cubicBezTo>
                    <a:pt x="2237" y="2426"/>
                    <a:pt x="2395" y="2269"/>
                    <a:pt x="2584" y="2269"/>
                  </a:cubicBezTo>
                  <a:close/>
                  <a:moveTo>
                    <a:pt x="5577" y="2300"/>
                  </a:moveTo>
                  <a:cubicBezTo>
                    <a:pt x="5797" y="2300"/>
                    <a:pt x="5955" y="2458"/>
                    <a:pt x="5955" y="2647"/>
                  </a:cubicBezTo>
                  <a:cubicBezTo>
                    <a:pt x="5955" y="2836"/>
                    <a:pt x="5797" y="2993"/>
                    <a:pt x="5577" y="2993"/>
                  </a:cubicBezTo>
                  <a:cubicBezTo>
                    <a:pt x="5388" y="2993"/>
                    <a:pt x="5230" y="2836"/>
                    <a:pt x="5230" y="2647"/>
                  </a:cubicBezTo>
                  <a:cubicBezTo>
                    <a:pt x="5230" y="2458"/>
                    <a:pt x="5388" y="2300"/>
                    <a:pt x="5577" y="2300"/>
                  </a:cubicBezTo>
                  <a:close/>
                  <a:moveTo>
                    <a:pt x="5147" y="4828"/>
                  </a:moveTo>
                  <a:cubicBezTo>
                    <a:pt x="5238" y="4828"/>
                    <a:pt x="5325" y="4868"/>
                    <a:pt x="5388" y="4947"/>
                  </a:cubicBezTo>
                  <a:cubicBezTo>
                    <a:pt x="5545" y="5041"/>
                    <a:pt x="5545" y="5293"/>
                    <a:pt x="5419" y="5451"/>
                  </a:cubicBezTo>
                  <a:cubicBezTo>
                    <a:pt x="5073" y="5797"/>
                    <a:pt x="4600" y="5986"/>
                    <a:pt x="4096" y="5986"/>
                  </a:cubicBezTo>
                  <a:cubicBezTo>
                    <a:pt x="3592" y="5986"/>
                    <a:pt x="3119" y="5797"/>
                    <a:pt x="2804" y="5451"/>
                  </a:cubicBezTo>
                  <a:cubicBezTo>
                    <a:pt x="2647" y="5293"/>
                    <a:pt x="2647" y="5041"/>
                    <a:pt x="2804" y="4947"/>
                  </a:cubicBezTo>
                  <a:cubicBezTo>
                    <a:pt x="2883" y="4868"/>
                    <a:pt x="2977" y="4828"/>
                    <a:pt x="3068" y="4828"/>
                  </a:cubicBezTo>
                  <a:cubicBezTo>
                    <a:pt x="3159" y="4828"/>
                    <a:pt x="3245" y="4868"/>
                    <a:pt x="3308" y="4947"/>
                  </a:cubicBezTo>
                  <a:cubicBezTo>
                    <a:pt x="3529" y="5151"/>
                    <a:pt x="3812" y="5254"/>
                    <a:pt x="4096" y="5254"/>
                  </a:cubicBezTo>
                  <a:cubicBezTo>
                    <a:pt x="4379" y="5254"/>
                    <a:pt x="4663" y="5151"/>
                    <a:pt x="4884" y="4947"/>
                  </a:cubicBezTo>
                  <a:cubicBezTo>
                    <a:pt x="4962" y="4868"/>
                    <a:pt x="5057" y="4828"/>
                    <a:pt x="5147" y="4828"/>
                  </a:cubicBezTo>
                  <a:close/>
                  <a:moveTo>
                    <a:pt x="2584" y="0"/>
                  </a:moveTo>
                  <a:cubicBezTo>
                    <a:pt x="1134" y="0"/>
                    <a:pt x="0" y="1197"/>
                    <a:pt x="0" y="2615"/>
                  </a:cubicBezTo>
                  <a:lnTo>
                    <a:pt x="0" y="4096"/>
                  </a:lnTo>
                  <a:cubicBezTo>
                    <a:pt x="0" y="4379"/>
                    <a:pt x="32" y="4695"/>
                    <a:pt x="63" y="4947"/>
                  </a:cubicBezTo>
                  <a:cubicBezTo>
                    <a:pt x="473" y="6837"/>
                    <a:pt x="2174" y="8255"/>
                    <a:pt x="4096" y="8255"/>
                  </a:cubicBezTo>
                  <a:cubicBezTo>
                    <a:pt x="6018" y="8255"/>
                    <a:pt x="7719" y="6837"/>
                    <a:pt x="8097" y="4947"/>
                  </a:cubicBezTo>
                  <a:cubicBezTo>
                    <a:pt x="8160" y="4695"/>
                    <a:pt x="8192" y="4411"/>
                    <a:pt x="8192" y="4096"/>
                  </a:cubicBezTo>
                  <a:lnTo>
                    <a:pt x="8192" y="2615"/>
                  </a:lnTo>
                  <a:cubicBezTo>
                    <a:pt x="8192" y="1197"/>
                    <a:pt x="7057" y="0"/>
                    <a:pt x="557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7" name="Google Shape;9317;p80"/>
            <p:cNvSpPr/>
            <p:nvPr/>
          </p:nvSpPr>
          <p:spPr>
            <a:xfrm>
              <a:off x="-55203525" y="4027500"/>
              <a:ext cx="317425" cy="196925"/>
            </a:xfrm>
            <a:custGeom>
              <a:avLst/>
              <a:gdLst/>
              <a:ahLst/>
              <a:cxnLst/>
              <a:rect l="l" t="t" r="r" b="b"/>
              <a:pathLst>
                <a:path w="12697" h="7877" extrusionOk="0">
                  <a:moveTo>
                    <a:pt x="4443" y="0"/>
                  </a:moveTo>
                  <a:cubicBezTo>
                    <a:pt x="1828" y="851"/>
                    <a:pt x="0" y="3277"/>
                    <a:pt x="0" y="6049"/>
                  </a:cubicBezTo>
                  <a:cubicBezTo>
                    <a:pt x="0" y="6994"/>
                    <a:pt x="725" y="7782"/>
                    <a:pt x="1639" y="7877"/>
                  </a:cubicBezTo>
                  <a:cubicBezTo>
                    <a:pt x="1639" y="7845"/>
                    <a:pt x="1607" y="7814"/>
                    <a:pt x="1607" y="7782"/>
                  </a:cubicBezTo>
                  <a:cubicBezTo>
                    <a:pt x="1513" y="7499"/>
                    <a:pt x="1513" y="7120"/>
                    <a:pt x="1513" y="6774"/>
                  </a:cubicBezTo>
                  <a:lnTo>
                    <a:pt x="1513" y="5293"/>
                  </a:lnTo>
                  <a:cubicBezTo>
                    <a:pt x="1513" y="3434"/>
                    <a:pt x="3025" y="1922"/>
                    <a:pt x="4884" y="1922"/>
                  </a:cubicBezTo>
                  <a:lnTo>
                    <a:pt x="7877" y="1922"/>
                  </a:lnTo>
                  <a:cubicBezTo>
                    <a:pt x="9704" y="1922"/>
                    <a:pt x="11216" y="3434"/>
                    <a:pt x="11216" y="5293"/>
                  </a:cubicBezTo>
                  <a:lnTo>
                    <a:pt x="11216" y="6774"/>
                  </a:lnTo>
                  <a:cubicBezTo>
                    <a:pt x="11216" y="7120"/>
                    <a:pt x="11185" y="7436"/>
                    <a:pt x="11090" y="7782"/>
                  </a:cubicBezTo>
                  <a:cubicBezTo>
                    <a:pt x="11090" y="7814"/>
                    <a:pt x="11059" y="7845"/>
                    <a:pt x="11059" y="7877"/>
                  </a:cubicBezTo>
                  <a:cubicBezTo>
                    <a:pt x="11972" y="7782"/>
                    <a:pt x="12697" y="6994"/>
                    <a:pt x="12697" y="6049"/>
                  </a:cubicBezTo>
                  <a:cubicBezTo>
                    <a:pt x="12697" y="3277"/>
                    <a:pt x="10870" y="851"/>
                    <a:pt x="8255" y="0"/>
                  </a:cubicBezTo>
                  <a:cubicBezTo>
                    <a:pt x="8223" y="189"/>
                    <a:pt x="8129" y="441"/>
                    <a:pt x="8034" y="599"/>
                  </a:cubicBezTo>
                  <a:cubicBezTo>
                    <a:pt x="7751" y="977"/>
                    <a:pt x="7310" y="1229"/>
                    <a:pt x="6805" y="1229"/>
                  </a:cubicBezTo>
                  <a:lnTo>
                    <a:pt x="5892" y="1229"/>
                  </a:lnTo>
                  <a:cubicBezTo>
                    <a:pt x="5419" y="1229"/>
                    <a:pt x="4947" y="977"/>
                    <a:pt x="4663" y="599"/>
                  </a:cubicBezTo>
                  <a:cubicBezTo>
                    <a:pt x="4569" y="410"/>
                    <a:pt x="4474" y="189"/>
                    <a:pt x="444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8" name="Google Shape;9318;p80"/>
            <p:cNvSpPr/>
            <p:nvPr/>
          </p:nvSpPr>
          <p:spPr>
            <a:xfrm>
              <a:off x="-55128700" y="3983400"/>
              <a:ext cx="166200" cy="54350"/>
            </a:xfrm>
            <a:custGeom>
              <a:avLst/>
              <a:gdLst/>
              <a:ahLst/>
              <a:cxnLst/>
              <a:rect l="l" t="t" r="r" b="b"/>
              <a:pathLst>
                <a:path w="6648" h="2174" extrusionOk="0">
                  <a:moveTo>
                    <a:pt x="3088" y="0"/>
                  </a:moveTo>
                  <a:cubicBezTo>
                    <a:pt x="2836" y="0"/>
                    <a:pt x="2584" y="158"/>
                    <a:pt x="2458" y="347"/>
                  </a:cubicBezTo>
                  <a:lnTo>
                    <a:pt x="347" y="347"/>
                  </a:lnTo>
                  <a:cubicBezTo>
                    <a:pt x="158" y="347"/>
                    <a:pt x="0" y="504"/>
                    <a:pt x="0" y="725"/>
                  </a:cubicBezTo>
                  <a:cubicBezTo>
                    <a:pt x="0" y="914"/>
                    <a:pt x="158" y="1071"/>
                    <a:pt x="347" y="1071"/>
                  </a:cubicBezTo>
                  <a:lnTo>
                    <a:pt x="2206" y="1071"/>
                  </a:lnTo>
                  <a:lnTo>
                    <a:pt x="2143" y="1197"/>
                  </a:lnTo>
                  <a:cubicBezTo>
                    <a:pt x="1985" y="1670"/>
                    <a:pt x="2363" y="2174"/>
                    <a:pt x="2867" y="2174"/>
                  </a:cubicBezTo>
                  <a:lnTo>
                    <a:pt x="3781" y="2174"/>
                  </a:lnTo>
                  <a:cubicBezTo>
                    <a:pt x="4285" y="2174"/>
                    <a:pt x="4632" y="1670"/>
                    <a:pt x="4474" y="1197"/>
                  </a:cubicBezTo>
                  <a:lnTo>
                    <a:pt x="4443" y="1071"/>
                  </a:lnTo>
                  <a:lnTo>
                    <a:pt x="6301" y="1071"/>
                  </a:lnTo>
                  <a:cubicBezTo>
                    <a:pt x="6490" y="1071"/>
                    <a:pt x="6648" y="914"/>
                    <a:pt x="6648" y="725"/>
                  </a:cubicBezTo>
                  <a:cubicBezTo>
                    <a:pt x="6648" y="504"/>
                    <a:pt x="6490" y="347"/>
                    <a:pt x="6301" y="347"/>
                  </a:cubicBezTo>
                  <a:lnTo>
                    <a:pt x="4159" y="347"/>
                  </a:lnTo>
                  <a:cubicBezTo>
                    <a:pt x="4033" y="126"/>
                    <a:pt x="3812" y="0"/>
                    <a:pt x="352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9" name="Google Shape;9319;p80"/>
          <p:cNvGrpSpPr/>
          <p:nvPr/>
        </p:nvGrpSpPr>
        <p:grpSpPr>
          <a:xfrm>
            <a:off x="6639727" y="2734774"/>
            <a:ext cx="335930" cy="358971"/>
            <a:chOff x="-53232900" y="3192625"/>
            <a:chExt cx="298525" cy="319000"/>
          </a:xfrm>
        </p:grpSpPr>
        <p:sp>
          <p:nvSpPr>
            <p:cNvPr id="9320" name="Google Shape;9320;p80"/>
            <p:cNvSpPr/>
            <p:nvPr/>
          </p:nvSpPr>
          <p:spPr>
            <a:xfrm>
              <a:off x="-52972975" y="3315500"/>
              <a:ext cx="37825" cy="55925"/>
            </a:xfrm>
            <a:custGeom>
              <a:avLst/>
              <a:gdLst/>
              <a:ahLst/>
              <a:cxnLst/>
              <a:rect l="l" t="t" r="r" b="b"/>
              <a:pathLst>
                <a:path w="1513" h="2237" extrusionOk="0">
                  <a:moveTo>
                    <a:pt x="0" y="0"/>
                  </a:moveTo>
                  <a:lnTo>
                    <a:pt x="0" y="2048"/>
                  </a:lnTo>
                  <a:cubicBezTo>
                    <a:pt x="252" y="2142"/>
                    <a:pt x="505" y="2237"/>
                    <a:pt x="788" y="2237"/>
                  </a:cubicBezTo>
                  <a:lnTo>
                    <a:pt x="1135" y="2237"/>
                  </a:lnTo>
                  <a:cubicBezTo>
                    <a:pt x="1355" y="2237"/>
                    <a:pt x="1513" y="2079"/>
                    <a:pt x="1513" y="1859"/>
                  </a:cubicBezTo>
                  <a:lnTo>
                    <a:pt x="1513" y="1512"/>
                  </a:lnTo>
                  <a:cubicBezTo>
                    <a:pt x="1513" y="693"/>
                    <a:pt x="820" y="0"/>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1" name="Google Shape;9321;p80"/>
            <p:cNvSpPr/>
            <p:nvPr/>
          </p:nvSpPr>
          <p:spPr>
            <a:xfrm>
              <a:off x="-52978500" y="3259575"/>
              <a:ext cx="44125" cy="55950"/>
            </a:xfrm>
            <a:custGeom>
              <a:avLst/>
              <a:gdLst/>
              <a:ahLst/>
              <a:cxnLst/>
              <a:rect l="l" t="t" r="r" b="b"/>
              <a:pathLst>
                <a:path w="1765" h="2238" extrusionOk="0">
                  <a:moveTo>
                    <a:pt x="1041" y="0"/>
                  </a:moveTo>
                  <a:cubicBezTo>
                    <a:pt x="663" y="0"/>
                    <a:pt x="253" y="158"/>
                    <a:pt x="1" y="441"/>
                  </a:cubicBezTo>
                  <a:cubicBezTo>
                    <a:pt x="190" y="977"/>
                    <a:pt x="316" y="1607"/>
                    <a:pt x="316" y="2237"/>
                  </a:cubicBezTo>
                  <a:cubicBezTo>
                    <a:pt x="1104" y="2206"/>
                    <a:pt x="1765" y="1544"/>
                    <a:pt x="1765" y="725"/>
                  </a:cubicBezTo>
                  <a:lnTo>
                    <a:pt x="1765" y="378"/>
                  </a:lnTo>
                  <a:cubicBezTo>
                    <a:pt x="1765" y="158"/>
                    <a:pt x="1608" y="0"/>
                    <a:pt x="141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2" name="Google Shape;9322;p80"/>
            <p:cNvSpPr/>
            <p:nvPr/>
          </p:nvSpPr>
          <p:spPr>
            <a:xfrm>
              <a:off x="-53232900" y="3324950"/>
              <a:ext cx="242625" cy="55925"/>
            </a:xfrm>
            <a:custGeom>
              <a:avLst/>
              <a:gdLst/>
              <a:ahLst/>
              <a:cxnLst/>
              <a:rect l="l" t="t" r="r" b="b"/>
              <a:pathLst>
                <a:path w="9705" h="2237" extrusionOk="0">
                  <a:moveTo>
                    <a:pt x="3340" y="756"/>
                  </a:moveTo>
                  <a:cubicBezTo>
                    <a:pt x="3561" y="756"/>
                    <a:pt x="3718" y="914"/>
                    <a:pt x="3718" y="1103"/>
                  </a:cubicBezTo>
                  <a:cubicBezTo>
                    <a:pt x="3718" y="1292"/>
                    <a:pt x="3561" y="1449"/>
                    <a:pt x="3340" y="1449"/>
                  </a:cubicBezTo>
                  <a:cubicBezTo>
                    <a:pt x="3151" y="1449"/>
                    <a:pt x="2994" y="1292"/>
                    <a:pt x="2994" y="1103"/>
                  </a:cubicBezTo>
                  <a:cubicBezTo>
                    <a:pt x="2962" y="914"/>
                    <a:pt x="3151" y="756"/>
                    <a:pt x="3340" y="756"/>
                  </a:cubicBezTo>
                  <a:close/>
                  <a:moveTo>
                    <a:pt x="6333" y="756"/>
                  </a:moveTo>
                  <a:cubicBezTo>
                    <a:pt x="6554" y="756"/>
                    <a:pt x="6711" y="914"/>
                    <a:pt x="6711" y="1103"/>
                  </a:cubicBezTo>
                  <a:cubicBezTo>
                    <a:pt x="6711" y="1292"/>
                    <a:pt x="6554" y="1449"/>
                    <a:pt x="6333" y="1449"/>
                  </a:cubicBezTo>
                  <a:cubicBezTo>
                    <a:pt x="6144" y="1449"/>
                    <a:pt x="5987" y="1292"/>
                    <a:pt x="5987" y="1103"/>
                  </a:cubicBezTo>
                  <a:cubicBezTo>
                    <a:pt x="5955" y="914"/>
                    <a:pt x="6113" y="756"/>
                    <a:pt x="6333" y="756"/>
                  </a:cubicBezTo>
                  <a:close/>
                  <a:moveTo>
                    <a:pt x="1" y="0"/>
                  </a:moveTo>
                  <a:lnTo>
                    <a:pt x="1" y="2237"/>
                  </a:lnTo>
                  <a:lnTo>
                    <a:pt x="9704" y="2237"/>
                  </a:lnTo>
                  <a:lnTo>
                    <a:pt x="9704"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3" name="Google Shape;9323;p80"/>
            <p:cNvSpPr/>
            <p:nvPr/>
          </p:nvSpPr>
          <p:spPr>
            <a:xfrm>
              <a:off x="-53232100" y="3399775"/>
              <a:ext cx="241825" cy="111850"/>
            </a:xfrm>
            <a:custGeom>
              <a:avLst/>
              <a:gdLst/>
              <a:ahLst/>
              <a:cxnLst/>
              <a:rect l="l" t="t" r="r" b="b"/>
              <a:pathLst>
                <a:path w="9673" h="4474" extrusionOk="0">
                  <a:moveTo>
                    <a:pt x="0" y="0"/>
                  </a:moveTo>
                  <a:cubicBezTo>
                    <a:pt x="158" y="2457"/>
                    <a:pt x="2269" y="4474"/>
                    <a:pt x="4821" y="4474"/>
                  </a:cubicBezTo>
                  <a:cubicBezTo>
                    <a:pt x="7372" y="4474"/>
                    <a:pt x="9452" y="2457"/>
                    <a:pt x="967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4" name="Google Shape;9324;p80"/>
            <p:cNvSpPr/>
            <p:nvPr/>
          </p:nvSpPr>
          <p:spPr>
            <a:xfrm>
              <a:off x="-53134450" y="3287125"/>
              <a:ext cx="44125" cy="18925"/>
            </a:xfrm>
            <a:custGeom>
              <a:avLst/>
              <a:gdLst/>
              <a:ahLst/>
              <a:cxnLst/>
              <a:rect l="l" t="t" r="r" b="b"/>
              <a:pathLst>
                <a:path w="1765" h="757" extrusionOk="0">
                  <a:moveTo>
                    <a:pt x="1" y="1"/>
                  </a:moveTo>
                  <a:lnTo>
                    <a:pt x="410" y="757"/>
                  </a:lnTo>
                  <a:lnTo>
                    <a:pt x="1419" y="757"/>
                  </a:lnTo>
                  <a:lnTo>
                    <a:pt x="176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5" name="Google Shape;9325;p80"/>
            <p:cNvSpPr/>
            <p:nvPr/>
          </p:nvSpPr>
          <p:spPr>
            <a:xfrm>
              <a:off x="-53232900" y="3287125"/>
              <a:ext cx="86675" cy="18925"/>
            </a:xfrm>
            <a:custGeom>
              <a:avLst/>
              <a:gdLst/>
              <a:ahLst/>
              <a:cxnLst/>
              <a:rect l="l" t="t" r="r" b="b"/>
              <a:pathLst>
                <a:path w="3467" h="757" extrusionOk="0">
                  <a:moveTo>
                    <a:pt x="127" y="1"/>
                  </a:moveTo>
                  <a:cubicBezTo>
                    <a:pt x="95" y="253"/>
                    <a:pt x="32" y="473"/>
                    <a:pt x="1" y="757"/>
                  </a:cubicBezTo>
                  <a:lnTo>
                    <a:pt x="3466" y="757"/>
                  </a:lnTo>
                  <a:lnTo>
                    <a:pt x="312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6" name="Google Shape;9326;p80"/>
            <p:cNvSpPr/>
            <p:nvPr/>
          </p:nvSpPr>
          <p:spPr>
            <a:xfrm>
              <a:off x="-53078525" y="3287125"/>
              <a:ext cx="86675" cy="18925"/>
            </a:xfrm>
            <a:custGeom>
              <a:avLst/>
              <a:gdLst/>
              <a:ahLst/>
              <a:cxnLst/>
              <a:rect l="l" t="t" r="r" b="b"/>
              <a:pathLst>
                <a:path w="3467" h="757" extrusionOk="0">
                  <a:moveTo>
                    <a:pt x="379" y="1"/>
                  </a:moveTo>
                  <a:lnTo>
                    <a:pt x="1" y="757"/>
                  </a:lnTo>
                  <a:lnTo>
                    <a:pt x="3466" y="757"/>
                  </a:lnTo>
                  <a:cubicBezTo>
                    <a:pt x="3466" y="536"/>
                    <a:pt x="3435" y="253"/>
                    <a:pt x="337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7" name="Google Shape;9327;p80"/>
            <p:cNvSpPr/>
            <p:nvPr/>
          </p:nvSpPr>
          <p:spPr>
            <a:xfrm>
              <a:off x="-53224225" y="3192625"/>
              <a:ext cx="223700" cy="74850"/>
            </a:xfrm>
            <a:custGeom>
              <a:avLst/>
              <a:gdLst/>
              <a:ahLst/>
              <a:cxnLst/>
              <a:rect l="l" t="t" r="r" b="b"/>
              <a:pathLst>
                <a:path w="8948" h="2994" extrusionOk="0">
                  <a:moveTo>
                    <a:pt x="4506" y="0"/>
                  </a:moveTo>
                  <a:cubicBezTo>
                    <a:pt x="2489" y="0"/>
                    <a:pt x="756" y="1260"/>
                    <a:pt x="0" y="2993"/>
                  </a:cubicBezTo>
                  <a:lnTo>
                    <a:pt x="8948" y="2993"/>
                  </a:lnTo>
                  <a:cubicBezTo>
                    <a:pt x="8255" y="1260"/>
                    <a:pt x="6522" y="0"/>
                    <a:pt x="45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28" name="Google Shape;9328;p80"/>
          <p:cNvGrpSpPr/>
          <p:nvPr/>
        </p:nvGrpSpPr>
        <p:grpSpPr>
          <a:xfrm>
            <a:off x="6629093" y="3205748"/>
            <a:ext cx="357198" cy="356326"/>
            <a:chOff x="-53242350" y="3584850"/>
            <a:chExt cx="317425" cy="316650"/>
          </a:xfrm>
        </p:grpSpPr>
        <p:sp>
          <p:nvSpPr>
            <p:cNvPr id="9329" name="Google Shape;9329;p80"/>
            <p:cNvSpPr/>
            <p:nvPr/>
          </p:nvSpPr>
          <p:spPr>
            <a:xfrm>
              <a:off x="-53202975" y="3584850"/>
              <a:ext cx="237900" cy="98475"/>
            </a:xfrm>
            <a:custGeom>
              <a:avLst/>
              <a:gdLst/>
              <a:ahLst/>
              <a:cxnLst/>
              <a:rect l="l" t="t" r="r" b="b"/>
              <a:pathLst>
                <a:path w="9516" h="3939" extrusionOk="0">
                  <a:moveTo>
                    <a:pt x="4758" y="1"/>
                  </a:moveTo>
                  <a:cubicBezTo>
                    <a:pt x="2395" y="1"/>
                    <a:pt x="411" y="1702"/>
                    <a:pt x="1" y="3939"/>
                  </a:cubicBezTo>
                  <a:cubicBezTo>
                    <a:pt x="190" y="3781"/>
                    <a:pt x="474" y="3687"/>
                    <a:pt x="694" y="3655"/>
                  </a:cubicBezTo>
                  <a:cubicBezTo>
                    <a:pt x="2033" y="3435"/>
                    <a:pt x="3396" y="3324"/>
                    <a:pt x="4758" y="3324"/>
                  </a:cubicBezTo>
                  <a:cubicBezTo>
                    <a:pt x="6121" y="3324"/>
                    <a:pt x="7483" y="3435"/>
                    <a:pt x="8822" y="3655"/>
                  </a:cubicBezTo>
                  <a:cubicBezTo>
                    <a:pt x="9074" y="3687"/>
                    <a:pt x="9326" y="3813"/>
                    <a:pt x="9515" y="3939"/>
                  </a:cubicBezTo>
                  <a:cubicBezTo>
                    <a:pt x="9074" y="1702"/>
                    <a:pt x="7121" y="1"/>
                    <a:pt x="475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0" name="Google Shape;9330;p80"/>
            <p:cNvSpPr/>
            <p:nvPr/>
          </p:nvSpPr>
          <p:spPr>
            <a:xfrm>
              <a:off x="-53242350" y="3711650"/>
              <a:ext cx="80350" cy="155975"/>
            </a:xfrm>
            <a:custGeom>
              <a:avLst/>
              <a:gdLst/>
              <a:ahLst/>
              <a:cxnLst/>
              <a:rect l="l" t="t" r="r" b="b"/>
              <a:pathLst>
                <a:path w="3214" h="6239" extrusionOk="0">
                  <a:moveTo>
                    <a:pt x="820" y="1"/>
                  </a:moveTo>
                  <a:cubicBezTo>
                    <a:pt x="316" y="442"/>
                    <a:pt x="1" y="1041"/>
                    <a:pt x="1" y="1734"/>
                  </a:cubicBezTo>
                  <a:cubicBezTo>
                    <a:pt x="1" y="2395"/>
                    <a:pt x="316" y="2994"/>
                    <a:pt x="788" y="3403"/>
                  </a:cubicBezTo>
                  <a:lnTo>
                    <a:pt x="788" y="5136"/>
                  </a:lnTo>
                  <a:cubicBezTo>
                    <a:pt x="788" y="5766"/>
                    <a:pt x="1292" y="6239"/>
                    <a:pt x="1891" y="6239"/>
                  </a:cubicBezTo>
                  <a:lnTo>
                    <a:pt x="3214" y="6239"/>
                  </a:lnTo>
                  <a:cubicBezTo>
                    <a:pt x="3057" y="6081"/>
                    <a:pt x="2742" y="5609"/>
                    <a:pt x="2679" y="5451"/>
                  </a:cubicBezTo>
                  <a:lnTo>
                    <a:pt x="1828" y="5451"/>
                  </a:lnTo>
                  <a:cubicBezTo>
                    <a:pt x="1639" y="5451"/>
                    <a:pt x="1481" y="5294"/>
                    <a:pt x="1481" y="5073"/>
                  </a:cubicBezTo>
                  <a:lnTo>
                    <a:pt x="1481" y="2805"/>
                  </a:lnTo>
                  <a:cubicBezTo>
                    <a:pt x="1103" y="2490"/>
                    <a:pt x="820" y="2049"/>
                    <a:pt x="788" y="1545"/>
                  </a:cubicBezTo>
                  <a:cubicBezTo>
                    <a:pt x="788" y="1513"/>
                    <a:pt x="725" y="1419"/>
                    <a:pt x="725" y="1356"/>
                  </a:cubicBezTo>
                  <a:lnTo>
                    <a:pt x="725" y="411"/>
                  </a:lnTo>
                  <a:cubicBezTo>
                    <a:pt x="725" y="348"/>
                    <a:pt x="788" y="158"/>
                    <a:pt x="8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1" name="Google Shape;9331;p80"/>
            <p:cNvSpPr/>
            <p:nvPr/>
          </p:nvSpPr>
          <p:spPr>
            <a:xfrm>
              <a:off x="-53206125" y="3686850"/>
              <a:ext cx="243400" cy="84700"/>
            </a:xfrm>
            <a:custGeom>
              <a:avLst/>
              <a:gdLst/>
              <a:ahLst/>
              <a:cxnLst/>
              <a:rect l="l" t="t" r="r" b="b"/>
              <a:pathLst>
                <a:path w="9736" h="3388" extrusionOk="0">
                  <a:moveTo>
                    <a:pt x="4857" y="1"/>
                  </a:moveTo>
                  <a:cubicBezTo>
                    <a:pt x="3545" y="1"/>
                    <a:pt x="2238" y="111"/>
                    <a:pt x="946" y="331"/>
                  </a:cubicBezTo>
                  <a:cubicBezTo>
                    <a:pt x="442" y="394"/>
                    <a:pt x="1" y="867"/>
                    <a:pt x="1" y="1434"/>
                  </a:cubicBezTo>
                  <a:lnTo>
                    <a:pt x="1" y="2285"/>
                  </a:lnTo>
                  <a:cubicBezTo>
                    <a:pt x="1" y="2915"/>
                    <a:pt x="505" y="3387"/>
                    <a:pt x="1104" y="3387"/>
                  </a:cubicBezTo>
                  <a:lnTo>
                    <a:pt x="3782" y="3387"/>
                  </a:lnTo>
                  <a:cubicBezTo>
                    <a:pt x="3876" y="3387"/>
                    <a:pt x="3971" y="3356"/>
                    <a:pt x="4065" y="3261"/>
                  </a:cubicBezTo>
                  <a:lnTo>
                    <a:pt x="4569" y="2757"/>
                  </a:lnTo>
                  <a:cubicBezTo>
                    <a:pt x="4648" y="2678"/>
                    <a:pt x="4750" y="2639"/>
                    <a:pt x="4845" y="2639"/>
                  </a:cubicBezTo>
                  <a:cubicBezTo>
                    <a:pt x="4939" y="2639"/>
                    <a:pt x="5026" y="2678"/>
                    <a:pt x="5073" y="2757"/>
                  </a:cubicBezTo>
                  <a:lnTo>
                    <a:pt x="5609" y="3261"/>
                  </a:lnTo>
                  <a:cubicBezTo>
                    <a:pt x="5672" y="3356"/>
                    <a:pt x="5766" y="3387"/>
                    <a:pt x="5861" y="3387"/>
                  </a:cubicBezTo>
                  <a:lnTo>
                    <a:pt x="8539" y="3387"/>
                  </a:lnTo>
                  <a:cubicBezTo>
                    <a:pt x="9169" y="3387"/>
                    <a:pt x="9641" y="2883"/>
                    <a:pt x="9641" y="2285"/>
                  </a:cubicBezTo>
                  <a:lnTo>
                    <a:pt x="9641" y="1434"/>
                  </a:lnTo>
                  <a:lnTo>
                    <a:pt x="9736" y="1434"/>
                  </a:lnTo>
                  <a:cubicBezTo>
                    <a:pt x="9736" y="867"/>
                    <a:pt x="9295" y="394"/>
                    <a:pt x="8791" y="331"/>
                  </a:cubicBezTo>
                  <a:cubicBezTo>
                    <a:pt x="7483" y="111"/>
                    <a:pt x="6168" y="1"/>
                    <a:pt x="48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2" name="Google Shape;9332;p80"/>
            <p:cNvSpPr/>
            <p:nvPr/>
          </p:nvSpPr>
          <p:spPr>
            <a:xfrm>
              <a:off x="-53186425" y="3775450"/>
              <a:ext cx="205600" cy="126050"/>
            </a:xfrm>
            <a:custGeom>
              <a:avLst/>
              <a:gdLst/>
              <a:ahLst/>
              <a:cxnLst/>
              <a:rect l="l" t="t" r="r" b="b"/>
              <a:pathLst>
                <a:path w="8224" h="5042" extrusionOk="0">
                  <a:moveTo>
                    <a:pt x="5148" y="1710"/>
                  </a:moveTo>
                  <a:cubicBezTo>
                    <a:pt x="5238" y="1710"/>
                    <a:pt x="5325" y="1749"/>
                    <a:pt x="5388" y="1828"/>
                  </a:cubicBezTo>
                  <a:cubicBezTo>
                    <a:pt x="5545" y="1954"/>
                    <a:pt x="5545" y="2175"/>
                    <a:pt x="5419" y="2332"/>
                  </a:cubicBezTo>
                  <a:cubicBezTo>
                    <a:pt x="5073" y="2679"/>
                    <a:pt x="4600" y="2868"/>
                    <a:pt x="4128" y="2868"/>
                  </a:cubicBezTo>
                  <a:cubicBezTo>
                    <a:pt x="3624" y="2868"/>
                    <a:pt x="3151" y="2679"/>
                    <a:pt x="2805" y="2332"/>
                  </a:cubicBezTo>
                  <a:cubicBezTo>
                    <a:pt x="2647" y="2175"/>
                    <a:pt x="2647" y="1954"/>
                    <a:pt x="2805" y="1828"/>
                  </a:cubicBezTo>
                  <a:cubicBezTo>
                    <a:pt x="2883" y="1749"/>
                    <a:pt x="2978" y="1710"/>
                    <a:pt x="3068" y="1710"/>
                  </a:cubicBezTo>
                  <a:cubicBezTo>
                    <a:pt x="3159" y="1710"/>
                    <a:pt x="3246" y="1749"/>
                    <a:pt x="3309" y="1828"/>
                  </a:cubicBezTo>
                  <a:cubicBezTo>
                    <a:pt x="3529" y="2049"/>
                    <a:pt x="3813" y="2159"/>
                    <a:pt x="4096" y="2159"/>
                  </a:cubicBezTo>
                  <a:cubicBezTo>
                    <a:pt x="4380" y="2159"/>
                    <a:pt x="4663" y="2049"/>
                    <a:pt x="4884" y="1828"/>
                  </a:cubicBezTo>
                  <a:cubicBezTo>
                    <a:pt x="4963" y="1749"/>
                    <a:pt x="5057" y="1710"/>
                    <a:pt x="5148" y="1710"/>
                  </a:cubicBezTo>
                  <a:close/>
                  <a:moveTo>
                    <a:pt x="4096" y="1"/>
                  </a:moveTo>
                  <a:lnTo>
                    <a:pt x="3813" y="284"/>
                  </a:lnTo>
                  <a:cubicBezTo>
                    <a:pt x="3624" y="473"/>
                    <a:pt x="3309" y="599"/>
                    <a:pt x="3025" y="599"/>
                  </a:cubicBezTo>
                  <a:lnTo>
                    <a:pt x="1" y="599"/>
                  </a:lnTo>
                  <a:lnTo>
                    <a:pt x="1" y="1009"/>
                  </a:lnTo>
                  <a:cubicBezTo>
                    <a:pt x="1" y="1671"/>
                    <a:pt x="158" y="2301"/>
                    <a:pt x="473" y="2836"/>
                  </a:cubicBezTo>
                  <a:lnTo>
                    <a:pt x="2647" y="2836"/>
                  </a:lnTo>
                  <a:cubicBezTo>
                    <a:pt x="2836" y="2836"/>
                    <a:pt x="2994" y="2994"/>
                    <a:pt x="2994" y="3183"/>
                  </a:cubicBezTo>
                  <a:cubicBezTo>
                    <a:pt x="2994" y="3403"/>
                    <a:pt x="2836" y="3561"/>
                    <a:pt x="2647" y="3561"/>
                  </a:cubicBezTo>
                  <a:lnTo>
                    <a:pt x="977" y="3561"/>
                  </a:lnTo>
                  <a:cubicBezTo>
                    <a:pt x="1733" y="4506"/>
                    <a:pt x="2962" y="5042"/>
                    <a:pt x="4128" y="5042"/>
                  </a:cubicBezTo>
                  <a:cubicBezTo>
                    <a:pt x="6428" y="5042"/>
                    <a:pt x="8223" y="3151"/>
                    <a:pt x="8223" y="946"/>
                  </a:cubicBezTo>
                  <a:lnTo>
                    <a:pt x="8223" y="568"/>
                  </a:lnTo>
                  <a:lnTo>
                    <a:pt x="5199" y="568"/>
                  </a:lnTo>
                  <a:cubicBezTo>
                    <a:pt x="5163" y="571"/>
                    <a:pt x="5128" y="573"/>
                    <a:pt x="5094" y="573"/>
                  </a:cubicBezTo>
                  <a:cubicBezTo>
                    <a:pt x="4795" y="573"/>
                    <a:pt x="4549" y="454"/>
                    <a:pt x="4380" y="284"/>
                  </a:cubicBezTo>
                  <a:lnTo>
                    <a:pt x="409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3" name="Google Shape;9333;p80"/>
            <p:cNvSpPr/>
            <p:nvPr/>
          </p:nvSpPr>
          <p:spPr>
            <a:xfrm>
              <a:off x="-52962725" y="3710875"/>
              <a:ext cx="37800" cy="95325"/>
            </a:xfrm>
            <a:custGeom>
              <a:avLst/>
              <a:gdLst/>
              <a:ahLst/>
              <a:cxnLst/>
              <a:rect l="l" t="t" r="r" b="b"/>
              <a:pathLst>
                <a:path w="1512" h="3813" extrusionOk="0">
                  <a:moveTo>
                    <a:pt x="662" y="0"/>
                  </a:moveTo>
                  <a:lnTo>
                    <a:pt x="662" y="0"/>
                  </a:lnTo>
                  <a:cubicBezTo>
                    <a:pt x="693" y="158"/>
                    <a:pt x="725" y="347"/>
                    <a:pt x="725" y="379"/>
                  </a:cubicBezTo>
                  <a:lnTo>
                    <a:pt x="725" y="1387"/>
                  </a:lnTo>
                  <a:cubicBezTo>
                    <a:pt x="725" y="1481"/>
                    <a:pt x="725" y="1513"/>
                    <a:pt x="693" y="1576"/>
                  </a:cubicBezTo>
                  <a:cubicBezTo>
                    <a:pt x="662" y="2080"/>
                    <a:pt x="378" y="2552"/>
                    <a:pt x="0" y="2836"/>
                  </a:cubicBezTo>
                  <a:lnTo>
                    <a:pt x="0" y="3561"/>
                  </a:lnTo>
                  <a:lnTo>
                    <a:pt x="0" y="3813"/>
                  </a:lnTo>
                  <a:cubicBezTo>
                    <a:pt x="851" y="3497"/>
                    <a:pt x="1512" y="2678"/>
                    <a:pt x="1512" y="1733"/>
                  </a:cubicBezTo>
                  <a:cubicBezTo>
                    <a:pt x="1512" y="1009"/>
                    <a:pt x="1166" y="379"/>
                    <a:pt x="66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34" name="Google Shape;9334;p80"/>
          <p:cNvGrpSpPr/>
          <p:nvPr/>
        </p:nvGrpSpPr>
        <p:grpSpPr>
          <a:xfrm>
            <a:off x="6650362" y="3668449"/>
            <a:ext cx="314662" cy="358999"/>
            <a:chOff x="-53224225" y="3976300"/>
            <a:chExt cx="279625" cy="319025"/>
          </a:xfrm>
        </p:grpSpPr>
        <p:sp>
          <p:nvSpPr>
            <p:cNvPr id="9335" name="Google Shape;9335;p80"/>
            <p:cNvSpPr/>
            <p:nvPr/>
          </p:nvSpPr>
          <p:spPr>
            <a:xfrm>
              <a:off x="-53224225" y="4132250"/>
              <a:ext cx="18925" cy="63825"/>
            </a:xfrm>
            <a:custGeom>
              <a:avLst/>
              <a:gdLst/>
              <a:ahLst/>
              <a:cxnLst/>
              <a:rect l="l" t="t" r="r" b="b"/>
              <a:pathLst>
                <a:path w="757" h="2553" extrusionOk="0">
                  <a:moveTo>
                    <a:pt x="756" y="1"/>
                  </a:moveTo>
                  <a:cubicBezTo>
                    <a:pt x="315" y="284"/>
                    <a:pt x="0" y="757"/>
                    <a:pt x="0" y="1292"/>
                  </a:cubicBezTo>
                  <a:cubicBezTo>
                    <a:pt x="0" y="1796"/>
                    <a:pt x="315" y="2269"/>
                    <a:pt x="756" y="2552"/>
                  </a:cubicBezTo>
                  <a:lnTo>
                    <a:pt x="756" y="2395"/>
                  </a:lnTo>
                  <a:lnTo>
                    <a:pt x="75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6" name="Google Shape;9336;p80"/>
            <p:cNvSpPr/>
            <p:nvPr/>
          </p:nvSpPr>
          <p:spPr>
            <a:xfrm>
              <a:off x="-53185625" y="4014900"/>
              <a:ext cx="204800" cy="117375"/>
            </a:xfrm>
            <a:custGeom>
              <a:avLst/>
              <a:gdLst/>
              <a:ahLst/>
              <a:cxnLst/>
              <a:rect l="l" t="t" r="r" b="b"/>
              <a:pathLst>
                <a:path w="8192" h="4695" extrusionOk="0">
                  <a:moveTo>
                    <a:pt x="4096" y="0"/>
                  </a:moveTo>
                  <a:cubicBezTo>
                    <a:pt x="1859" y="0"/>
                    <a:pt x="0" y="1859"/>
                    <a:pt x="0" y="4096"/>
                  </a:cubicBezTo>
                  <a:lnTo>
                    <a:pt x="0" y="4695"/>
                  </a:lnTo>
                  <a:lnTo>
                    <a:pt x="1638" y="3088"/>
                  </a:lnTo>
                  <a:cubicBezTo>
                    <a:pt x="1675" y="3014"/>
                    <a:pt x="1755" y="2983"/>
                    <a:pt x="1847" y="2983"/>
                  </a:cubicBezTo>
                  <a:cubicBezTo>
                    <a:pt x="1912" y="2983"/>
                    <a:pt x="1983" y="2999"/>
                    <a:pt x="2048" y="3025"/>
                  </a:cubicBezTo>
                  <a:cubicBezTo>
                    <a:pt x="2662" y="3450"/>
                    <a:pt x="3371" y="3663"/>
                    <a:pt x="4080" y="3663"/>
                  </a:cubicBezTo>
                  <a:cubicBezTo>
                    <a:pt x="4789" y="3663"/>
                    <a:pt x="5498" y="3450"/>
                    <a:pt x="6112" y="3025"/>
                  </a:cubicBezTo>
                  <a:cubicBezTo>
                    <a:pt x="6174" y="2987"/>
                    <a:pt x="6241" y="2970"/>
                    <a:pt x="6307" y="2970"/>
                  </a:cubicBezTo>
                  <a:cubicBezTo>
                    <a:pt x="6409" y="2970"/>
                    <a:pt x="6508" y="3011"/>
                    <a:pt x="6585" y="3088"/>
                  </a:cubicBezTo>
                  <a:lnTo>
                    <a:pt x="8191" y="4695"/>
                  </a:lnTo>
                  <a:lnTo>
                    <a:pt x="8191" y="4096"/>
                  </a:lnTo>
                  <a:cubicBezTo>
                    <a:pt x="8191" y="1859"/>
                    <a:pt x="6333" y="0"/>
                    <a:pt x="4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7" name="Google Shape;9337;p80"/>
            <p:cNvSpPr/>
            <p:nvPr/>
          </p:nvSpPr>
          <p:spPr>
            <a:xfrm>
              <a:off x="-53187200" y="4110200"/>
              <a:ext cx="205575" cy="185125"/>
            </a:xfrm>
            <a:custGeom>
              <a:avLst/>
              <a:gdLst/>
              <a:ahLst/>
              <a:cxnLst/>
              <a:rect l="l" t="t" r="r" b="b"/>
              <a:pathLst>
                <a:path w="8223" h="7405" extrusionOk="0">
                  <a:moveTo>
                    <a:pt x="2615" y="1418"/>
                  </a:moveTo>
                  <a:cubicBezTo>
                    <a:pt x="2836" y="1418"/>
                    <a:pt x="2993" y="1576"/>
                    <a:pt x="2993" y="1796"/>
                  </a:cubicBezTo>
                  <a:cubicBezTo>
                    <a:pt x="2993" y="1985"/>
                    <a:pt x="2836" y="2143"/>
                    <a:pt x="2615" y="2143"/>
                  </a:cubicBezTo>
                  <a:cubicBezTo>
                    <a:pt x="2426" y="2143"/>
                    <a:pt x="2268" y="1985"/>
                    <a:pt x="2268" y="1796"/>
                  </a:cubicBezTo>
                  <a:cubicBezTo>
                    <a:pt x="2268" y="1576"/>
                    <a:pt x="2426" y="1418"/>
                    <a:pt x="2615" y="1418"/>
                  </a:cubicBezTo>
                  <a:close/>
                  <a:moveTo>
                    <a:pt x="5608" y="1418"/>
                  </a:moveTo>
                  <a:cubicBezTo>
                    <a:pt x="5829" y="1418"/>
                    <a:pt x="5986" y="1576"/>
                    <a:pt x="5986" y="1796"/>
                  </a:cubicBezTo>
                  <a:cubicBezTo>
                    <a:pt x="5986" y="1985"/>
                    <a:pt x="5829" y="2143"/>
                    <a:pt x="5608" y="2143"/>
                  </a:cubicBezTo>
                  <a:cubicBezTo>
                    <a:pt x="5419" y="2143"/>
                    <a:pt x="5261" y="1985"/>
                    <a:pt x="5261" y="1796"/>
                  </a:cubicBezTo>
                  <a:cubicBezTo>
                    <a:pt x="5261" y="1576"/>
                    <a:pt x="5419" y="1418"/>
                    <a:pt x="5608" y="1418"/>
                  </a:cubicBezTo>
                  <a:close/>
                  <a:moveTo>
                    <a:pt x="5179" y="3978"/>
                  </a:moveTo>
                  <a:cubicBezTo>
                    <a:pt x="5269" y="3978"/>
                    <a:pt x="5356" y="4017"/>
                    <a:pt x="5419" y="4096"/>
                  </a:cubicBezTo>
                  <a:cubicBezTo>
                    <a:pt x="5576" y="4222"/>
                    <a:pt x="5576" y="4474"/>
                    <a:pt x="5450" y="4632"/>
                  </a:cubicBezTo>
                  <a:cubicBezTo>
                    <a:pt x="5104" y="4978"/>
                    <a:pt x="4631" y="5167"/>
                    <a:pt x="4159" y="5167"/>
                  </a:cubicBezTo>
                  <a:cubicBezTo>
                    <a:pt x="3655" y="5167"/>
                    <a:pt x="3182" y="4978"/>
                    <a:pt x="2836" y="4632"/>
                  </a:cubicBezTo>
                  <a:cubicBezTo>
                    <a:pt x="2678" y="4474"/>
                    <a:pt x="2678" y="4222"/>
                    <a:pt x="2836" y="4096"/>
                  </a:cubicBezTo>
                  <a:cubicBezTo>
                    <a:pt x="2914" y="4017"/>
                    <a:pt x="3009" y="3978"/>
                    <a:pt x="3099" y="3978"/>
                  </a:cubicBezTo>
                  <a:cubicBezTo>
                    <a:pt x="3190" y="3978"/>
                    <a:pt x="3277" y="4017"/>
                    <a:pt x="3340" y="4096"/>
                  </a:cubicBezTo>
                  <a:cubicBezTo>
                    <a:pt x="3560" y="4317"/>
                    <a:pt x="3844" y="4427"/>
                    <a:pt x="4127" y="4427"/>
                  </a:cubicBezTo>
                  <a:cubicBezTo>
                    <a:pt x="4411" y="4427"/>
                    <a:pt x="4694" y="4317"/>
                    <a:pt x="4915" y="4096"/>
                  </a:cubicBezTo>
                  <a:cubicBezTo>
                    <a:pt x="4994" y="4017"/>
                    <a:pt x="5088" y="3978"/>
                    <a:pt x="5179" y="3978"/>
                  </a:cubicBezTo>
                  <a:close/>
                  <a:moveTo>
                    <a:pt x="1922" y="0"/>
                  </a:moveTo>
                  <a:lnTo>
                    <a:pt x="0" y="1954"/>
                  </a:lnTo>
                  <a:lnTo>
                    <a:pt x="0" y="3277"/>
                  </a:lnTo>
                  <a:cubicBezTo>
                    <a:pt x="0" y="5514"/>
                    <a:pt x="1827" y="7404"/>
                    <a:pt x="4096" y="7404"/>
                  </a:cubicBezTo>
                  <a:cubicBezTo>
                    <a:pt x="6396" y="7404"/>
                    <a:pt x="8223" y="5514"/>
                    <a:pt x="8223" y="3277"/>
                  </a:cubicBezTo>
                  <a:lnTo>
                    <a:pt x="8223" y="1954"/>
                  </a:lnTo>
                  <a:lnTo>
                    <a:pt x="6301" y="0"/>
                  </a:lnTo>
                  <a:cubicBezTo>
                    <a:pt x="5624" y="394"/>
                    <a:pt x="4875" y="591"/>
                    <a:pt x="4123" y="591"/>
                  </a:cubicBezTo>
                  <a:cubicBezTo>
                    <a:pt x="3371" y="591"/>
                    <a:pt x="2615" y="394"/>
                    <a:pt x="192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8" name="Google Shape;9338;p80"/>
            <p:cNvSpPr/>
            <p:nvPr/>
          </p:nvSpPr>
          <p:spPr>
            <a:xfrm>
              <a:off x="-53020225" y="4211800"/>
              <a:ext cx="74825" cy="83525"/>
            </a:xfrm>
            <a:custGeom>
              <a:avLst/>
              <a:gdLst/>
              <a:ahLst/>
              <a:cxnLst/>
              <a:rect l="l" t="t" r="r" b="b"/>
              <a:pathLst>
                <a:path w="2993" h="3341" extrusionOk="0">
                  <a:moveTo>
                    <a:pt x="2174" y="1"/>
                  </a:moveTo>
                  <a:cubicBezTo>
                    <a:pt x="2016" y="1387"/>
                    <a:pt x="1197" y="2615"/>
                    <a:pt x="0" y="3340"/>
                  </a:cubicBezTo>
                  <a:lnTo>
                    <a:pt x="2647" y="3340"/>
                  </a:lnTo>
                  <a:cubicBezTo>
                    <a:pt x="2836" y="3340"/>
                    <a:pt x="2993" y="3183"/>
                    <a:pt x="2993" y="2993"/>
                  </a:cubicBezTo>
                  <a:lnTo>
                    <a:pt x="2993" y="2867"/>
                  </a:lnTo>
                  <a:cubicBezTo>
                    <a:pt x="2993" y="1859"/>
                    <a:pt x="2710" y="883"/>
                    <a:pt x="217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9" name="Google Shape;9339;p80"/>
            <p:cNvSpPr/>
            <p:nvPr/>
          </p:nvSpPr>
          <p:spPr>
            <a:xfrm>
              <a:off x="-53224225" y="4211025"/>
              <a:ext cx="74850" cy="83500"/>
            </a:xfrm>
            <a:custGeom>
              <a:avLst/>
              <a:gdLst/>
              <a:ahLst/>
              <a:cxnLst/>
              <a:rect l="l" t="t" r="r" b="b"/>
              <a:pathLst>
                <a:path w="2994" h="3340" extrusionOk="0">
                  <a:moveTo>
                    <a:pt x="851" y="0"/>
                  </a:moveTo>
                  <a:cubicBezTo>
                    <a:pt x="315" y="851"/>
                    <a:pt x="0" y="1796"/>
                    <a:pt x="0" y="2867"/>
                  </a:cubicBezTo>
                  <a:lnTo>
                    <a:pt x="0" y="2993"/>
                  </a:lnTo>
                  <a:cubicBezTo>
                    <a:pt x="0" y="3182"/>
                    <a:pt x="158" y="3340"/>
                    <a:pt x="378" y="3340"/>
                  </a:cubicBezTo>
                  <a:lnTo>
                    <a:pt x="2993" y="3340"/>
                  </a:lnTo>
                  <a:cubicBezTo>
                    <a:pt x="1859" y="2646"/>
                    <a:pt x="1040" y="1418"/>
                    <a:pt x="8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0" name="Google Shape;9340;p80"/>
            <p:cNvSpPr/>
            <p:nvPr/>
          </p:nvSpPr>
          <p:spPr>
            <a:xfrm>
              <a:off x="-52962725" y="4131475"/>
              <a:ext cx="18125" cy="63800"/>
            </a:xfrm>
            <a:custGeom>
              <a:avLst/>
              <a:gdLst/>
              <a:ahLst/>
              <a:cxnLst/>
              <a:rect l="l" t="t" r="r" b="b"/>
              <a:pathLst>
                <a:path w="725" h="2552" extrusionOk="0">
                  <a:moveTo>
                    <a:pt x="0" y="0"/>
                  </a:moveTo>
                  <a:lnTo>
                    <a:pt x="0" y="2394"/>
                  </a:lnTo>
                  <a:lnTo>
                    <a:pt x="0" y="2552"/>
                  </a:lnTo>
                  <a:cubicBezTo>
                    <a:pt x="410" y="2300"/>
                    <a:pt x="725" y="1827"/>
                    <a:pt x="725" y="1292"/>
                  </a:cubicBezTo>
                  <a:cubicBezTo>
                    <a:pt x="725" y="725"/>
                    <a:pt x="410" y="252"/>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1" name="Google Shape;9341;p80"/>
            <p:cNvSpPr/>
            <p:nvPr/>
          </p:nvSpPr>
          <p:spPr>
            <a:xfrm>
              <a:off x="-53125775" y="3976300"/>
              <a:ext cx="82725" cy="26800"/>
            </a:xfrm>
            <a:custGeom>
              <a:avLst/>
              <a:gdLst/>
              <a:ahLst/>
              <a:cxnLst/>
              <a:rect l="l" t="t" r="r" b="b"/>
              <a:pathLst>
                <a:path w="3309" h="1072" extrusionOk="0">
                  <a:moveTo>
                    <a:pt x="1670" y="1"/>
                  </a:moveTo>
                  <a:cubicBezTo>
                    <a:pt x="914" y="1"/>
                    <a:pt x="284" y="442"/>
                    <a:pt x="0" y="1072"/>
                  </a:cubicBezTo>
                  <a:cubicBezTo>
                    <a:pt x="536" y="883"/>
                    <a:pt x="1072" y="757"/>
                    <a:pt x="1670" y="757"/>
                  </a:cubicBezTo>
                  <a:cubicBezTo>
                    <a:pt x="2269" y="757"/>
                    <a:pt x="2804" y="883"/>
                    <a:pt x="3308" y="1072"/>
                  </a:cubicBezTo>
                  <a:cubicBezTo>
                    <a:pt x="2993" y="442"/>
                    <a:pt x="2363" y="1"/>
                    <a:pt x="167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42" name="Google Shape;9342;p80"/>
          <p:cNvGrpSpPr/>
          <p:nvPr/>
        </p:nvGrpSpPr>
        <p:grpSpPr>
          <a:xfrm>
            <a:off x="7961258" y="3676129"/>
            <a:ext cx="358971" cy="358408"/>
            <a:chOff x="-52043575" y="3983125"/>
            <a:chExt cx="319000" cy="318500"/>
          </a:xfrm>
        </p:grpSpPr>
        <p:sp>
          <p:nvSpPr>
            <p:cNvPr id="9343" name="Google Shape;9343;p80"/>
            <p:cNvSpPr/>
            <p:nvPr/>
          </p:nvSpPr>
          <p:spPr>
            <a:xfrm>
              <a:off x="-52043575" y="3983200"/>
              <a:ext cx="55150" cy="105750"/>
            </a:xfrm>
            <a:custGeom>
              <a:avLst/>
              <a:gdLst/>
              <a:ahLst/>
              <a:cxnLst/>
              <a:rect l="l" t="t" r="r" b="b"/>
              <a:pathLst>
                <a:path w="2206" h="4230" extrusionOk="0">
                  <a:moveTo>
                    <a:pt x="367" y="0"/>
                  </a:moveTo>
                  <a:cubicBezTo>
                    <a:pt x="339" y="0"/>
                    <a:pt x="311" y="3"/>
                    <a:pt x="284" y="8"/>
                  </a:cubicBezTo>
                  <a:cubicBezTo>
                    <a:pt x="126" y="40"/>
                    <a:pt x="0" y="197"/>
                    <a:pt x="0" y="355"/>
                  </a:cubicBezTo>
                  <a:lnTo>
                    <a:pt x="0" y="1867"/>
                  </a:lnTo>
                  <a:cubicBezTo>
                    <a:pt x="0" y="2875"/>
                    <a:pt x="630" y="3789"/>
                    <a:pt x="1512" y="4230"/>
                  </a:cubicBezTo>
                  <a:cubicBezTo>
                    <a:pt x="1512" y="3285"/>
                    <a:pt x="1733" y="2371"/>
                    <a:pt x="2206" y="1583"/>
                  </a:cubicBezTo>
                  <a:cubicBezTo>
                    <a:pt x="1607" y="1237"/>
                    <a:pt x="1103" y="764"/>
                    <a:pt x="725" y="166"/>
                  </a:cubicBezTo>
                  <a:cubicBezTo>
                    <a:pt x="647" y="61"/>
                    <a:pt x="503" y="0"/>
                    <a:pt x="3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4" name="Google Shape;9344;p80"/>
            <p:cNvSpPr/>
            <p:nvPr/>
          </p:nvSpPr>
          <p:spPr>
            <a:xfrm>
              <a:off x="-51985300" y="3983400"/>
              <a:ext cx="204800" cy="129975"/>
            </a:xfrm>
            <a:custGeom>
              <a:avLst/>
              <a:gdLst/>
              <a:ahLst/>
              <a:cxnLst/>
              <a:rect l="l" t="t" r="r" b="b"/>
              <a:pathLst>
                <a:path w="8192" h="5199" extrusionOk="0">
                  <a:moveTo>
                    <a:pt x="3718" y="0"/>
                  </a:moveTo>
                  <a:lnTo>
                    <a:pt x="3718" y="4096"/>
                  </a:lnTo>
                  <a:cubicBezTo>
                    <a:pt x="3718" y="4285"/>
                    <a:pt x="3561" y="4442"/>
                    <a:pt x="3340" y="4442"/>
                  </a:cubicBezTo>
                  <a:lnTo>
                    <a:pt x="1" y="4442"/>
                  </a:lnTo>
                  <a:lnTo>
                    <a:pt x="1" y="5198"/>
                  </a:lnTo>
                  <a:lnTo>
                    <a:pt x="8192" y="5198"/>
                  </a:lnTo>
                  <a:lnTo>
                    <a:pt x="8192" y="4442"/>
                  </a:lnTo>
                  <a:lnTo>
                    <a:pt x="4852" y="4442"/>
                  </a:lnTo>
                  <a:cubicBezTo>
                    <a:pt x="4814" y="4452"/>
                    <a:pt x="4778" y="4456"/>
                    <a:pt x="4743" y="4456"/>
                  </a:cubicBezTo>
                  <a:cubicBezTo>
                    <a:pt x="4548" y="4456"/>
                    <a:pt x="4411" y="4314"/>
                    <a:pt x="4411" y="4127"/>
                  </a:cubicBezTo>
                  <a:lnTo>
                    <a:pt x="4411" y="32"/>
                  </a:lnTo>
                  <a:cubicBezTo>
                    <a:pt x="4285" y="32"/>
                    <a:pt x="4159" y="0"/>
                    <a:pt x="4065"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5" name="Google Shape;9345;p80"/>
            <p:cNvSpPr/>
            <p:nvPr/>
          </p:nvSpPr>
          <p:spPr>
            <a:xfrm>
              <a:off x="-51855350" y="3987325"/>
              <a:ext cx="74075" cy="89825"/>
            </a:xfrm>
            <a:custGeom>
              <a:avLst/>
              <a:gdLst/>
              <a:ahLst/>
              <a:cxnLst/>
              <a:rect l="l" t="t" r="r" b="b"/>
              <a:pathLst>
                <a:path w="2963" h="3593" extrusionOk="0">
                  <a:moveTo>
                    <a:pt x="1" y="1"/>
                  </a:moveTo>
                  <a:lnTo>
                    <a:pt x="1" y="3592"/>
                  </a:lnTo>
                  <a:lnTo>
                    <a:pt x="2962" y="3592"/>
                  </a:lnTo>
                  <a:cubicBezTo>
                    <a:pt x="2836" y="2647"/>
                    <a:pt x="2427" y="1733"/>
                    <a:pt x="1765" y="1009"/>
                  </a:cubicBezTo>
                  <a:cubicBezTo>
                    <a:pt x="1261" y="505"/>
                    <a:pt x="663" y="190"/>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6" name="Google Shape;9346;p80"/>
            <p:cNvSpPr/>
            <p:nvPr/>
          </p:nvSpPr>
          <p:spPr>
            <a:xfrm>
              <a:off x="-51985300" y="3987325"/>
              <a:ext cx="74050" cy="89825"/>
            </a:xfrm>
            <a:custGeom>
              <a:avLst/>
              <a:gdLst/>
              <a:ahLst/>
              <a:cxnLst/>
              <a:rect l="l" t="t" r="r" b="b"/>
              <a:pathLst>
                <a:path w="2962" h="3593" extrusionOk="0">
                  <a:moveTo>
                    <a:pt x="2962" y="1"/>
                  </a:moveTo>
                  <a:cubicBezTo>
                    <a:pt x="1324" y="473"/>
                    <a:pt x="158" y="1891"/>
                    <a:pt x="1" y="3592"/>
                  </a:cubicBezTo>
                  <a:lnTo>
                    <a:pt x="2962" y="3592"/>
                  </a:lnTo>
                  <a:lnTo>
                    <a:pt x="296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7" name="Google Shape;9347;p80"/>
            <p:cNvSpPr/>
            <p:nvPr/>
          </p:nvSpPr>
          <p:spPr>
            <a:xfrm>
              <a:off x="-51985300" y="4190350"/>
              <a:ext cx="204800" cy="111275"/>
            </a:xfrm>
            <a:custGeom>
              <a:avLst/>
              <a:gdLst/>
              <a:ahLst/>
              <a:cxnLst/>
              <a:rect l="l" t="t" r="r" b="b"/>
              <a:pathLst>
                <a:path w="8192" h="4451" extrusionOk="0">
                  <a:moveTo>
                    <a:pt x="5069" y="1024"/>
                  </a:moveTo>
                  <a:cubicBezTo>
                    <a:pt x="5167" y="1024"/>
                    <a:pt x="5262" y="1063"/>
                    <a:pt x="5325" y="1142"/>
                  </a:cubicBezTo>
                  <a:cubicBezTo>
                    <a:pt x="5514" y="1268"/>
                    <a:pt x="5514" y="1489"/>
                    <a:pt x="5356" y="1646"/>
                  </a:cubicBezTo>
                  <a:cubicBezTo>
                    <a:pt x="5010" y="1993"/>
                    <a:pt x="4537" y="2213"/>
                    <a:pt x="4002" y="2213"/>
                  </a:cubicBezTo>
                  <a:cubicBezTo>
                    <a:pt x="3498" y="2213"/>
                    <a:pt x="3025" y="1993"/>
                    <a:pt x="2710" y="1646"/>
                  </a:cubicBezTo>
                  <a:cubicBezTo>
                    <a:pt x="2552" y="1489"/>
                    <a:pt x="2552" y="1268"/>
                    <a:pt x="2710" y="1142"/>
                  </a:cubicBezTo>
                  <a:cubicBezTo>
                    <a:pt x="2789" y="1063"/>
                    <a:pt x="2891" y="1024"/>
                    <a:pt x="2986" y="1024"/>
                  </a:cubicBezTo>
                  <a:cubicBezTo>
                    <a:pt x="3080" y="1024"/>
                    <a:pt x="3167" y="1063"/>
                    <a:pt x="3214" y="1142"/>
                  </a:cubicBezTo>
                  <a:cubicBezTo>
                    <a:pt x="3435" y="1363"/>
                    <a:pt x="3726" y="1473"/>
                    <a:pt x="4014" y="1473"/>
                  </a:cubicBezTo>
                  <a:cubicBezTo>
                    <a:pt x="4301" y="1473"/>
                    <a:pt x="4585" y="1363"/>
                    <a:pt x="4789" y="1142"/>
                  </a:cubicBezTo>
                  <a:cubicBezTo>
                    <a:pt x="4868" y="1063"/>
                    <a:pt x="4971" y="1024"/>
                    <a:pt x="5069" y="1024"/>
                  </a:cubicBezTo>
                  <a:close/>
                  <a:moveTo>
                    <a:pt x="4080" y="0"/>
                  </a:moveTo>
                  <a:cubicBezTo>
                    <a:pt x="3372" y="0"/>
                    <a:pt x="2663" y="213"/>
                    <a:pt x="2048" y="638"/>
                  </a:cubicBezTo>
                  <a:cubicBezTo>
                    <a:pt x="1954" y="669"/>
                    <a:pt x="1922" y="701"/>
                    <a:pt x="1859" y="701"/>
                  </a:cubicBezTo>
                  <a:lnTo>
                    <a:pt x="1" y="701"/>
                  </a:lnTo>
                  <a:cubicBezTo>
                    <a:pt x="190" y="2780"/>
                    <a:pt x="1922" y="4450"/>
                    <a:pt x="4096" y="4450"/>
                  </a:cubicBezTo>
                  <a:cubicBezTo>
                    <a:pt x="6207" y="4450"/>
                    <a:pt x="8003" y="2780"/>
                    <a:pt x="8192" y="701"/>
                  </a:cubicBezTo>
                  <a:lnTo>
                    <a:pt x="6333" y="701"/>
                  </a:lnTo>
                  <a:cubicBezTo>
                    <a:pt x="6207" y="701"/>
                    <a:pt x="6144" y="701"/>
                    <a:pt x="6113" y="638"/>
                  </a:cubicBezTo>
                  <a:cubicBezTo>
                    <a:pt x="5498" y="213"/>
                    <a:pt x="4789" y="0"/>
                    <a:pt x="408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8" name="Google Shape;9348;p80"/>
            <p:cNvSpPr/>
            <p:nvPr/>
          </p:nvSpPr>
          <p:spPr>
            <a:xfrm>
              <a:off x="-51985300" y="4133050"/>
              <a:ext cx="204800" cy="55925"/>
            </a:xfrm>
            <a:custGeom>
              <a:avLst/>
              <a:gdLst/>
              <a:ahLst/>
              <a:cxnLst/>
              <a:rect l="l" t="t" r="r" b="b"/>
              <a:pathLst>
                <a:path w="8192" h="2237" extrusionOk="0">
                  <a:moveTo>
                    <a:pt x="2552" y="756"/>
                  </a:moveTo>
                  <a:cubicBezTo>
                    <a:pt x="2742" y="756"/>
                    <a:pt x="2899" y="914"/>
                    <a:pt x="2899" y="1103"/>
                  </a:cubicBezTo>
                  <a:cubicBezTo>
                    <a:pt x="2899" y="1292"/>
                    <a:pt x="2742" y="1449"/>
                    <a:pt x="2552" y="1449"/>
                  </a:cubicBezTo>
                  <a:cubicBezTo>
                    <a:pt x="2363" y="1449"/>
                    <a:pt x="2206" y="1292"/>
                    <a:pt x="2206" y="1103"/>
                  </a:cubicBezTo>
                  <a:cubicBezTo>
                    <a:pt x="2206" y="914"/>
                    <a:pt x="2363" y="756"/>
                    <a:pt x="2552" y="756"/>
                  </a:cubicBezTo>
                  <a:close/>
                  <a:moveTo>
                    <a:pt x="5545" y="756"/>
                  </a:moveTo>
                  <a:cubicBezTo>
                    <a:pt x="5734" y="756"/>
                    <a:pt x="5892" y="914"/>
                    <a:pt x="5892" y="1103"/>
                  </a:cubicBezTo>
                  <a:cubicBezTo>
                    <a:pt x="5892" y="1292"/>
                    <a:pt x="5734" y="1449"/>
                    <a:pt x="5545" y="1449"/>
                  </a:cubicBezTo>
                  <a:cubicBezTo>
                    <a:pt x="5356" y="1449"/>
                    <a:pt x="5199" y="1292"/>
                    <a:pt x="5199" y="1103"/>
                  </a:cubicBezTo>
                  <a:cubicBezTo>
                    <a:pt x="5167" y="914"/>
                    <a:pt x="5356" y="756"/>
                    <a:pt x="5545" y="756"/>
                  </a:cubicBezTo>
                  <a:close/>
                  <a:moveTo>
                    <a:pt x="1" y="0"/>
                  </a:moveTo>
                  <a:lnTo>
                    <a:pt x="1" y="2237"/>
                  </a:lnTo>
                  <a:lnTo>
                    <a:pt x="1733" y="2237"/>
                  </a:lnTo>
                  <a:cubicBezTo>
                    <a:pt x="2458" y="1796"/>
                    <a:pt x="3277" y="1575"/>
                    <a:pt x="4092" y="1575"/>
                  </a:cubicBezTo>
                  <a:cubicBezTo>
                    <a:pt x="4907" y="1575"/>
                    <a:pt x="5719" y="1796"/>
                    <a:pt x="6428" y="2237"/>
                  </a:cubicBezTo>
                  <a:lnTo>
                    <a:pt x="8192" y="2237"/>
                  </a:ln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9" name="Google Shape;9349;p80"/>
            <p:cNvSpPr/>
            <p:nvPr/>
          </p:nvSpPr>
          <p:spPr>
            <a:xfrm>
              <a:off x="-51780525" y="3983125"/>
              <a:ext cx="55950" cy="105825"/>
            </a:xfrm>
            <a:custGeom>
              <a:avLst/>
              <a:gdLst/>
              <a:ahLst/>
              <a:cxnLst/>
              <a:rect l="l" t="t" r="r" b="b"/>
              <a:pathLst>
                <a:path w="2238" h="4233" extrusionOk="0">
                  <a:moveTo>
                    <a:pt x="1849" y="0"/>
                  </a:moveTo>
                  <a:cubicBezTo>
                    <a:pt x="1729" y="0"/>
                    <a:pt x="1618" y="47"/>
                    <a:pt x="1545" y="169"/>
                  </a:cubicBezTo>
                  <a:cubicBezTo>
                    <a:pt x="1135" y="767"/>
                    <a:pt x="631" y="1240"/>
                    <a:pt x="1" y="1586"/>
                  </a:cubicBezTo>
                  <a:cubicBezTo>
                    <a:pt x="473" y="2374"/>
                    <a:pt x="694" y="3288"/>
                    <a:pt x="694" y="4233"/>
                  </a:cubicBezTo>
                  <a:cubicBezTo>
                    <a:pt x="1576" y="3792"/>
                    <a:pt x="2206" y="2910"/>
                    <a:pt x="2206" y="1870"/>
                  </a:cubicBezTo>
                  <a:lnTo>
                    <a:pt x="2206" y="358"/>
                  </a:lnTo>
                  <a:cubicBezTo>
                    <a:pt x="2238" y="200"/>
                    <a:pt x="2112" y="106"/>
                    <a:pt x="1954" y="11"/>
                  </a:cubicBezTo>
                  <a:cubicBezTo>
                    <a:pt x="1919" y="4"/>
                    <a:pt x="1883" y="0"/>
                    <a:pt x="184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0" name="Google Shape;9350;p80"/>
            <p:cNvSpPr/>
            <p:nvPr/>
          </p:nvSpPr>
          <p:spPr>
            <a:xfrm>
              <a:off x="-52023900" y="4139350"/>
              <a:ext cx="18925" cy="63800"/>
            </a:xfrm>
            <a:custGeom>
              <a:avLst/>
              <a:gdLst/>
              <a:ahLst/>
              <a:cxnLst/>
              <a:rect l="l" t="t" r="r" b="b"/>
              <a:pathLst>
                <a:path w="757" h="2552" extrusionOk="0">
                  <a:moveTo>
                    <a:pt x="757" y="0"/>
                  </a:moveTo>
                  <a:cubicBezTo>
                    <a:pt x="316" y="221"/>
                    <a:pt x="1" y="693"/>
                    <a:pt x="1" y="1260"/>
                  </a:cubicBezTo>
                  <a:cubicBezTo>
                    <a:pt x="1" y="1796"/>
                    <a:pt x="316" y="2268"/>
                    <a:pt x="757" y="2552"/>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1" name="Google Shape;9351;p80"/>
            <p:cNvSpPr/>
            <p:nvPr/>
          </p:nvSpPr>
          <p:spPr>
            <a:xfrm>
              <a:off x="-51763200" y="4139350"/>
              <a:ext cx="18925" cy="63800"/>
            </a:xfrm>
            <a:custGeom>
              <a:avLst/>
              <a:gdLst/>
              <a:ahLst/>
              <a:cxnLst/>
              <a:rect l="l" t="t" r="r" b="b"/>
              <a:pathLst>
                <a:path w="757" h="2552" extrusionOk="0">
                  <a:moveTo>
                    <a:pt x="1" y="0"/>
                  </a:moveTo>
                  <a:lnTo>
                    <a:pt x="1" y="2552"/>
                  </a:lnTo>
                  <a:cubicBezTo>
                    <a:pt x="442" y="2268"/>
                    <a:pt x="757" y="1796"/>
                    <a:pt x="757" y="1260"/>
                  </a:cubicBezTo>
                  <a:cubicBezTo>
                    <a:pt x="757" y="693"/>
                    <a:pt x="442" y="221"/>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52" name="Google Shape;9352;p80"/>
          <p:cNvGrpSpPr/>
          <p:nvPr/>
        </p:nvGrpSpPr>
        <p:grpSpPr>
          <a:xfrm>
            <a:off x="6215199" y="1380146"/>
            <a:ext cx="314662" cy="358971"/>
            <a:chOff x="-56766175" y="3198925"/>
            <a:chExt cx="279625" cy="319000"/>
          </a:xfrm>
        </p:grpSpPr>
        <p:sp>
          <p:nvSpPr>
            <p:cNvPr id="9353" name="Google Shape;9353;p80"/>
            <p:cNvSpPr/>
            <p:nvPr/>
          </p:nvSpPr>
          <p:spPr>
            <a:xfrm>
              <a:off x="-56766175" y="3335975"/>
              <a:ext cx="18925" cy="63825"/>
            </a:xfrm>
            <a:custGeom>
              <a:avLst/>
              <a:gdLst/>
              <a:ahLst/>
              <a:cxnLst/>
              <a:rect l="l" t="t" r="r" b="b"/>
              <a:pathLst>
                <a:path w="757" h="2553" extrusionOk="0">
                  <a:moveTo>
                    <a:pt x="757" y="0"/>
                  </a:moveTo>
                  <a:cubicBezTo>
                    <a:pt x="316" y="221"/>
                    <a:pt x="1" y="693"/>
                    <a:pt x="1" y="1260"/>
                  </a:cubicBezTo>
                  <a:cubicBezTo>
                    <a:pt x="1" y="1796"/>
                    <a:pt x="316" y="2269"/>
                    <a:pt x="757" y="2552"/>
                  </a:cubicBezTo>
                  <a:lnTo>
                    <a:pt x="757" y="158"/>
                  </a:ln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4" name="Google Shape;9354;p80"/>
            <p:cNvSpPr/>
            <p:nvPr/>
          </p:nvSpPr>
          <p:spPr>
            <a:xfrm>
              <a:off x="-56747275" y="3198925"/>
              <a:ext cx="222925" cy="93750"/>
            </a:xfrm>
            <a:custGeom>
              <a:avLst/>
              <a:gdLst/>
              <a:ahLst/>
              <a:cxnLst/>
              <a:rect l="l" t="t" r="r" b="b"/>
              <a:pathLst>
                <a:path w="8917" h="3750" extrusionOk="0">
                  <a:moveTo>
                    <a:pt x="347" y="0"/>
                  </a:moveTo>
                  <a:cubicBezTo>
                    <a:pt x="158" y="0"/>
                    <a:pt x="1" y="158"/>
                    <a:pt x="32" y="347"/>
                  </a:cubicBezTo>
                  <a:cubicBezTo>
                    <a:pt x="410" y="2269"/>
                    <a:pt x="2080" y="3749"/>
                    <a:pt x="4096" y="3749"/>
                  </a:cubicBezTo>
                  <a:lnTo>
                    <a:pt x="8917" y="3749"/>
                  </a:lnTo>
                  <a:cubicBezTo>
                    <a:pt x="8728" y="1639"/>
                    <a:pt x="6995" y="0"/>
                    <a:pt x="4852"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5" name="Google Shape;9355;p80"/>
            <p:cNvSpPr/>
            <p:nvPr/>
          </p:nvSpPr>
          <p:spPr>
            <a:xfrm>
              <a:off x="-56710250" y="3348575"/>
              <a:ext cx="55150" cy="55150"/>
            </a:xfrm>
            <a:custGeom>
              <a:avLst/>
              <a:gdLst/>
              <a:ahLst/>
              <a:cxnLst/>
              <a:rect l="l" t="t" r="r" b="b"/>
              <a:pathLst>
                <a:path w="2206" h="2206" extrusionOk="0">
                  <a:moveTo>
                    <a:pt x="1103" y="0"/>
                  </a:moveTo>
                  <a:cubicBezTo>
                    <a:pt x="473" y="0"/>
                    <a:pt x="0" y="504"/>
                    <a:pt x="0" y="1103"/>
                  </a:cubicBezTo>
                  <a:cubicBezTo>
                    <a:pt x="0" y="1670"/>
                    <a:pt x="504" y="2206"/>
                    <a:pt x="1103" y="2206"/>
                  </a:cubicBezTo>
                  <a:cubicBezTo>
                    <a:pt x="1733" y="2206"/>
                    <a:pt x="2206" y="1702"/>
                    <a:pt x="2206" y="1103"/>
                  </a:cubicBezTo>
                  <a:cubicBezTo>
                    <a:pt x="2206" y="504"/>
                    <a:pt x="1733" y="0"/>
                    <a:pt x="11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6" name="Google Shape;9356;p80"/>
            <p:cNvSpPr/>
            <p:nvPr/>
          </p:nvSpPr>
          <p:spPr>
            <a:xfrm>
              <a:off x="-56597625" y="3349350"/>
              <a:ext cx="55150" cy="55175"/>
            </a:xfrm>
            <a:custGeom>
              <a:avLst/>
              <a:gdLst/>
              <a:ahLst/>
              <a:cxnLst/>
              <a:rect l="l" t="t" r="r" b="b"/>
              <a:pathLst>
                <a:path w="2206" h="2207" extrusionOk="0">
                  <a:moveTo>
                    <a:pt x="1103" y="1"/>
                  </a:moveTo>
                  <a:cubicBezTo>
                    <a:pt x="473" y="1"/>
                    <a:pt x="1" y="505"/>
                    <a:pt x="1" y="1103"/>
                  </a:cubicBezTo>
                  <a:cubicBezTo>
                    <a:pt x="1" y="1702"/>
                    <a:pt x="473" y="2206"/>
                    <a:pt x="1103" y="2206"/>
                  </a:cubicBezTo>
                  <a:cubicBezTo>
                    <a:pt x="1702" y="2206"/>
                    <a:pt x="2206" y="1702"/>
                    <a:pt x="2206" y="1103"/>
                  </a:cubicBezTo>
                  <a:cubicBezTo>
                    <a:pt x="2206" y="505"/>
                    <a:pt x="1702" y="1"/>
                    <a:pt x="11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7" name="Google Shape;9357;p80"/>
            <p:cNvSpPr/>
            <p:nvPr/>
          </p:nvSpPr>
          <p:spPr>
            <a:xfrm>
              <a:off x="-56727575" y="3376925"/>
              <a:ext cx="204800" cy="141000"/>
            </a:xfrm>
            <a:custGeom>
              <a:avLst/>
              <a:gdLst/>
              <a:ahLst/>
              <a:cxnLst/>
              <a:rect l="l" t="t" r="r" b="b"/>
              <a:pathLst>
                <a:path w="8192" h="5640" extrusionOk="0">
                  <a:moveTo>
                    <a:pt x="5104" y="2174"/>
                  </a:moveTo>
                  <a:cubicBezTo>
                    <a:pt x="5199" y="2174"/>
                    <a:pt x="5293" y="2206"/>
                    <a:pt x="5356" y="2269"/>
                  </a:cubicBezTo>
                  <a:cubicBezTo>
                    <a:pt x="5545" y="2395"/>
                    <a:pt x="5545" y="2647"/>
                    <a:pt x="5388" y="2804"/>
                  </a:cubicBezTo>
                  <a:cubicBezTo>
                    <a:pt x="5041" y="3151"/>
                    <a:pt x="4569" y="3340"/>
                    <a:pt x="4096" y="3340"/>
                  </a:cubicBezTo>
                  <a:cubicBezTo>
                    <a:pt x="3560" y="3340"/>
                    <a:pt x="3088" y="3151"/>
                    <a:pt x="2741" y="2804"/>
                  </a:cubicBezTo>
                  <a:cubicBezTo>
                    <a:pt x="2584" y="2647"/>
                    <a:pt x="2584" y="2395"/>
                    <a:pt x="2741" y="2269"/>
                  </a:cubicBezTo>
                  <a:cubicBezTo>
                    <a:pt x="2820" y="2206"/>
                    <a:pt x="2922" y="2174"/>
                    <a:pt x="3021" y="2174"/>
                  </a:cubicBezTo>
                  <a:cubicBezTo>
                    <a:pt x="3119" y="2174"/>
                    <a:pt x="3214" y="2206"/>
                    <a:pt x="3277" y="2269"/>
                  </a:cubicBezTo>
                  <a:cubicBezTo>
                    <a:pt x="3482" y="2489"/>
                    <a:pt x="3765" y="2600"/>
                    <a:pt x="4053" y="2600"/>
                  </a:cubicBezTo>
                  <a:cubicBezTo>
                    <a:pt x="4340" y="2600"/>
                    <a:pt x="4632" y="2489"/>
                    <a:pt x="4852" y="2269"/>
                  </a:cubicBezTo>
                  <a:cubicBezTo>
                    <a:pt x="4915" y="2206"/>
                    <a:pt x="5010" y="2174"/>
                    <a:pt x="5104" y="2174"/>
                  </a:cubicBezTo>
                  <a:close/>
                  <a:moveTo>
                    <a:pt x="0" y="0"/>
                  </a:moveTo>
                  <a:lnTo>
                    <a:pt x="0" y="1513"/>
                  </a:lnTo>
                  <a:cubicBezTo>
                    <a:pt x="0" y="3623"/>
                    <a:pt x="1639" y="5451"/>
                    <a:pt x="3718" y="5640"/>
                  </a:cubicBezTo>
                  <a:lnTo>
                    <a:pt x="3718" y="4537"/>
                  </a:lnTo>
                  <a:cubicBezTo>
                    <a:pt x="3718" y="4348"/>
                    <a:pt x="3875" y="4191"/>
                    <a:pt x="4096" y="4191"/>
                  </a:cubicBezTo>
                  <a:cubicBezTo>
                    <a:pt x="4285" y="4191"/>
                    <a:pt x="4442" y="4348"/>
                    <a:pt x="4442" y="4537"/>
                  </a:cubicBezTo>
                  <a:lnTo>
                    <a:pt x="4442" y="5640"/>
                  </a:lnTo>
                  <a:cubicBezTo>
                    <a:pt x="6522" y="5451"/>
                    <a:pt x="8192" y="3623"/>
                    <a:pt x="8192" y="1513"/>
                  </a:cubicBezTo>
                  <a:lnTo>
                    <a:pt x="8192" y="0"/>
                  </a:lnTo>
                  <a:cubicBezTo>
                    <a:pt x="8192" y="1009"/>
                    <a:pt x="7309" y="1859"/>
                    <a:pt x="6301" y="1859"/>
                  </a:cubicBezTo>
                  <a:cubicBezTo>
                    <a:pt x="5388" y="1859"/>
                    <a:pt x="4632" y="1229"/>
                    <a:pt x="4474" y="347"/>
                  </a:cubicBezTo>
                  <a:lnTo>
                    <a:pt x="3655" y="347"/>
                  </a:lnTo>
                  <a:cubicBezTo>
                    <a:pt x="3497" y="1229"/>
                    <a:pt x="2710" y="1859"/>
                    <a:pt x="1828" y="1859"/>
                  </a:cubicBezTo>
                  <a:cubicBezTo>
                    <a:pt x="819" y="1859"/>
                    <a:pt x="0" y="1009"/>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8" name="Google Shape;9358;p80"/>
            <p:cNvSpPr/>
            <p:nvPr/>
          </p:nvSpPr>
          <p:spPr>
            <a:xfrm>
              <a:off x="-56729150" y="3289500"/>
              <a:ext cx="204000" cy="87450"/>
            </a:xfrm>
            <a:custGeom>
              <a:avLst/>
              <a:gdLst/>
              <a:ahLst/>
              <a:cxnLst/>
              <a:rect l="l" t="t" r="r" b="b"/>
              <a:pathLst>
                <a:path w="8160" h="3498" extrusionOk="0">
                  <a:moveTo>
                    <a:pt x="567" y="0"/>
                  </a:moveTo>
                  <a:cubicBezTo>
                    <a:pt x="221" y="630"/>
                    <a:pt x="0" y="1292"/>
                    <a:pt x="0" y="2017"/>
                  </a:cubicBezTo>
                  <a:lnTo>
                    <a:pt x="0" y="3497"/>
                  </a:lnTo>
                  <a:cubicBezTo>
                    <a:pt x="0" y="2489"/>
                    <a:pt x="851" y="1639"/>
                    <a:pt x="1859" y="1639"/>
                  </a:cubicBezTo>
                  <a:cubicBezTo>
                    <a:pt x="2773" y="1639"/>
                    <a:pt x="3529" y="2269"/>
                    <a:pt x="3686" y="3151"/>
                  </a:cubicBezTo>
                  <a:lnTo>
                    <a:pt x="4505" y="3151"/>
                  </a:lnTo>
                  <a:cubicBezTo>
                    <a:pt x="4663" y="2269"/>
                    <a:pt x="5451" y="1639"/>
                    <a:pt x="6333" y="1639"/>
                  </a:cubicBezTo>
                  <a:cubicBezTo>
                    <a:pt x="7341" y="1639"/>
                    <a:pt x="8160" y="2489"/>
                    <a:pt x="8160" y="3497"/>
                  </a:cubicBezTo>
                  <a:lnTo>
                    <a:pt x="8160" y="914"/>
                  </a:lnTo>
                  <a:lnTo>
                    <a:pt x="3340" y="914"/>
                  </a:lnTo>
                  <a:cubicBezTo>
                    <a:pt x="2332" y="851"/>
                    <a:pt x="1355" y="536"/>
                    <a:pt x="5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9" name="Google Shape;9359;p80"/>
            <p:cNvSpPr/>
            <p:nvPr/>
          </p:nvSpPr>
          <p:spPr>
            <a:xfrm>
              <a:off x="-56505475" y="3335975"/>
              <a:ext cx="18925" cy="63825"/>
            </a:xfrm>
            <a:custGeom>
              <a:avLst/>
              <a:gdLst/>
              <a:ahLst/>
              <a:cxnLst/>
              <a:rect l="l" t="t" r="r" b="b"/>
              <a:pathLst>
                <a:path w="757" h="2553" extrusionOk="0">
                  <a:moveTo>
                    <a:pt x="1" y="0"/>
                  </a:moveTo>
                  <a:lnTo>
                    <a:pt x="1" y="2552"/>
                  </a:lnTo>
                  <a:cubicBezTo>
                    <a:pt x="442" y="2269"/>
                    <a:pt x="757" y="1796"/>
                    <a:pt x="757" y="1260"/>
                  </a:cubicBezTo>
                  <a:cubicBezTo>
                    <a:pt x="757" y="693"/>
                    <a:pt x="473" y="221"/>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0" name="Google Shape;9360;p80"/>
          <p:cNvGrpSpPr/>
          <p:nvPr/>
        </p:nvGrpSpPr>
        <p:grpSpPr>
          <a:xfrm>
            <a:off x="6214313" y="1835446"/>
            <a:ext cx="316434" cy="358099"/>
            <a:chOff x="-56766175" y="3590375"/>
            <a:chExt cx="281200" cy="318225"/>
          </a:xfrm>
        </p:grpSpPr>
        <p:sp>
          <p:nvSpPr>
            <p:cNvPr id="9361" name="Google Shape;9361;p80"/>
            <p:cNvSpPr/>
            <p:nvPr/>
          </p:nvSpPr>
          <p:spPr>
            <a:xfrm>
              <a:off x="-56766175" y="3632900"/>
              <a:ext cx="281200" cy="275700"/>
            </a:xfrm>
            <a:custGeom>
              <a:avLst/>
              <a:gdLst/>
              <a:ahLst/>
              <a:cxnLst/>
              <a:rect l="l" t="t" r="r" b="b"/>
              <a:pathLst>
                <a:path w="11248" h="11028" extrusionOk="0">
                  <a:moveTo>
                    <a:pt x="1576" y="0"/>
                  </a:moveTo>
                  <a:cubicBezTo>
                    <a:pt x="599" y="1009"/>
                    <a:pt x="1" y="2395"/>
                    <a:pt x="1" y="3907"/>
                  </a:cubicBezTo>
                  <a:lnTo>
                    <a:pt x="1" y="10681"/>
                  </a:lnTo>
                  <a:cubicBezTo>
                    <a:pt x="1" y="10870"/>
                    <a:pt x="158" y="11027"/>
                    <a:pt x="347" y="11027"/>
                  </a:cubicBezTo>
                  <a:lnTo>
                    <a:pt x="5577" y="11027"/>
                  </a:lnTo>
                  <a:cubicBezTo>
                    <a:pt x="3340" y="11027"/>
                    <a:pt x="1481" y="9200"/>
                    <a:pt x="1481" y="6932"/>
                  </a:cubicBezTo>
                  <a:lnTo>
                    <a:pt x="1481" y="5388"/>
                  </a:lnTo>
                  <a:cubicBezTo>
                    <a:pt x="1481" y="5262"/>
                    <a:pt x="1576" y="5167"/>
                    <a:pt x="1702" y="5073"/>
                  </a:cubicBezTo>
                  <a:lnTo>
                    <a:pt x="5419" y="2836"/>
                  </a:lnTo>
                  <a:cubicBezTo>
                    <a:pt x="5482" y="2789"/>
                    <a:pt x="5553" y="2765"/>
                    <a:pt x="5624" y="2765"/>
                  </a:cubicBezTo>
                  <a:cubicBezTo>
                    <a:pt x="5695" y="2765"/>
                    <a:pt x="5766" y="2789"/>
                    <a:pt x="5829" y="2836"/>
                  </a:cubicBezTo>
                  <a:lnTo>
                    <a:pt x="9578" y="5073"/>
                  </a:lnTo>
                  <a:cubicBezTo>
                    <a:pt x="9673" y="5167"/>
                    <a:pt x="9767" y="5262"/>
                    <a:pt x="9767" y="5388"/>
                  </a:cubicBezTo>
                  <a:lnTo>
                    <a:pt x="9767" y="6932"/>
                  </a:lnTo>
                  <a:cubicBezTo>
                    <a:pt x="9767" y="9200"/>
                    <a:pt x="7908" y="11027"/>
                    <a:pt x="5671" y="11027"/>
                  </a:cubicBezTo>
                  <a:lnTo>
                    <a:pt x="10901" y="11027"/>
                  </a:lnTo>
                  <a:cubicBezTo>
                    <a:pt x="11090" y="11027"/>
                    <a:pt x="11248" y="10870"/>
                    <a:pt x="11248" y="10681"/>
                  </a:cubicBezTo>
                  <a:lnTo>
                    <a:pt x="11248" y="3907"/>
                  </a:lnTo>
                  <a:cubicBezTo>
                    <a:pt x="11185" y="2363"/>
                    <a:pt x="10586" y="977"/>
                    <a:pt x="9610" y="0"/>
                  </a:cubicBezTo>
                  <a:cubicBezTo>
                    <a:pt x="9578" y="158"/>
                    <a:pt x="9484" y="316"/>
                    <a:pt x="9358" y="473"/>
                  </a:cubicBezTo>
                  <a:cubicBezTo>
                    <a:pt x="8727" y="1418"/>
                    <a:pt x="7247" y="2048"/>
                    <a:pt x="5577" y="2048"/>
                  </a:cubicBezTo>
                  <a:cubicBezTo>
                    <a:pt x="3907" y="2048"/>
                    <a:pt x="2395" y="1418"/>
                    <a:pt x="1765" y="442"/>
                  </a:cubicBezTo>
                  <a:cubicBezTo>
                    <a:pt x="1702" y="316"/>
                    <a:pt x="1607" y="158"/>
                    <a:pt x="157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2" name="Google Shape;9362;p80"/>
            <p:cNvSpPr/>
            <p:nvPr/>
          </p:nvSpPr>
          <p:spPr>
            <a:xfrm>
              <a:off x="-56709475" y="3722700"/>
              <a:ext cx="167800" cy="153600"/>
            </a:xfrm>
            <a:custGeom>
              <a:avLst/>
              <a:gdLst/>
              <a:ahLst/>
              <a:cxnLst/>
              <a:rect l="l" t="t" r="r" b="b"/>
              <a:pathLst>
                <a:path w="6712" h="6144" extrusionOk="0">
                  <a:moveTo>
                    <a:pt x="1828" y="1449"/>
                  </a:moveTo>
                  <a:cubicBezTo>
                    <a:pt x="2017" y="1449"/>
                    <a:pt x="2175" y="1607"/>
                    <a:pt x="2175" y="1796"/>
                  </a:cubicBezTo>
                  <a:cubicBezTo>
                    <a:pt x="2206" y="2016"/>
                    <a:pt x="2049" y="2142"/>
                    <a:pt x="1828" y="2142"/>
                  </a:cubicBezTo>
                  <a:cubicBezTo>
                    <a:pt x="1639" y="2142"/>
                    <a:pt x="1482" y="2016"/>
                    <a:pt x="1482" y="1796"/>
                  </a:cubicBezTo>
                  <a:cubicBezTo>
                    <a:pt x="1482" y="1607"/>
                    <a:pt x="1639" y="1449"/>
                    <a:pt x="1828" y="1449"/>
                  </a:cubicBezTo>
                  <a:close/>
                  <a:moveTo>
                    <a:pt x="4821" y="1449"/>
                  </a:moveTo>
                  <a:cubicBezTo>
                    <a:pt x="5010" y="1449"/>
                    <a:pt x="5168" y="1607"/>
                    <a:pt x="5168" y="1796"/>
                  </a:cubicBezTo>
                  <a:cubicBezTo>
                    <a:pt x="5199" y="2016"/>
                    <a:pt x="5010" y="2142"/>
                    <a:pt x="4821" y="2142"/>
                  </a:cubicBezTo>
                  <a:cubicBezTo>
                    <a:pt x="4632" y="2142"/>
                    <a:pt x="4475" y="2016"/>
                    <a:pt x="4475" y="1796"/>
                  </a:cubicBezTo>
                  <a:cubicBezTo>
                    <a:pt x="4475" y="1607"/>
                    <a:pt x="4632" y="1449"/>
                    <a:pt x="4821" y="1449"/>
                  </a:cubicBezTo>
                  <a:close/>
                  <a:moveTo>
                    <a:pt x="3372" y="0"/>
                  </a:moveTo>
                  <a:lnTo>
                    <a:pt x="1" y="2016"/>
                  </a:lnTo>
                  <a:lnTo>
                    <a:pt x="1" y="3340"/>
                  </a:lnTo>
                  <a:cubicBezTo>
                    <a:pt x="1" y="4474"/>
                    <a:pt x="599" y="5545"/>
                    <a:pt x="1513" y="6143"/>
                  </a:cubicBezTo>
                  <a:lnTo>
                    <a:pt x="1513" y="4411"/>
                  </a:lnTo>
                  <a:cubicBezTo>
                    <a:pt x="1513" y="4253"/>
                    <a:pt x="1576" y="4127"/>
                    <a:pt x="1702" y="4096"/>
                  </a:cubicBezTo>
                  <a:cubicBezTo>
                    <a:pt x="2222" y="3844"/>
                    <a:pt x="2797" y="3718"/>
                    <a:pt x="3368" y="3718"/>
                  </a:cubicBezTo>
                  <a:cubicBezTo>
                    <a:pt x="3939" y="3718"/>
                    <a:pt x="4506" y="3844"/>
                    <a:pt x="5010" y="4096"/>
                  </a:cubicBezTo>
                  <a:cubicBezTo>
                    <a:pt x="5136" y="4159"/>
                    <a:pt x="5199" y="4285"/>
                    <a:pt x="5199" y="4411"/>
                  </a:cubicBezTo>
                  <a:lnTo>
                    <a:pt x="5199" y="6143"/>
                  </a:lnTo>
                  <a:cubicBezTo>
                    <a:pt x="6113" y="5545"/>
                    <a:pt x="6711" y="4505"/>
                    <a:pt x="6711" y="3340"/>
                  </a:cubicBezTo>
                  <a:lnTo>
                    <a:pt x="6711" y="2016"/>
                  </a:lnTo>
                  <a:lnTo>
                    <a:pt x="337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3" name="Google Shape;9363;p80"/>
            <p:cNvSpPr/>
            <p:nvPr/>
          </p:nvSpPr>
          <p:spPr>
            <a:xfrm>
              <a:off x="-56654325" y="3833750"/>
              <a:ext cx="55150" cy="55950"/>
            </a:xfrm>
            <a:custGeom>
              <a:avLst/>
              <a:gdLst/>
              <a:ahLst/>
              <a:cxnLst/>
              <a:rect l="l" t="t" r="r" b="b"/>
              <a:pathLst>
                <a:path w="2206" h="2238" extrusionOk="0">
                  <a:moveTo>
                    <a:pt x="1127" y="0"/>
                  </a:moveTo>
                  <a:cubicBezTo>
                    <a:pt x="748" y="0"/>
                    <a:pt x="363" y="63"/>
                    <a:pt x="0" y="189"/>
                  </a:cubicBezTo>
                  <a:lnTo>
                    <a:pt x="0" y="2048"/>
                  </a:lnTo>
                  <a:cubicBezTo>
                    <a:pt x="378" y="2174"/>
                    <a:pt x="725" y="2237"/>
                    <a:pt x="1103" y="2237"/>
                  </a:cubicBezTo>
                  <a:cubicBezTo>
                    <a:pt x="1512" y="2237"/>
                    <a:pt x="1859" y="2174"/>
                    <a:pt x="2206" y="2048"/>
                  </a:cubicBezTo>
                  <a:lnTo>
                    <a:pt x="2206" y="189"/>
                  </a:lnTo>
                  <a:cubicBezTo>
                    <a:pt x="1875" y="63"/>
                    <a:pt x="1505" y="0"/>
                    <a:pt x="112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4" name="Google Shape;9364;p80"/>
            <p:cNvSpPr/>
            <p:nvPr/>
          </p:nvSpPr>
          <p:spPr>
            <a:xfrm>
              <a:off x="-56710250" y="3590375"/>
              <a:ext cx="167775" cy="74850"/>
            </a:xfrm>
            <a:custGeom>
              <a:avLst/>
              <a:gdLst/>
              <a:ahLst/>
              <a:cxnLst/>
              <a:rect l="l" t="t" r="r" b="b"/>
              <a:pathLst>
                <a:path w="6711" h="2994" extrusionOk="0">
                  <a:moveTo>
                    <a:pt x="3340" y="0"/>
                  </a:moveTo>
                  <a:cubicBezTo>
                    <a:pt x="2080" y="0"/>
                    <a:pt x="946" y="441"/>
                    <a:pt x="0" y="1134"/>
                  </a:cubicBezTo>
                  <a:cubicBezTo>
                    <a:pt x="0" y="1355"/>
                    <a:pt x="32" y="1544"/>
                    <a:pt x="189" y="1733"/>
                  </a:cubicBezTo>
                  <a:cubicBezTo>
                    <a:pt x="662" y="2489"/>
                    <a:pt x="1922" y="2993"/>
                    <a:pt x="3340" y="2993"/>
                  </a:cubicBezTo>
                  <a:cubicBezTo>
                    <a:pt x="4726" y="2993"/>
                    <a:pt x="5986" y="2489"/>
                    <a:pt x="6490" y="1796"/>
                  </a:cubicBezTo>
                  <a:cubicBezTo>
                    <a:pt x="6648" y="1575"/>
                    <a:pt x="6711" y="1355"/>
                    <a:pt x="6711" y="1134"/>
                  </a:cubicBezTo>
                  <a:cubicBezTo>
                    <a:pt x="5766" y="441"/>
                    <a:pt x="4600" y="0"/>
                    <a:pt x="334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65" name="Google Shape;9365;p80"/>
          <p:cNvGrpSpPr/>
          <p:nvPr/>
        </p:nvGrpSpPr>
        <p:grpSpPr>
          <a:xfrm>
            <a:off x="6251269" y="2276817"/>
            <a:ext cx="272126" cy="358099"/>
            <a:chOff x="-56747275" y="3982600"/>
            <a:chExt cx="241825" cy="318225"/>
          </a:xfrm>
        </p:grpSpPr>
        <p:sp>
          <p:nvSpPr>
            <p:cNvPr id="9366" name="Google Shape;9366;p80"/>
            <p:cNvSpPr/>
            <p:nvPr/>
          </p:nvSpPr>
          <p:spPr>
            <a:xfrm>
              <a:off x="-56635425" y="4076325"/>
              <a:ext cx="18125" cy="37050"/>
            </a:xfrm>
            <a:custGeom>
              <a:avLst/>
              <a:gdLst/>
              <a:ahLst/>
              <a:cxnLst/>
              <a:rect l="l" t="t" r="r" b="b"/>
              <a:pathLst>
                <a:path w="725" h="1482" extrusionOk="0">
                  <a:moveTo>
                    <a:pt x="378" y="1"/>
                  </a:moveTo>
                  <a:cubicBezTo>
                    <a:pt x="158" y="1"/>
                    <a:pt x="0" y="316"/>
                    <a:pt x="0" y="725"/>
                  </a:cubicBezTo>
                  <a:cubicBezTo>
                    <a:pt x="0" y="1135"/>
                    <a:pt x="158" y="1481"/>
                    <a:pt x="378" y="1481"/>
                  </a:cubicBezTo>
                  <a:cubicBezTo>
                    <a:pt x="567" y="1481"/>
                    <a:pt x="725" y="1135"/>
                    <a:pt x="725" y="725"/>
                  </a:cubicBezTo>
                  <a:cubicBezTo>
                    <a:pt x="725" y="316"/>
                    <a:pt x="567" y="1"/>
                    <a:pt x="3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7" name="Google Shape;9367;p80"/>
            <p:cNvSpPr/>
            <p:nvPr/>
          </p:nvSpPr>
          <p:spPr>
            <a:xfrm>
              <a:off x="-56618900" y="3991275"/>
              <a:ext cx="113450" cy="136250"/>
            </a:xfrm>
            <a:custGeom>
              <a:avLst/>
              <a:gdLst/>
              <a:ahLst/>
              <a:cxnLst/>
              <a:rect l="l" t="t" r="r" b="b"/>
              <a:pathLst>
                <a:path w="4538" h="5450" extrusionOk="0">
                  <a:moveTo>
                    <a:pt x="3277" y="0"/>
                  </a:moveTo>
                  <a:lnTo>
                    <a:pt x="1" y="2647"/>
                  </a:lnTo>
                  <a:lnTo>
                    <a:pt x="3939" y="5387"/>
                  </a:lnTo>
                  <a:cubicBezTo>
                    <a:pt x="4007" y="5430"/>
                    <a:pt x="4081" y="5449"/>
                    <a:pt x="4154" y="5449"/>
                  </a:cubicBezTo>
                  <a:cubicBezTo>
                    <a:pt x="4352" y="5449"/>
                    <a:pt x="4538" y="5303"/>
                    <a:pt x="4538" y="5072"/>
                  </a:cubicBezTo>
                  <a:lnTo>
                    <a:pt x="4538" y="2300"/>
                  </a:lnTo>
                  <a:cubicBezTo>
                    <a:pt x="4538" y="1355"/>
                    <a:pt x="4034" y="473"/>
                    <a:pt x="327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8" name="Google Shape;9368;p80"/>
            <p:cNvSpPr/>
            <p:nvPr/>
          </p:nvSpPr>
          <p:spPr>
            <a:xfrm>
              <a:off x="-56601550" y="4094450"/>
              <a:ext cx="31525" cy="19700"/>
            </a:xfrm>
            <a:custGeom>
              <a:avLst/>
              <a:gdLst/>
              <a:ahLst/>
              <a:cxnLst/>
              <a:rect l="l" t="t" r="r" b="b"/>
              <a:pathLst>
                <a:path w="1261" h="788" extrusionOk="0">
                  <a:moveTo>
                    <a:pt x="158" y="0"/>
                  </a:moveTo>
                  <a:lnTo>
                    <a:pt x="158" y="63"/>
                  </a:lnTo>
                  <a:cubicBezTo>
                    <a:pt x="158" y="315"/>
                    <a:pt x="95" y="567"/>
                    <a:pt x="0" y="788"/>
                  </a:cubicBezTo>
                  <a:lnTo>
                    <a:pt x="1260" y="788"/>
                  </a:lnTo>
                  <a:lnTo>
                    <a:pt x="1260" y="756"/>
                  </a:lnTo>
                  <a:lnTo>
                    <a:pt x="158"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9" name="Google Shape;9369;p80"/>
            <p:cNvSpPr/>
            <p:nvPr/>
          </p:nvSpPr>
          <p:spPr>
            <a:xfrm>
              <a:off x="-56688200" y="4085775"/>
              <a:ext cx="37050" cy="27600"/>
            </a:xfrm>
            <a:custGeom>
              <a:avLst/>
              <a:gdLst/>
              <a:ahLst/>
              <a:cxnLst/>
              <a:rect l="l" t="t" r="r" b="b"/>
              <a:pathLst>
                <a:path w="1482" h="1104" extrusionOk="0">
                  <a:moveTo>
                    <a:pt x="1355" y="1"/>
                  </a:moveTo>
                  <a:lnTo>
                    <a:pt x="1" y="1103"/>
                  </a:lnTo>
                  <a:lnTo>
                    <a:pt x="1481" y="1103"/>
                  </a:lnTo>
                  <a:cubicBezTo>
                    <a:pt x="1418" y="883"/>
                    <a:pt x="1324" y="631"/>
                    <a:pt x="1324" y="347"/>
                  </a:cubicBezTo>
                  <a:cubicBezTo>
                    <a:pt x="1324" y="253"/>
                    <a:pt x="1324" y="127"/>
                    <a:pt x="135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0" name="Google Shape;9370;p80"/>
            <p:cNvSpPr/>
            <p:nvPr/>
          </p:nvSpPr>
          <p:spPr>
            <a:xfrm>
              <a:off x="-56747275" y="3982600"/>
              <a:ext cx="189850" cy="143850"/>
            </a:xfrm>
            <a:custGeom>
              <a:avLst/>
              <a:gdLst/>
              <a:ahLst/>
              <a:cxnLst/>
              <a:rect l="l" t="t" r="r" b="b"/>
              <a:pathLst>
                <a:path w="7594" h="5754" extrusionOk="0">
                  <a:moveTo>
                    <a:pt x="2584" y="1"/>
                  </a:moveTo>
                  <a:cubicBezTo>
                    <a:pt x="1135" y="1"/>
                    <a:pt x="1" y="1166"/>
                    <a:pt x="1" y="2647"/>
                  </a:cubicBezTo>
                  <a:lnTo>
                    <a:pt x="1" y="5388"/>
                  </a:lnTo>
                  <a:cubicBezTo>
                    <a:pt x="1" y="5610"/>
                    <a:pt x="172" y="5753"/>
                    <a:pt x="350" y="5753"/>
                  </a:cubicBezTo>
                  <a:cubicBezTo>
                    <a:pt x="426" y="5753"/>
                    <a:pt x="502" y="5728"/>
                    <a:pt x="568" y="5671"/>
                  </a:cubicBezTo>
                  <a:lnTo>
                    <a:pt x="7593" y="32"/>
                  </a:lnTo>
                  <a:cubicBezTo>
                    <a:pt x="7436" y="1"/>
                    <a:pt x="7278" y="1"/>
                    <a:pt x="708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1" name="Google Shape;9371;p80"/>
            <p:cNvSpPr/>
            <p:nvPr/>
          </p:nvSpPr>
          <p:spPr>
            <a:xfrm>
              <a:off x="-56654325" y="4217500"/>
              <a:ext cx="55150" cy="83325"/>
            </a:xfrm>
            <a:custGeom>
              <a:avLst/>
              <a:gdLst/>
              <a:ahLst/>
              <a:cxnLst/>
              <a:rect l="l" t="t" r="r" b="b"/>
              <a:pathLst>
                <a:path w="2206" h="3333" extrusionOk="0">
                  <a:moveTo>
                    <a:pt x="1127" y="1"/>
                  </a:moveTo>
                  <a:cubicBezTo>
                    <a:pt x="748" y="1"/>
                    <a:pt x="363" y="72"/>
                    <a:pt x="0" y="214"/>
                  </a:cubicBezTo>
                  <a:lnTo>
                    <a:pt x="0" y="3175"/>
                  </a:lnTo>
                  <a:cubicBezTo>
                    <a:pt x="378" y="3270"/>
                    <a:pt x="756" y="3333"/>
                    <a:pt x="1103" y="3333"/>
                  </a:cubicBezTo>
                  <a:cubicBezTo>
                    <a:pt x="1512" y="3333"/>
                    <a:pt x="1859" y="3270"/>
                    <a:pt x="2206" y="3175"/>
                  </a:cubicBezTo>
                  <a:lnTo>
                    <a:pt x="2206" y="214"/>
                  </a:lnTo>
                  <a:cubicBezTo>
                    <a:pt x="1875" y="72"/>
                    <a:pt x="1505" y="1"/>
                    <a:pt x="112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2" name="Google Shape;9372;p80"/>
            <p:cNvSpPr/>
            <p:nvPr/>
          </p:nvSpPr>
          <p:spPr>
            <a:xfrm>
              <a:off x="-56729150" y="4132250"/>
              <a:ext cx="204800" cy="157550"/>
            </a:xfrm>
            <a:custGeom>
              <a:avLst/>
              <a:gdLst/>
              <a:ahLst/>
              <a:cxnLst/>
              <a:rect l="l" t="t" r="r" b="b"/>
              <a:pathLst>
                <a:path w="8192" h="6302" extrusionOk="0">
                  <a:moveTo>
                    <a:pt x="2615" y="788"/>
                  </a:moveTo>
                  <a:cubicBezTo>
                    <a:pt x="2804" y="788"/>
                    <a:pt x="2962" y="946"/>
                    <a:pt x="2962" y="1135"/>
                  </a:cubicBezTo>
                  <a:cubicBezTo>
                    <a:pt x="2993" y="1324"/>
                    <a:pt x="2836" y="1481"/>
                    <a:pt x="2615" y="1481"/>
                  </a:cubicBezTo>
                  <a:cubicBezTo>
                    <a:pt x="2426" y="1481"/>
                    <a:pt x="2269" y="1324"/>
                    <a:pt x="2269" y="1135"/>
                  </a:cubicBezTo>
                  <a:cubicBezTo>
                    <a:pt x="2269" y="946"/>
                    <a:pt x="2426" y="788"/>
                    <a:pt x="2615" y="788"/>
                  </a:cubicBezTo>
                  <a:close/>
                  <a:moveTo>
                    <a:pt x="5608" y="788"/>
                  </a:moveTo>
                  <a:cubicBezTo>
                    <a:pt x="5797" y="788"/>
                    <a:pt x="5955" y="946"/>
                    <a:pt x="5955" y="1135"/>
                  </a:cubicBezTo>
                  <a:cubicBezTo>
                    <a:pt x="5986" y="1324"/>
                    <a:pt x="5797" y="1481"/>
                    <a:pt x="5608" y="1481"/>
                  </a:cubicBezTo>
                  <a:cubicBezTo>
                    <a:pt x="5419" y="1481"/>
                    <a:pt x="5262" y="1324"/>
                    <a:pt x="5262" y="1135"/>
                  </a:cubicBezTo>
                  <a:cubicBezTo>
                    <a:pt x="5262" y="946"/>
                    <a:pt x="5419" y="788"/>
                    <a:pt x="5608" y="788"/>
                  </a:cubicBezTo>
                  <a:close/>
                  <a:moveTo>
                    <a:pt x="725" y="1"/>
                  </a:moveTo>
                  <a:lnTo>
                    <a:pt x="0" y="536"/>
                  </a:lnTo>
                  <a:lnTo>
                    <a:pt x="0" y="2647"/>
                  </a:lnTo>
                  <a:cubicBezTo>
                    <a:pt x="0" y="4222"/>
                    <a:pt x="914" y="5577"/>
                    <a:pt x="2269" y="6301"/>
                  </a:cubicBezTo>
                  <a:lnTo>
                    <a:pt x="2269" y="3372"/>
                  </a:lnTo>
                  <a:cubicBezTo>
                    <a:pt x="2269" y="3214"/>
                    <a:pt x="2332" y="3120"/>
                    <a:pt x="2458" y="3056"/>
                  </a:cubicBezTo>
                  <a:cubicBezTo>
                    <a:pt x="2962" y="2804"/>
                    <a:pt x="3529" y="2678"/>
                    <a:pt x="4100" y="2678"/>
                  </a:cubicBezTo>
                  <a:cubicBezTo>
                    <a:pt x="4671" y="2678"/>
                    <a:pt x="5246" y="2804"/>
                    <a:pt x="5766" y="3056"/>
                  </a:cubicBezTo>
                  <a:cubicBezTo>
                    <a:pt x="5892" y="3151"/>
                    <a:pt x="5955" y="3277"/>
                    <a:pt x="5955" y="3372"/>
                  </a:cubicBezTo>
                  <a:lnTo>
                    <a:pt x="5955" y="6301"/>
                  </a:lnTo>
                  <a:cubicBezTo>
                    <a:pt x="7309" y="5640"/>
                    <a:pt x="8192" y="4254"/>
                    <a:pt x="8192" y="2647"/>
                  </a:cubicBezTo>
                  <a:lnTo>
                    <a:pt x="8192" y="536"/>
                  </a:lnTo>
                  <a:lnTo>
                    <a:pt x="737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73" name="Google Shape;9373;p80"/>
          <p:cNvGrpSpPr/>
          <p:nvPr/>
        </p:nvGrpSpPr>
        <p:grpSpPr>
          <a:xfrm>
            <a:off x="4859020" y="3219055"/>
            <a:ext cx="358999" cy="342991"/>
            <a:chOff x="-54812875" y="3596675"/>
            <a:chExt cx="319025" cy="304800"/>
          </a:xfrm>
        </p:grpSpPr>
        <p:sp>
          <p:nvSpPr>
            <p:cNvPr id="9374" name="Google Shape;9374;p80"/>
            <p:cNvSpPr/>
            <p:nvPr/>
          </p:nvSpPr>
          <p:spPr>
            <a:xfrm>
              <a:off x="-54812875" y="3607700"/>
              <a:ext cx="74850" cy="293775"/>
            </a:xfrm>
            <a:custGeom>
              <a:avLst/>
              <a:gdLst/>
              <a:ahLst/>
              <a:cxnLst/>
              <a:rect l="l" t="t" r="r" b="b"/>
              <a:pathLst>
                <a:path w="2994" h="11751" extrusionOk="0">
                  <a:moveTo>
                    <a:pt x="1482" y="0"/>
                  </a:moveTo>
                  <a:lnTo>
                    <a:pt x="1482" y="2710"/>
                  </a:lnTo>
                  <a:cubicBezTo>
                    <a:pt x="1482" y="3749"/>
                    <a:pt x="1261" y="4789"/>
                    <a:pt x="788" y="5734"/>
                  </a:cubicBezTo>
                  <a:cubicBezTo>
                    <a:pt x="284" y="6805"/>
                    <a:pt x="1" y="7971"/>
                    <a:pt x="1" y="9168"/>
                  </a:cubicBezTo>
                  <a:cubicBezTo>
                    <a:pt x="1" y="10050"/>
                    <a:pt x="505" y="10901"/>
                    <a:pt x="1261" y="11405"/>
                  </a:cubicBezTo>
                  <a:lnTo>
                    <a:pt x="1639" y="11689"/>
                  </a:lnTo>
                  <a:cubicBezTo>
                    <a:pt x="1707" y="11731"/>
                    <a:pt x="1781" y="11750"/>
                    <a:pt x="1854" y="11750"/>
                  </a:cubicBezTo>
                  <a:cubicBezTo>
                    <a:pt x="2052" y="11750"/>
                    <a:pt x="2238" y="11604"/>
                    <a:pt x="2238" y="11374"/>
                  </a:cubicBezTo>
                  <a:lnTo>
                    <a:pt x="2238" y="9326"/>
                  </a:lnTo>
                  <a:cubicBezTo>
                    <a:pt x="2238" y="8570"/>
                    <a:pt x="2364" y="7751"/>
                    <a:pt x="2584" y="7026"/>
                  </a:cubicBezTo>
                  <a:cubicBezTo>
                    <a:pt x="2836" y="6270"/>
                    <a:pt x="2994" y="5545"/>
                    <a:pt x="2994" y="4758"/>
                  </a:cubicBezTo>
                  <a:lnTo>
                    <a:pt x="2994" y="3718"/>
                  </a:lnTo>
                  <a:lnTo>
                    <a:pt x="148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5" name="Google Shape;9375;p80"/>
            <p:cNvSpPr/>
            <p:nvPr/>
          </p:nvSpPr>
          <p:spPr>
            <a:xfrm>
              <a:off x="-54662425" y="3621875"/>
              <a:ext cx="18125" cy="61450"/>
            </a:xfrm>
            <a:custGeom>
              <a:avLst/>
              <a:gdLst/>
              <a:ahLst/>
              <a:cxnLst/>
              <a:rect l="l" t="t" r="r" b="b"/>
              <a:pathLst>
                <a:path w="725" h="2458" extrusionOk="0">
                  <a:moveTo>
                    <a:pt x="347" y="0"/>
                  </a:moveTo>
                  <a:cubicBezTo>
                    <a:pt x="158" y="315"/>
                    <a:pt x="0" y="757"/>
                    <a:pt x="0" y="1229"/>
                  </a:cubicBezTo>
                  <a:cubicBezTo>
                    <a:pt x="0" y="1702"/>
                    <a:pt x="189" y="2143"/>
                    <a:pt x="347" y="2458"/>
                  </a:cubicBezTo>
                  <a:cubicBezTo>
                    <a:pt x="504" y="2143"/>
                    <a:pt x="725" y="1702"/>
                    <a:pt x="725" y="1229"/>
                  </a:cubicBezTo>
                  <a:cubicBezTo>
                    <a:pt x="725" y="757"/>
                    <a:pt x="504" y="315"/>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6" name="Google Shape;9376;p80"/>
            <p:cNvSpPr/>
            <p:nvPr/>
          </p:nvSpPr>
          <p:spPr>
            <a:xfrm>
              <a:off x="-54737250" y="3652600"/>
              <a:ext cx="66175" cy="37825"/>
            </a:xfrm>
            <a:custGeom>
              <a:avLst/>
              <a:gdLst/>
              <a:ahLst/>
              <a:cxnLst/>
              <a:rect l="l" t="t" r="r" b="b"/>
              <a:pathLst>
                <a:path w="2647" h="1513" extrusionOk="0">
                  <a:moveTo>
                    <a:pt x="0" y="0"/>
                  </a:moveTo>
                  <a:lnTo>
                    <a:pt x="599" y="1512"/>
                  </a:lnTo>
                  <a:lnTo>
                    <a:pt x="2647" y="1512"/>
                  </a:lnTo>
                  <a:cubicBezTo>
                    <a:pt x="2458" y="1103"/>
                    <a:pt x="2206" y="599"/>
                    <a:pt x="22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7" name="Google Shape;9377;p80"/>
            <p:cNvSpPr/>
            <p:nvPr/>
          </p:nvSpPr>
          <p:spPr>
            <a:xfrm>
              <a:off x="-54568700" y="3608475"/>
              <a:ext cx="74850" cy="293000"/>
            </a:xfrm>
            <a:custGeom>
              <a:avLst/>
              <a:gdLst/>
              <a:ahLst/>
              <a:cxnLst/>
              <a:rect l="l" t="t" r="r" b="b"/>
              <a:pathLst>
                <a:path w="2994" h="11720" extrusionOk="0">
                  <a:moveTo>
                    <a:pt x="1481" y="1"/>
                  </a:moveTo>
                  <a:lnTo>
                    <a:pt x="851" y="1576"/>
                  </a:lnTo>
                  <a:lnTo>
                    <a:pt x="0" y="3750"/>
                  </a:lnTo>
                  <a:lnTo>
                    <a:pt x="0" y="4727"/>
                  </a:lnTo>
                  <a:cubicBezTo>
                    <a:pt x="0" y="5514"/>
                    <a:pt x="158" y="6270"/>
                    <a:pt x="378" y="6995"/>
                  </a:cubicBezTo>
                  <a:cubicBezTo>
                    <a:pt x="630" y="7751"/>
                    <a:pt x="757" y="8539"/>
                    <a:pt x="757" y="9295"/>
                  </a:cubicBezTo>
                  <a:lnTo>
                    <a:pt x="757" y="11343"/>
                  </a:lnTo>
                  <a:cubicBezTo>
                    <a:pt x="757" y="11573"/>
                    <a:pt x="925" y="11719"/>
                    <a:pt x="1115" y="11719"/>
                  </a:cubicBezTo>
                  <a:cubicBezTo>
                    <a:pt x="1184" y="11719"/>
                    <a:pt x="1256" y="11700"/>
                    <a:pt x="1324" y="11658"/>
                  </a:cubicBezTo>
                  <a:lnTo>
                    <a:pt x="1733" y="11374"/>
                  </a:lnTo>
                  <a:cubicBezTo>
                    <a:pt x="2489" y="10870"/>
                    <a:pt x="2993" y="10051"/>
                    <a:pt x="2993" y="9137"/>
                  </a:cubicBezTo>
                  <a:cubicBezTo>
                    <a:pt x="2993" y="8003"/>
                    <a:pt x="2710" y="6774"/>
                    <a:pt x="2206" y="5735"/>
                  </a:cubicBezTo>
                  <a:cubicBezTo>
                    <a:pt x="1733" y="4790"/>
                    <a:pt x="1481" y="3781"/>
                    <a:pt x="1481" y="2710"/>
                  </a:cubicBezTo>
                  <a:lnTo>
                    <a:pt x="148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8" name="Google Shape;9378;p80"/>
            <p:cNvSpPr/>
            <p:nvPr/>
          </p:nvSpPr>
          <p:spPr>
            <a:xfrm>
              <a:off x="-54636450" y="3652600"/>
              <a:ext cx="66975" cy="37825"/>
            </a:xfrm>
            <a:custGeom>
              <a:avLst/>
              <a:gdLst/>
              <a:ahLst/>
              <a:cxnLst/>
              <a:rect l="l" t="t" r="r" b="b"/>
              <a:pathLst>
                <a:path w="2679" h="1513" extrusionOk="0">
                  <a:moveTo>
                    <a:pt x="411" y="0"/>
                  </a:moveTo>
                  <a:cubicBezTo>
                    <a:pt x="411" y="599"/>
                    <a:pt x="221" y="1103"/>
                    <a:pt x="1" y="1512"/>
                  </a:cubicBezTo>
                  <a:lnTo>
                    <a:pt x="2080" y="1512"/>
                  </a:lnTo>
                  <a:lnTo>
                    <a:pt x="2679"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9" name="Google Shape;9379;p80"/>
            <p:cNvSpPr/>
            <p:nvPr/>
          </p:nvSpPr>
          <p:spPr>
            <a:xfrm>
              <a:off x="-54760100" y="3596675"/>
              <a:ext cx="212675" cy="37025"/>
            </a:xfrm>
            <a:custGeom>
              <a:avLst/>
              <a:gdLst/>
              <a:ahLst/>
              <a:cxnLst/>
              <a:rect l="l" t="t" r="r" b="b"/>
              <a:pathLst>
                <a:path w="8507" h="1481" extrusionOk="0">
                  <a:moveTo>
                    <a:pt x="1" y="0"/>
                  </a:moveTo>
                  <a:lnTo>
                    <a:pt x="599" y="1481"/>
                  </a:lnTo>
                  <a:lnTo>
                    <a:pt x="3246" y="1481"/>
                  </a:lnTo>
                  <a:cubicBezTo>
                    <a:pt x="3466" y="693"/>
                    <a:pt x="3939" y="158"/>
                    <a:pt x="4002" y="95"/>
                  </a:cubicBezTo>
                  <a:cubicBezTo>
                    <a:pt x="4081" y="32"/>
                    <a:pt x="4183" y="0"/>
                    <a:pt x="4281" y="0"/>
                  </a:cubicBezTo>
                  <a:close/>
                  <a:moveTo>
                    <a:pt x="4281" y="0"/>
                  </a:moveTo>
                  <a:cubicBezTo>
                    <a:pt x="4380" y="0"/>
                    <a:pt x="4474" y="32"/>
                    <a:pt x="4537" y="95"/>
                  </a:cubicBezTo>
                  <a:cubicBezTo>
                    <a:pt x="4569" y="158"/>
                    <a:pt x="5041" y="693"/>
                    <a:pt x="5294" y="1481"/>
                  </a:cubicBezTo>
                  <a:lnTo>
                    <a:pt x="7940" y="1481"/>
                  </a:lnTo>
                  <a:lnTo>
                    <a:pt x="850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0" name="Google Shape;9380;p80"/>
            <p:cNvSpPr/>
            <p:nvPr/>
          </p:nvSpPr>
          <p:spPr>
            <a:xfrm>
              <a:off x="-54738050" y="3708500"/>
              <a:ext cx="169375" cy="186700"/>
            </a:xfrm>
            <a:custGeom>
              <a:avLst/>
              <a:gdLst/>
              <a:ahLst/>
              <a:cxnLst/>
              <a:rect l="l" t="t" r="r" b="b"/>
              <a:pathLst>
                <a:path w="6775" h="7468" extrusionOk="0">
                  <a:moveTo>
                    <a:pt x="1891" y="1513"/>
                  </a:moveTo>
                  <a:cubicBezTo>
                    <a:pt x="2080" y="1513"/>
                    <a:pt x="2238" y="1671"/>
                    <a:pt x="2238" y="1860"/>
                  </a:cubicBezTo>
                  <a:cubicBezTo>
                    <a:pt x="2238" y="2049"/>
                    <a:pt x="2080" y="2206"/>
                    <a:pt x="1891" y="2206"/>
                  </a:cubicBezTo>
                  <a:cubicBezTo>
                    <a:pt x="1702" y="2206"/>
                    <a:pt x="1545" y="2112"/>
                    <a:pt x="1545" y="1860"/>
                  </a:cubicBezTo>
                  <a:cubicBezTo>
                    <a:pt x="1545" y="1671"/>
                    <a:pt x="1702" y="1513"/>
                    <a:pt x="1891" y="1513"/>
                  </a:cubicBezTo>
                  <a:close/>
                  <a:moveTo>
                    <a:pt x="4884" y="1545"/>
                  </a:moveTo>
                  <a:cubicBezTo>
                    <a:pt x="5073" y="1545"/>
                    <a:pt x="5231" y="1702"/>
                    <a:pt x="5231" y="1891"/>
                  </a:cubicBezTo>
                  <a:cubicBezTo>
                    <a:pt x="5231" y="2112"/>
                    <a:pt x="5073" y="2269"/>
                    <a:pt x="4884" y="2269"/>
                  </a:cubicBezTo>
                  <a:cubicBezTo>
                    <a:pt x="4695" y="2269"/>
                    <a:pt x="4538" y="2112"/>
                    <a:pt x="4538" y="1891"/>
                  </a:cubicBezTo>
                  <a:cubicBezTo>
                    <a:pt x="4538" y="1702"/>
                    <a:pt x="4695" y="1545"/>
                    <a:pt x="4884" y="1545"/>
                  </a:cubicBezTo>
                  <a:close/>
                  <a:moveTo>
                    <a:pt x="4404" y="4073"/>
                  </a:moveTo>
                  <a:cubicBezTo>
                    <a:pt x="4498" y="4073"/>
                    <a:pt x="4585" y="4112"/>
                    <a:pt x="4632" y="4191"/>
                  </a:cubicBezTo>
                  <a:cubicBezTo>
                    <a:pt x="4853" y="4286"/>
                    <a:pt x="4853" y="4538"/>
                    <a:pt x="4695" y="4695"/>
                  </a:cubicBezTo>
                  <a:cubicBezTo>
                    <a:pt x="4317" y="5042"/>
                    <a:pt x="3844" y="5231"/>
                    <a:pt x="3340" y="5231"/>
                  </a:cubicBezTo>
                  <a:cubicBezTo>
                    <a:pt x="2836" y="5231"/>
                    <a:pt x="2364" y="5042"/>
                    <a:pt x="2049" y="4695"/>
                  </a:cubicBezTo>
                  <a:cubicBezTo>
                    <a:pt x="1891" y="4538"/>
                    <a:pt x="1891" y="4286"/>
                    <a:pt x="2049" y="4191"/>
                  </a:cubicBezTo>
                  <a:cubicBezTo>
                    <a:pt x="2127" y="4112"/>
                    <a:pt x="2222" y="4073"/>
                    <a:pt x="2312" y="4073"/>
                  </a:cubicBezTo>
                  <a:cubicBezTo>
                    <a:pt x="2403" y="4073"/>
                    <a:pt x="2490" y="4112"/>
                    <a:pt x="2553" y="4191"/>
                  </a:cubicBezTo>
                  <a:cubicBezTo>
                    <a:pt x="2773" y="4412"/>
                    <a:pt x="3057" y="4522"/>
                    <a:pt x="3340" y="4522"/>
                  </a:cubicBezTo>
                  <a:cubicBezTo>
                    <a:pt x="3624" y="4522"/>
                    <a:pt x="3907" y="4412"/>
                    <a:pt x="4128" y="4191"/>
                  </a:cubicBezTo>
                  <a:cubicBezTo>
                    <a:pt x="4207" y="4112"/>
                    <a:pt x="4309" y="4073"/>
                    <a:pt x="4404" y="4073"/>
                  </a:cubicBezTo>
                  <a:close/>
                  <a:moveTo>
                    <a:pt x="757" y="1"/>
                  </a:moveTo>
                  <a:lnTo>
                    <a:pt x="757" y="694"/>
                  </a:lnTo>
                  <a:cubicBezTo>
                    <a:pt x="757" y="1513"/>
                    <a:pt x="631" y="2332"/>
                    <a:pt x="347" y="3088"/>
                  </a:cubicBezTo>
                  <a:cubicBezTo>
                    <a:pt x="1" y="4160"/>
                    <a:pt x="1" y="4947"/>
                    <a:pt x="1" y="5672"/>
                  </a:cubicBezTo>
                  <a:cubicBezTo>
                    <a:pt x="757" y="6743"/>
                    <a:pt x="2017" y="7468"/>
                    <a:pt x="3403" y="7468"/>
                  </a:cubicBezTo>
                  <a:cubicBezTo>
                    <a:pt x="4758" y="7468"/>
                    <a:pt x="6018" y="6774"/>
                    <a:pt x="6774" y="5672"/>
                  </a:cubicBezTo>
                  <a:cubicBezTo>
                    <a:pt x="6774" y="4947"/>
                    <a:pt x="6774" y="4160"/>
                    <a:pt x="6428" y="3088"/>
                  </a:cubicBezTo>
                  <a:cubicBezTo>
                    <a:pt x="6144" y="2332"/>
                    <a:pt x="6018" y="1513"/>
                    <a:pt x="6018" y="694"/>
                  </a:cubicBezTo>
                  <a:lnTo>
                    <a:pt x="601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81" name="Google Shape;9381;p80"/>
          <p:cNvSpPr/>
          <p:nvPr/>
        </p:nvSpPr>
        <p:spPr>
          <a:xfrm>
            <a:off x="5033910" y="3593325"/>
            <a:ext cx="8018" cy="900"/>
          </a:xfrm>
          <a:custGeom>
            <a:avLst/>
            <a:gdLst/>
            <a:ahLst/>
            <a:cxnLst/>
            <a:rect l="l" t="t" r="r" b="b"/>
            <a:pathLst>
              <a:path w="285" h="32" extrusionOk="0">
                <a:moveTo>
                  <a:pt x="1" y="0"/>
                </a:moveTo>
                <a:cubicBezTo>
                  <a:pt x="95" y="32"/>
                  <a:pt x="158" y="32"/>
                  <a:pt x="284" y="32"/>
                </a:cubicBezTo>
                <a:cubicBezTo>
                  <a:pt x="221" y="32"/>
                  <a:pt x="127" y="0"/>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2" name="Google Shape;9382;p80"/>
          <p:cNvSpPr/>
          <p:nvPr/>
        </p:nvSpPr>
        <p:spPr>
          <a:xfrm>
            <a:off x="5034361" y="3594198"/>
            <a:ext cx="7118" cy="928"/>
          </a:xfrm>
          <a:custGeom>
            <a:avLst/>
            <a:gdLst/>
            <a:ahLst/>
            <a:cxnLst/>
            <a:rect l="l" t="t" r="r" b="b"/>
            <a:pathLst>
              <a:path w="253" h="33" extrusionOk="0">
                <a:moveTo>
                  <a:pt x="253" y="1"/>
                </a:moveTo>
                <a:lnTo>
                  <a:pt x="253" y="1"/>
                </a:lnTo>
                <a:cubicBezTo>
                  <a:pt x="189" y="1"/>
                  <a:pt x="64" y="1"/>
                  <a:pt x="1" y="32"/>
                </a:cubicBezTo>
                <a:cubicBezTo>
                  <a:pt x="95" y="1"/>
                  <a:pt x="190" y="1"/>
                  <a:pt x="25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83" name="Google Shape;9383;p80"/>
          <p:cNvGrpSpPr/>
          <p:nvPr/>
        </p:nvGrpSpPr>
        <p:grpSpPr>
          <a:xfrm>
            <a:off x="4881188" y="3675538"/>
            <a:ext cx="314662" cy="358099"/>
            <a:chOff x="-54793175" y="3982600"/>
            <a:chExt cx="279625" cy="318225"/>
          </a:xfrm>
        </p:grpSpPr>
        <p:sp>
          <p:nvSpPr>
            <p:cNvPr id="9384" name="Google Shape;9384;p80"/>
            <p:cNvSpPr/>
            <p:nvPr/>
          </p:nvSpPr>
          <p:spPr>
            <a:xfrm>
              <a:off x="-54646675" y="3982600"/>
              <a:ext cx="113425" cy="111075"/>
            </a:xfrm>
            <a:custGeom>
              <a:avLst/>
              <a:gdLst/>
              <a:ahLst/>
              <a:cxnLst/>
              <a:rect l="l" t="t" r="r" b="b"/>
              <a:pathLst>
                <a:path w="4537" h="4443" extrusionOk="0">
                  <a:moveTo>
                    <a:pt x="0" y="1"/>
                  </a:moveTo>
                  <a:cubicBezTo>
                    <a:pt x="1261" y="221"/>
                    <a:pt x="2237" y="2080"/>
                    <a:pt x="2332" y="4443"/>
                  </a:cubicBezTo>
                  <a:lnTo>
                    <a:pt x="4128" y="4443"/>
                  </a:lnTo>
                  <a:cubicBezTo>
                    <a:pt x="4380" y="4443"/>
                    <a:pt x="4537" y="4254"/>
                    <a:pt x="4506" y="4002"/>
                  </a:cubicBezTo>
                  <a:cubicBezTo>
                    <a:pt x="4128" y="1859"/>
                    <a:pt x="2300" y="158"/>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5" name="Google Shape;9385;p80"/>
            <p:cNvSpPr/>
            <p:nvPr/>
          </p:nvSpPr>
          <p:spPr>
            <a:xfrm>
              <a:off x="-54644325" y="4003075"/>
              <a:ext cx="36250" cy="90600"/>
            </a:xfrm>
            <a:custGeom>
              <a:avLst/>
              <a:gdLst/>
              <a:ahLst/>
              <a:cxnLst/>
              <a:rect l="l" t="t" r="r" b="b"/>
              <a:pathLst>
                <a:path w="1450" h="3624" extrusionOk="0">
                  <a:moveTo>
                    <a:pt x="1" y="1"/>
                  </a:moveTo>
                  <a:lnTo>
                    <a:pt x="1" y="3624"/>
                  </a:lnTo>
                  <a:lnTo>
                    <a:pt x="1450" y="3624"/>
                  </a:lnTo>
                  <a:cubicBezTo>
                    <a:pt x="1419" y="1765"/>
                    <a:pt x="726" y="379"/>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6" name="Google Shape;9386;p80"/>
            <p:cNvSpPr/>
            <p:nvPr/>
          </p:nvSpPr>
          <p:spPr>
            <a:xfrm>
              <a:off x="-54773475" y="3983400"/>
              <a:ext cx="113425" cy="111075"/>
            </a:xfrm>
            <a:custGeom>
              <a:avLst/>
              <a:gdLst/>
              <a:ahLst/>
              <a:cxnLst/>
              <a:rect l="l" t="t" r="r" b="b"/>
              <a:pathLst>
                <a:path w="4537" h="4443" extrusionOk="0">
                  <a:moveTo>
                    <a:pt x="4537" y="0"/>
                  </a:moveTo>
                  <a:lnTo>
                    <a:pt x="4537" y="0"/>
                  </a:lnTo>
                  <a:cubicBezTo>
                    <a:pt x="2237" y="126"/>
                    <a:pt x="378" y="1827"/>
                    <a:pt x="32" y="4033"/>
                  </a:cubicBezTo>
                  <a:cubicBezTo>
                    <a:pt x="0" y="4253"/>
                    <a:pt x="189" y="4442"/>
                    <a:pt x="378" y="4442"/>
                  </a:cubicBezTo>
                  <a:lnTo>
                    <a:pt x="2205" y="4442"/>
                  </a:lnTo>
                  <a:cubicBezTo>
                    <a:pt x="2268" y="2079"/>
                    <a:pt x="3277" y="252"/>
                    <a:pt x="453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7" name="Google Shape;9387;p80"/>
            <p:cNvSpPr/>
            <p:nvPr/>
          </p:nvSpPr>
          <p:spPr>
            <a:xfrm>
              <a:off x="-54699450" y="4003075"/>
              <a:ext cx="36250" cy="90600"/>
            </a:xfrm>
            <a:custGeom>
              <a:avLst/>
              <a:gdLst/>
              <a:ahLst/>
              <a:cxnLst/>
              <a:rect l="l" t="t" r="r" b="b"/>
              <a:pathLst>
                <a:path w="1450" h="3624" extrusionOk="0">
                  <a:moveTo>
                    <a:pt x="1450" y="1"/>
                  </a:moveTo>
                  <a:cubicBezTo>
                    <a:pt x="725" y="379"/>
                    <a:pt x="64" y="1765"/>
                    <a:pt x="1" y="3624"/>
                  </a:cubicBezTo>
                  <a:lnTo>
                    <a:pt x="1450" y="3624"/>
                  </a:lnTo>
                  <a:lnTo>
                    <a:pt x="1450"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8" name="Google Shape;9388;p80"/>
            <p:cNvSpPr/>
            <p:nvPr/>
          </p:nvSpPr>
          <p:spPr>
            <a:xfrm>
              <a:off x="-54756150" y="4112550"/>
              <a:ext cx="204800" cy="188275"/>
            </a:xfrm>
            <a:custGeom>
              <a:avLst/>
              <a:gdLst/>
              <a:ahLst/>
              <a:cxnLst/>
              <a:rect l="l" t="t" r="r" b="b"/>
              <a:pathLst>
                <a:path w="8192" h="7531" extrusionOk="0">
                  <a:moveTo>
                    <a:pt x="2615" y="1545"/>
                  </a:moveTo>
                  <a:cubicBezTo>
                    <a:pt x="2804" y="1545"/>
                    <a:pt x="2962" y="1671"/>
                    <a:pt x="2962" y="1891"/>
                  </a:cubicBezTo>
                  <a:cubicBezTo>
                    <a:pt x="2962" y="2080"/>
                    <a:pt x="2804" y="2238"/>
                    <a:pt x="2615" y="2238"/>
                  </a:cubicBezTo>
                  <a:cubicBezTo>
                    <a:pt x="2426" y="2238"/>
                    <a:pt x="2269" y="2080"/>
                    <a:pt x="2269" y="1891"/>
                  </a:cubicBezTo>
                  <a:cubicBezTo>
                    <a:pt x="2269" y="1702"/>
                    <a:pt x="2426" y="1545"/>
                    <a:pt x="2615" y="1545"/>
                  </a:cubicBezTo>
                  <a:close/>
                  <a:moveTo>
                    <a:pt x="5608" y="1545"/>
                  </a:moveTo>
                  <a:cubicBezTo>
                    <a:pt x="5797" y="1545"/>
                    <a:pt x="5955" y="1671"/>
                    <a:pt x="5955" y="1891"/>
                  </a:cubicBezTo>
                  <a:cubicBezTo>
                    <a:pt x="5955" y="2080"/>
                    <a:pt x="5797" y="2238"/>
                    <a:pt x="5608" y="2238"/>
                  </a:cubicBezTo>
                  <a:cubicBezTo>
                    <a:pt x="5419" y="2238"/>
                    <a:pt x="5262" y="2080"/>
                    <a:pt x="5262" y="1891"/>
                  </a:cubicBezTo>
                  <a:cubicBezTo>
                    <a:pt x="5199" y="1702"/>
                    <a:pt x="5419" y="1545"/>
                    <a:pt x="5608" y="1545"/>
                  </a:cubicBezTo>
                  <a:close/>
                  <a:moveTo>
                    <a:pt x="5163" y="4104"/>
                  </a:moveTo>
                  <a:cubicBezTo>
                    <a:pt x="5262" y="4104"/>
                    <a:pt x="5356" y="4144"/>
                    <a:pt x="5419" y="4223"/>
                  </a:cubicBezTo>
                  <a:cubicBezTo>
                    <a:pt x="5577" y="4380"/>
                    <a:pt x="5577" y="4601"/>
                    <a:pt x="5419" y="4727"/>
                  </a:cubicBezTo>
                  <a:cubicBezTo>
                    <a:pt x="5073" y="5073"/>
                    <a:pt x="4568" y="5262"/>
                    <a:pt x="4064" y="5262"/>
                  </a:cubicBezTo>
                  <a:cubicBezTo>
                    <a:pt x="3560" y="5262"/>
                    <a:pt x="3088" y="5073"/>
                    <a:pt x="2773" y="4727"/>
                  </a:cubicBezTo>
                  <a:cubicBezTo>
                    <a:pt x="2615" y="4569"/>
                    <a:pt x="2615" y="4317"/>
                    <a:pt x="2773" y="4223"/>
                  </a:cubicBezTo>
                  <a:cubicBezTo>
                    <a:pt x="2851" y="4144"/>
                    <a:pt x="2946" y="4104"/>
                    <a:pt x="3040" y="4104"/>
                  </a:cubicBezTo>
                  <a:cubicBezTo>
                    <a:pt x="3135" y="4104"/>
                    <a:pt x="3229" y="4144"/>
                    <a:pt x="3308" y="4223"/>
                  </a:cubicBezTo>
                  <a:cubicBezTo>
                    <a:pt x="3529" y="4427"/>
                    <a:pt x="3820" y="4530"/>
                    <a:pt x="4108" y="4530"/>
                  </a:cubicBezTo>
                  <a:cubicBezTo>
                    <a:pt x="4395" y="4530"/>
                    <a:pt x="4679" y="4427"/>
                    <a:pt x="4883" y="4223"/>
                  </a:cubicBezTo>
                  <a:cubicBezTo>
                    <a:pt x="4962" y="4144"/>
                    <a:pt x="5065" y="4104"/>
                    <a:pt x="5163" y="4104"/>
                  </a:cubicBezTo>
                  <a:close/>
                  <a:moveTo>
                    <a:pt x="0" y="1"/>
                  </a:moveTo>
                  <a:lnTo>
                    <a:pt x="0" y="3435"/>
                  </a:lnTo>
                  <a:cubicBezTo>
                    <a:pt x="0" y="5672"/>
                    <a:pt x="1859" y="7531"/>
                    <a:pt x="4096" y="7531"/>
                  </a:cubicBezTo>
                  <a:cubicBezTo>
                    <a:pt x="6364" y="7531"/>
                    <a:pt x="8191" y="5672"/>
                    <a:pt x="8191" y="3435"/>
                  </a:cubicBezTo>
                  <a:lnTo>
                    <a:pt x="819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9" name="Google Shape;9389;p80"/>
            <p:cNvSpPr/>
            <p:nvPr/>
          </p:nvSpPr>
          <p:spPr>
            <a:xfrm>
              <a:off x="-54532475" y="4136975"/>
              <a:ext cx="18925" cy="63825"/>
            </a:xfrm>
            <a:custGeom>
              <a:avLst/>
              <a:gdLst/>
              <a:ahLst/>
              <a:cxnLst/>
              <a:rect l="l" t="t" r="r" b="b"/>
              <a:pathLst>
                <a:path w="757" h="2553" extrusionOk="0">
                  <a:moveTo>
                    <a:pt x="1" y="1"/>
                  </a:moveTo>
                  <a:lnTo>
                    <a:pt x="1" y="2552"/>
                  </a:lnTo>
                  <a:cubicBezTo>
                    <a:pt x="442" y="2300"/>
                    <a:pt x="757" y="1828"/>
                    <a:pt x="757" y="1261"/>
                  </a:cubicBezTo>
                  <a:cubicBezTo>
                    <a:pt x="757" y="757"/>
                    <a:pt x="442" y="284"/>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0" name="Google Shape;9390;p80"/>
            <p:cNvSpPr/>
            <p:nvPr/>
          </p:nvSpPr>
          <p:spPr>
            <a:xfrm>
              <a:off x="-54793175" y="4136975"/>
              <a:ext cx="18925" cy="65400"/>
            </a:xfrm>
            <a:custGeom>
              <a:avLst/>
              <a:gdLst/>
              <a:ahLst/>
              <a:cxnLst/>
              <a:rect l="l" t="t" r="r" b="b"/>
              <a:pathLst>
                <a:path w="757" h="2616" extrusionOk="0">
                  <a:moveTo>
                    <a:pt x="757" y="1"/>
                  </a:moveTo>
                  <a:cubicBezTo>
                    <a:pt x="316" y="284"/>
                    <a:pt x="0" y="757"/>
                    <a:pt x="0" y="1292"/>
                  </a:cubicBezTo>
                  <a:cubicBezTo>
                    <a:pt x="0" y="1859"/>
                    <a:pt x="316" y="2332"/>
                    <a:pt x="757" y="2615"/>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91" name="Google Shape;9391;p80"/>
          <p:cNvGrpSpPr/>
          <p:nvPr/>
        </p:nvGrpSpPr>
        <p:grpSpPr>
          <a:xfrm>
            <a:off x="7092647" y="2734774"/>
            <a:ext cx="314662" cy="358099"/>
            <a:chOff x="-52832000" y="3192625"/>
            <a:chExt cx="279625" cy="318225"/>
          </a:xfrm>
        </p:grpSpPr>
        <p:sp>
          <p:nvSpPr>
            <p:cNvPr id="9392" name="Google Shape;9392;p80"/>
            <p:cNvSpPr/>
            <p:nvPr/>
          </p:nvSpPr>
          <p:spPr>
            <a:xfrm>
              <a:off x="-52574450" y="3306025"/>
              <a:ext cx="22075" cy="110300"/>
            </a:xfrm>
            <a:custGeom>
              <a:avLst/>
              <a:gdLst/>
              <a:ahLst/>
              <a:cxnLst/>
              <a:rect l="l" t="t" r="r" b="b"/>
              <a:pathLst>
                <a:path w="883" h="4412" extrusionOk="0">
                  <a:moveTo>
                    <a:pt x="1" y="1"/>
                  </a:moveTo>
                  <a:lnTo>
                    <a:pt x="1" y="1"/>
                  </a:lnTo>
                  <a:cubicBezTo>
                    <a:pt x="95" y="348"/>
                    <a:pt x="127" y="726"/>
                    <a:pt x="127" y="1104"/>
                  </a:cubicBezTo>
                  <a:lnTo>
                    <a:pt x="127" y="3939"/>
                  </a:lnTo>
                  <a:cubicBezTo>
                    <a:pt x="127" y="4097"/>
                    <a:pt x="127" y="4254"/>
                    <a:pt x="95" y="4412"/>
                  </a:cubicBezTo>
                  <a:cubicBezTo>
                    <a:pt x="537" y="4254"/>
                    <a:pt x="883" y="3876"/>
                    <a:pt x="883" y="3341"/>
                  </a:cubicBezTo>
                  <a:lnTo>
                    <a:pt x="883" y="1104"/>
                  </a:lnTo>
                  <a:cubicBezTo>
                    <a:pt x="883" y="600"/>
                    <a:pt x="537" y="127"/>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3" name="Google Shape;9393;p80"/>
            <p:cNvSpPr/>
            <p:nvPr/>
          </p:nvSpPr>
          <p:spPr>
            <a:xfrm>
              <a:off x="-52826475" y="3192625"/>
              <a:ext cx="267800" cy="100050"/>
            </a:xfrm>
            <a:custGeom>
              <a:avLst/>
              <a:gdLst/>
              <a:ahLst/>
              <a:cxnLst/>
              <a:rect l="l" t="t" r="r" b="b"/>
              <a:pathLst>
                <a:path w="10712" h="4002" extrusionOk="0">
                  <a:moveTo>
                    <a:pt x="5356" y="0"/>
                  </a:moveTo>
                  <a:cubicBezTo>
                    <a:pt x="2836" y="0"/>
                    <a:pt x="725" y="1670"/>
                    <a:pt x="0" y="4001"/>
                  </a:cubicBezTo>
                  <a:cubicBezTo>
                    <a:pt x="284" y="3844"/>
                    <a:pt x="567" y="3749"/>
                    <a:pt x="882" y="3749"/>
                  </a:cubicBezTo>
                  <a:cubicBezTo>
                    <a:pt x="1639" y="2017"/>
                    <a:pt x="3371" y="756"/>
                    <a:pt x="5356" y="756"/>
                  </a:cubicBezTo>
                  <a:cubicBezTo>
                    <a:pt x="7373" y="756"/>
                    <a:pt x="9105" y="1985"/>
                    <a:pt x="9861" y="3749"/>
                  </a:cubicBezTo>
                  <a:cubicBezTo>
                    <a:pt x="10176" y="3749"/>
                    <a:pt x="10492" y="3844"/>
                    <a:pt x="10712" y="4001"/>
                  </a:cubicBezTo>
                  <a:cubicBezTo>
                    <a:pt x="10019" y="1702"/>
                    <a:pt x="7877" y="0"/>
                    <a:pt x="535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4" name="Google Shape;9394;p80"/>
            <p:cNvSpPr/>
            <p:nvPr/>
          </p:nvSpPr>
          <p:spPr>
            <a:xfrm>
              <a:off x="-52794975" y="3361175"/>
              <a:ext cx="204800" cy="149675"/>
            </a:xfrm>
            <a:custGeom>
              <a:avLst/>
              <a:gdLst/>
              <a:ahLst/>
              <a:cxnLst/>
              <a:rect l="l" t="t" r="r" b="b"/>
              <a:pathLst>
                <a:path w="8192" h="5987" extrusionOk="0">
                  <a:moveTo>
                    <a:pt x="5132" y="2560"/>
                  </a:moveTo>
                  <a:cubicBezTo>
                    <a:pt x="5230" y="2560"/>
                    <a:pt x="5325" y="2599"/>
                    <a:pt x="5388" y="2678"/>
                  </a:cubicBezTo>
                  <a:cubicBezTo>
                    <a:pt x="5577" y="2836"/>
                    <a:pt x="5577" y="3088"/>
                    <a:pt x="5419" y="3182"/>
                  </a:cubicBezTo>
                  <a:cubicBezTo>
                    <a:pt x="5073" y="3560"/>
                    <a:pt x="4569" y="3749"/>
                    <a:pt x="4096" y="3749"/>
                  </a:cubicBezTo>
                  <a:cubicBezTo>
                    <a:pt x="3592" y="3749"/>
                    <a:pt x="3120" y="3560"/>
                    <a:pt x="2773" y="3182"/>
                  </a:cubicBezTo>
                  <a:cubicBezTo>
                    <a:pt x="2615" y="3025"/>
                    <a:pt x="2615" y="2804"/>
                    <a:pt x="2773" y="2678"/>
                  </a:cubicBezTo>
                  <a:cubicBezTo>
                    <a:pt x="2852" y="2599"/>
                    <a:pt x="2946" y="2560"/>
                    <a:pt x="3037" y="2560"/>
                  </a:cubicBezTo>
                  <a:cubicBezTo>
                    <a:pt x="3127" y="2560"/>
                    <a:pt x="3214" y="2599"/>
                    <a:pt x="3277" y="2678"/>
                  </a:cubicBezTo>
                  <a:cubicBezTo>
                    <a:pt x="3498" y="2899"/>
                    <a:pt x="3781" y="3009"/>
                    <a:pt x="4065" y="3009"/>
                  </a:cubicBezTo>
                  <a:cubicBezTo>
                    <a:pt x="4348" y="3009"/>
                    <a:pt x="4632" y="2899"/>
                    <a:pt x="4852" y="2678"/>
                  </a:cubicBezTo>
                  <a:cubicBezTo>
                    <a:pt x="4931" y="2599"/>
                    <a:pt x="5033" y="2560"/>
                    <a:pt x="5132" y="2560"/>
                  </a:cubicBezTo>
                  <a:close/>
                  <a:moveTo>
                    <a:pt x="1" y="0"/>
                  </a:moveTo>
                  <a:lnTo>
                    <a:pt x="1" y="1859"/>
                  </a:lnTo>
                  <a:cubicBezTo>
                    <a:pt x="1" y="2993"/>
                    <a:pt x="473" y="4127"/>
                    <a:pt x="1355" y="4915"/>
                  </a:cubicBezTo>
                  <a:cubicBezTo>
                    <a:pt x="2111" y="5640"/>
                    <a:pt x="3088" y="5986"/>
                    <a:pt x="4096" y="5986"/>
                  </a:cubicBezTo>
                  <a:lnTo>
                    <a:pt x="4506" y="5986"/>
                  </a:lnTo>
                  <a:cubicBezTo>
                    <a:pt x="6585" y="5797"/>
                    <a:pt x="8192" y="3907"/>
                    <a:pt x="8192" y="1733"/>
                  </a:cubicBezTo>
                  <a:lnTo>
                    <a:pt x="8192" y="32"/>
                  </a:lnTo>
                  <a:cubicBezTo>
                    <a:pt x="8192" y="1261"/>
                    <a:pt x="7215" y="2237"/>
                    <a:pt x="5955" y="2237"/>
                  </a:cubicBezTo>
                  <a:cubicBezTo>
                    <a:pt x="5167" y="2237"/>
                    <a:pt x="4506" y="1859"/>
                    <a:pt x="4096" y="1229"/>
                  </a:cubicBezTo>
                  <a:cubicBezTo>
                    <a:pt x="3718" y="1796"/>
                    <a:pt x="2994" y="2237"/>
                    <a:pt x="2269" y="2237"/>
                  </a:cubicBezTo>
                  <a:cubicBezTo>
                    <a:pt x="1040" y="2237"/>
                    <a:pt x="1" y="1261"/>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5" name="Google Shape;9395;p80"/>
            <p:cNvSpPr/>
            <p:nvPr/>
          </p:nvSpPr>
          <p:spPr>
            <a:xfrm>
              <a:off x="-52791025" y="3231225"/>
              <a:ext cx="137850" cy="74825"/>
            </a:xfrm>
            <a:custGeom>
              <a:avLst/>
              <a:gdLst/>
              <a:ahLst/>
              <a:cxnLst/>
              <a:rect l="l" t="t" r="r" b="b"/>
              <a:pathLst>
                <a:path w="5514" h="2993" extrusionOk="0">
                  <a:moveTo>
                    <a:pt x="3938" y="0"/>
                  </a:moveTo>
                  <a:cubicBezTo>
                    <a:pt x="2048" y="0"/>
                    <a:pt x="473" y="1260"/>
                    <a:pt x="0" y="2993"/>
                  </a:cubicBezTo>
                  <a:lnTo>
                    <a:pt x="1701" y="2993"/>
                  </a:lnTo>
                  <a:cubicBezTo>
                    <a:pt x="3434" y="2993"/>
                    <a:pt x="4946" y="1890"/>
                    <a:pt x="5513" y="315"/>
                  </a:cubicBezTo>
                  <a:cubicBezTo>
                    <a:pt x="5041" y="126"/>
                    <a:pt x="4505" y="0"/>
                    <a:pt x="393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6" name="Google Shape;9396;p80"/>
            <p:cNvSpPr/>
            <p:nvPr/>
          </p:nvSpPr>
          <p:spPr>
            <a:xfrm>
              <a:off x="-52683125" y="3361950"/>
              <a:ext cx="74825" cy="37850"/>
            </a:xfrm>
            <a:custGeom>
              <a:avLst/>
              <a:gdLst/>
              <a:ahLst/>
              <a:cxnLst/>
              <a:rect l="l" t="t" r="r" b="b"/>
              <a:pathLst>
                <a:path w="2993" h="1514" extrusionOk="0">
                  <a:moveTo>
                    <a:pt x="0" y="1"/>
                  </a:moveTo>
                  <a:cubicBezTo>
                    <a:pt x="0" y="851"/>
                    <a:pt x="662" y="1513"/>
                    <a:pt x="1481" y="1513"/>
                  </a:cubicBezTo>
                  <a:cubicBezTo>
                    <a:pt x="2300" y="1513"/>
                    <a:pt x="2993" y="820"/>
                    <a:pt x="29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7" name="Google Shape;9397;p80"/>
            <p:cNvSpPr/>
            <p:nvPr/>
          </p:nvSpPr>
          <p:spPr>
            <a:xfrm>
              <a:off x="-52794975" y="3247750"/>
              <a:ext cx="204800" cy="104000"/>
            </a:xfrm>
            <a:custGeom>
              <a:avLst/>
              <a:gdLst/>
              <a:ahLst/>
              <a:cxnLst/>
              <a:rect l="l" t="t" r="r" b="b"/>
              <a:pathLst>
                <a:path w="8192" h="4160" extrusionOk="0">
                  <a:moveTo>
                    <a:pt x="6365" y="1"/>
                  </a:moveTo>
                  <a:cubicBezTo>
                    <a:pt x="5640" y="1828"/>
                    <a:pt x="3876" y="3025"/>
                    <a:pt x="1859" y="3025"/>
                  </a:cubicBezTo>
                  <a:lnTo>
                    <a:pt x="1" y="3025"/>
                  </a:lnTo>
                  <a:lnTo>
                    <a:pt x="1" y="3403"/>
                  </a:lnTo>
                  <a:lnTo>
                    <a:pt x="1" y="4159"/>
                  </a:lnTo>
                  <a:cubicBezTo>
                    <a:pt x="1" y="3939"/>
                    <a:pt x="158" y="3781"/>
                    <a:pt x="379" y="3781"/>
                  </a:cubicBezTo>
                  <a:lnTo>
                    <a:pt x="7814" y="3781"/>
                  </a:lnTo>
                  <a:cubicBezTo>
                    <a:pt x="8003" y="3781"/>
                    <a:pt x="8160" y="3939"/>
                    <a:pt x="8160" y="4159"/>
                  </a:cubicBezTo>
                  <a:lnTo>
                    <a:pt x="8160" y="3403"/>
                  </a:lnTo>
                  <a:cubicBezTo>
                    <a:pt x="8192" y="2017"/>
                    <a:pt x="7467" y="757"/>
                    <a:pt x="636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8" name="Google Shape;9398;p80"/>
            <p:cNvSpPr/>
            <p:nvPr/>
          </p:nvSpPr>
          <p:spPr>
            <a:xfrm>
              <a:off x="-52776850" y="3361950"/>
              <a:ext cx="74825" cy="37850"/>
            </a:xfrm>
            <a:custGeom>
              <a:avLst/>
              <a:gdLst/>
              <a:ahLst/>
              <a:cxnLst/>
              <a:rect l="l" t="t" r="r" b="b"/>
              <a:pathLst>
                <a:path w="2993" h="1514" extrusionOk="0">
                  <a:moveTo>
                    <a:pt x="0" y="1"/>
                  </a:moveTo>
                  <a:cubicBezTo>
                    <a:pt x="0" y="851"/>
                    <a:pt x="662" y="1513"/>
                    <a:pt x="1481" y="1513"/>
                  </a:cubicBezTo>
                  <a:cubicBezTo>
                    <a:pt x="2332" y="1513"/>
                    <a:pt x="2993" y="820"/>
                    <a:pt x="299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9" name="Google Shape;9399;p80"/>
            <p:cNvSpPr/>
            <p:nvPr/>
          </p:nvSpPr>
          <p:spPr>
            <a:xfrm>
              <a:off x="-52832000" y="3306025"/>
              <a:ext cx="21300" cy="110300"/>
            </a:xfrm>
            <a:custGeom>
              <a:avLst/>
              <a:gdLst/>
              <a:ahLst/>
              <a:cxnLst/>
              <a:rect l="l" t="t" r="r" b="b"/>
              <a:pathLst>
                <a:path w="852" h="4412" extrusionOk="0">
                  <a:moveTo>
                    <a:pt x="851" y="1"/>
                  </a:moveTo>
                  <a:cubicBezTo>
                    <a:pt x="347" y="127"/>
                    <a:pt x="1" y="568"/>
                    <a:pt x="1" y="1104"/>
                  </a:cubicBezTo>
                  <a:lnTo>
                    <a:pt x="1" y="3341"/>
                  </a:lnTo>
                  <a:cubicBezTo>
                    <a:pt x="1" y="3813"/>
                    <a:pt x="316" y="4254"/>
                    <a:pt x="757" y="4412"/>
                  </a:cubicBezTo>
                  <a:lnTo>
                    <a:pt x="757" y="4097"/>
                  </a:lnTo>
                  <a:lnTo>
                    <a:pt x="757" y="3341"/>
                  </a:lnTo>
                  <a:lnTo>
                    <a:pt x="757" y="1104"/>
                  </a:lnTo>
                  <a:cubicBezTo>
                    <a:pt x="757" y="726"/>
                    <a:pt x="788" y="348"/>
                    <a:pt x="85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00" name="Google Shape;9400;p80"/>
          <p:cNvGrpSpPr/>
          <p:nvPr/>
        </p:nvGrpSpPr>
        <p:grpSpPr>
          <a:xfrm>
            <a:off x="5779179" y="2276142"/>
            <a:ext cx="323524" cy="358774"/>
            <a:chOff x="-57162350" y="3982000"/>
            <a:chExt cx="287500" cy="318825"/>
          </a:xfrm>
        </p:grpSpPr>
        <p:sp>
          <p:nvSpPr>
            <p:cNvPr id="9401" name="Google Shape;9401;p80"/>
            <p:cNvSpPr/>
            <p:nvPr/>
          </p:nvSpPr>
          <p:spPr>
            <a:xfrm>
              <a:off x="-56989850" y="4151150"/>
              <a:ext cx="55150" cy="55150"/>
            </a:xfrm>
            <a:custGeom>
              <a:avLst/>
              <a:gdLst/>
              <a:ahLst/>
              <a:cxnLst/>
              <a:rect l="l" t="t" r="r" b="b"/>
              <a:pathLst>
                <a:path w="2206" h="2206" extrusionOk="0">
                  <a:moveTo>
                    <a:pt x="1103" y="1"/>
                  </a:moveTo>
                  <a:cubicBezTo>
                    <a:pt x="504" y="1"/>
                    <a:pt x="0" y="473"/>
                    <a:pt x="0" y="1103"/>
                  </a:cubicBezTo>
                  <a:cubicBezTo>
                    <a:pt x="0" y="1702"/>
                    <a:pt x="504" y="2206"/>
                    <a:pt x="1103" y="2206"/>
                  </a:cubicBezTo>
                  <a:cubicBezTo>
                    <a:pt x="1733" y="2206"/>
                    <a:pt x="2205" y="1702"/>
                    <a:pt x="2205" y="1103"/>
                  </a:cubicBezTo>
                  <a:cubicBezTo>
                    <a:pt x="2205" y="473"/>
                    <a:pt x="1733" y="1"/>
                    <a:pt x="11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2" name="Google Shape;9402;p80"/>
            <p:cNvSpPr/>
            <p:nvPr/>
          </p:nvSpPr>
          <p:spPr>
            <a:xfrm>
              <a:off x="-57162350" y="3982000"/>
              <a:ext cx="287500" cy="161300"/>
            </a:xfrm>
            <a:custGeom>
              <a:avLst/>
              <a:gdLst/>
              <a:ahLst/>
              <a:cxnLst/>
              <a:rect l="l" t="t" r="r" b="b"/>
              <a:pathLst>
                <a:path w="11500" h="6452" extrusionOk="0">
                  <a:moveTo>
                    <a:pt x="5778" y="1"/>
                  </a:moveTo>
                  <a:cubicBezTo>
                    <a:pt x="5286" y="1"/>
                    <a:pt x="4789" y="166"/>
                    <a:pt x="4380" y="497"/>
                  </a:cubicBezTo>
                  <a:cubicBezTo>
                    <a:pt x="4263" y="479"/>
                    <a:pt x="4146" y="470"/>
                    <a:pt x="4031" y="470"/>
                  </a:cubicBezTo>
                  <a:cubicBezTo>
                    <a:pt x="3147" y="470"/>
                    <a:pt x="2323" y="992"/>
                    <a:pt x="2017" y="1883"/>
                  </a:cubicBezTo>
                  <a:cubicBezTo>
                    <a:pt x="1072" y="2230"/>
                    <a:pt x="473" y="3238"/>
                    <a:pt x="631" y="4246"/>
                  </a:cubicBezTo>
                  <a:cubicBezTo>
                    <a:pt x="127" y="4876"/>
                    <a:pt x="1" y="5695"/>
                    <a:pt x="316" y="6452"/>
                  </a:cubicBezTo>
                  <a:cubicBezTo>
                    <a:pt x="536" y="6294"/>
                    <a:pt x="757" y="6168"/>
                    <a:pt x="1040" y="6074"/>
                  </a:cubicBezTo>
                  <a:cubicBezTo>
                    <a:pt x="1355" y="4498"/>
                    <a:pt x="2458" y="3175"/>
                    <a:pt x="4002" y="2577"/>
                  </a:cubicBezTo>
                  <a:cubicBezTo>
                    <a:pt x="4096" y="2545"/>
                    <a:pt x="4096" y="2545"/>
                    <a:pt x="4191" y="2513"/>
                  </a:cubicBezTo>
                  <a:cubicBezTo>
                    <a:pt x="4224" y="2504"/>
                    <a:pt x="4257" y="2499"/>
                    <a:pt x="4290" y="2499"/>
                  </a:cubicBezTo>
                  <a:cubicBezTo>
                    <a:pt x="4474" y="2499"/>
                    <a:pt x="4637" y="2641"/>
                    <a:pt x="4663" y="2829"/>
                  </a:cubicBezTo>
                  <a:cubicBezTo>
                    <a:pt x="4789" y="4593"/>
                    <a:pt x="6239" y="5979"/>
                    <a:pt x="8003" y="5979"/>
                  </a:cubicBezTo>
                  <a:lnTo>
                    <a:pt x="9862" y="5979"/>
                  </a:lnTo>
                  <a:cubicBezTo>
                    <a:pt x="10366" y="5979"/>
                    <a:pt x="10807" y="6137"/>
                    <a:pt x="11185" y="6389"/>
                  </a:cubicBezTo>
                  <a:cubicBezTo>
                    <a:pt x="11500" y="5695"/>
                    <a:pt x="11405" y="4876"/>
                    <a:pt x="10870" y="4246"/>
                  </a:cubicBezTo>
                  <a:cubicBezTo>
                    <a:pt x="11027" y="3207"/>
                    <a:pt x="10492" y="2230"/>
                    <a:pt x="9515" y="1883"/>
                  </a:cubicBezTo>
                  <a:cubicBezTo>
                    <a:pt x="9178" y="1040"/>
                    <a:pt x="8363" y="472"/>
                    <a:pt x="7475" y="472"/>
                  </a:cubicBezTo>
                  <a:cubicBezTo>
                    <a:pt x="7368" y="472"/>
                    <a:pt x="7260" y="480"/>
                    <a:pt x="7152" y="497"/>
                  </a:cubicBezTo>
                  <a:cubicBezTo>
                    <a:pt x="6758" y="166"/>
                    <a:pt x="6270" y="1"/>
                    <a:pt x="577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3" name="Google Shape;9403;p80"/>
            <p:cNvSpPr/>
            <p:nvPr/>
          </p:nvSpPr>
          <p:spPr>
            <a:xfrm>
              <a:off x="-57119850" y="4066875"/>
              <a:ext cx="126075" cy="111875"/>
            </a:xfrm>
            <a:custGeom>
              <a:avLst/>
              <a:gdLst/>
              <a:ahLst/>
              <a:cxnLst/>
              <a:rect l="l" t="t" r="r" b="b"/>
              <a:pathLst>
                <a:path w="5043" h="4475" extrusionOk="0">
                  <a:moveTo>
                    <a:pt x="2333" y="1"/>
                  </a:moveTo>
                  <a:cubicBezTo>
                    <a:pt x="915" y="694"/>
                    <a:pt x="2" y="2111"/>
                    <a:pt x="2" y="3718"/>
                  </a:cubicBezTo>
                  <a:lnTo>
                    <a:pt x="2" y="4191"/>
                  </a:lnTo>
                  <a:lnTo>
                    <a:pt x="2" y="4359"/>
                  </a:lnTo>
                  <a:lnTo>
                    <a:pt x="2" y="4359"/>
                  </a:lnTo>
                  <a:cubicBezTo>
                    <a:pt x="32" y="3375"/>
                    <a:pt x="829" y="2616"/>
                    <a:pt x="1861" y="2616"/>
                  </a:cubicBezTo>
                  <a:cubicBezTo>
                    <a:pt x="2774" y="2616"/>
                    <a:pt x="3499" y="3246"/>
                    <a:pt x="3656" y="4096"/>
                  </a:cubicBezTo>
                  <a:lnTo>
                    <a:pt x="4507" y="4096"/>
                  </a:lnTo>
                  <a:cubicBezTo>
                    <a:pt x="4570" y="3718"/>
                    <a:pt x="4791" y="3403"/>
                    <a:pt x="5043" y="3120"/>
                  </a:cubicBezTo>
                  <a:cubicBezTo>
                    <a:pt x="3656" y="2647"/>
                    <a:pt x="2617" y="1481"/>
                    <a:pt x="2333" y="1"/>
                  </a:cubicBezTo>
                  <a:close/>
                  <a:moveTo>
                    <a:pt x="2" y="4359"/>
                  </a:moveTo>
                  <a:cubicBezTo>
                    <a:pt x="1" y="4397"/>
                    <a:pt x="1" y="4435"/>
                    <a:pt x="2" y="4474"/>
                  </a:cubicBezTo>
                  <a:lnTo>
                    <a:pt x="2" y="4359"/>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4" name="Google Shape;9404;p80"/>
            <p:cNvSpPr/>
            <p:nvPr/>
          </p:nvSpPr>
          <p:spPr>
            <a:xfrm>
              <a:off x="-57100925" y="4151150"/>
              <a:ext cx="55175" cy="55150"/>
            </a:xfrm>
            <a:custGeom>
              <a:avLst/>
              <a:gdLst/>
              <a:ahLst/>
              <a:cxnLst/>
              <a:rect l="l" t="t" r="r" b="b"/>
              <a:pathLst>
                <a:path w="2207" h="2206" extrusionOk="0">
                  <a:moveTo>
                    <a:pt x="1104" y="1"/>
                  </a:moveTo>
                  <a:cubicBezTo>
                    <a:pt x="505" y="1"/>
                    <a:pt x="1" y="473"/>
                    <a:pt x="1" y="1103"/>
                  </a:cubicBezTo>
                  <a:cubicBezTo>
                    <a:pt x="1" y="1702"/>
                    <a:pt x="505" y="2206"/>
                    <a:pt x="1104" y="2206"/>
                  </a:cubicBezTo>
                  <a:cubicBezTo>
                    <a:pt x="1702" y="2206"/>
                    <a:pt x="2206" y="1702"/>
                    <a:pt x="2206" y="1103"/>
                  </a:cubicBezTo>
                  <a:cubicBezTo>
                    <a:pt x="2206" y="473"/>
                    <a:pt x="1702" y="1"/>
                    <a:pt x="110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5" name="Google Shape;9405;p80"/>
            <p:cNvSpPr/>
            <p:nvPr/>
          </p:nvSpPr>
          <p:spPr>
            <a:xfrm>
              <a:off x="-57119825" y="4179500"/>
              <a:ext cx="204800" cy="121325"/>
            </a:xfrm>
            <a:custGeom>
              <a:avLst/>
              <a:gdLst/>
              <a:ahLst/>
              <a:cxnLst/>
              <a:rect l="l" t="t" r="r" b="b"/>
              <a:pathLst>
                <a:path w="8192" h="4853" extrusionOk="0">
                  <a:moveTo>
                    <a:pt x="5160" y="2151"/>
                  </a:moveTo>
                  <a:cubicBezTo>
                    <a:pt x="5254" y="2151"/>
                    <a:pt x="5341" y="2190"/>
                    <a:pt x="5388" y="2269"/>
                  </a:cubicBezTo>
                  <a:cubicBezTo>
                    <a:pt x="5546" y="2427"/>
                    <a:pt x="5546" y="2679"/>
                    <a:pt x="5388" y="2805"/>
                  </a:cubicBezTo>
                  <a:cubicBezTo>
                    <a:pt x="5042" y="3151"/>
                    <a:pt x="4569" y="3340"/>
                    <a:pt x="4096" y="3340"/>
                  </a:cubicBezTo>
                  <a:cubicBezTo>
                    <a:pt x="3624" y="3340"/>
                    <a:pt x="3120" y="3151"/>
                    <a:pt x="2805" y="2805"/>
                  </a:cubicBezTo>
                  <a:cubicBezTo>
                    <a:pt x="2647" y="2647"/>
                    <a:pt x="2647" y="2395"/>
                    <a:pt x="2805" y="2269"/>
                  </a:cubicBezTo>
                  <a:cubicBezTo>
                    <a:pt x="2884" y="2190"/>
                    <a:pt x="2978" y="2151"/>
                    <a:pt x="3069" y="2151"/>
                  </a:cubicBezTo>
                  <a:cubicBezTo>
                    <a:pt x="3159" y="2151"/>
                    <a:pt x="3246" y="2190"/>
                    <a:pt x="3309" y="2269"/>
                  </a:cubicBezTo>
                  <a:cubicBezTo>
                    <a:pt x="3529" y="2490"/>
                    <a:pt x="3813" y="2600"/>
                    <a:pt x="4096" y="2600"/>
                  </a:cubicBezTo>
                  <a:cubicBezTo>
                    <a:pt x="4380" y="2600"/>
                    <a:pt x="4664" y="2490"/>
                    <a:pt x="4884" y="2269"/>
                  </a:cubicBezTo>
                  <a:cubicBezTo>
                    <a:pt x="4963" y="2190"/>
                    <a:pt x="5065" y="2151"/>
                    <a:pt x="5160" y="2151"/>
                  </a:cubicBezTo>
                  <a:close/>
                  <a:moveTo>
                    <a:pt x="1" y="1"/>
                  </a:moveTo>
                  <a:lnTo>
                    <a:pt x="1" y="2238"/>
                  </a:lnTo>
                  <a:cubicBezTo>
                    <a:pt x="1" y="3687"/>
                    <a:pt x="1198" y="4853"/>
                    <a:pt x="2616" y="4853"/>
                  </a:cubicBezTo>
                  <a:lnTo>
                    <a:pt x="5609" y="4853"/>
                  </a:lnTo>
                  <a:cubicBezTo>
                    <a:pt x="7058" y="4853"/>
                    <a:pt x="8192" y="3655"/>
                    <a:pt x="8192" y="2238"/>
                  </a:cubicBezTo>
                  <a:lnTo>
                    <a:pt x="8192" y="1"/>
                  </a:lnTo>
                  <a:cubicBezTo>
                    <a:pt x="8192" y="977"/>
                    <a:pt x="7341" y="1860"/>
                    <a:pt x="6302" y="1860"/>
                  </a:cubicBezTo>
                  <a:cubicBezTo>
                    <a:pt x="5388" y="1860"/>
                    <a:pt x="4664" y="1230"/>
                    <a:pt x="4506" y="347"/>
                  </a:cubicBezTo>
                  <a:lnTo>
                    <a:pt x="3655" y="347"/>
                  </a:lnTo>
                  <a:cubicBezTo>
                    <a:pt x="3498" y="1230"/>
                    <a:pt x="2710" y="1860"/>
                    <a:pt x="1860" y="1860"/>
                  </a:cubicBezTo>
                  <a:cubicBezTo>
                    <a:pt x="820" y="1860"/>
                    <a:pt x="1" y="1009"/>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6" name="Google Shape;9406;p80"/>
            <p:cNvSpPr/>
            <p:nvPr/>
          </p:nvSpPr>
          <p:spPr>
            <a:xfrm>
              <a:off x="-57158400" y="4156675"/>
              <a:ext cx="18900" cy="63825"/>
            </a:xfrm>
            <a:custGeom>
              <a:avLst/>
              <a:gdLst/>
              <a:ahLst/>
              <a:cxnLst/>
              <a:rect l="l" t="t" r="r" b="b"/>
              <a:pathLst>
                <a:path w="756" h="2553" extrusionOk="0">
                  <a:moveTo>
                    <a:pt x="756" y="0"/>
                  </a:moveTo>
                  <a:cubicBezTo>
                    <a:pt x="315" y="252"/>
                    <a:pt x="0" y="725"/>
                    <a:pt x="0" y="1260"/>
                  </a:cubicBezTo>
                  <a:cubicBezTo>
                    <a:pt x="0" y="1827"/>
                    <a:pt x="315" y="2300"/>
                    <a:pt x="756" y="2552"/>
                  </a:cubicBezTo>
                  <a:lnTo>
                    <a:pt x="75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7" name="Google Shape;9407;p80"/>
            <p:cNvSpPr/>
            <p:nvPr/>
          </p:nvSpPr>
          <p:spPr>
            <a:xfrm>
              <a:off x="-56896125" y="4155875"/>
              <a:ext cx="18925" cy="63825"/>
            </a:xfrm>
            <a:custGeom>
              <a:avLst/>
              <a:gdLst/>
              <a:ahLst/>
              <a:cxnLst/>
              <a:rect l="l" t="t" r="r" b="b"/>
              <a:pathLst>
                <a:path w="757" h="2553" extrusionOk="0">
                  <a:moveTo>
                    <a:pt x="0" y="1"/>
                  </a:moveTo>
                  <a:lnTo>
                    <a:pt x="0" y="2553"/>
                  </a:lnTo>
                  <a:cubicBezTo>
                    <a:pt x="441" y="2269"/>
                    <a:pt x="756" y="1796"/>
                    <a:pt x="756" y="1261"/>
                  </a:cubicBezTo>
                  <a:cubicBezTo>
                    <a:pt x="756" y="757"/>
                    <a:pt x="441" y="284"/>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8" name="Google Shape;9408;p80"/>
            <p:cNvSpPr/>
            <p:nvPr/>
          </p:nvSpPr>
          <p:spPr>
            <a:xfrm>
              <a:off x="-56924475" y="4149575"/>
              <a:ext cx="9450" cy="29175"/>
            </a:xfrm>
            <a:custGeom>
              <a:avLst/>
              <a:gdLst/>
              <a:ahLst/>
              <a:cxnLst/>
              <a:rect l="l" t="t" r="r" b="b"/>
              <a:pathLst>
                <a:path w="378" h="1167" extrusionOk="0">
                  <a:moveTo>
                    <a:pt x="0" y="1"/>
                  </a:moveTo>
                  <a:cubicBezTo>
                    <a:pt x="221" y="379"/>
                    <a:pt x="378" y="757"/>
                    <a:pt x="378" y="1166"/>
                  </a:cubicBezTo>
                  <a:lnTo>
                    <a:pt x="378" y="883"/>
                  </a:lnTo>
                  <a:lnTo>
                    <a:pt x="37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09" name="Google Shape;9409;p80"/>
          <p:cNvGrpSpPr/>
          <p:nvPr/>
        </p:nvGrpSpPr>
        <p:grpSpPr>
          <a:xfrm>
            <a:off x="7070492" y="3206648"/>
            <a:ext cx="358971" cy="357198"/>
            <a:chOff x="-52851675" y="3585650"/>
            <a:chExt cx="319000" cy="317425"/>
          </a:xfrm>
        </p:grpSpPr>
        <p:sp>
          <p:nvSpPr>
            <p:cNvPr id="9410" name="Google Shape;9410;p80"/>
            <p:cNvSpPr/>
            <p:nvPr/>
          </p:nvSpPr>
          <p:spPr>
            <a:xfrm>
              <a:off x="-52851675" y="3641575"/>
              <a:ext cx="319000" cy="106350"/>
            </a:xfrm>
            <a:custGeom>
              <a:avLst/>
              <a:gdLst/>
              <a:ahLst/>
              <a:cxnLst/>
              <a:rect l="l" t="t" r="r" b="b"/>
              <a:pathLst>
                <a:path w="12760" h="4254" extrusionOk="0">
                  <a:moveTo>
                    <a:pt x="6364" y="0"/>
                  </a:moveTo>
                  <a:cubicBezTo>
                    <a:pt x="2836" y="0"/>
                    <a:pt x="0" y="1449"/>
                    <a:pt x="0" y="3371"/>
                  </a:cubicBezTo>
                  <a:cubicBezTo>
                    <a:pt x="0" y="3686"/>
                    <a:pt x="63" y="4001"/>
                    <a:pt x="252" y="4253"/>
                  </a:cubicBezTo>
                  <a:cubicBezTo>
                    <a:pt x="473" y="3749"/>
                    <a:pt x="945" y="3308"/>
                    <a:pt x="1481" y="3119"/>
                  </a:cubicBezTo>
                  <a:lnTo>
                    <a:pt x="1481" y="2898"/>
                  </a:lnTo>
                  <a:cubicBezTo>
                    <a:pt x="1481" y="2741"/>
                    <a:pt x="1575" y="2615"/>
                    <a:pt x="1733" y="2520"/>
                  </a:cubicBezTo>
                  <a:cubicBezTo>
                    <a:pt x="3403" y="1796"/>
                    <a:pt x="4915" y="1512"/>
                    <a:pt x="6396" y="1512"/>
                  </a:cubicBezTo>
                  <a:cubicBezTo>
                    <a:pt x="7845" y="1512"/>
                    <a:pt x="9389" y="1827"/>
                    <a:pt x="11027" y="2520"/>
                  </a:cubicBezTo>
                  <a:cubicBezTo>
                    <a:pt x="11153" y="2615"/>
                    <a:pt x="11279" y="2741"/>
                    <a:pt x="11279" y="2898"/>
                  </a:cubicBezTo>
                  <a:lnTo>
                    <a:pt x="11279" y="3119"/>
                  </a:lnTo>
                  <a:cubicBezTo>
                    <a:pt x="11815" y="3308"/>
                    <a:pt x="12287" y="3718"/>
                    <a:pt x="12539" y="4253"/>
                  </a:cubicBezTo>
                  <a:cubicBezTo>
                    <a:pt x="12697" y="4001"/>
                    <a:pt x="12760" y="3686"/>
                    <a:pt x="12760" y="3371"/>
                  </a:cubicBezTo>
                  <a:cubicBezTo>
                    <a:pt x="12760" y="1449"/>
                    <a:pt x="9924" y="0"/>
                    <a:pt x="636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1" name="Google Shape;9411;p80"/>
            <p:cNvSpPr/>
            <p:nvPr/>
          </p:nvSpPr>
          <p:spPr>
            <a:xfrm>
              <a:off x="-52787100" y="3585650"/>
              <a:ext cx="189050" cy="52000"/>
            </a:xfrm>
            <a:custGeom>
              <a:avLst/>
              <a:gdLst/>
              <a:ahLst/>
              <a:cxnLst/>
              <a:rect l="l" t="t" r="r" b="b"/>
              <a:pathLst>
                <a:path w="7562" h="2080" extrusionOk="0">
                  <a:moveTo>
                    <a:pt x="3781" y="0"/>
                  </a:moveTo>
                  <a:cubicBezTo>
                    <a:pt x="2048" y="0"/>
                    <a:pt x="599" y="882"/>
                    <a:pt x="1" y="2080"/>
                  </a:cubicBezTo>
                  <a:cubicBezTo>
                    <a:pt x="1103" y="1701"/>
                    <a:pt x="2363" y="1512"/>
                    <a:pt x="3781" y="1512"/>
                  </a:cubicBezTo>
                  <a:cubicBezTo>
                    <a:pt x="3928" y="1506"/>
                    <a:pt x="4073" y="1503"/>
                    <a:pt x="4217" y="1503"/>
                  </a:cubicBezTo>
                  <a:cubicBezTo>
                    <a:pt x="5469" y="1503"/>
                    <a:pt x="6629" y="1740"/>
                    <a:pt x="7562" y="2080"/>
                  </a:cubicBezTo>
                  <a:cubicBezTo>
                    <a:pt x="6995" y="882"/>
                    <a:pt x="5514" y="0"/>
                    <a:pt x="378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2" name="Google Shape;9412;p80"/>
            <p:cNvSpPr/>
            <p:nvPr/>
          </p:nvSpPr>
          <p:spPr>
            <a:xfrm>
              <a:off x="-52794975" y="3696700"/>
              <a:ext cx="127625" cy="74850"/>
            </a:xfrm>
            <a:custGeom>
              <a:avLst/>
              <a:gdLst/>
              <a:ahLst/>
              <a:cxnLst/>
              <a:rect l="l" t="t" r="r" b="b"/>
              <a:pathLst>
                <a:path w="5105" h="2994" extrusionOk="0">
                  <a:moveTo>
                    <a:pt x="4096" y="0"/>
                  </a:moveTo>
                  <a:cubicBezTo>
                    <a:pt x="2804" y="0"/>
                    <a:pt x="1324" y="284"/>
                    <a:pt x="1" y="883"/>
                  </a:cubicBezTo>
                  <a:lnTo>
                    <a:pt x="1" y="2993"/>
                  </a:lnTo>
                  <a:lnTo>
                    <a:pt x="1072" y="2993"/>
                  </a:lnTo>
                  <a:cubicBezTo>
                    <a:pt x="2741" y="2993"/>
                    <a:pt x="4317" y="2143"/>
                    <a:pt x="5104" y="95"/>
                  </a:cubicBezTo>
                  <a:cubicBezTo>
                    <a:pt x="4789" y="32"/>
                    <a:pt x="4411" y="0"/>
                    <a:pt x="409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3" name="Google Shape;9413;p80"/>
            <p:cNvSpPr/>
            <p:nvPr/>
          </p:nvSpPr>
          <p:spPr>
            <a:xfrm>
              <a:off x="-52795750" y="3700625"/>
              <a:ext cx="204800" cy="202450"/>
            </a:xfrm>
            <a:custGeom>
              <a:avLst/>
              <a:gdLst/>
              <a:ahLst/>
              <a:cxnLst/>
              <a:rect l="l" t="t" r="r" b="b"/>
              <a:pathLst>
                <a:path w="8192" h="8098" extrusionOk="0">
                  <a:moveTo>
                    <a:pt x="5639" y="2143"/>
                  </a:moveTo>
                  <a:cubicBezTo>
                    <a:pt x="5828" y="2143"/>
                    <a:pt x="5986" y="2301"/>
                    <a:pt x="5986" y="2490"/>
                  </a:cubicBezTo>
                  <a:cubicBezTo>
                    <a:pt x="5986" y="2679"/>
                    <a:pt x="5828" y="2836"/>
                    <a:pt x="5639" y="2836"/>
                  </a:cubicBezTo>
                  <a:cubicBezTo>
                    <a:pt x="5450" y="2836"/>
                    <a:pt x="5293" y="2679"/>
                    <a:pt x="5293" y="2490"/>
                  </a:cubicBezTo>
                  <a:cubicBezTo>
                    <a:pt x="5293" y="2301"/>
                    <a:pt x="5450" y="2143"/>
                    <a:pt x="5639" y="2143"/>
                  </a:cubicBezTo>
                  <a:close/>
                  <a:moveTo>
                    <a:pt x="5163" y="4671"/>
                  </a:moveTo>
                  <a:cubicBezTo>
                    <a:pt x="5261" y="4671"/>
                    <a:pt x="5356" y="4711"/>
                    <a:pt x="5419" y="4790"/>
                  </a:cubicBezTo>
                  <a:cubicBezTo>
                    <a:pt x="5608" y="4947"/>
                    <a:pt x="5608" y="5168"/>
                    <a:pt x="5450" y="5294"/>
                  </a:cubicBezTo>
                  <a:cubicBezTo>
                    <a:pt x="5104" y="5640"/>
                    <a:pt x="4600" y="5829"/>
                    <a:pt x="4127" y="5829"/>
                  </a:cubicBezTo>
                  <a:cubicBezTo>
                    <a:pt x="3623" y="5829"/>
                    <a:pt x="3151" y="5640"/>
                    <a:pt x="2804" y="5294"/>
                  </a:cubicBezTo>
                  <a:cubicBezTo>
                    <a:pt x="2646" y="5136"/>
                    <a:pt x="2646" y="4884"/>
                    <a:pt x="2804" y="4790"/>
                  </a:cubicBezTo>
                  <a:cubicBezTo>
                    <a:pt x="2883" y="4711"/>
                    <a:pt x="2977" y="4671"/>
                    <a:pt x="3068" y="4671"/>
                  </a:cubicBezTo>
                  <a:cubicBezTo>
                    <a:pt x="3158" y="4671"/>
                    <a:pt x="3245" y="4711"/>
                    <a:pt x="3308" y="4790"/>
                  </a:cubicBezTo>
                  <a:cubicBezTo>
                    <a:pt x="3529" y="4994"/>
                    <a:pt x="3812" y="5097"/>
                    <a:pt x="4096" y="5097"/>
                  </a:cubicBezTo>
                  <a:cubicBezTo>
                    <a:pt x="4379" y="5097"/>
                    <a:pt x="4663" y="4994"/>
                    <a:pt x="4883" y="4790"/>
                  </a:cubicBezTo>
                  <a:cubicBezTo>
                    <a:pt x="4962" y="4711"/>
                    <a:pt x="5064" y="4671"/>
                    <a:pt x="5163" y="4671"/>
                  </a:cubicBezTo>
                  <a:close/>
                  <a:moveTo>
                    <a:pt x="5860" y="1"/>
                  </a:moveTo>
                  <a:cubicBezTo>
                    <a:pt x="4883" y="2521"/>
                    <a:pt x="3119" y="3592"/>
                    <a:pt x="1071" y="3592"/>
                  </a:cubicBezTo>
                  <a:lnTo>
                    <a:pt x="0" y="3592"/>
                  </a:lnTo>
                  <a:lnTo>
                    <a:pt x="0" y="3939"/>
                  </a:lnTo>
                  <a:cubicBezTo>
                    <a:pt x="0" y="6176"/>
                    <a:pt x="1859" y="8098"/>
                    <a:pt x="4096" y="8098"/>
                  </a:cubicBezTo>
                  <a:cubicBezTo>
                    <a:pt x="6333" y="8098"/>
                    <a:pt x="8191" y="6239"/>
                    <a:pt x="8191" y="3939"/>
                  </a:cubicBezTo>
                  <a:lnTo>
                    <a:pt x="8191" y="2931"/>
                  </a:lnTo>
                  <a:lnTo>
                    <a:pt x="8191" y="2868"/>
                  </a:lnTo>
                  <a:lnTo>
                    <a:pt x="8191" y="726"/>
                  </a:lnTo>
                  <a:cubicBezTo>
                    <a:pt x="7435" y="347"/>
                    <a:pt x="6648" y="158"/>
                    <a:pt x="58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4" name="Google Shape;9414;p80"/>
            <p:cNvSpPr/>
            <p:nvPr/>
          </p:nvSpPr>
          <p:spPr>
            <a:xfrm>
              <a:off x="-52832775" y="3740025"/>
              <a:ext cx="18125" cy="64600"/>
            </a:xfrm>
            <a:custGeom>
              <a:avLst/>
              <a:gdLst/>
              <a:ahLst/>
              <a:cxnLst/>
              <a:rect l="l" t="t" r="r" b="b"/>
              <a:pathLst>
                <a:path w="725" h="2584" extrusionOk="0">
                  <a:moveTo>
                    <a:pt x="725" y="0"/>
                  </a:moveTo>
                  <a:cubicBezTo>
                    <a:pt x="315" y="252"/>
                    <a:pt x="0" y="725"/>
                    <a:pt x="0" y="1260"/>
                  </a:cubicBezTo>
                  <a:cubicBezTo>
                    <a:pt x="0" y="1827"/>
                    <a:pt x="315" y="2300"/>
                    <a:pt x="725" y="2584"/>
                  </a:cubicBezTo>
                  <a:lnTo>
                    <a:pt x="72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5" name="Google Shape;9415;p80"/>
            <p:cNvSpPr/>
            <p:nvPr/>
          </p:nvSpPr>
          <p:spPr>
            <a:xfrm>
              <a:off x="-52570500" y="3740025"/>
              <a:ext cx="18925" cy="64600"/>
            </a:xfrm>
            <a:custGeom>
              <a:avLst/>
              <a:gdLst/>
              <a:ahLst/>
              <a:cxnLst/>
              <a:rect l="l" t="t" r="r" b="b"/>
              <a:pathLst>
                <a:path w="757" h="2584" extrusionOk="0">
                  <a:moveTo>
                    <a:pt x="0" y="0"/>
                  </a:moveTo>
                  <a:lnTo>
                    <a:pt x="0" y="2584"/>
                  </a:lnTo>
                  <a:cubicBezTo>
                    <a:pt x="442" y="2300"/>
                    <a:pt x="757" y="1827"/>
                    <a:pt x="757" y="1260"/>
                  </a:cubicBezTo>
                  <a:cubicBezTo>
                    <a:pt x="757" y="725"/>
                    <a:pt x="442" y="252"/>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16" name="Google Shape;9416;p80"/>
          <p:cNvGrpSpPr/>
          <p:nvPr/>
        </p:nvGrpSpPr>
        <p:grpSpPr>
          <a:xfrm>
            <a:off x="7092647" y="3668449"/>
            <a:ext cx="314662" cy="358999"/>
            <a:chOff x="-52832000" y="3976300"/>
            <a:chExt cx="279625" cy="319025"/>
          </a:xfrm>
        </p:grpSpPr>
        <p:sp>
          <p:nvSpPr>
            <p:cNvPr id="9417" name="Google Shape;9417;p80"/>
            <p:cNvSpPr/>
            <p:nvPr/>
          </p:nvSpPr>
          <p:spPr>
            <a:xfrm>
              <a:off x="-52794975" y="3976300"/>
              <a:ext cx="204800" cy="112650"/>
            </a:xfrm>
            <a:custGeom>
              <a:avLst/>
              <a:gdLst/>
              <a:ahLst/>
              <a:cxnLst/>
              <a:rect l="l" t="t" r="r" b="b"/>
              <a:pathLst>
                <a:path w="8192" h="4506" extrusionOk="0">
                  <a:moveTo>
                    <a:pt x="4096" y="1"/>
                  </a:moveTo>
                  <a:cubicBezTo>
                    <a:pt x="1859" y="1"/>
                    <a:pt x="1" y="1859"/>
                    <a:pt x="1" y="4096"/>
                  </a:cubicBezTo>
                  <a:lnTo>
                    <a:pt x="1" y="4506"/>
                  </a:lnTo>
                  <a:cubicBezTo>
                    <a:pt x="883" y="3120"/>
                    <a:pt x="2363" y="2206"/>
                    <a:pt x="4096" y="2206"/>
                  </a:cubicBezTo>
                  <a:cubicBezTo>
                    <a:pt x="5829" y="2206"/>
                    <a:pt x="7341" y="3120"/>
                    <a:pt x="8192" y="4506"/>
                  </a:cubicBezTo>
                  <a:lnTo>
                    <a:pt x="8192" y="4096"/>
                  </a:lnTo>
                  <a:cubicBezTo>
                    <a:pt x="8192" y="1859"/>
                    <a:pt x="6365" y="1"/>
                    <a:pt x="409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8" name="Google Shape;9418;p80"/>
            <p:cNvSpPr/>
            <p:nvPr/>
          </p:nvSpPr>
          <p:spPr>
            <a:xfrm>
              <a:off x="-52757175" y="4051125"/>
              <a:ext cx="167000" cy="94550"/>
            </a:xfrm>
            <a:custGeom>
              <a:avLst/>
              <a:gdLst/>
              <a:ahLst/>
              <a:cxnLst/>
              <a:rect l="l" t="t" r="r" b="b"/>
              <a:pathLst>
                <a:path w="6680" h="3782" extrusionOk="0">
                  <a:moveTo>
                    <a:pt x="2584" y="1"/>
                  </a:moveTo>
                  <a:cubicBezTo>
                    <a:pt x="1608" y="1"/>
                    <a:pt x="694" y="379"/>
                    <a:pt x="1" y="946"/>
                  </a:cubicBezTo>
                  <a:cubicBezTo>
                    <a:pt x="473" y="820"/>
                    <a:pt x="977" y="757"/>
                    <a:pt x="1482" y="757"/>
                  </a:cubicBezTo>
                  <a:cubicBezTo>
                    <a:pt x="3750" y="757"/>
                    <a:pt x="5672" y="1985"/>
                    <a:pt x="6680" y="3781"/>
                  </a:cubicBezTo>
                  <a:cubicBezTo>
                    <a:pt x="6522" y="1670"/>
                    <a:pt x="4758" y="1"/>
                    <a:pt x="258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9" name="Google Shape;9419;p80"/>
            <p:cNvSpPr/>
            <p:nvPr/>
          </p:nvSpPr>
          <p:spPr>
            <a:xfrm>
              <a:off x="-52794975" y="4088925"/>
              <a:ext cx="204025" cy="206400"/>
            </a:xfrm>
            <a:custGeom>
              <a:avLst/>
              <a:gdLst/>
              <a:ahLst/>
              <a:cxnLst/>
              <a:rect l="l" t="t" r="r" b="b"/>
              <a:pathLst>
                <a:path w="8161" h="8256" extrusionOk="0">
                  <a:moveTo>
                    <a:pt x="2615" y="2238"/>
                  </a:moveTo>
                  <a:cubicBezTo>
                    <a:pt x="2804" y="2238"/>
                    <a:pt x="2962" y="2395"/>
                    <a:pt x="2962" y="2584"/>
                  </a:cubicBezTo>
                  <a:cubicBezTo>
                    <a:pt x="2962" y="2805"/>
                    <a:pt x="2804" y="2962"/>
                    <a:pt x="2615" y="2962"/>
                  </a:cubicBezTo>
                  <a:cubicBezTo>
                    <a:pt x="2602" y="2965"/>
                    <a:pt x="2588" y="2966"/>
                    <a:pt x="2574" y="2966"/>
                  </a:cubicBezTo>
                  <a:cubicBezTo>
                    <a:pt x="2404" y="2966"/>
                    <a:pt x="2269" y="2788"/>
                    <a:pt x="2269" y="2584"/>
                  </a:cubicBezTo>
                  <a:cubicBezTo>
                    <a:pt x="2269" y="2395"/>
                    <a:pt x="2426" y="2238"/>
                    <a:pt x="2615" y="2238"/>
                  </a:cubicBezTo>
                  <a:close/>
                  <a:moveTo>
                    <a:pt x="5608" y="2269"/>
                  </a:moveTo>
                  <a:cubicBezTo>
                    <a:pt x="5797" y="2269"/>
                    <a:pt x="5955" y="2427"/>
                    <a:pt x="5955" y="2647"/>
                  </a:cubicBezTo>
                  <a:cubicBezTo>
                    <a:pt x="5955" y="2805"/>
                    <a:pt x="5797" y="2994"/>
                    <a:pt x="5608" y="2994"/>
                  </a:cubicBezTo>
                  <a:cubicBezTo>
                    <a:pt x="5419" y="2994"/>
                    <a:pt x="5262" y="2836"/>
                    <a:pt x="5262" y="2647"/>
                  </a:cubicBezTo>
                  <a:cubicBezTo>
                    <a:pt x="5262" y="2427"/>
                    <a:pt x="5419" y="2269"/>
                    <a:pt x="5608" y="2269"/>
                  </a:cubicBezTo>
                  <a:close/>
                  <a:moveTo>
                    <a:pt x="5132" y="4797"/>
                  </a:moveTo>
                  <a:cubicBezTo>
                    <a:pt x="5230" y="4797"/>
                    <a:pt x="5325" y="4837"/>
                    <a:pt x="5388" y="4916"/>
                  </a:cubicBezTo>
                  <a:cubicBezTo>
                    <a:pt x="5577" y="5042"/>
                    <a:pt x="5577" y="5262"/>
                    <a:pt x="5419" y="5420"/>
                  </a:cubicBezTo>
                  <a:cubicBezTo>
                    <a:pt x="5073" y="5766"/>
                    <a:pt x="4569" y="5987"/>
                    <a:pt x="4096" y="5987"/>
                  </a:cubicBezTo>
                  <a:cubicBezTo>
                    <a:pt x="3592" y="5987"/>
                    <a:pt x="3120" y="5766"/>
                    <a:pt x="2773" y="5420"/>
                  </a:cubicBezTo>
                  <a:cubicBezTo>
                    <a:pt x="2615" y="5262"/>
                    <a:pt x="2615" y="5042"/>
                    <a:pt x="2773" y="4916"/>
                  </a:cubicBezTo>
                  <a:cubicBezTo>
                    <a:pt x="2852" y="4837"/>
                    <a:pt x="2946" y="4797"/>
                    <a:pt x="3037" y="4797"/>
                  </a:cubicBezTo>
                  <a:cubicBezTo>
                    <a:pt x="3127" y="4797"/>
                    <a:pt x="3214" y="4837"/>
                    <a:pt x="3277" y="4916"/>
                  </a:cubicBezTo>
                  <a:cubicBezTo>
                    <a:pt x="3498" y="5136"/>
                    <a:pt x="3781" y="5246"/>
                    <a:pt x="4065" y="5246"/>
                  </a:cubicBezTo>
                  <a:cubicBezTo>
                    <a:pt x="4348" y="5246"/>
                    <a:pt x="4632" y="5136"/>
                    <a:pt x="4852" y="4916"/>
                  </a:cubicBezTo>
                  <a:cubicBezTo>
                    <a:pt x="4931" y="4837"/>
                    <a:pt x="5033" y="4797"/>
                    <a:pt x="5132" y="4797"/>
                  </a:cubicBezTo>
                  <a:close/>
                  <a:moveTo>
                    <a:pt x="2994" y="1"/>
                  </a:moveTo>
                  <a:cubicBezTo>
                    <a:pt x="2174" y="1"/>
                    <a:pt x="1387" y="190"/>
                    <a:pt x="631" y="536"/>
                  </a:cubicBezTo>
                  <a:cubicBezTo>
                    <a:pt x="599" y="536"/>
                    <a:pt x="599" y="536"/>
                    <a:pt x="568" y="599"/>
                  </a:cubicBezTo>
                  <a:cubicBezTo>
                    <a:pt x="221" y="1166"/>
                    <a:pt x="1" y="1891"/>
                    <a:pt x="1" y="2584"/>
                  </a:cubicBezTo>
                  <a:lnTo>
                    <a:pt x="1" y="4128"/>
                  </a:lnTo>
                  <a:cubicBezTo>
                    <a:pt x="1" y="6365"/>
                    <a:pt x="1859" y="8255"/>
                    <a:pt x="4096" y="8255"/>
                  </a:cubicBezTo>
                  <a:cubicBezTo>
                    <a:pt x="6207" y="8255"/>
                    <a:pt x="7940" y="6680"/>
                    <a:pt x="8160" y="4695"/>
                  </a:cubicBezTo>
                  <a:cubicBezTo>
                    <a:pt x="7877" y="2017"/>
                    <a:pt x="5671" y="1"/>
                    <a:pt x="299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0" name="Google Shape;9420;p80"/>
            <p:cNvSpPr/>
            <p:nvPr/>
          </p:nvSpPr>
          <p:spPr>
            <a:xfrm>
              <a:off x="-52832000" y="4132250"/>
              <a:ext cx="18925" cy="63825"/>
            </a:xfrm>
            <a:custGeom>
              <a:avLst/>
              <a:gdLst/>
              <a:ahLst/>
              <a:cxnLst/>
              <a:rect l="l" t="t" r="r" b="b"/>
              <a:pathLst>
                <a:path w="757" h="2553" extrusionOk="0">
                  <a:moveTo>
                    <a:pt x="757" y="1"/>
                  </a:moveTo>
                  <a:cubicBezTo>
                    <a:pt x="316" y="221"/>
                    <a:pt x="1" y="694"/>
                    <a:pt x="1" y="1261"/>
                  </a:cubicBezTo>
                  <a:cubicBezTo>
                    <a:pt x="1" y="1796"/>
                    <a:pt x="316" y="2269"/>
                    <a:pt x="757" y="2552"/>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1" name="Google Shape;9421;p80"/>
            <p:cNvSpPr/>
            <p:nvPr/>
          </p:nvSpPr>
          <p:spPr>
            <a:xfrm>
              <a:off x="-52571300" y="4132250"/>
              <a:ext cx="18925" cy="63825"/>
            </a:xfrm>
            <a:custGeom>
              <a:avLst/>
              <a:gdLst/>
              <a:ahLst/>
              <a:cxnLst/>
              <a:rect l="l" t="t" r="r" b="b"/>
              <a:pathLst>
                <a:path w="757" h="2553" extrusionOk="0">
                  <a:moveTo>
                    <a:pt x="1" y="1"/>
                  </a:moveTo>
                  <a:lnTo>
                    <a:pt x="1" y="2552"/>
                  </a:lnTo>
                  <a:cubicBezTo>
                    <a:pt x="442" y="2269"/>
                    <a:pt x="757" y="1796"/>
                    <a:pt x="757" y="1261"/>
                  </a:cubicBezTo>
                  <a:cubicBezTo>
                    <a:pt x="757" y="694"/>
                    <a:pt x="442" y="221"/>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22" name="Google Shape;9422;p80"/>
          <p:cNvGrpSpPr/>
          <p:nvPr/>
        </p:nvGrpSpPr>
        <p:grpSpPr>
          <a:xfrm>
            <a:off x="6209853" y="4123097"/>
            <a:ext cx="316434" cy="358099"/>
            <a:chOff x="-51633225" y="3198925"/>
            <a:chExt cx="281200" cy="318225"/>
          </a:xfrm>
        </p:grpSpPr>
        <p:sp>
          <p:nvSpPr>
            <p:cNvPr id="9423" name="Google Shape;9423;p80"/>
            <p:cNvSpPr/>
            <p:nvPr/>
          </p:nvSpPr>
          <p:spPr>
            <a:xfrm>
              <a:off x="-51633225" y="3353300"/>
              <a:ext cx="18925" cy="63825"/>
            </a:xfrm>
            <a:custGeom>
              <a:avLst/>
              <a:gdLst/>
              <a:ahLst/>
              <a:cxnLst/>
              <a:rect l="l" t="t" r="r" b="b"/>
              <a:pathLst>
                <a:path w="757" h="2553" extrusionOk="0">
                  <a:moveTo>
                    <a:pt x="756" y="0"/>
                  </a:moveTo>
                  <a:cubicBezTo>
                    <a:pt x="315" y="284"/>
                    <a:pt x="0" y="756"/>
                    <a:pt x="0" y="1292"/>
                  </a:cubicBezTo>
                  <a:cubicBezTo>
                    <a:pt x="0" y="1859"/>
                    <a:pt x="315" y="2332"/>
                    <a:pt x="756" y="2552"/>
                  </a:cubicBezTo>
                  <a:lnTo>
                    <a:pt x="75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4" name="Google Shape;9424;p80"/>
            <p:cNvSpPr/>
            <p:nvPr/>
          </p:nvSpPr>
          <p:spPr>
            <a:xfrm>
              <a:off x="-51595425" y="3348575"/>
              <a:ext cx="204800" cy="168575"/>
            </a:xfrm>
            <a:custGeom>
              <a:avLst/>
              <a:gdLst/>
              <a:ahLst/>
              <a:cxnLst/>
              <a:rect l="l" t="t" r="r" b="b"/>
              <a:pathLst>
                <a:path w="8192" h="6743" extrusionOk="0">
                  <a:moveTo>
                    <a:pt x="2647" y="756"/>
                  </a:moveTo>
                  <a:cubicBezTo>
                    <a:pt x="2836" y="756"/>
                    <a:pt x="2994" y="914"/>
                    <a:pt x="2994" y="1103"/>
                  </a:cubicBezTo>
                  <a:cubicBezTo>
                    <a:pt x="2994" y="1292"/>
                    <a:pt x="2836" y="1449"/>
                    <a:pt x="2647" y="1449"/>
                  </a:cubicBezTo>
                  <a:cubicBezTo>
                    <a:pt x="2426" y="1449"/>
                    <a:pt x="2269" y="1292"/>
                    <a:pt x="2269" y="1103"/>
                  </a:cubicBezTo>
                  <a:cubicBezTo>
                    <a:pt x="2237" y="914"/>
                    <a:pt x="2395" y="756"/>
                    <a:pt x="2647" y="756"/>
                  </a:cubicBezTo>
                  <a:close/>
                  <a:moveTo>
                    <a:pt x="5577" y="756"/>
                  </a:moveTo>
                  <a:cubicBezTo>
                    <a:pt x="5797" y="756"/>
                    <a:pt x="5955" y="914"/>
                    <a:pt x="5955" y="1103"/>
                  </a:cubicBezTo>
                  <a:cubicBezTo>
                    <a:pt x="5955" y="1292"/>
                    <a:pt x="5797" y="1449"/>
                    <a:pt x="5577" y="1449"/>
                  </a:cubicBezTo>
                  <a:cubicBezTo>
                    <a:pt x="5388" y="1449"/>
                    <a:pt x="5230" y="1292"/>
                    <a:pt x="5230" y="1103"/>
                  </a:cubicBezTo>
                  <a:cubicBezTo>
                    <a:pt x="5230" y="914"/>
                    <a:pt x="5388" y="756"/>
                    <a:pt x="5577" y="756"/>
                  </a:cubicBezTo>
                  <a:close/>
                  <a:moveTo>
                    <a:pt x="5148" y="3316"/>
                  </a:moveTo>
                  <a:cubicBezTo>
                    <a:pt x="5238" y="3316"/>
                    <a:pt x="5325" y="3356"/>
                    <a:pt x="5388" y="3434"/>
                  </a:cubicBezTo>
                  <a:cubicBezTo>
                    <a:pt x="5545" y="3592"/>
                    <a:pt x="5545" y="3812"/>
                    <a:pt x="5388" y="3938"/>
                  </a:cubicBezTo>
                  <a:cubicBezTo>
                    <a:pt x="5041" y="4285"/>
                    <a:pt x="4569" y="4474"/>
                    <a:pt x="4096" y="4474"/>
                  </a:cubicBezTo>
                  <a:cubicBezTo>
                    <a:pt x="3624" y="4474"/>
                    <a:pt x="3120" y="4285"/>
                    <a:pt x="2804" y="3938"/>
                  </a:cubicBezTo>
                  <a:cubicBezTo>
                    <a:pt x="2647" y="3781"/>
                    <a:pt x="2647" y="3529"/>
                    <a:pt x="2804" y="3434"/>
                  </a:cubicBezTo>
                  <a:cubicBezTo>
                    <a:pt x="2883" y="3371"/>
                    <a:pt x="2978" y="3340"/>
                    <a:pt x="3068" y="3340"/>
                  </a:cubicBezTo>
                  <a:cubicBezTo>
                    <a:pt x="3159" y="3340"/>
                    <a:pt x="3246" y="3371"/>
                    <a:pt x="3309" y="3434"/>
                  </a:cubicBezTo>
                  <a:cubicBezTo>
                    <a:pt x="3529" y="3639"/>
                    <a:pt x="3813" y="3741"/>
                    <a:pt x="4096" y="3741"/>
                  </a:cubicBezTo>
                  <a:cubicBezTo>
                    <a:pt x="4380" y="3741"/>
                    <a:pt x="4663" y="3639"/>
                    <a:pt x="4884" y="3434"/>
                  </a:cubicBezTo>
                  <a:cubicBezTo>
                    <a:pt x="4963" y="3356"/>
                    <a:pt x="5057" y="3316"/>
                    <a:pt x="5148" y="3316"/>
                  </a:cubicBezTo>
                  <a:close/>
                  <a:moveTo>
                    <a:pt x="1" y="0"/>
                  </a:moveTo>
                  <a:lnTo>
                    <a:pt x="1" y="2647"/>
                  </a:lnTo>
                  <a:cubicBezTo>
                    <a:pt x="1" y="4883"/>
                    <a:pt x="1859" y="6742"/>
                    <a:pt x="4096" y="6742"/>
                  </a:cubicBezTo>
                  <a:cubicBezTo>
                    <a:pt x="6333" y="6742"/>
                    <a:pt x="8192" y="4883"/>
                    <a:pt x="8192" y="2647"/>
                  </a:cubicBez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5" name="Google Shape;9425;p80"/>
            <p:cNvSpPr/>
            <p:nvPr/>
          </p:nvSpPr>
          <p:spPr>
            <a:xfrm>
              <a:off x="-51633225" y="3292650"/>
              <a:ext cx="279625" cy="37050"/>
            </a:xfrm>
            <a:custGeom>
              <a:avLst/>
              <a:gdLst/>
              <a:ahLst/>
              <a:cxnLst/>
              <a:rect l="l" t="t" r="r" b="b"/>
              <a:pathLst>
                <a:path w="11185" h="1482" extrusionOk="0">
                  <a:moveTo>
                    <a:pt x="1513" y="0"/>
                  </a:moveTo>
                  <a:cubicBezTo>
                    <a:pt x="851" y="0"/>
                    <a:pt x="284" y="410"/>
                    <a:pt x="95" y="1009"/>
                  </a:cubicBezTo>
                  <a:cubicBezTo>
                    <a:pt x="0" y="1261"/>
                    <a:pt x="221" y="1481"/>
                    <a:pt x="441" y="1481"/>
                  </a:cubicBezTo>
                  <a:lnTo>
                    <a:pt x="10775" y="1481"/>
                  </a:lnTo>
                  <a:cubicBezTo>
                    <a:pt x="10996" y="1481"/>
                    <a:pt x="11185" y="1261"/>
                    <a:pt x="11122" y="1009"/>
                  </a:cubicBezTo>
                  <a:cubicBezTo>
                    <a:pt x="10933" y="410"/>
                    <a:pt x="10365" y="0"/>
                    <a:pt x="97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6" name="Google Shape;9426;p80"/>
            <p:cNvSpPr/>
            <p:nvPr/>
          </p:nvSpPr>
          <p:spPr>
            <a:xfrm>
              <a:off x="-51492250" y="3198925"/>
              <a:ext cx="98475" cy="74850"/>
            </a:xfrm>
            <a:custGeom>
              <a:avLst/>
              <a:gdLst/>
              <a:ahLst/>
              <a:cxnLst/>
              <a:rect l="l" t="t" r="r" b="b"/>
              <a:pathLst>
                <a:path w="3939" h="2994" extrusionOk="0">
                  <a:moveTo>
                    <a:pt x="1" y="0"/>
                  </a:moveTo>
                  <a:lnTo>
                    <a:pt x="1" y="0"/>
                  </a:lnTo>
                  <a:cubicBezTo>
                    <a:pt x="946" y="0"/>
                    <a:pt x="1576" y="1418"/>
                    <a:pt x="1765" y="2993"/>
                  </a:cubicBezTo>
                  <a:lnTo>
                    <a:pt x="3939" y="2993"/>
                  </a:lnTo>
                  <a:cubicBezTo>
                    <a:pt x="3466" y="1261"/>
                    <a:pt x="1859" y="0"/>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7" name="Google Shape;9427;p80"/>
            <p:cNvSpPr/>
            <p:nvPr/>
          </p:nvSpPr>
          <p:spPr>
            <a:xfrm>
              <a:off x="-51590700" y="3198925"/>
              <a:ext cx="98475" cy="74850"/>
            </a:xfrm>
            <a:custGeom>
              <a:avLst/>
              <a:gdLst/>
              <a:ahLst/>
              <a:cxnLst/>
              <a:rect l="l" t="t" r="r" b="b"/>
              <a:pathLst>
                <a:path w="3939" h="2994" extrusionOk="0">
                  <a:moveTo>
                    <a:pt x="3939" y="0"/>
                  </a:moveTo>
                  <a:lnTo>
                    <a:pt x="3939" y="0"/>
                  </a:lnTo>
                  <a:cubicBezTo>
                    <a:pt x="2048" y="0"/>
                    <a:pt x="473" y="1292"/>
                    <a:pt x="1" y="2993"/>
                  </a:cubicBezTo>
                  <a:lnTo>
                    <a:pt x="2174" y="2993"/>
                  </a:lnTo>
                  <a:cubicBezTo>
                    <a:pt x="2332" y="1418"/>
                    <a:pt x="2962" y="0"/>
                    <a:pt x="393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8" name="Google Shape;9428;p80"/>
            <p:cNvSpPr/>
            <p:nvPr/>
          </p:nvSpPr>
          <p:spPr>
            <a:xfrm>
              <a:off x="-51517450" y="3218600"/>
              <a:ext cx="52000" cy="55950"/>
            </a:xfrm>
            <a:custGeom>
              <a:avLst/>
              <a:gdLst/>
              <a:ahLst/>
              <a:cxnLst/>
              <a:rect l="l" t="t" r="r" b="b"/>
              <a:pathLst>
                <a:path w="2080" h="2238" extrusionOk="0">
                  <a:moveTo>
                    <a:pt x="1009" y="1"/>
                  </a:moveTo>
                  <a:cubicBezTo>
                    <a:pt x="662" y="1"/>
                    <a:pt x="158" y="852"/>
                    <a:pt x="1" y="2238"/>
                  </a:cubicBezTo>
                  <a:lnTo>
                    <a:pt x="2080" y="2238"/>
                  </a:lnTo>
                  <a:cubicBezTo>
                    <a:pt x="1828" y="820"/>
                    <a:pt x="1355" y="1"/>
                    <a:pt x="10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9" name="Google Shape;9429;p80"/>
            <p:cNvSpPr/>
            <p:nvPr/>
          </p:nvSpPr>
          <p:spPr>
            <a:xfrm>
              <a:off x="-51370950" y="3354075"/>
              <a:ext cx="18925" cy="64625"/>
            </a:xfrm>
            <a:custGeom>
              <a:avLst/>
              <a:gdLst/>
              <a:ahLst/>
              <a:cxnLst/>
              <a:rect l="l" t="t" r="r" b="b"/>
              <a:pathLst>
                <a:path w="757" h="2585" extrusionOk="0">
                  <a:moveTo>
                    <a:pt x="0" y="1"/>
                  </a:moveTo>
                  <a:lnTo>
                    <a:pt x="0" y="2584"/>
                  </a:lnTo>
                  <a:cubicBezTo>
                    <a:pt x="442" y="2301"/>
                    <a:pt x="757" y="1828"/>
                    <a:pt x="757" y="1324"/>
                  </a:cubicBezTo>
                  <a:cubicBezTo>
                    <a:pt x="757" y="725"/>
                    <a:pt x="442" y="253"/>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0" name="Google Shape;9430;p80"/>
          <p:cNvGrpSpPr/>
          <p:nvPr/>
        </p:nvGrpSpPr>
        <p:grpSpPr>
          <a:xfrm>
            <a:off x="6628676" y="1381018"/>
            <a:ext cx="365188" cy="357226"/>
            <a:chOff x="-56396775" y="3199700"/>
            <a:chExt cx="324525" cy="317450"/>
          </a:xfrm>
        </p:grpSpPr>
        <p:sp>
          <p:nvSpPr>
            <p:cNvPr id="9431" name="Google Shape;9431;p80"/>
            <p:cNvSpPr/>
            <p:nvPr/>
          </p:nvSpPr>
          <p:spPr>
            <a:xfrm>
              <a:off x="-56374725" y="3353300"/>
              <a:ext cx="18925" cy="63825"/>
            </a:xfrm>
            <a:custGeom>
              <a:avLst/>
              <a:gdLst/>
              <a:ahLst/>
              <a:cxnLst/>
              <a:rect l="l" t="t" r="r" b="b"/>
              <a:pathLst>
                <a:path w="757" h="2553" extrusionOk="0">
                  <a:moveTo>
                    <a:pt x="757" y="0"/>
                  </a:moveTo>
                  <a:cubicBezTo>
                    <a:pt x="316" y="284"/>
                    <a:pt x="1" y="756"/>
                    <a:pt x="1" y="1292"/>
                  </a:cubicBezTo>
                  <a:cubicBezTo>
                    <a:pt x="1" y="1859"/>
                    <a:pt x="316" y="2332"/>
                    <a:pt x="757" y="2552"/>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2" name="Google Shape;9432;p80"/>
            <p:cNvSpPr/>
            <p:nvPr/>
          </p:nvSpPr>
          <p:spPr>
            <a:xfrm>
              <a:off x="-56333775" y="3199700"/>
              <a:ext cx="198500" cy="73275"/>
            </a:xfrm>
            <a:custGeom>
              <a:avLst/>
              <a:gdLst/>
              <a:ahLst/>
              <a:cxnLst/>
              <a:rect l="l" t="t" r="r" b="b"/>
              <a:pathLst>
                <a:path w="7940" h="2931" extrusionOk="0">
                  <a:moveTo>
                    <a:pt x="2112" y="1"/>
                  </a:moveTo>
                  <a:cubicBezTo>
                    <a:pt x="1292" y="1"/>
                    <a:pt x="536" y="599"/>
                    <a:pt x="347" y="1387"/>
                  </a:cubicBezTo>
                  <a:lnTo>
                    <a:pt x="1" y="2773"/>
                  </a:lnTo>
                  <a:cubicBezTo>
                    <a:pt x="253" y="2868"/>
                    <a:pt x="568" y="2931"/>
                    <a:pt x="977" y="2931"/>
                  </a:cubicBezTo>
                  <a:lnTo>
                    <a:pt x="6963" y="2931"/>
                  </a:lnTo>
                  <a:cubicBezTo>
                    <a:pt x="7341" y="2931"/>
                    <a:pt x="7625" y="2868"/>
                    <a:pt x="7940" y="2773"/>
                  </a:cubicBezTo>
                  <a:lnTo>
                    <a:pt x="7593" y="1387"/>
                  </a:lnTo>
                  <a:cubicBezTo>
                    <a:pt x="7404" y="568"/>
                    <a:pt x="6648" y="1"/>
                    <a:pt x="5829" y="1"/>
                  </a:cubicBezTo>
                  <a:cubicBezTo>
                    <a:pt x="5546" y="1"/>
                    <a:pt x="5262" y="64"/>
                    <a:pt x="4979" y="190"/>
                  </a:cubicBezTo>
                  <a:lnTo>
                    <a:pt x="3970" y="725"/>
                  </a:lnTo>
                  <a:lnTo>
                    <a:pt x="2931" y="190"/>
                  </a:lnTo>
                  <a:cubicBezTo>
                    <a:pt x="2710" y="64"/>
                    <a:pt x="2395" y="1"/>
                    <a:pt x="211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3" name="Google Shape;9433;p80"/>
            <p:cNvSpPr/>
            <p:nvPr/>
          </p:nvSpPr>
          <p:spPr>
            <a:xfrm>
              <a:off x="-56396775" y="3273325"/>
              <a:ext cx="324525" cy="58725"/>
            </a:xfrm>
            <a:custGeom>
              <a:avLst/>
              <a:gdLst/>
              <a:ahLst/>
              <a:cxnLst/>
              <a:rect l="l" t="t" r="r" b="b"/>
              <a:pathLst>
                <a:path w="12981" h="2349" extrusionOk="0">
                  <a:moveTo>
                    <a:pt x="905" y="1"/>
                  </a:moveTo>
                  <a:cubicBezTo>
                    <a:pt x="606" y="1"/>
                    <a:pt x="325" y="165"/>
                    <a:pt x="189" y="458"/>
                  </a:cubicBezTo>
                  <a:cubicBezTo>
                    <a:pt x="0" y="836"/>
                    <a:pt x="158" y="1309"/>
                    <a:pt x="536" y="1498"/>
                  </a:cubicBezTo>
                  <a:cubicBezTo>
                    <a:pt x="1292" y="1876"/>
                    <a:pt x="2111" y="2349"/>
                    <a:pt x="3497" y="2349"/>
                  </a:cubicBezTo>
                  <a:lnTo>
                    <a:pt x="9483" y="2349"/>
                  </a:lnTo>
                  <a:cubicBezTo>
                    <a:pt x="10870" y="2349"/>
                    <a:pt x="11689" y="1908"/>
                    <a:pt x="12445" y="1498"/>
                  </a:cubicBezTo>
                  <a:cubicBezTo>
                    <a:pt x="12823" y="1277"/>
                    <a:pt x="12980" y="805"/>
                    <a:pt x="12791" y="458"/>
                  </a:cubicBezTo>
                  <a:cubicBezTo>
                    <a:pt x="12656" y="165"/>
                    <a:pt x="12375" y="1"/>
                    <a:pt x="12076" y="1"/>
                  </a:cubicBezTo>
                  <a:cubicBezTo>
                    <a:pt x="11958" y="1"/>
                    <a:pt x="11836" y="27"/>
                    <a:pt x="11720" y="80"/>
                  </a:cubicBezTo>
                  <a:cubicBezTo>
                    <a:pt x="10964" y="458"/>
                    <a:pt x="10460" y="773"/>
                    <a:pt x="9483" y="773"/>
                  </a:cubicBezTo>
                  <a:lnTo>
                    <a:pt x="3497" y="773"/>
                  </a:lnTo>
                  <a:cubicBezTo>
                    <a:pt x="2521" y="773"/>
                    <a:pt x="1985" y="490"/>
                    <a:pt x="1261" y="80"/>
                  </a:cubicBezTo>
                  <a:cubicBezTo>
                    <a:pt x="1144" y="27"/>
                    <a:pt x="1023" y="1"/>
                    <a:pt x="90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4" name="Google Shape;9434;p80"/>
            <p:cNvSpPr/>
            <p:nvPr/>
          </p:nvSpPr>
          <p:spPr>
            <a:xfrm>
              <a:off x="-56336925" y="3346200"/>
              <a:ext cx="204800" cy="78800"/>
            </a:xfrm>
            <a:custGeom>
              <a:avLst/>
              <a:gdLst/>
              <a:ahLst/>
              <a:cxnLst/>
              <a:rect l="l" t="t" r="r" b="b"/>
              <a:pathLst>
                <a:path w="8192" h="3152" extrusionOk="0">
                  <a:moveTo>
                    <a:pt x="2584" y="883"/>
                  </a:moveTo>
                  <a:cubicBezTo>
                    <a:pt x="2805" y="883"/>
                    <a:pt x="2962" y="1040"/>
                    <a:pt x="2962" y="1229"/>
                  </a:cubicBezTo>
                  <a:cubicBezTo>
                    <a:pt x="2962" y="1418"/>
                    <a:pt x="2836" y="1576"/>
                    <a:pt x="2584" y="1576"/>
                  </a:cubicBezTo>
                  <a:cubicBezTo>
                    <a:pt x="2395" y="1576"/>
                    <a:pt x="2238" y="1418"/>
                    <a:pt x="2238" y="1229"/>
                  </a:cubicBezTo>
                  <a:cubicBezTo>
                    <a:pt x="2238" y="1040"/>
                    <a:pt x="2395" y="883"/>
                    <a:pt x="2584" y="883"/>
                  </a:cubicBezTo>
                  <a:close/>
                  <a:moveTo>
                    <a:pt x="5577" y="883"/>
                  </a:moveTo>
                  <a:cubicBezTo>
                    <a:pt x="5798" y="883"/>
                    <a:pt x="5955" y="1040"/>
                    <a:pt x="5955" y="1229"/>
                  </a:cubicBezTo>
                  <a:cubicBezTo>
                    <a:pt x="5955" y="1418"/>
                    <a:pt x="5798" y="1576"/>
                    <a:pt x="5577" y="1576"/>
                  </a:cubicBezTo>
                  <a:cubicBezTo>
                    <a:pt x="5388" y="1576"/>
                    <a:pt x="5231" y="1418"/>
                    <a:pt x="5231" y="1229"/>
                  </a:cubicBezTo>
                  <a:cubicBezTo>
                    <a:pt x="5231" y="1040"/>
                    <a:pt x="5388" y="883"/>
                    <a:pt x="5577" y="883"/>
                  </a:cubicBezTo>
                  <a:close/>
                  <a:moveTo>
                    <a:pt x="1" y="1"/>
                  </a:moveTo>
                  <a:lnTo>
                    <a:pt x="1" y="2679"/>
                  </a:lnTo>
                  <a:cubicBezTo>
                    <a:pt x="1" y="2836"/>
                    <a:pt x="1" y="2994"/>
                    <a:pt x="32" y="3151"/>
                  </a:cubicBezTo>
                  <a:lnTo>
                    <a:pt x="3970" y="1576"/>
                  </a:lnTo>
                  <a:cubicBezTo>
                    <a:pt x="4018" y="1560"/>
                    <a:pt x="4065" y="1552"/>
                    <a:pt x="4112" y="1552"/>
                  </a:cubicBezTo>
                  <a:cubicBezTo>
                    <a:pt x="4159" y="1552"/>
                    <a:pt x="4207" y="1560"/>
                    <a:pt x="4254" y="1576"/>
                  </a:cubicBezTo>
                  <a:lnTo>
                    <a:pt x="8161" y="3151"/>
                  </a:lnTo>
                  <a:cubicBezTo>
                    <a:pt x="8192" y="2962"/>
                    <a:pt x="8192" y="2710"/>
                    <a:pt x="8192" y="2521"/>
                  </a:cubicBezTo>
                  <a:lnTo>
                    <a:pt x="8192" y="1"/>
                  </a:lnTo>
                  <a:cubicBezTo>
                    <a:pt x="7877" y="95"/>
                    <a:pt x="7467" y="127"/>
                    <a:pt x="7089" y="127"/>
                  </a:cubicBezTo>
                  <a:lnTo>
                    <a:pt x="1103" y="127"/>
                  </a:lnTo>
                  <a:cubicBezTo>
                    <a:pt x="694" y="127"/>
                    <a:pt x="316" y="95"/>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5" name="Google Shape;9435;p80"/>
            <p:cNvSpPr/>
            <p:nvPr/>
          </p:nvSpPr>
          <p:spPr>
            <a:xfrm>
              <a:off x="-56332200" y="3406850"/>
              <a:ext cx="193775" cy="110300"/>
            </a:xfrm>
            <a:custGeom>
              <a:avLst/>
              <a:gdLst/>
              <a:ahLst/>
              <a:cxnLst/>
              <a:rect l="l" t="t" r="r" b="b"/>
              <a:pathLst>
                <a:path w="7751" h="4412" extrusionOk="0">
                  <a:moveTo>
                    <a:pt x="3907" y="1"/>
                  </a:moveTo>
                  <a:lnTo>
                    <a:pt x="1" y="1513"/>
                  </a:lnTo>
                  <a:cubicBezTo>
                    <a:pt x="190" y="2237"/>
                    <a:pt x="599" y="2868"/>
                    <a:pt x="1135" y="3340"/>
                  </a:cubicBezTo>
                  <a:cubicBezTo>
                    <a:pt x="1891" y="4033"/>
                    <a:pt x="2868" y="4411"/>
                    <a:pt x="3907" y="4411"/>
                  </a:cubicBezTo>
                  <a:lnTo>
                    <a:pt x="4285" y="4411"/>
                  </a:lnTo>
                  <a:cubicBezTo>
                    <a:pt x="5924" y="4254"/>
                    <a:pt x="7247" y="3057"/>
                    <a:pt x="7751" y="1513"/>
                  </a:cubicBezTo>
                  <a:lnTo>
                    <a:pt x="390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6" name="Google Shape;9436;p80"/>
            <p:cNvSpPr/>
            <p:nvPr/>
          </p:nvSpPr>
          <p:spPr>
            <a:xfrm>
              <a:off x="-56113225" y="3354075"/>
              <a:ext cx="18125" cy="64625"/>
            </a:xfrm>
            <a:custGeom>
              <a:avLst/>
              <a:gdLst/>
              <a:ahLst/>
              <a:cxnLst/>
              <a:rect l="l" t="t" r="r" b="b"/>
              <a:pathLst>
                <a:path w="725" h="2585" extrusionOk="0">
                  <a:moveTo>
                    <a:pt x="0" y="1"/>
                  </a:moveTo>
                  <a:lnTo>
                    <a:pt x="0" y="2584"/>
                  </a:lnTo>
                  <a:cubicBezTo>
                    <a:pt x="410" y="2332"/>
                    <a:pt x="725" y="1828"/>
                    <a:pt x="725" y="1261"/>
                  </a:cubicBezTo>
                  <a:cubicBezTo>
                    <a:pt x="725" y="725"/>
                    <a:pt x="473" y="253"/>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37" name="Google Shape;9437;p80"/>
          <p:cNvGrpSpPr/>
          <p:nvPr/>
        </p:nvGrpSpPr>
        <p:grpSpPr>
          <a:xfrm>
            <a:off x="6631771" y="1846953"/>
            <a:ext cx="358999" cy="335958"/>
            <a:chOff x="-56394425" y="3600600"/>
            <a:chExt cx="319025" cy="298550"/>
          </a:xfrm>
        </p:grpSpPr>
        <p:sp>
          <p:nvSpPr>
            <p:cNvPr id="9438" name="Google Shape;9438;p80"/>
            <p:cNvSpPr/>
            <p:nvPr/>
          </p:nvSpPr>
          <p:spPr>
            <a:xfrm>
              <a:off x="-56272325" y="3861300"/>
              <a:ext cx="74825" cy="37850"/>
            </a:xfrm>
            <a:custGeom>
              <a:avLst/>
              <a:gdLst/>
              <a:ahLst/>
              <a:cxnLst/>
              <a:rect l="l" t="t" r="r" b="b"/>
              <a:pathLst>
                <a:path w="2993" h="1514" extrusionOk="0">
                  <a:moveTo>
                    <a:pt x="1512" y="1"/>
                  </a:moveTo>
                  <a:cubicBezTo>
                    <a:pt x="851" y="1"/>
                    <a:pt x="284" y="442"/>
                    <a:pt x="95" y="1041"/>
                  </a:cubicBezTo>
                  <a:cubicBezTo>
                    <a:pt x="0" y="1261"/>
                    <a:pt x="221" y="1513"/>
                    <a:pt x="441" y="1513"/>
                  </a:cubicBezTo>
                  <a:lnTo>
                    <a:pt x="2584" y="1513"/>
                  </a:lnTo>
                  <a:cubicBezTo>
                    <a:pt x="2804" y="1513"/>
                    <a:pt x="2993" y="1261"/>
                    <a:pt x="2930" y="1041"/>
                  </a:cubicBezTo>
                  <a:cubicBezTo>
                    <a:pt x="2741" y="442"/>
                    <a:pt x="2174" y="1"/>
                    <a:pt x="1512"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9" name="Google Shape;9439;p80"/>
            <p:cNvSpPr/>
            <p:nvPr/>
          </p:nvSpPr>
          <p:spPr>
            <a:xfrm>
              <a:off x="-56297550" y="3600600"/>
              <a:ext cx="126050" cy="71700"/>
            </a:xfrm>
            <a:custGeom>
              <a:avLst/>
              <a:gdLst/>
              <a:ahLst/>
              <a:cxnLst/>
              <a:rect l="l" t="t" r="r" b="b"/>
              <a:pathLst>
                <a:path w="5042" h="2868" extrusionOk="0">
                  <a:moveTo>
                    <a:pt x="2521" y="1"/>
                  </a:moveTo>
                  <a:cubicBezTo>
                    <a:pt x="1576" y="1"/>
                    <a:pt x="694" y="316"/>
                    <a:pt x="1" y="851"/>
                  </a:cubicBezTo>
                  <a:lnTo>
                    <a:pt x="2521" y="2868"/>
                  </a:lnTo>
                  <a:lnTo>
                    <a:pt x="5042" y="851"/>
                  </a:lnTo>
                  <a:cubicBezTo>
                    <a:pt x="4317" y="316"/>
                    <a:pt x="3467" y="1"/>
                    <a:pt x="252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0" name="Google Shape;9440;p80"/>
            <p:cNvSpPr/>
            <p:nvPr/>
          </p:nvSpPr>
          <p:spPr>
            <a:xfrm>
              <a:off x="-56394425" y="3635275"/>
              <a:ext cx="319025" cy="233925"/>
            </a:xfrm>
            <a:custGeom>
              <a:avLst/>
              <a:gdLst/>
              <a:ahLst/>
              <a:cxnLst/>
              <a:rect l="l" t="t" r="r" b="b"/>
              <a:pathLst>
                <a:path w="12761" h="9357" extrusionOk="0">
                  <a:moveTo>
                    <a:pt x="4884" y="3844"/>
                  </a:moveTo>
                  <a:cubicBezTo>
                    <a:pt x="5105" y="3844"/>
                    <a:pt x="5262" y="4001"/>
                    <a:pt x="5262" y="4190"/>
                  </a:cubicBezTo>
                  <a:cubicBezTo>
                    <a:pt x="5262" y="4411"/>
                    <a:pt x="5105" y="4537"/>
                    <a:pt x="4884" y="4537"/>
                  </a:cubicBezTo>
                  <a:cubicBezTo>
                    <a:pt x="4859" y="4545"/>
                    <a:pt x="4835" y="4549"/>
                    <a:pt x="4811" y="4549"/>
                  </a:cubicBezTo>
                  <a:cubicBezTo>
                    <a:pt x="4656" y="4549"/>
                    <a:pt x="4538" y="4381"/>
                    <a:pt x="4538" y="4190"/>
                  </a:cubicBezTo>
                  <a:cubicBezTo>
                    <a:pt x="4538" y="4001"/>
                    <a:pt x="4695" y="3844"/>
                    <a:pt x="4884" y="3844"/>
                  </a:cubicBezTo>
                  <a:close/>
                  <a:moveTo>
                    <a:pt x="7877" y="3875"/>
                  </a:moveTo>
                  <a:cubicBezTo>
                    <a:pt x="8098" y="3875"/>
                    <a:pt x="8255" y="4033"/>
                    <a:pt x="8255" y="4253"/>
                  </a:cubicBezTo>
                  <a:cubicBezTo>
                    <a:pt x="8287" y="4411"/>
                    <a:pt x="8098" y="4600"/>
                    <a:pt x="7877" y="4600"/>
                  </a:cubicBezTo>
                  <a:cubicBezTo>
                    <a:pt x="7688" y="4600"/>
                    <a:pt x="7531" y="4442"/>
                    <a:pt x="7531" y="4253"/>
                  </a:cubicBezTo>
                  <a:cubicBezTo>
                    <a:pt x="7531" y="4033"/>
                    <a:pt x="7688" y="3875"/>
                    <a:pt x="7877" y="3875"/>
                  </a:cubicBezTo>
                  <a:close/>
                  <a:moveTo>
                    <a:pt x="1072" y="4757"/>
                  </a:moveTo>
                  <a:cubicBezTo>
                    <a:pt x="1356" y="5104"/>
                    <a:pt x="1797" y="5356"/>
                    <a:pt x="2301" y="5356"/>
                  </a:cubicBezTo>
                  <a:cubicBezTo>
                    <a:pt x="2301" y="5734"/>
                    <a:pt x="1954" y="6080"/>
                    <a:pt x="1513" y="6080"/>
                  </a:cubicBezTo>
                  <a:cubicBezTo>
                    <a:pt x="1104" y="6080"/>
                    <a:pt x="757" y="5734"/>
                    <a:pt x="757" y="5356"/>
                  </a:cubicBezTo>
                  <a:cubicBezTo>
                    <a:pt x="757" y="5104"/>
                    <a:pt x="883" y="4883"/>
                    <a:pt x="1072" y="4757"/>
                  </a:cubicBezTo>
                  <a:close/>
                  <a:moveTo>
                    <a:pt x="11721" y="4757"/>
                  </a:moveTo>
                  <a:cubicBezTo>
                    <a:pt x="11910" y="4883"/>
                    <a:pt x="12036" y="5104"/>
                    <a:pt x="12036" y="5356"/>
                  </a:cubicBezTo>
                  <a:cubicBezTo>
                    <a:pt x="12036" y="5734"/>
                    <a:pt x="11658" y="6080"/>
                    <a:pt x="11280" y="6080"/>
                  </a:cubicBezTo>
                  <a:cubicBezTo>
                    <a:pt x="10870" y="6080"/>
                    <a:pt x="10492" y="5734"/>
                    <a:pt x="10492" y="5356"/>
                  </a:cubicBezTo>
                  <a:cubicBezTo>
                    <a:pt x="10965" y="5356"/>
                    <a:pt x="11437" y="5104"/>
                    <a:pt x="11721" y="4757"/>
                  </a:cubicBezTo>
                  <a:close/>
                  <a:moveTo>
                    <a:pt x="7448" y="6403"/>
                  </a:moveTo>
                  <a:cubicBezTo>
                    <a:pt x="7538" y="6403"/>
                    <a:pt x="7625" y="6443"/>
                    <a:pt x="7688" y="6521"/>
                  </a:cubicBezTo>
                  <a:cubicBezTo>
                    <a:pt x="7846" y="6648"/>
                    <a:pt x="7846" y="6868"/>
                    <a:pt x="7720" y="7026"/>
                  </a:cubicBezTo>
                  <a:cubicBezTo>
                    <a:pt x="7373" y="7372"/>
                    <a:pt x="6900" y="7593"/>
                    <a:pt x="6428" y="7593"/>
                  </a:cubicBezTo>
                  <a:cubicBezTo>
                    <a:pt x="5924" y="7593"/>
                    <a:pt x="5451" y="7372"/>
                    <a:pt x="5105" y="7026"/>
                  </a:cubicBezTo>
                  <a:cubicBezTo>
                    <a:pt x="4947" y="6868"/>
                    <a:pt x="4947" y="6648"/>
                    <a:pt x="5105" y="6521"/>
                  </a:cubicBezTo>
                  <a:cubicBezTo>
                    <a:pt x="5183" y="6443"/>
                    <a:pt x="5278" y="6403"/>
                    <a:pt x="5369" y="6403"/>
                  </a:cubicBezTo>
                  <a:cubicBezTo>
                    <a:pt x="5459" y="6403"/>
                    <a:pt x="5546" y="6443"/>
                    <a:pt x="5609" y="6521"/>
                  </a:cubicBezTo>
                  <a:cubicBezTo>
                    <a:pt x="5829" y="6742"/>
                    <a:pt x="6113" y="6852"/>
                    <a:pt x="6396" y="6852"/>
                  </a:cubicBezTo>
                  <a:cubicBezTo>
                    <a:pt x="6680" y="6852"/>
                    <a:pt x="6963" y="6742"/>
                    <a:pt x="7184" y="6521"/>
                  </a:cubicBezTo>
                  <a:cubicBezTo>
                    <a:pt x="7263" y="6443"/>
                    <a:pt x="7357" y="6403"/>
                    <a:pt x="7448" y="6403"/>
                  </a:cubicBezTo>
                  <a:close/>
                  <a:moveTo>
                    <a:pt x="3277" y="0"/>
                  </a:moveTo>
                  <a:cubicBezTo>
                    <a:pt x="2742" y="630"/>
                    <a:pt x="2364" y="1449"/>
                    <a:pt x="2301" y="2363"/>
                  </a:cubicBezTo>
                  <a:lnTo>
                    <a:pt x="2269" y="2363"/>
                  </a:lnTo>
                  <a:cubicBezTo>
                    <a:pt x="1419" y="2363"/>
                    <a:pt x="725" y="3024"/>
                    <a:pt x="725" y="3844"/>
                  </a:cubicBezTo>
                  <a:cubicBezTo>
                    <a:pt x="725" y="3938"/>
                    <a:pt x="725" y="3970"/>
                    <a:pt x="757" y="4033"/>
                  </a:cubicBezTo>
                  <a:cubicBezTo>
                    <a:pt x="284" y="4316"/>
                    <a:pt x="1" y="4789"/>
                    <a:pt x="1" y="5356"/>
                  </a:cubicBezTo>
                  <a:cubicBezTo>
                    <a:pt x="1" y="6175"/>
                    <a:pt x="694" y="6837"/>
                    <a:pt x="1513" y="6837"/>
                  </a:cubicBezTo>
                  <a:cubicBezTo>
                    <a:pt x="1828" y="6837"/>
                    <a:pt x="2143" y="6774"/>
                    <a:pt x="2364" y="6553"/>
                  </a:cubicBezTo>
                  <a:cubicBezTo>
                    <a:pt x="2616" y="7750"/>
                    <a:pt x="3403" y="8821"/>
                    <a:pt x="4506" y="9357"/>
                  </a:cubicBezTo>
                  <a:cubicBezTo>
                    <a:pt x="4884" y="8727"/>
                    <a:pt x="5609" y="8349"/>
                    <a:pt x="6396" y="8349"/>
                  </a:cubicBezTo>
                  <a:cubicBezTo>
                    <a:pt x="7184" y="8349"/>
                    <a:pt x="7877" y="8727"/>
                    <a:pt x="8287" y="9357"/>
                  </a:cubicBezTo>
                  <a:cubicBezTo>
                    <a:pt x="9389" y="8821"/>
                    <a:pt x="10145" y="7782"/>
                    <a:pt x="10398" y="6553"/>
                  </a:cubicBezTo>
                  <a:cubicBezTo>
                    <a:pt x="10650" y="6711"/>
                    <a:pt x="10965" y="6837"/>
                    <a:pt x="11280" y="6837"/>
                  </a:cubicBezTo>
                  <a:cubicBezTo>
                    <a:pt x="12099" y="6837"/>
                    <a:pt x="12760" y="6175"/>
                    <a:pt x="12760" y="5356"/>
                  </a:cubicBezTo>
                  <a:cubicBezTo>
                    <a:pt x="12760" y="4789"/>
                    <a:pt x="12445" y="4285"/>
                    <a:pt x="11973" y="4033"/>
                  </a:cubicBezTo>
                  <a:lnTo>
                    <a:pt x="11973" y="3844"/>
                  </a:lnTo>
                  <a:cubicBezTo>
                    <a:pt x="11973" y="3024"/>
                    <a:pt x="11280" y="2363"/>
                    <a:pt x="10461" y="2363"/>
                  </a:cubicBezTo>
                  <a:lnTo>
                    <a:pt x="10398" y="2363"/>
                  </a:lnTo>
                  <a:cubicBezTo>
                    <a:pt x="10335" y="1449"/>
                    <a:pt x="9988" y="662"/>
                    <a:pt x="9421" y="0"/>
                  </a:cubicBezTo>
                  <a:lnTo>
                    <a:pt x="6585" y="2268"/>
                  </a:lnTo>
                  <a:cubicBezTo>
                    <a:pt x="6522" y="2300"/>
                    <a:pt x="6428" y="2363"/>
                    <a:pt x="6365" y="2363"/>
                  </a:cubicBezTo>
                  <a:cubicBezTo>
                    <a:pt x="6270" y="2363"/>
                    <a:pt x="6207" y="2300"/>
                    <a:pt x="6113" y="2268"/>
                  </a:cubicBezTo>
                  <a:lnTo>
                    <a:pt x="327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41" name="Google Shape;9441;p80"/>
          <p:cNvGrpSpPr/>
          <p:nvPr/>
        </p:nvGrpSpPr>
        <p:grpSpPr>
          <a:xfrm>
            <a:off x="6662538" y="2277717"/>
            <a:ext cx="327068" cy="357198"/>
            <a:chOff x="-56379450" y="3983400"/>
            <a:chExt cx="290650" cy="317425"/>
          </a:xfrm>
        </p:grpSpPr>
        <p:sp>
          <p:nvSpPr>
            <p:cNvPr id="9442" name="Google Shape;9442;p80"/>
            <p:cNvSpPr/>
            <p:nvPr/>
          </p:nvSpPr>
          <p:spPr>
            <a:xfrm>
              <a:off x="-56330625" y="3983400"/>
              <a:ext cx="241825" cy="111075"/>
            </a:xfrm>
            <a:custGeom>
              <a:avLst/>
              <a:gdLst/>
              <a:ahLst/>
              <a:cxnLst/>
              <a:rect l="l" t="t" r="r" b="b"/>
              <a:pathLst>
                <a:path w="9673" h="4443" extrusionOk="0">
                  <a:moveTo>
                    <a:pt x="725" y="0"/>
                  </a:moveTo>
                  <a:cubicBezTo>
                    <a:pt x="536" y="0"/>
                    <a:pt x="410" y="126"/>
                    <a:pt x="379" y="315"/>
                  </a:cubicBezTo>
                  <a:lnTo>
                    <a:pt x="1" y="2300"/>
                  </a:lnTo>
                  <a:cubicBezTo>
                    <a:pt x="129" y="2274"/>
                    <a:pt x="257" y="2262"/>
                    <a:pt x="382" y="2262"/>
                  </a:cubicBezTo>
                  <a:cubicBezTo>
                    <a:pt x="869" y="2262"/>
                    <a:pt x="1320" y="2453"/>
                    <a:pt x="1671" y="2804"/>
                  </a:cubicBezTo>
                  <a:cubicBezTo>
                    <a:pt x="2017" y="2473"/>
                    <a:pt x="2498" y="2308"/>
                    <a:pt x="2978" y="2308"/>
                  </a:cubicBezTo>
                  <a:cubicBezTo>
                    <a:pt x="3458" y="2308"/>
                    <a:pt x="3939" y="2473"/>
                    <a:pt x="4285" y="2804"/>
                  </a:cubicBezTo>
                  <a:cubicBezTo>
                    <a:pt x="4636" y="2453"/>
                    <a:pt x="5107" y="2262"/>
                    <a:pt x="5602" y="2262"/>
                  </a:cubicBezTo>
                  <a:cubicBezTo>
                    <a:pt x="5729" y="2262"/>
                    <a:pt x="5858" y="2274"/>
                    <a:pt x="5987" y="2300"/>
                  </a:cubicBezTo>
                  <a:lnTo>
                    <a:pt x="5766" y="1292"/>
                  </a:lnTo>
                  <a:lnTo>
                    <a:pt x="7625" y="2741"/>
                  </a:lnTo>
                  <a:cubicBezTo>
                    <a:pt x="7499" y="2899"/>
                    <a:pt x="7467" y="3119"/>
                    <a:pt x="7467" y="3340"/>
                  </a:cubicBezTo>
                  <a:cubicBezTo>
                    <a:pt x="7467" y="3970"/>
                    <a:pt x="7972" y="4442"/>
                    <a:pt x="8570" y="4442"/>
                  </a:cubicBezTo>
                  <a:cubicBezTo>
                    <a:pt x="9200" y="4442"/>
                    <a:pt x="9673" y="3938"/>
                    <a:pt x="9673" y="3340"/>
                  </a:cubicBezTo>
                  <a:cubicBezTo>
                    <a:pt x="9673" y="2678"/>
                    <a:pt x="9169" y="2205"/>
                    <a:pt x="8570" y="2205"/>
                  </a:cubicBezTo>
                  <a:cubicBezTo>
                    <a:pt x="8444" y="2205"/>
                    <a:pt x="8318" y="2237"/>
                    <a:pt x="8224" y="2300"/>
                  </a:cubicBezTo>
                  <a:lnTo>
                    <a:pt x="5451" y="63"/>
                  </a:lnTo>
                  <a:lnTo>
                    <a:pt x="5420" y="63"/>
                  </a:lnTo>
                  <a:cubicBezTo>
                    <a:pt x="5325" y="32"/>
                    <a:pt x="5262" y="0"/>
                    <a:pt x="523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3" name="Google Shape;9443;p80"/>
            <p:cNvSpPr/>
            <p:nvPr/>
          </p:nvSpPr>
          <p:spPr>
            <a:xfrm>
              <a:off x="-56350300" y="4058225"/>
              <a:ext cx="186675" cy="55150"/>
            </a:xfrm>
            <a:custGeom>
              <a:avLst/>
              <a:gdLst/>
              <a:ahLst/>
              <a:cxnLst/>
              <a:rect l="l" t="t" r="r" b="b"/>
              <a:pathLst>
                <a:path w="7467" h="2206" extrusionOk="0">
                  <a:moveTo>
                    <a:pt x="1103" y="0"/>
                  </a:moveTo>
                  <a:cubicBezTo>
                    <a:pt x="441" y="0"/>
                    <a:pt x="0" y="504"/>
                    <a:pt x="0" y="1103"/>
                  </a:cubicBezTo>
                  <a:cubicBezTo>
                    <a:pt x="32" y="1701"/>
                    <a:pt x="504" y="2205"/>
                    <a:pt x="1134" y="2205"/>
                  </a:cubicBezTo>
                  <a:cubicBezTo>
                    <a:pt x="1512" y="2205"/>
                    <a:pt x="1922" y="1985"/>
                    <a:pt x="2111" y="1607"/>
                  </a:cubicBezTo>
                  <a:cubicBezTo>
                    <a:pt x="2174" y="1497"/>
                    <a:pt x="2300" y="1441"/>
                    <a:pt x="2430" y="1441"/>
                  </a:cubicBezTo>
                  <a:cubicBezTo>
                    <a:pt x="2560" y="1441"/>
                    <a:pt x="2694" y="1497"/>
                    <a:pt x="2773" y="1607"/>
                  </a:cubicBezTo>
                  <a:cubicBezTo>
                    <a:pt x="2962" y="1985"/>
                    <a:pt x="3371" y="2205"/>
                    <a:pt x="3749" y="2205"/>
                  </a:cubicBezTo>
                  <a:cubicBezTo>
                    <a:pt x="4159" y="2205"/>
                    <a:pt x="4537" y="1985"/>
                    <a:pt x="4757" y="1607"/>
                  </a:cubicBezTo>
                  <a:cubicBezTo>
                    <a:pt x="4820" y="1512"/>
                    <a:pt x="4946" y="1418"/>
                    <a:pt x="5072" y="1418"/>
                  </a:cubicBezTo>
                  <a:cubicBezTo>
                    <a:pt x="5167" y="1418"/>
                    <a:pt x="5325" y="1512"/>
                    <a:pt x="5388" y="1607"/>
                  </a:cubicBezTo>
                  <a:cubicBezTo>
                    <a:pt x="5577" y="1985"/>
                    <a:pt x="5955" y="2205"/>
                    <a:pt x="6364" y="2205"/>
                  </a:cubicBezTo>
                  <a:cubicBezTo>
                    <a:pt x="6994" y="2205"/>
                    <a:pt x="7467" y="1701"/>
                    <a:pt x="7467" y="1103"/>
                  </a:cubicBezTo>
                  <a:cubicBezTo>
                    <a:pt x="7467" y="473"/>
                    <a:pt x="6963" y="0"/>
                    <a:pt x="6364" y="0"/>
                  </a:cubicBezTo>
                  <a:cubicBezTo>
                    <a:pt x="5955" y="0"/>
                    <a:pt x="5577" y="252"/>
                    <a:pt x="5388" y="599"/>
                  </a:cubicBezTo>
                  <a:cubicBezTo>
                    <a:pt x="5325" y="709"/>
                    <a:pt x="5191" y="764"/>
                    <a:pt x="5057" y="764"/>
                  </a:cubicBezTo>
                  <a:cubicBezTo>
                    <a:pt x="4923" y="764"/>
                    <a:pt x="4789" y="709"/>
                    <a:pt x="4726" y="599"/>
                  </a:cubicBezTo>
                  <a:cubicBezTo>
                    <a:pt x="4505" y="252"/>
                    <a:pt x="4127" y="0"/>
                    <a:pt x="3718" y="0"/>
                  </a:cubicBezTo>
                  <a:cubicBezTo>
                    <a:pt x="3340" y="0"/>
                    <a:pt x="2930" y="252"/>
                    <a:pt x="2741" y="599"/>
                  </a:cubicBezTo>
                  <a:cubicBezTo>
                    <a:pt x="2678" y="709"/>
                    <a:pt x="2552" y="764"/>
                    <a:pt x="2422" y="764"/>
                  </a:cubicBezTo>
                  <a:cubicBezTo>
                    <a:pt x="2292" y="764"/>
                    <a:pt x="2158" y="709"/>
                    <a:pt x="2079" y="599"/>
                  </a:cubicBezTo>
                  <a:cubicBezTo>
                    <a:pt x="1890" y="252"/>
                    <a:pt x="1481" y="0"/>
                    <a:pt x="110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4" name="Google Shape;9444;p80"/>
            <p:cNvSpPr/>
            <p:nvPr/>
          </p:nvSpPr>
          <p:spPr>
            <a:xfrm>
              <a:off x="-56245550" y="4168275"/>
              <a:ext cx="78000" cy="26600"/>
            </a:xfrm>
            <a:custGeom>
              <a:avLst/>
              <a:gdLst/>
              <a:ahLst/>
              <a:cxnLst/>
              <a:rect l="l" t="t" r="r" b="b"/>
              <a:pathLst>
                <a:path w="3120" h="1064" extrusionOk="0">
                  <a:moveTo>
                    <a:pt x="594" y="1"/>
                  </a:moveTo>
                  <a:cubicBezTo>
                    <a:pt x="555" y="1"/>
                    <a:pt x="515" y="4"/>
                    <a:pt x="473" y="9"/>
                  </a:cubicBezTo>
                  <a:cubicBezTo>
                    <a:pt x="284" y="40"/>
                    <a:pt x="126" y="166"/>
                    <a:pt x="0" y="324"/>
                  </a:cubicBezTo>
                  <a:lnTo>
                    <a:pt x="158" y="481"/>
                  </a:lnTo>
                  <a:cubicBezTo>
                    <a:pt x="410" y="733"/>
                    <a:pt x="630" y="891"/>
                    <a:pt x="945" y="954"/>
                  </a:cubicBezTo>
                  <a:cubicBezTo>
                    <a:pt x="1153" y="1029"/>
                    <a:pt x="1367" y="1064"/>
                    <a:pt x="1579" y="1064"/>
                  </a:cubicBezTo>
                  <a:cubicBezTo>
                    <a:pt x="2172" y="1064"/>
                    <a:pt x="2748" y="788"/>
                    <a:pt x="3119" y="324"/>
                  </a:cubicBezTo>
                  <a:lnTo>
                    <a:pt x="3119" y="324"/>
                  </a:lnTo>
                  <a:lnTo>
                    <a:pt x="2521" y="513"/>
                  </a:lnTo>
                  <a:cubicBezTo>
                    <a:pt x="2355" y="596"/>
                    <a:pt x="2183" y="634"/>
                    <a:pt x="2013" y="634"/>
                  </a:cubicBezTo>
                  <a:cubicBezTo>
                    <a:pt x="1665" y="634"/>
                    <a:pt x="1325" y="473"/>
                    <a:pt x="1071" y="198"/>
                  </a:cubicBezTo>
                  <a:cubicBezTo>
                    <a:pt x="940" y="67"/>
                    <a:pt x="787" y="1"/>
                    <a:pt x="59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5" name="Google Shape;9445;p80"/>
            <p:cNvSpPr/>
            <p:nvPr/>
          </p:nvSpPr>
          <p:spPr>
            <a:xfrm>
              <a:off x="-56359750" y="4112550"/>
              <a:ext cx="204800" cy="53100"/>
            </a:xfrm>
            <a:custGeom>
              <a:avLst/>
              <a:gdLst/>
              <a:ahLst/>
              <a:cxnLst/>
              <a:rect l="l" t="t" r="r" b="b"/>
              <a:pathLst>
                <a:path w="8192" h="2124" extrusionOk="0">
                  <a:moveTo>
                    <a:pt x="0" y="1"/>
                  </a:moveTo>
                  <a:lnTo>
                    <a:pt x="0" y="1608"/>
                  </a:lnTo>
                  <a:lnTo>
                    <a:pt x="1386" y="2080"/>
                  </a:lnTo>
                  <a:cubicBezTo>
                    <a:pt x="1455" y="2109"/>
                    <a:pt x="1529" y="2124"/>
                    <a:pt x="1605" y="2124"/>
                  </a:cubicBezTo>
                  <a:cubicBezTo>
                    <a:pt x="1773" y="2124"/>
                    <a:pt x="1949" y="2053"/>
                    <a:pt x="2079" y="1923"/>
                  </a:cubicBezTo>
                  <a:cubicBezTo>
                    <a:pt x="2333" y="1669"/>
                    <a:pt x="2689" y="1517"/>
                    <a:pt x="3048" y="1517"/>
                  </a:cubicBezTo>
                  <a:cubicBezTo>
                    <a:pt x="3135" y="1517"/>
                    <a:pt x="3222" y="1526"/>
                    <a:pt x="3308" y="1545"/>
                  </a:cubicBezTo>
                  <a:cubicBezTo>
                    <a:pt x="3623" y="1576"/>
                    <a:pt x="3907" y="1734"/>
                    <a:pt x="4096" y="1954"/>
                  </a:cubicBezTo>
                  <a:cubicBezTo>
                    <a:pt x="4316" y="1734"/>
                    <a:pt x="4568" y="1576"/>
                    <a:pt x="4883" y="1545"/>
                  </a:cubicBezTo>
                  <a:cubicBezTo>
                    <a:pt x="4975" y="1526"/>
                    <a:pt x="5066" y="1517"/>
                    <a:pt x="5155" y="1517"/>
                  </a:cubicBezTo>
                  <a:cubicBezTo>
                    <a:pt x="5523" y="1517"/>
                    <a:pt x="5858" y="1669"/>
                    <a:pt x="6112" y="1923"/>
                  </a:cubicBezTo>
                  <a:cubicBezTo>
                    <a:pt x="6243" y="2053"/>
                    <a:pt x="6403" y="2124"/>
                    <a:pt x="6583" y="2124"/>
                  </a:cubicBezTo>
                  <a:cubicBezTo>
                    <a:pt x="6664" y="2124"/>
                    <a:pt x="6749" y="2109"/>
                    <a:pt x="6837" y="2080"/>
                  </a:cubicBezTo>
                  <a:lnTo>
                    <a:pt x="8191" y="1608"/>
                  </a:lnTo>
                  <a:lnTo>
                    <a:pt x="8191" y="1"/>
                  </a:lnTo>
                  <a:cubicBezTo>
                    <a:pt x="7845" y="473"/>
                    <a:pt x="7341" y="726"/>
                    <a:pt x="6711" y="726"/>
                  </a:cubicBezTo>
                  <a:cubicBezTo>
                    <a:pt x="6207" y="726"/>
                    <a:pt x="5766" y="536"/>
                    <a:pt x="5419" y="190"/>
                  </a:cubicBezTo>
                  <a:cubicBezTo>
                    <a:pt x="5072" y="521"/>
                    <a:pt x="4584" y="686"/>
                    <a:pt x="4100" y="686"/>
                  </a:cubicBezTo>
                  <a:cubicBezTo>
                    <a:pt x="3615" y="686"/>
                    <a:pt x="3135" y="521"/>
                    <a:pt x="2804" y="190"/>
                  </a:cubicBezTo>
                  <a:cubicBezTo>
                    <a:pt x="2457" y="536"/>
                    <a:pt x="1985" y="726"/>
                    <a:pt x="1512" y="726"/>
                  </a:cubicBezTo>
                  <a:cubicBezTo>
                    <a:pt x="882" y="726"/>
                    <a:pt x="378" y="410"/>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6" name="Google Shape;9446;p80"/>
            <p:cNvSpPr/>
            <p:nvPr/>
          </p:nvSpPr>
          <p:spPr>
            <a:xfrm>
              <a:off x="-56345575" y="4169000"/>
              <a:ext cx="77200" cy="26325"/>
            </a:xfrm>
            <a:custGeom>
              <a:avLst/>
              <a:gdLst/>
              <a:ahLst/>
              <a:cxnLst/>
              <a:rect l="l" t="t" r="r" b="b"/>
              <a:pathLst>
                <a:path w="3088" h="1053" extrusionOk="0">
                  <a:moveTo>
                    <a:pt x="2471" y="0"/>
                  </a:moveTo>
                  <a:cubicBezTo>
                    <a:pt x="2311" y="0"/>
                    <a:pt x="2170" y="47"/>
                    <a:pt x="2048" y="169"/>
                  </a:cubicBezTo>
                  <a:cubicBezTo>
                    <a:pt x="1752" y="465"/>
                    <a:pt x="1391" y="612"/>
                    <a:pt x="1011" y="612"/>
                  </a:cubicBezTo>
                  <a:cubicBezTo>
                    <a:pt x="865" y="612"/>
                    <a:pt x="716" y="591"/>
                    <a:pt x="567" y="547"/>
                  </a:cubicBezTo>
                  <a:lnTo>
                    <a:pt x="0" y="326"/>
                  </a:lnTo>
                  <a:lnTo>
                    <a:pt x="0" y="326"/>
                  </a:lnTo>
                  <a:cubicBezTo>
                    <a:pt x="374" y="794"/>
                    <a:pt x="939" y="1053"/>
                    <a:pt x="1527" y="1053"/>
                  </a:cubicBezTo>
                  <a:cubicBezTo>
                    <a:pt x="1731" y="1053"/>
                    <a:pt x="1939" y="1022"/>
                    <a:pt x="2143" y="956"/>
                  </a:cubicBezTo>
                  <a:cubicBezTo>
                    <a:pt x="2426" y="893"/>
                    <a:pt x="2710" y="704"/>
                    <a:pt x="2930" y="484"/>
                  </a:cubicBezTo>
                  <a:lnTo>
                    <a:pt x="3088" y="326"/>
                  </a:lnTo>
                  <a:cubicBezTo>
                    <a:pt x="2993" y="169"/>
                    <a:pt x="2836" y="74"/>
                    <a:pt x="2615" y="11"/>
                  </a:cubicBezTo>
                  <a:cubicBezTo>
                    <a:pt x="2566" y="4"/>
                    <a:pt x="2518" y="0"/>
                    <a:pt x="247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7" name="Google Shape;9447;p80"/>
            <p:cNvSpPr/>
            <p:nvPr/>
          </p:nvSpPr>
          <p:spPr>
            <a:xfrm>
              <a:off x="-56379450" y="4180300"/>
              <a:ext cx="242600" cy="120525"/>
            </a:xfrm>
            <a:custGeom>
              <a:avLst/>
              <a:gdLst/>
              <a:ahLst/>
              <a:cxnLst/>
              <a:rect l="l" t="t" r="r" b="b"/>
              <a:pathLst>
                <a:path w="9704" h="4821" extrusionOk="0">
                  <a:moveTo>
                    <a:pt x="473" y="0"/>
                  </a:moveTo>
                  <a:cubicBezTo>
                    <a:pt x="221" y="284"/>
                    <a:pt x="0" y="662"/>
                    <a:pt x="0" y="1071"/>
                  </a:cubicBezTo>
                  <a:cubicBezTo>
                    <a:pt x="0" y="1576"/>
                    <a:pt x="284" y="2048"/>
                    <a:pt x="725" y="2332"/>
                  </a:cubicBezTo>
                  <a:cubicBezTo>
                    <a:pt x="946" y="2489"/>
                    <a:pt x="1229" y="2552"/>
                    <a:pt x="1513" y="2552"/>
                  </a:cubicBezTo>
                  <a:cubicBezTo>
                    <a:pt x="1513" y="3403"/>
                    <a:pt x="2174" y="4064"/>
                    <a:pt x="2993" y="4064"/>
                  </a:cubicBezTo>
                  <a:cubicBezTo>
                    <a:pt x="3214" y="4064"/>
                    <a:pt x="3372" y="4033"/>
                    <a:pt x="3529" y="3970"/>
                  </a:cubicBezTo>
                  <a:cubicBezTo>
                    <a:pt x="3750" y="4506"/>
                    <a:pt x="4254" y="4821"/>
                    <a:pt x="4852" y="4821"/>
                  </a:cubicBezTo>
                  <a:cubicBezTo>
                    <a:pt x="5451" y="4821"/>
                    <a:pt x="5955" y="4443"/>
                    <a:pt x="6207" y="3970"/>
                  </a:cubicBezTo>
                  <a:cubicBezTo>
                    <a:pt x="6333" y="4064"/>
                    <a:pt x="6554" y="4064"/>
                    <a:pt x="6711" y="4064"/>
                  </a:cubicBezTo>
                  <a:cubicBezTo>
                    <a:pt x="7530" y="4064"/>
                    <a:pt x="8192" y="3403"/>
                    <a:pt x="8192" y="2552"/>
                  </a:cubicBezTo>
                  <a:cubicBezTo>
                    <a:pt x="9042" y="2552"/>
                    <a:pt x="9704" y="1891"/>
                    <a:pt x="9704" y="1071"/>
                  </a:cubicBezTo>
                  <a:cubicBezTo>
                    <a:pt x="9704" y="662"/>
                    <a:pt x="9546" y="284"/>
                    <a:pt x="9231" y="0"/>
                  </a:cubicBezTo>
                  <a:lnTo>
                    <a:pt x="9168" y="158"/>
                  </a:lnTo>
                  <a:cubicBezTo>
                    <a:pt x="8664" y="945"/>
                    <a:pt x="7814" y="1387"/>
                    <a:pt x="6900" y="1387"/>
                  </a:cubicBezTo>
                  <a:cubicBezTo>
                    <a:pt x="6617" y="1387"/>
                    <a:pt x="6301" y="1355"/>
                    <a:pt x="6018" y="1229"/>
                  </a:cubicBezTo>
                  <a:cubicBezTo>
                    <a:pt x="5640" y="1103"/>
                    <a:pt x="5230" y="882"/>
                    <a:pt x="4978" y="567"/>
                  </a:cubicBezTo>
                  <a:lnTo>
                    <a:pt x="4884" y="473"/>
                  </a:lnTo>
                  <a:lnTo>
                    <a:pt x="4821" y="567"/>
                  </a:lnTo>
                  <a:cubicBezTo>
                    <a:pt x="4506" y="882"/>
                    <a:pt x="4159" y="1071"/>
                    <a:pt x="3750" y="1229"/>
                  </a:cubicBezTo>
                  <a:cubicBezTo>
                    <a:pt x="3466" y="1292"/>
                    <a:pt x="3151" y="1387"/>
                    <a:pt x="2899" y="1387"/>
                  </a:cubicBezTo>
                  <a:cubicBezTo>
                    <a:pt x="1985" y="1387"/>
                    <a:pt x="1103" y="945"/>
                    <a:pt x="599" y="158"/>
                  </a:cubicBezTo>
                  <a:lnTo>
                    <a:pt x="473"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8" name="Google Shape;9448;p80"/>
            <p:cNvSpPr/>
            <p:nvPr/>
          </p:nvSpPr>
          <p:spPr>
            <a:xfrm>
              <a:off x="-56181750" y="4039300"/>
              <a:ext cx="0" cy="25"/>
            </a:xfrm>
            <a:custGeom>
              <a:avLst/>
              <a:gdLst/>
              <a:ahLst/>
              <a:cxnLst/>
              <a:rect l="l" t="t" r="r" b="b"/>
              <a:pathLst>
                <a:path h="1" extrusionOk="0">
                  <a:moveTo>
                    <a:pt x="0" y="1"/>
                  </a:move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9" name="Google Shape;9449;p80"/>
            <p:cNvSpPr/>
            <p:nvPr/>
          </p:nvSpPr>
          <p:spPr>
            <a:xfrm>
              <a:off x="-56332200" y="4039300"/>
              <a:ext cx="25" cy="25"/>
            </a:xfrm>
            <a:custGeom>
              <a:avLst/>
              <a:gdLst/>
              <a:ahLst/>
              <a:cxnLst/>
              <a:rect l="l" t="t" r="r" b="b"/>
              <a:pathLst>
                <a:path w="1" h="1" extrusionOk="0">
                  <a:moveTo>
                    <a:pt x="1" y="1"/>
                  </a:move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50" name="Google Shape;9450;p80"/>
          <p:cNvGrpSpPr/>
          <p:nvPr/>
        </p:nvGrpSpPr>
        <p:grpSpPr>
          <a:xfrm>
            <a:off x="5326242" y="2741864"/>
            <a:ext cx="316434" cy="358971"/>
            <a:chOff x="-54401725" y="3198925"/>
            <a:chExt cx="281200" cy="319000"/>
          </a:xfrm>
        </p:grpSpPr>
        <p:sp>
          <p:nvSpPr>
            <p:cNvPr id="9451" name="Google Shape;9451;p80"/>
            <p:cNvSpPr/>
            <p:nvPr/>
          </p:nvSpPr>
          <p:spPr>
            <a:xfrm>
              <a:off x="-54159150" y="3465925"/>
              <a:ext cx="38625" cy="52000"/>
            </a:xfrm>
            <a:custGeom>
              <a:avLst/>
              <a:gdLst/>
              <a:ahLst/>
              <a:cxnLst/>
              <a:rect l="l" t="t" r="r" b="b"/>
              <a:pathLst>
                <a:path w="1545" h="2080" extrusionOk="0">
                  <a:moveTo>
                    <a:pt x="789" y="0"/>
                  </a:moveTo>
                  <a:cubicBezTo>
                    <a:pt x="379" y="0"/>
                    <a:pt x="1" y="316"/>
                    <a:pt x="1" y="725"/>
                  </a:cubicBezTo>
                  <a:cubicBezTo>
                    <a:pt x="1" y="851"/>
                    <a:pt x="32" y="946"/>
                    <a:pt x="64" y="1040"/>
                  </a:cubicBezTo>
                  <a:lnTo>
                    <a:pt x="631" y="1985"/>
                  </a:lnTo>
                  <a:cubicBezTo>
                    <a:pt x="663" y="2048"/>
                    <a:pt x="694" y="2080"/>
                    <a:pt x="789" y="2080"/>
                  </a:cubicBezTo>
                  <a:cubicBezTo>
                    <a:pt x="852" y="2080"/>
                    <a:pt x="915" y="2017"/>
                    <a:pt x="946" y="1985"/>
                  </a:cubicBezTo>
                  <a:lnTo>
                    <a:pt x="1450" y="1072"/>
                  </a:lnTo>
                  <a:cubicBezTo>
                    <a:pt x="1482" y="977"/>
                    <a:pt x="1545" y="851"/>
                    <a:pt x="1545" y="725"/>
                  </a:cubicBezTo>
                  <a:cubicBezTo>
                    <a:pt x="1545" y="347"/>
                    <a:pt x="1167" y="0"/>
                    <a:pt x="78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2" name="Google Shape;9452;p80"/>
            <p:cNvSpPr/>
            <p:nvPr/>
          </p:nvSpPr>
          <p:spPr>
            <a:xfrm>
              <a:off x="-54401725" y="3465925"/>
              <a:ext cx="38600" cy="52000"/>
            </a:xfrm>
            <a:custGeom>
              <a:avLst/>
              <a:gdLst/>
              <a:ahLst/>
              <a:cxnLst/>
              <a:rect l="l" t="t" r="r" b="b"/>
              <a:pathLst>
                <a:path w="1544" h="2080" extrusionOk="0">
                  <a:moveTo>
                    <a:pt x="788" y="0"/>
                  </a:moveTo>
                  <a:cubicBezTo>
                    <a:pt x="410" y="0"/>
                    <a:pt x="0" y="316"/>
                    <a:pt x="0" y="725"/>
                  </a:cubicBezTo>
                  <a:cubicBezTo>
                    <a:pt x="0" y="851"/>
                    <a:pt x="63" y="946"/>
                    <a:pt x="95" y="1040"/>
                  </a:cubicBezTo>
                  <a:lnTo>
                    <a:pt x="631" y="1985"/>
                  </a:lnTo>
                  <a:cubicBezTo>
                    <a:pt x="694" y="2048"/>
                    <a:pt x="725" y="2080"/>
                    <a:pt x="788" y="2080"/>
                  </a:cubicBezTo>
                  <a:cubicBezTo>
                    <a:pt x="883" y="2080"/>
                    <a:pt x="914" y="2017"/>
                    <a:pt x="946" y="1985"/>
                  </a:cubicBezTo>
                  <a:lnTo>
                    <a:pt x="1481" y="1072"/>
                  </a:lnTo>
                  <a:cubicBezTo>
                    <a:pt x="1513" y="977"/>
                    <a:pt x="1544" y="851"/>
                    <a:pt x="1544" y="725"/>
                  </a:cubicBezTo>
                  <a:cubicBezTo>
                    <a:pt x="1544" y="347"/>
                    <a:pt x="1198" y="0"/>
                    <a:pt x="78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3" name="Google Shape;9453;p80"/>
            <p:cNvSpPr/>
            <p:nvPr/>
          </p:nvSpPr>
          <p:spPr>
            <a:xfrm>
              <a:off x="-54176475" y="3224125"/>
              <a:ext cx="17350" cy="61450"/>
            </a:xfrm>
            <a:custGeom>
              <a:avLst/>
              <a:gdLst/>
              <a:ahLst/>
              <a:cxnLst/>
              <a:rect l="l" t="t" r="r" b="b"/>
              <a:pathLst>
                <a:path w="694" h="2458" extrusionOk="0">
                  <a:moveTo>
                    <a:pt x="347" y="0"/>
                  </a:moveTo>
                  <a:cubicBezTo>
                    <a:pt x="190" y="316"/>
                    <a:pt x="1" y="757"/>
                    <a:pt x="1" y="1229"/>
                  </a:cubicBezTo>
                  <a:cubicBezTo>
                    <a:pt x="1" y="1702"/>
                    <a:pt x="190" y="2143"/>
                    <a:pt x="347" y="2458"/>
                  </a:cubicBezTo>
                  <a:cubicBezTo>
                    <a:pt x="505" y="2143"/>
                    <a:pt x="694" y="1702"/>
                    <a:pt x="694" y="1229"/>
                  </a:cubicBezTo>
                  <a:cubicBezTo>
                    <a:pt x="694" y="757"/>
                    <a:pt x="505" y="316"/>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4" name="Google Shape;9454;p80"/>
            <p:cNvSpPr/>
            <p:nvPr/>
          </p:nvSpPr>
          <p:spPr>
            <a:xfrm>
              <a:off x="-54385975" y="3198925"/>
              <a:ext cx="198500" cy="74850"/>
            </a:xfrm>
            <a:custGeom>
              <a:avLst/>
              <a:gdLst/>
              <a:ahLst/>
              <a:cxnLst/>
              <a:rect l="l" t="t" r="r" b="b"/>
              <a:pathLst>
                <a:path w="7940" h="2994" extrusionOk="0">
                  <a:moveTo>
                    <a:pt x="4978" y="0"/>
                  </a:moveTo>
                  <a:cubicBezTo>
                    <a:pt x="2836" y="0"/>
                    <a:pt x="946" y="1229"/>
                    <a:pt x="1" y="2993"/>
                  </a:cubicBezTo>
                  <a:lnTo>
                    <a:pt x="7688" y="2993"/>
                  </a:lnTo>
                  <a:cubicBezTo>
                    <a:pt x="7625" y="2741"/>
                    <a:pt x="7562" y="2521"/>
                    <a:pt x="7562" y="2237"/>
                  </a:cubicBezTo>
                  <a:cubicBezTo>
                    <a:pt x="7562" y="1733"/>
                    <a:pt x="7719" y="1261"/>
                    <a:pt x="7940" y="851"/>
                  </a:cubicBezTo>
                  <a:cubicBezTo>
                    <a:pt x="7026" y="315"/>
                    <a:pt x="6049" y="0"/>
                    <a:pt x="4978"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5" name="Google Shape;9455;p80"/>
            <p:cNvSpPr/>
            <p:nvPr/>
          </p:nvSpPr>
          <p:spPr>
            <a:xfrm>
              <a:off x="-54400950" y="3385575"/>
              <a:ext cx="37050" cy="19725"/>
            </a:xfrm>
            <a:custGeom>
              <a:avLst/>
              <a:gdLst/>
              <a:ahLst/>
              <a:cxnLst/>
              <a:rect l="l" t="t" r="r" b="b"/>
              <a:pathLst>
                <a:path w="1482" h="789" extrusionOk="0">
                  <a:moveTo>
                    <a:pt x="1" y="1"/>
                  </a:moveTo>
                  <a:lnTo>
                    <a:pt x="1" y="789"/>
                  </a:lnTo>
                  <a:lnTo>
                    <a:pt x="1482" y="789"/>
                  </a:lnTo>
                  <a:lnTo>
                    <a:pt x="148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6" name="Google Shape;9456;p80"/>
            <p:cNvSpPr/>
            <p:nvPr/>
          </p:nvSpPr>
          <p:spPr>
            <a:xfrm>
              <a:off x="-54401725" y="3292650"/>
              <a:ext cx="128400" cy="74850"/>
            </a:xfrm>
            <a:custGeom>
              <a:avLst/>
              <a:gdLst/>
              <a:ahLst/>
              <a:cxnLst/>
              <a:rect l="l" t="t" r="r" b="b"/>
              <a:pathLst>
                <a:path w="5136" h="2994" extrusionOk="0">
                  <a:moveTo>
                    <a:pt x="315" y="0"/>
                  </a:moveTo>
                  <a:cubicBezTo>
                    <a:pt x="126" y="567"/>
                    <a:pt x="0" y="1198"/>
                    <a:pt x="0" y="1828"/>
                  </a:cubicBezTo>
                  <a:lnTo>
                    <a:pt x="0" y="2993"/>
                  </a:lnTo>
                  <a:lnTo>
                    <a:pt x="1513" y="2993"/>
                  </a:lnTo>
                  <a:lnTo>
                    <a:pt x="1513" y="1828"/>
                  </a:lnTo>
                  <a:cubicBezTo>
                    <a:pt x="1513" y="1639"/>
                    <a:pt x="1670" y="1481"/>
                    <a:pt x="1859" y="1481"/>
                  </a:cubicBezTo>
                  <a:lnTo>
                    <a:pt x="2615" y="1481"/>
                  </a:lnTo>
                  <a:cubicBezTo>
                    <a:pt x="3592" y="1481"/>
                    <a:pt x="4821" y="788"/>
                    <a:pt x="513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7" name="Google Shape;9457;p80"/>
            <p:cNvSpPr/>
            <p:nvPr/>
          </p:nvSpPr>
          <p:spPr>
            <a:xfrm>
              <a:off x="-54250500" y="3266650"/>
              <a:ext cx="128400" cy="99275"/>
            </a:xfrm>
            <a:custGeom>
              <a:avLst/>
              <a:gdLst/>
              <a:ahLst/>
              <a:cxnLst/>
              <a:rect l="l" t="t" r="r" b="b"/>
              <a:pathLst>
                <a:path w="5136" h="3971" extrusionOk="0">
                  <a:moveTo>
                    <a:pt x="4317" y="1"/>
                  </a:moveTo>
                  <a:cubicBezTo>
                    <a:pt x="4159" y="914"/>
                    <a:pt x="3560" y="1607"/>
                    <a:pt x="3529" y="1607"/>
                  </a:cubicBezTo>
                  <a:cubicBezTo>
                    <a:pt x="3466" y="1702"/>
                    <a:pt x="3371" y="1734"/>
                    <a:pt x="3245" y="1734"/>
                  </a:cubicBezTo>
                  <a:cubicBezTo>
                    <a:pt x="3151" y="1734"/>
                    <a:pt x="3056" y="1702"/>
                    <a:pt x="2993" y="1607"/>
                  </a:cubicBezTo>
                  <a:cubicBezTo>
                    <a:pt x="2993" y="1607"/>
                    <a:pt x="2741" y="1387"/>
                    <a:pt x="2552" y="977"/>
                  </a:cubicBezTo>
                  <a:lnTo>
                    <a:pt x="0" y="977"/>
                  </a:lnTo>
                  <a:cubicBezTo>
                    <a:pt x="315" y="1765"/>
                    <a:pt x="1576" y="2490"/>
                    <a:pt x="2521" y="2490"/>
                  </a:cubicBezTo>
                  <a:lnTo>
                    <a:pt x="3245" y="2490"/>
                  </a:lnTo>
                  <a:cubicBezTo>
                    <a:pt x="3466" y="2490"/>
                    <a:pt x="3623" y="2647"/>
                    <a:pt x="3623" y="2836"/>
                  </a:cubicBezTo>
                  <a:lnTo>
                    <a:pt x="3623" y="3970"/>
                  </a:lnTo>
                  <a:lnTo>
                    <a:pt x="5104" y="3970"/>
                  </a:lnTo>
                  <a:lnTo>
                    <a:pt x="5104" y="2521"/>
                  </a:lnTo>
                  <a:cubicBezTo>
                    <a:pt x="5136" y="2458"/>
                    <a:pt x="5136" y="2395"/>
                    <a:pt x="5104" y="2364"/>
                  </a:cubicBezTo>
                  <a:cubicBezTo>
                    <a:pt x="5041" y="1544"/>
                    <a:pt x="4758" y="725"/>
                    <a:pt x="431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8" name="Google Shape;9458;p80"/>
            <p:cNvSpPr/>
            <p:nvPr/>
          </p:nvSpPr>
          <p:spPr>
            <a:xfrm>
              <a:off x="-54159150" y="3385575"/>
              <a:ext cx="37050" cy="19725"/>
            </a:xfrm>
            <a:custGeom>
              <a:avLst/>
              <a:gdLst/>
              <a:ahLst/>
              <a:cxnLst/>
              <a:rect l="l" t="t" r="r" b="b"/>
              <a:pathLst>
                <a:path w="1482" h="789" extrusionOk="0">
                  <a:moveTo>
                    <a:pt x="1" y="1"/>
                  </a:moveTo>
                  <a:lnTo>
                    <a:pt x="1" y="789"/>
                  </a:lnTo>
                  <a:lnTo>
                    <a:pt x="1482" y="789"/>
                  </a:lnTo>
                  <a:lnTo>
                    <a:pt x="148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9" name="Google Shape;9459;p80"/>
            <p:cNvSpPr/>
            <p:nvPr/>
          </p:nvSpPr>
          <p:spPr>
            <a:xfrm>
              <a:off x="-54345025" y="3309975"/>
              <a:ext cx="167000" cy="207175"/>
            </a:xfrm>
            <a:custGeom>
              <a:avLst/>
              <a:gdLst/>
              <a:ahLst/>
              <a:cxnLst/>
              <a:rect l="l" t="t" r="r" b="b"/>
              <a:pathLst>
                <a:path w="6680" h="8287" extrusionOk="0">
                  <a:moveTo>
                    <a:pt x="1797" y="2332"/>
                  </a:moveTo>
                  <a:cubicBezTo>
                    <a:pt x="1986" y="2332"/>
                    <a:pt x="2143" y="2489"/>
                    <a:pt x="2143" y="2678"/>
                  </a:cubicBezTo>
                  <a:cubicBezTo>
                    <a:pt x="2143" y="2867"/>
                    <a:pt x="1986" y="3025"/>
                    <a:pt x="1797" y="3025"/>
                  </a:cubicBezTo>
                  <a:cubicBezTo>
                    <a:pt x="1639" y="3025"/>
                    <a:pt x="1450" y="2867"/>
                    <a:pt x="1450" y="2678"/>
                  </a:cubicBezTo>
                  <a:cubicBezTo>
                    <a:pt x="1450" y="2489"/>
                    <a:pt x="1608" y="2332"/>
                    <a:pt x="1797" y="2332"/>
                  </a:cubicBezTo>
                  <a:close/>
                  <a:moveTo>
                    <a:pt x="4821" y="2332"/>
                  </a:moveTo>
                  <a:cubicBezTo>
                    <a:pt x="5042" y="2332"/>
                    <a:pt x="5199" y="2489"/>
                    <a:pt x="5199" y="2678"/>
                  </a:cubicBezTo>
                  <a:cubicBezTo>
                    <a:pt x="5199" y="2867"/>
                    <a:pt x="5042" y="3025"/>
                    <a:pt x="4821" y="3025"/>
                  </a:cubicBezTo>
                  <a:cubicBezTo>
                    <a:pt x="4632" y="3025"/>
                    <a:pt x="4474" y="2867"/>
                    <a:pt x="4474" y="2678"/>
                  </a:cubicBezTo>
                  <a:cubicBezTo>
                    <a:pt x="4474" y="2489"/>
                    <a:pt x="4632" y="2332"/>
                    <a:pt x="4821" y="2332"/>
                  </a:cubicBezTo>
                  <a:close/>
                  <a:moveTo>
                    <a:pt x="4392" y="4892"/>
                  </a:moveTo>
                  <a:cubicBezTo>
                    <a:pt x="4482" y="4892"/>
                    <a:pt x="4569" y="4931"/>
                    <a:pt x="4632" y="5010"/>
                  </a:cubicBezTo>
                  <a:cubicBezTo>
                    <a:pt x="4790" y="5136"/>
                    <a:pt x="4790" y="5356"/>
                    <a:pt x="4632" y="5514"/>
                  </a:cubicBezTo>
                  <a:cubicBezTo>
                    <a:pt x="4285" y="5860"/>
                    <a:pt x="3813" y="6049"/>
                    <a:pt x="3340" y="6049"/>
                  </a:cubicBezTo>
                  <a:cubicBezTo>
                    <a:pt x="2868" y="6049"/>
                    <a:pt x="2364" y="5860"/>
                    <a:pt x="2049" y="5514"/>
                  </a:cubicBezTo>
                  <a:cubicBezTo>
                    <a:pt x="1891" y="5356"/>
                    <a:pt x="1891" y="5136"/>
                    <a:pt x="2049" y="5010"/>
                  </a:cubicBezTo>
                  <a:cubicBezTo>
                    <a:pt x="2127" y="4931"/>
                    <a:pt x="2222" y="4892"/>
                    <a:pt x="2312" y="4892"/>
                  </a:cubicBezTo>
                  <a:cubicBezTo>
                    <a:pt x="2403" y="4892"/>
                    <a:pt x="2490" y="4931"/>
                    <a:pt x="2553" y="5010"/>
                  </a:cubicBezTo>
                  <a:cubicBezTo>
                    <a:pt x="2773" y="5230"/>
                    <a:pt x="3057" y="5341"/>
                    <a:pt x="3340" y="5341"/>
                  </a:cubicBezTo>
                  <a:cubicBezTo>
                    <a:pt x="3624" y="5341"/>
                    <a:pt x="3907" y="5230"/>
                    <a:pt x="4128" y="5010"/>
                  </a:cubicBezTo>
                  <a:cubicBezTo>
                    <a:pt x="4207" y="4931"/>
                    <a:pt x="4301" y="4892"/>
                    <a:pt x="4392" y="4892"/>
                  </a:cubicBezTo>
                  <a:close/>
                  <a:moveTo>
                    <a:pt x="3340" y="1"/>
                  </a:moveTo>
                  <a:cubicBezTo>
                    <a:pt x="2710" y="914"/>
                    <a:pt x="1324" y="1513"/>
                    <a:pt x="347" y="1513"/>
                  </a:cubicBezTo>
                  <a:lnTo>
                    <a:pt x="1" y="1513"/>
                  </a:lnTo>
                  <a:lnTo>
                    <a:pt x="1" y="4915"/>
                  </a:lnTo>
                  <a:cubicBezTo>
                    <a:pt x="1" y="6774"/>
                    <a:pt x="1482" y="8286"/>
                    <a:pt x="3340" y="8286"/>
                  </a:cubicBezTo>
                  <a:cubicBezTo>
                    <a:pt x="5199" y="8286"/>
                    <a:pt x="6680" y="6774"/>
                    <a:pt x="6680" y="4915"/>
                  </a:cubicBezTo>
                  <a:lnTo>
                    <a:pt x="6680" y="1513"/>
                  </a:lnTo>
                  <a:lnTo>
                    <a:pt x="6333" y="1513"/>
                  </a:lnTo>
                  <a:cubicBezTo>
                    <a:pt x="6307" y="1514"/>
                    <a:pt x="6281" y="1514"/>
                    <a:pt x="6254" y="1514"/>
                  </a:cubicBezTo>
                  <a:cubicBezTo>
                    <a:pt x="5228" y="1514"/>
                    <a:pt x="3955" y="922"/>
                    <a:pt x="334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0" name="Google Shape;9460;p80"/>
            <p:cNvSpPr/>
            <p:nvPr/>
          </p:nvSpPr>
          <p:spPr>
            <a:xfrm>
              <a:off x="-54401725" y="3424175"/>
              <a:ext cx="37825" cy="40975"/>
            </a:xfrm>
            <a:custGeom>
              <a:avLst/>
              <a:gdLst/>
              <a:ahLst/>
              <a:cxnLst/>
              <a:rect l="l" t="t" r="r" b="b"/>
              <a:pathLst>
                <a:path w="1513" h="1639" extrusionOk="0">
                  <a:moveTo>
                    <a:pt x="0" y="1"/>
                  </a:moveTo>
                  <a:lnTo>
                    <a:pt x="0" y="914"/>
                  </a:lnTo>
                  <a:cubicBezTo>
                    <a:pt x="0" y="1292"/>
                    <a:pt x="315" y="1639"/>
                    <a:pt x="757" y="1639"/>
                  </a:cubicBezTo>
                  <a:cubicBezTo>
                    <a:pt x="1198" y="1639"/>
                    <a:pt x="1513" y="1324"/>
                    <a:pt x="1513" y="914"/>
                  </a:cubicBezTo>
                  <a:lnTo>
                    <a:pt x="1513"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1" name="Google Shape;9461;p80"/>
            <p:cNvSpPr/>
            <p:nvPr/>
          </p:nvSpPr>
          <p:spPr>
            <a:xfrm>
              <a:off x="-54159150" y="3424175"/>
              <a:ext cx="37050" cy="40975"/>
            </a:xfrm>
            <a:custGeom>
              <a:avLst/>
              <a:gdLst/>
              <a:ahLst/>
              <a:cxnLst/>
              <a:rect l="l" t="t" r="r" b="b"/>
              <a:pathLst>
                <a:path w="1482" h="1639" extrusionOk="0">
                  <a:moveTo>
                    <a:pt x="1" y="1"/>
                  </a:moveTo>
                  <a:lnTo>
                    <a:pt x="1" y="914"/>
                  </a:lnTo>
                  <a:cubicBezTo>
                    <a:pt x="1" y="1292"/>
                    <a:pt x="316" y="1639"/>
                    <a:pt x="757" y="1639"/>
                  </a:cubicBezTo>
                  <a:cubicBezTo>
                    <a:pt x="1167" y="1639"/>
                    <a:pt x="1482" y="1324"/>
                    <a:pt x="1482" y="914"/>
                  </a:cubicBezTo>
                  <a:lnTo>
                    <a:pt x="148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62" name="Google Shape;9462;p80"/>
          <p:cNvGrpSpPr/>
          <p:nvPr/>
        </p:nvGrpSpPr>
        <p:grpSpPr>
          <a:xfrm>
            <a:off x="5327128" y="3211965"/>
            <a:ext cx="314662" cy="358099"/>
            <a:chOff x="-54401725" y="3590375"/>
            <a:chExt cx="279625" cy="318225"/>
          </a:xfrm>
        </p:grpSpPr>
        <p:sp>
          <p:nvSpPr>
            <p:cNvPr id="9463" name="Google Shape;9463;p80"/>
            <p:cNvSpPr/>
            <p:nvPr/>
          </p:nvSpPr>
          <p:spPr>
            <a:xfrm>
              <a:off x="-54194575" y="3721900"/>
              <a:ext cx="35450" cy="19725"/>
            </a:xfrm>
            <a:custGeom>
              <a:avLst/>
              <a:gdLst/>
              <a:ahLst/>
              <a:cxnLst/>
              <a:rect l="l" t="t" r="r" b="b"/>
              <a:pathLst>
                <a:path w="1418" h="789" extrusionOk="0">
                  <a:moveTo>
                    <a:pt x="0" y="1"/>
                  </a:moveTo>
                  <a:cubicBezTo>
                    <a:pt x="158" y="410"/>
                    <a:pt x="536" y="788"/>
                    <a:pt x="1071" y="788"/>
                  </a:cubicBezTo>
                  <a:lnTo>
                    <a:pt x="1418" y="788"/>
                  </a:lnTo>
                  <a:lnTo>
                    <a:pt x="141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4" name="Google Shape;9464;p80"/>
            <p:cNvSpPr/>
            <p:nvPr/>
          </p:nvSpPr>
          <p:spPr>
            <a:xfrm>
              <a:off x="-54380450" y="3590375"/>
              <a:ext cx="237075" cy="112650"/>
            </a:xfrm>
            <a:custGeom>
              <a:avLst/>
              <a:gdLst/>
              <a:ahLst/>
              <a:cxnLst/>
              <a:rect l="l" t="t" r="r" b="b"/>
              <a:pathLst>
                <a:path w="9483" h="4506" extrusionOk="0">
                  <a:moveTo>
                    <a:pt x="4789" y="1575"/>
                  </a:moveTo>
                  <a:cubicBezTo>
                    <a:pt x="5009" y="1575"/>
                    <a:pt x="5135" y="1733"/>
                    <a:pt x="5135" y="1954"/>
                  </a:cubicBezTo>
                  <a:lnTo>
                    <a:pt x="5135" y="2300"/>
                  </a:lnTo>
                  <a:lnTo>
                    <a:pt x="5513" y="2300"/>
                  </a:lnTo>
                  <a:cubicBezTo>
                    <a:pt x="5702" y="2300"/>
                    <a:pt x="5860" y="2458"/>
                    <a:pt x="5860" y="2647"/>
                  </a:cubicBezTo>
                  <a:cubicBezTo>
                    <a:pt x="5860" y="2836"/>
                    <a:pt x="5702" y="2993"/>
                    <a:pt x="5513" y="2993"/>
                  </a:cubicBezTo>
                  <a:lnTo>
                    <a:pt x="5135" y="2993"/>
                  </a:lnTo>
                  <a:lnTo>
                    <a:pt x="5135" y="3371"/>
                  </a:lnTo>
                  <a:cubicBezTo>
                    <a:pt x="5135" y="3560"/>
                    <a:pt x="5009" y="3718"/>
                    <a:pt x="4789" y="3718"/>
                  </a:cubicBezTo>
                  <a:cubicBezTo>
                    <a:pt x="4600" y="3718"/>
                    <a:pt x="4442" y="3560"/>
                    <a:pt x="4442" y="3371"/>
                  </a:cubicBezTo>
                  <a:lnTo>
                    <a:pt x="4442" y="2993"/>
                  </a:lnTo>
                  <a:lnTo>
                    <a:pt x="4096" y="2993"/>
                  </a:lnTo>
                  <a:cubicBezTo>
                    <a:pt x="3907" y="2993"/>
                    <a:pt x="3749" y="2836"/>
                    <a:pt x="3749" y="2647"/>
                  </a:cubicBezTo>
                  <a:cubicBezTo>
                    <a:pt x="3749" y="2458"/>
                    <a:pt x="3907" y="2300"/>
                    <a:pt x="4096" y="2300"/>
                  </a:cubicBezTo>
                  <a:lnTo>
                    <a:pt x="4442" y="2300"/>
                  </a:lnTo>
                  <a:lnTo>
                    <a:pt x="4442" y="1954"/>
                  </a:lnTo>
                  <a:cubicBezTo>
                    <a:pt x="4442" y="1733"/>
                    <a:pt x="4600" y="1575"/>
                    <a:pt x="4789" y="1575"/>
                  </a:cubicBezTo>
                  <a:close/>
                  <a:moveTo>
                    <a:pt x="2048" y="0"/>
                  </a:moveTo>
                  <a:cubicBezTo>
                    <a:pt x="882" y="0"/>
                    <a:pt x="0" y="1040"/>
                    <a:pt x="189" y="2174"/>
                  </a:cubicBezTo>
                  <a:lnTo>
                    <a:pt x="567" y="4505"/>
                  </a:lnTo>
                  <a:lnTo>
                    <a:pt x="8916" y="4505"/>
                  </a:lnTo>
                  <a:lnTo>
                    <a:pt x="9326" y="2174"/>
                  </a:lnTo>
                  <a:cubicBezTo>
                    <a:pt x="9483" y="1040"/>
                    <a:pt x="8601" y="0"/>
                    <a:pt x="746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5" name="Google Shape;9465;p80"/>
            <p:cNvSpPr/>
            <p:nvPr/>
          </p:nvSpPr>
          <p:spPr>
            <a:xfrm>
              <a:off x="-54363925" y="3721900"/>
              <a:ext cx="35475" cy="19725"/>
            </a:xfrm>
            <a:custGeom>
              <a:avLst/>
              <a:gdLst/>
              <a:ahLst/>
              <a:cxnLst/>
              <a:rect l="l" t="t" r="r" b="b"/>
              <a:pathLst>
                <a:path w="1419" h="789" extrusionOk="0">
                  <a:moveTo>
                    <a:pt x="1" y="1"/>
                  </a:moveTo>
                  <a:lnTo>
                    <a:pt x="1" y="788"/>
                  </a:lnTo>
                  <a:lnTo>
                    <a:pt x="347" y="788"/>
                  </a:lnTo>
                  <a:cubicBezTo>
                    <a:pt x="820" y="788"/>
                    <a:pt x="1261" y="410"/>
                    <a:pt x="141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6" name="Google Shape;9466;p80"/>
            <p:cNvSpPr/>
            <p:nvPr/>
          </p:nvSpPr>
          <p:spPr>
            <a:xfrm>
              <a:off x="-54363925" y="3721900"/>
              <a:ext cx="204800" cy="186700"/>
            </a:xfrm>
            <a:custGeom>
              <a:avLst/>
              <a:gdLst/>
              <a:ahLst/>
              <a:cxnLst/>
              <a:rect l="l" t="t" r="r" b="b"/>
              <a:pathLst>
                <a:path w="8192" h="7468" extrusionOk="0">
                  <a:moveTo>
                    <a:pt x="2553" y="1513"/>
                  </a:moveTo>
                  <a:cubicBezTo>
                    <a:pt x="2742" y="1513"/>
                    <a:pt x="2899" y="1670"/>
                    <a:pt x="2899" y="1891"/>
                  </a:cubicBezTo>
                  <a:cubicBezTo>
                    <a:pt x="2899" y="2080"/>
                    <a:pt x="2742" y="2237"/>
                    <a:pt x="2553" y="2237"/>
                  </a:cubicBezTo>
                  <a:cubicBezTo>
                    <a:pt x="2541" y="2240"/>
                    <a:pt x="2529" y="2241"/>
                    <a:pt x="2517" y="2241"/>
                  </a:cubicBezTo>
                  <a:cubicBezTo>
                    <a:pt x="2368" y="2241"/>
                    <a:pt x="2206" y="2066"/>
                    <a:pt x="2206" y="1891"/>
                  </a:cubicBezTo>
                  <a:cubicBezTo>
                    <a:pt x="2206" y="1670"/>
                    <a:pt x="2364" y="1513"/>
                    <a:pt x="2553" y="1513"/>
                  </a:cubicBezTo>
                  <a:close/>
                  <a:moveTo>
                    <a:pt x="5577" y="1576"/>
                  </a:moveTo>
                  <a:cubicBezTo>
                    <a:pt x="5798" y="1576"/>
                    <a:pt x="5955" y="1733"/>
                    <a:pt x="5955" y="1922"/>
                  </a:cubicBezTo>
                  <a:cubicBezTo>
                    <a:pt x="5955" y="2111"/>
                    <a:pt x="5798" y="2269"/>
                    <a:pt x="5577" y="2269"/>
                  </a:cubicBezTo>
                  <a:cubicBezTo>
                    <a:pt x="5388" y="2269"/>
                    <a:pt x="5230" y="2111"/>
                    <a:pt x="5230" y="1922"/>
                  </a:cubicBezTo>
                  <a:cubicBezTo>
                    <a:pt x="5230" y="1733"/>
                    <a:pt x="5388" y="1576"/>
                    <a:pt x="5577" y="1576"/>
                  </a:cubicBezTo>
                  <a:close/>
                  <a:moveTo>
                    <a:pt x="5148" y="4073"/>
                  </a:moveTo>
                  <a:cubicBezTo>
                    <a:pt x="5238" y="4073"/>
                    <a:pt x="5325" y="4112"/>
                    <a:pt x="5388" y="4191"/>
                  </a:cubicBezTo>
                  <a:cubicBezTo>
                    <a:pt x="5546" y="4317"/>
                    <a:pt x="5546" y="4537"/>
                    <a:pt x="5388" y="4726"/>
                  </a:cubicBezTo>
                  <a:cubicBezTo>
                    <a:pt x="5041" y="5073"/>
                    <a:pt x="4569" y="5262"/>
                    <a:pt x="4096" y="5262"/>
                  </a:cubicBezTo>
                  <a:cubicBezTo>
                    <a:pt x="3624" y="5262"/>
                    <a:pt x="3120" y="5073"/>
                    <a:pt x="2805" y="4726"/>
                  </a:cubicBezTo>
                  <a:cubicBezTo>
                    <a:pt x="2647" y="4569"/>
                    <a:pt x="2647" y="4317"/>
                    <a:pt x="2805" y="4191"/>
                  </a:cubicBezTo>
                  <a:cubicBezTo>
                    <a:pt x="2883" y="4112"/>
                    <a:pt x="2978" y="4073"/>
                    <a:pt x="3068" y="4073"/>
                  </a:cubicBezTo>
                  <a:cubicBezTo>
                    <a:pt x="3159" y="4073"/>
                    <a:pt x="3246" y="4112"/>
                    <a:pt x="3309" y="4191"/>
                  </a:cubicBezTo>
                  <a:cubicBezTo>
                    <a:pt x="3529" y="4411"/>
                    <a:pt x="3813" y="4521"/>
                    <a:pt x="4096" y="4521"/>
                  </a:cubicBezTo>
                  <a:cubicBezTo>
                    <a:pt x="4380" y="4521"/>
                    <a:pt x="4663" y="4411"/>
                    <a:pt x="4884" y="4191"/>
                  </a:cubicBezTo>
                  <a:cubicBezTo>
                    <a:pt x="4963" y="4112"/>
                    <a:pt x="5057" y="4073"/>
                    <a:pt x="5148" y="4073"/>
                  </a:cubicBezTo>
                  <a:close/>
                  <a:moveTo>
                    <a:pt x="2175" y="1"/>
                  </a:moveTo>
                  <a:cubicBezTo>
                    <a:pt x="2017" y="851"/>
                    <a:pt x="1229" y="1513"/>
                    <a:pt x="347" y="1513"/>
                  </a:cubicBezTo>
                  <a:lnTo>
                    <a:pt x="1" y="1513"/>
                  </a:lnTo>
                  <a:lnTo>
                    <a:pt x="1" y="3372"/>
                  </a:lnTo>
                  <a:cubicBezTo>
                    <a:pt x="1" y="5608"/>
                    <a:pt x="1859" y="7467"/>
                    <a:pt x="4096" y="7467"/>
                  </a:cubicBezTo>
                  <a:cubicBezTo>
                    <a:pt x="6333" y="7467"/>
                    <a:pt x="8192" y="5608"/>
                    <a:pt x="8192" y="3372"/>
                  </a:cubicBezTo>
                  <a:lnTo>
                    <a:pt x="8192" y="1513"/>
                  </a:lnTo>
                  <a:lnTo>
                    <a:pt x="7845" y="1513"/>
                  </a:lnTo>
                  <a:cubicBezTo>
                    <a:pt x="6932" y="1513"/>
                    <a:pt x="6176" y="820"/>
                    <a:pt x="598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7" name="Google Shape;9467;p80"/>
            <p:cNvSpPr/>
            <p:nvPr/>
          </p:nvSpPr>
          <p:spPr>
            <a:xfrm>
              <a:off x="-54401725" y="3747100"/>
              <a:ext cx="18925" cy="63825"/>
            </a:xfrm>
            <a:custGeom>
              <a:avLst/>
              <a:gdLst/>
              <a:ahLst/>
              <a:cxnLst/>
              <a:rect l="l" t="t" r="r" b="b"/>
              <a:pathLst>
                <a:path w="757" h="2553" extrusionOk="0">
                  <a:moveTo>
                    <a:pt x="757" y="1"/>
                  </a:moveTo>
                  <a:cubicBezTo>
                    <a:pt x="284" y="253"/>
                    <a:pt x="0" y="725"/>
                    <a:pt x="0" y="1261"/>
                  </a:cubicBezTo>
                  <a:cubicBezTo>
                    <a:pt x="0" y="1828"/>
                    <a:pt x="315" y="2301"/>
                    <a:pt x="757" y="2553"/>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8" name="Google Shape;9468;p80"/>
            <p:cNvSpPr/>
            <p:nvPr/>
          </p:nvSpPr>
          <p:spPr>
            <a:xfrm>
              <a:off x="-54140225" y="3746325"/>
              <a:ext cx="18125" cy="63825"/>
            </a:xfrm>
            <a:custGeom>
              <a:avLst/>
              <a:gdLst/>
              <a:ahLst/>
              <a:cxnLst/>
              <a:rect l="l" t="t" r="r" b="b"/>
              <a:pathLst>
                <a:path w="725" h="2553" extrusionOk="0">
                  <a:moveTo>
                    <a:pt x="0" y="0"/>
                  </a:moveTo>
                  <a:lnTo>
                    <a:pt x="0" y="2552"/>
                  </a:lnTo>
                  <a:cubicBezTo>
                    <a:pt x="410" y="2269"/>
                    <a:pt x="725" y="1796"/>
                    <a:pt x="725" y="1260"/>
                  </a:cubicBezTo>
                  <a:cubicBezTo>
                    <a:pt x="725" y="756"/>
                    <a:pt x="410" y="284"/>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69" name="Google Shape;9469;p80"/>
          <p:cNvGrpSpPr/>
          <p:nvPr/>
        </p:nvGrpSpPr>
        <p:grpSpPr>
          <a:xfrm>
            <a:off x="5324920" y="3675538"/>
            <a:ext cx="319079" cy="358099"/>
            <a:chOff x="-54403300" y="3982600"/>
            <a:chExt cx="283550" cy="318225"/>
          </a:xfrm>
        </p:grpSpPr>
        <p:sp>
          <p:nvSpPr>
            <p:cNvPr id="9470" name="Google Shape;9470;p80"/>
            <p:cNvSpPr/>
            <p:nvPr/>
          </p:nvSpPr>
          <p:spPr>
            <a:xfrm>
              <a:off x="-54273350" y="4036950"/>
              <a:ext cx="27600" cy="27600"/>
            </a:xfrm>
            <a:custGeom>
              <a:avLst/>
              <a:gdLst/>
              <a:ahLst/>
              <a:cxnLst/>
              <a:rect l="l" t="t" r="r" b="b"/>
              <a:pathLst>
                <a:path w="1104" h="1104" extrusionOk="0">
                  <a:moveTo>
                    <a:pt x="536" y="0"/>
                  </a:moveTo>
                  <a:lnTo>
                    <a:pt x="473" y="189"/>
                  </a:lnTo>
                  <a:cubicBezTo>
                    <a:pt x="442" y="315"/>
                    <a:pt x="316" y="379"/>
                    <a:pt x="190" y="379"/>
                  </a:cubicBezTo>
                  <a:lnTo>
                    <a:pt x="1" y="410"/>
                  </a:lnTo>
                  <a:lnTo>
                    <a:pt x="158" y="568"/>
                  </a:lnTo>
                  <a:cubicBezTo>
                    <a:pt x="127" y="662"/>
                    <a:pt x="158" y="788"/>
                    <a:pt x="158" y="883"/>
                  </a:cubicBezTo>
                  <a:lnTo>
                    <a:pt x="127" y="1103"/>
                  </a:lnTo>
                  <a:lnTo>
                    <a:pt x="316" y="1009"/>
                  </a:lnTo>
                  <a:cubicBezTo>
                    <a:pt x="379" y="993"/>
                    <a:pt x="434" y="985"/>
                    <a:pt x="489" y="985"/>
                  </a:cubicBezTo>
                  <a:cubicBezTo>
                    <a:pt x="544" y="985"/>
                    <a:pt x="599" y="993"/>
                    <a:pt x="662" y="1009"/>
                  </a:cubicBezTo>
                  <a:lnTo>
                    <a:pt x="851" y="1103"/>
                  </a:lnTo>
                  <a:lnTo>
                    <a:pt x="820" y="883"/>
                  </a:lnTo>
                  <a:cubicBezTo>
                    <a:pt x="788" y="788"/>
                    <a:pt x="820" y="662"/>
                    <a:pt x="946" y="568"/>
                  </a:cubicBezTo>
                  <a:lnTo>
                    <a:pt x="1103" y="410"/>
                  </a:lnTo>
                  <a:lnTo>
                    <a:pt x="914" y="379"/>
                  </a:lnTo>
                  <a:cubicBezTo>
                    <a:pt x="788" y="379"/>
                    <a:pt x="662" y="315"/>
                    <a:pt x="631" y="189"/>
                  </a:cubicBezTo>
                  <a:lnTo>
                    <a:pt x="53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1" name="Google Shape;9471;p80"/>
            <p:cNvSpPr/>
            <p:nvPr/>
          </p:nvSpPr>
          <p:spPr>
            <a:xfrm>
              <a:off x="-54383600" y="3982600"/>
              <a:ext cx="241800" cy="130775"/>
            </a:xfrm>
            <a:custGeom>
              <a:avLst/>
              <a:gdLst/>
              <a:ahLst/>
              <a:cxnLst/>
              <a:rect l="l" t="t" r="r" b="b"/>
              <a:pathLst>
                <a:path w="9672" h="5231" extrusionOk="0">
                  <a:moveTo>
                    <a:pt x="4856" y="946"/>
                  </a:moveTo>
                  <a:cubicBezTo>
                    <a:pt x="4994" y="946"/>
                    <a:pt x="5135" y="1009"/>
                    <a:pt x="5198" y="1135"/>
                  </a:cubicBezTo>
                  <a:lnTo>
                    <a:pt x="5545" y="1859"/>
                  </a:lnTo>
                  <a:lnTo>
                    <a:pt x="6301" y="1954"/>
                  </a:lnTo>
                  <a:cubicBezTo>
                    <a:pt x="6616" y="2017"/>
                    <a:pt x="6742" y="2395"/>
                    <a:pt x="6490" y="2584"/>
                  </a:cubicBezTo>
                  <a:lnTo>
                    <a:pt x="5954" y="3151"/>
                  </a:lnTo>
                  <a:lnTo>
                    <a:pt x="6049" y="3907"/>
                  </a:lnTo>
                  <a:cubicBezTo>
                    <a:pt x="6098" y="4150"/>
                    <a:pt x="5921" y="4337"/>
                    <a:pt x="5707" y="4337"/>
                  </a:cubicBezTo>
                  <a:cubicBezTo>
                    <a:pt x="5644" y="4337"/>
                    <a:pt x="5578" y="4321"/>
                    <a:pt x="5513" y="4285"/>
                  </a:cubicBezTo>
                  <a:lnTo>
                    <a:pt x="4852" y="3939"/>
                  </a:lnTo>
                  <a:lnTo>
                    <a:pt x="4159" y="4285"/>
                  </a:lnTo>
                  <a:cubicBezTo>
                    <a:pt x="4101" y="4321"/>
                    <a:pt x="4041" y="4337"/>
                    <a:pt x="3982" y="4337"/>
                  </a:cubicBezTo>
                  <a:cubicBezTo>
                    <a:pt x="3781" y="4337"/>
                    <a:pt x="3599" y="4150"/>
                    <a:pt x="3623" y="3907"/>
                  </a:cubicBezTo>
                  <a:lnTo>
                    <a:pt x="3749" y="3151"/>
                  </a:lnTo>
                  <a:lnTo>
                    <a:pt x="3182" y="2584"/>
                  </a:lnTo>
                  <a:cubicBezTo>
                    <a:pt x="3025" y="2363"/>
                    <a:pt x="3151" y="1985"/>
                    <a:pt x="3434" y="1954"/>
                  </a:cubicBezTo>
                  <a:lnTo>
                    <a:pt x="4159" y="1859"/>
                  </a:lnTo>
                  <a:lnTo>
                    <a:pt x="4537" y="1135"/>
                  </a:lnTo>
                  <a:cubicBezTo>
                    <a:pt x="4584" y="1009"/>
                    <a:pt x="4718" y="946"/>
                    <a:pt x="4856" y="946"/>
                  </a:cubicBezTo>
                  <a:close/>
                  <a:moveTo>
                    <a:pt x="1859" y="1"/>
                  </a:moveTo>
                  <a:cubicBezTo>
                    <a:pt x="819" y="1"/>
                    <a:pt x="0" y="820"/>
                    <a:pt x="0" y="1859"/>
                  </a:cubicBezTo>
                  <a:lnTo>
                    <a:pt x="0" y="4096"/>
                  </a:lnTo>
                  <a:cubicBezTo>
                    <a:pt x="32" y="4726"/>
                    <a:pt x="504" y="5230"/>
                    <a:pt x="1134" y="5230"/>
                  </a:cubicBezTo>
                  <a:lnTo>
                    <a:pt x="8569" y="5230"/>
                  </a:lnTo>
                  <a:cubicBezTo>
                    <a:pt x="9199" y="5230"/>
                    <a:pt x="9672" y="4726"/>
                    <a:pt x="9672" y="4128"/>
                  </a:cubicBezTo>
                  <a:lnTo>
                    <a:pt x="9672" y="1859"/>
                  </a:lnTo>
                  <a:cubicBezTo>
                    <a:pt x="9672" y="820"/>
                    <a:pt x="8853" y="1"/>
                    <a:pt x="784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2" name="Google Shape;9472;p80"/>
            <p:cNvSpPr/>
            <p:nvPr/>
          </p:nvSpPr>
          <p:spPr>
            <a:xfrm>
              <a:off x="-54403300" y="4122000"/>
              <a:ext cx="58300" cy="140225"/>
            </a:xfrm>
            <a:custGeom>
              <a:avLst/>
              <a:gdLst/>
              <a:ahLst/>
              <a:cxnLst/>
              <a:rect l="l" t="t" r="r" b="b"/>
              <a:pathLst>
                <a:path w="2332" h="5609" extrusionOk="0">
                  <a:moveTo>
                    <a:pt x="820" y="1"/>
                  </a:moveTo>
                  <a:lnTo>
                    <a:pt x="820" y="3088"/>
                  </a:lnTo>
                  <a:cubicBezTo>
                    <a:pt x="820" y="3561"/>
                    <a:pt x="631" y="4034"/>
                    <a:pt x="315" y="4349"/>
                  </a:cubicBezTo>
                  <a:cubicBezTo>
                    <a:pt x="0" y="4664"/>
                    <a:pt x="32" y="5136"/>
                    <a:pt x="315" y="5420"/>
                  </a:cubicBezTo>
                  <a:cubicBezTo>
                    <a:pt x="473" y="5546"/>
                    <a:pt x="662" y="5609"/>
                    <a:pt x="851" y="5609"/>
                  </a:cubicBezTo>
                  <a:cubicBezTo>
                    <a:pt x="1040" y="5609"/>
                    <a:pt x="1229" y="5546"/>
                    <a:pt x="1387" y="5420"/>
                  </a:cubicBezTo>
                  <a:cubicBezTo>
                    <a:pt x="2017" y="4790"/>
                    <a:pt x="2332" y="3939"/>
                    <a:pt x="2332" y="3088"/>
                  </a:cubicBezTo>
                  <a:lnTo>
                    <a:pt x="2332" y="379"/>
                  </a:lnTo>
                  <a:lnTo>
                    <a:pt x="1954" y="379"/>
                  </a:lnTo>
                  <a:cubicBezTo>
                    <a:pt x="1913" y="382"/>
                    <a:pt x="1874" y="383"/>
                    <a:pt x="1836" y="383"/>
                  </a:cubicBezTo>
                  <a:cubicBezTo>
                    <a:pt x="1422" y="383"/>
                    <a:pt x="1108" y="232"/>
                    <a:pt x="82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3" name="Google Shape;9473;p80"/>
            <p:cNvSpPr/>
            <p:nvPr/>
          </p:nvSpPr>
          <p:spPr>
            <a:xfrm>
              <a:off x="-54346600" y="4132250"/>
              <a:ext cx="167800" cy="168575"/>
            </a:xfrm>
            <a:custGeom>
              <a:avLst/>
              <a:gdLst/>
              <a:ahLst/>
              <a:cxnLst/>
              <a:rect l="l" t="t" r="r" b="b"/>
              <a:pathLst>
                <a:path w="6712" h="6743" extrusionOk="0">
                  <a:moveTo>
                    <a:pt x="1860" y="757"/>
                  </a:moveTo>
                  <a:cubicBezTo>
                    <a:pt x="2049" y="757"/>
                    <a:pt x="2206" y="914"/>
                    <a:pt x="2206" y="1103"/>
                  </a:cubicBezTo>
                  <a:cubicBezTo>
                    <a:pt x="2206" y="1292"/>
                    <a:pt x="2049" y="1450"/>
                    <a:pt x="1860" y="1450"/>
                  </a:cubicBezTo>
                  <a:cubicBezTo>
                    <a:pt x="1846" y="1452"/>
                    <a:pt x="1832" y="1454"/>
                    <a:pt x="1818" y="1454"/>
                  </a:cubicBezTo>
                  <a:cubicBezTo>
                    <a:pt x="1671" y="1454"/>
                    <a:pt x="1513" y="1305"/>
                    <a:pt x="1513" y="1103"/>
                  </a:cubicBezTo>
                  <a:cubicBezTo>
                    <a:pt x="1513" y="914"/>
                    <a:pt x="1671" y="757"/>
                    <a:pt x="1860" y="757"/>
                  </a:cubicBezTo>
                  <a:close/>
                  <a:moveTo>
                    <a:pt x="4884" y="788"/>
                  </a:moveTo>
                  <a:cubicBezTo>
                    <a:pt x="5105" y="788"/>
                    <a:pt x="5262" y="946"/>
                    <a:pt x="5262" y="1135"/>
                  </a:cubicBezTo>
                  <a:cubicBezTo>
                    <a:pt x="5262" y="1324"/>
                    <a:pt x="5105" y="1481"/>
                    <a:pt x="4884" y="1481"/>
                  </a:cubicBezTo>
                  <a:cubicBezTo>
                    <a:pt x="4695" y="1481"/>
                    <a:pt x="4537" y="1324"/>
                    <a:pt x="4537" y="1135"/>
                  </a:cubicBezTo>
                  <a:cubicBezTo>
                    <a:pt x="4537" y="946"/>
                    <a:pt x="4695" y="788"/>
                    <a:pt x="4884" y="788"/>
                  </a:cubicBezTo>
                  <a:close/>
                  <a:moveTo>
                    <a:pt x="4455" y="3316"/>
                  </a:moveTo>
                  <a:cubicBezTo>
                    <a:pt x="4545" y="3316"/>
                    <a:pt x="4632" y="3356"/>
                    <a:pt x="4695" y="3435"/>
                  </a:cubicBezTo>
                  <a:cubicBezTo>
                    <a:pt x="4853" y="3592"/>
                    <a:pt x="4853" y="3813"/>
                    <a:pt x="4695" y="3939"/>
                  </a:cubicBezTo>
                  <a:cubicBezTo>
                    <a:pt x="4348" y="4285"/>
                    <a:pt x="3876" y="4474"/>
                    <a:pt x="3403" y="4474"/>
                  </a:cubicBezTo>
                  <a:cubicBezTo>
                    <a:pt x="2931" y="4474"/>
                    <a:pt x="2427" y="4285"/>
                    <a:pt x="2112" y="3939"/>
                  </a:cubicBezTo>
                  <a:cubicBezTo>
                    <a:pt x="1954" y="3781"/>
                    <a:pt x="1954" y="3529"/>
                    <a:pt x="2112" y="3435"/>
                  </a:cubicBezTo>
                  <a:cubicBezTo>
                    <a:pt x="2190" y="3356"/>
                    <a:pt x="2285" y="3316"/>
                    <a:pt x="2375" y="3316"/>
                  </a:cubicBezTo>
                  <a:cubicBezTo>
                    <a:pt x="2466" y="3316"/>
                    <a:pt x="2553" y="3356"/>
                    <a:pt x="2616" y="3435"/>
                  </a:cubicBezTo>
                  <a:cubicBezTo>
                    <a:pt x="2836" y="3639"/>
                    <a:pt x="3120" y="3742"/>
                    <a:pt x="3403" y="3742"/>
                  </a:cubicBezTo>
                  <a:cubicBezTo>
                    <a:pt x="3687" y="3742"/>
                    <a:pt x="3970" y="3639"/>
                    <a:pt x="4191" y="3435"/>
                  </a:cubicBezTo>
                  <a:cubicBezTo>
                    <a:pt x="4270" y="3356"/>
                    <a:pt x="4364" y="3316"/>
                    <a:pt x="4455" y="3316"/>
                  </a:cubicBezTo>
                  <a:close/>
                  <a:moveTo>
                    <a:pt x="757" y="1"/>
                  </a:moveTo>
                  <a:lnTo>
                    <a:pt x="757" y="2710"/>
                  </a:lnTo>
                  <a:cubicBezTo>
                    <a:pt x="757" y="3529"/>
                    <a:pt x="536" y="4285"/>
                    <a:pt x="1" y="5010"/>
                  </a:cubicBezTo>
                  <a:cubicBezTo>
                    <a:pt x="757" y="6049"/>
                    <a:pt x="1986" y="6743"/>
                    <a:pt x="3372" y="6743"/>
                  </a:cubicBezTo>
                  <a:cubicBezTo>
                    <a:pt x="4727" y="6743"/>
                    <a:pt x="5955" y="6049"/>
                    <a:pt x="6711" y="5010"/>
                  </a:cubicBezTo>
                  <a:cubicBezTo>
                    <a:pt x="6207" y="4285"/>
                    <a:pt x="5955" y="3498"/>
                    <a:pt x="5955" y="2710"/>
                  </a:cubicBezTo>
                  <a:lnTo>
                    <a:pt x="595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4" name="Google Shape;9474;p80"/>
            <p:cNvSpPr/>
            <p:nvPr/>
          </p:nvSpPr>
          <p:spPr>
            <a:xfrm>
              <a:off x="-54177250" y="4122000"/>
              <a:ext cx="57500" cy="141025"/>
            </a:xfrm>
            <a:custGeom>
              <a:avLst/>
              <a:gdLst/>
              <a:ahLst/>
              <a:cxnLst/>
              <a:rect l="l" t="t" r="r" b="b"/>
              <a:pathLst>
                <a:path w="2300" h="5641" extrusionOk="0">
                  <a:moveTo>
                    <a:pt x="1481" y="1"/>
                  </a:moveTo>
                  <a:cubicBezTo>
                    <a:pt x="1166" y="253"/>
                    <a:pt x="756" y="411"/>
                    <a:pt x="378" y="411"/>
                  </a:cubicBezTo>
                  <a:lnTo>
                    <a:pt x="0" y="411"/>
                  </a:lnTo>
                  <a:lnTo>
                    <a:pt x="0" y="3120"/>
                  </a:lnTo>
                  <a:cubicBezTo>
                    <a:pt x="0" y="4034"/>
                    <a:pt x="378" y="4821"/>
                    <a:pt x="945" y="5451"/>
                  </a:cubicBezTo>
                  <a:cubicBezTo>
                    <a:pt x="1103" y="5577"/>
                    <a:pt x="1292" y="5640"/>
                    <a:pt x="1481" y="5640"/>
                  </a:cubicBezTo>
                  <a:cubicBezTo>
                    <a:pt x="1670" y="5640"/>
                    <a:pt x="1859" y="5577"/>
                    <a:pt x="2017" y="5451"/>
                  </a:cubicBezTo>
                  <a:cubicBezTo>
                    <a:pt x="2300" y="5136"/>
                    <a:pt x="2300" y="4664"/>
                    <a:pt x="1985" y="4380"/>
                  </a:cubicBezTo>
                  <a:cubicBezTo>
                    <a:pt x="1639" y="4034"/>
                    <a:pt x="1481" y="3466"/>
                    <a:pt x="1481" y="1576"/>
                  </a:cubicBezTo>
                  <a:lnTo>
                    <a:pt x="1481"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75" name="Google Shape;9475;p80"/>
          <p:cNvGrpSpPr/>
          <p:nvPr/>
        </p:nvGrpSpPr>
        <p:grpSpPr>
          <a:xfrm>
            <a:off x="7512313" y="2736772"/>
            <a:ext cx="356298" cy="356973"/>
            <a:chOff x="-52458650" y="3194400"/>
            <a:chExt cx="316625" cy="317225"/>
          </a:xfrm>
        </p:grpSpPr>
        <p:sp>
          <p:nvSpPr>
            <p:cNvPr id="9476" name="Google Shape;9476;p80"/>
            <p:cNvSpPr/>
            <p:nvPr/>
          </p:nvSpPr>
          <p:spPr>
            <a:xfrm>
              <a:off x="-52458650" y="3194400"/>
              <a:ext cx="316625" cy="166000"/>
            </a:xfrm>
            <a:custGeom>
              <a:avLst/>
              <a:gdLst/>
              <a:ahLst/>
              <a:cxnLst/>
              <a:rect l="l" t="t" r="r" b="b"/>
              <a:pathLst>
                <a:path w="12665" h="6640" extrusionOk="0">
                  <a:moveTo>
                    <a:pt x="6309" y="0"/>
                  </a:moveTo>
                  <a:cubicBezTo>
                    <a:pt x="6254" y="0"/>
                    <a:pt x="6207" y="8"/>
                    <a:pt x="6175" y="24"/>
                  </a:cubicBezTo>
                  <a:lnTo>
                    <a:pt x="189" y="3017"/>
                  </a:lnTo>
                  <a:cubicBezTo>
                    <a:pt x="63" y="3080"/>
                    <a:pt x="0" y="3206"/>
                    <a:pt x="0" y="3332"/>
                  </a:cubicBezTo>
                  <a:cubicBezTo>
                    <a:pt x="0" y="3489"/>
                    <a:pt x="63" y="3615"/>
                    <a:pt x="189" y="3647"/>
                  </a:cubicBezTo>
                  <a:lnTo>
                    <a:pt x="2394" y="4434"/>
                  </a:lnTo>
                  <a:lnTo>
                    <a:pt x="3025" y="3143"/>
                  </a:lnTo>
                  <a:cubicBezTo>
                    <a:pt x="3088" y="3017"/>
                    <a:pt x="3214" y="2922"/>
                    <a:pt x="3340" y="2922"/>
                  </a:cubicBezTo>
                  <a:lnTo>
                    <a:pt x="9326" y="2922"/>
                  </a:lnTo>
                  <a:cubicBezTo>
                    <a:pt x="9483" y="2922"/>
                    <a:pt x="9609" y="3017"/>
                    <a:pt x="9641" y="3143"/>
                  </a:cubicBezTo>
                  <a:lnTo>
                    <a:pt x="10271" y="4434"/>
                  </a:lnTo>
                  <a:lnTo>
                    <a:pt x="11940" y="3836"/>
                  </a:lnTo>
                  <a:lnTo>
                    <a:pt x="11940" y="6293"/>
                  </a:lnTo>
                  <a:cubicBezTo>
                    <a:pt x="11940" y="6482"/>
                    <a:pt x="12098" y="6640"/>
                    <a:pt x="12287" y="6640"/>
                  </a:cubicBezTo>
                  <a:cubicBezTo>
                    <a:pt x="12476" y="6640"/>
                    <a:pt x="12634" y="6482"/>
                    <a:pt x="12634" y="6293"/>
                  </a:cubicBezTo>
                  <a:lnTo>
                    <a:pt x="12634" y="3300"/>
                  </a:lnTo>
                  <a:cubicBezTo>
                    <a:pt x="12665" y="3206"/>
                    <a:pt x="12634" y="3048"/>
                    <a:pt x="12508" y="3017"/>
                  </a:cubicBezTo>
                  <a:lnTo>
                    <a:pt x="6490" y="24"/>
                  </a:lnTo>
                  <a:cubicBezTo>
                    <a:pt x="6427" y="8"/>
                    <a:pt x="6364" y="0"/>
                    <a:pt x="6309"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7" name="Google Shape;9477;p80"/>
            <p:cNvSpPr/>
            <p:nvPr/>
          </p:nvSpPr>
          <p:spPr>
            <a:xfrm>
              <a:off x="-52379100" y="3287125"/>
              <a:ext cx="156750" cy="18925"/>
            </a:xfrm>
            <a:custGeom>
              <a:avLst/>
              <a:gdLst/>
              <a:ahLst/>
              <a:cxnLst/>
              <a:rect l="l" t="t" r="r" b="b"/>
              <a:pathLst>
                <a:path w="6270" h="757" extrusionOk="0">
                  <a:moveTo>
                    <a:pt x="378" y="1"/>
                  </a:moveTo>
                  <a:lnTo>
                    <a:pt x="0" y="757"/>
                  </a:lnTo>
                  <a:lnTo>
                    <a:pt x="6270" y="757"/>
                  </a:lnTo>
                  <a:lnTo>
                    <a:pt x="5892"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8" name="Google Shape;9478;p80"/>
            <p:cNvSpPr/>
            <p:nvPr/>
          </p:nvSpPr>
          <p:spPr>
            <a:xfrm>
              <a:off x="-52383825" y="3361950"/>
              <a:ext cx="55150" cy="37050"/>
            </a:xfrm>
            <a:custGeom>
              <a:avLst/>
              <a:gdLst/>
              <a:ahLst/>
              <a:cxnLst/>
              <a:rect l="l" t="t" r="r" b="b"/>
              <a:pathLst>
                <a:path w="2206" h="1482" extrusionOk="0">
                  <a:moveTo>
                    <a:pt x="347" y="1"/>
                  </a:moveTo>
                  <a:cubicBezTo>
                    <a:pt x="158" y="1"/>
                    <a:pt x="0" y="158"/>
                    <a:pt x="0" y="379"/>
                  </a:cubicBezTo>
                  <a:lnTo>
                    <a:pt x="0" y="1104"/>
                  </a:lnTo>
                  <a:cubicBezTo>
                    <a:pt x="0" y="1293"/>
                    <a:pt x="158" y="1450"/>
                    <a:pt x="347" y="1450"/>
                  </a:cubicBezTo>
                  <a:lnTo>
                    <a:pt x="1103" y="1450"/>
                  </a:lnTo>
                  <a:lnTo>
                    <a:pt x="1103" y="1482"/>
                  </a:lnTo>
                  <a:cubicBezTo>
                    <a:pt x="1733" y="1482"/>
                    <a:pt x="2205" y="946"/>
                    <a:pt x="2205" y="379"/>
                  </a:cubicBezTo>
                  <a:cubicBezTo>
                    <a:pt x="2205" y="158"/>
                    <a:pt x="2048" y="1"/>
                    <a:pt x="182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9" name="Google Shape;9479;p80"/>
            <p:cNvSpPr/>
            <p:nvPr/>
          </p:nvSpPr>
          <p:spPr>
            <a:xfrm>
              <a:off x="-52401950" y="3380075"/>
              <a:ext cx="204800" cy="131550"/>
            </a:xfrm>
            <a:custGeom>
              <a:avLst/>
              <a:gdLst/>
              <a:ahLst/>
              <a:cxnLst/>
              <a:rect l="l" t="t" r="r" b="b"/>
              <a:pathLst>
                <a:path w="8192" h="5262" extrusionOk="0">
                  <a:moveTo>
                    <a:pt x="5085" y="1804"/>
                  </a:moveTo>
                  <a:cubicBezTo>
                    <a:pt x="5175" y="1804"/>
                    <a:pt x="5262" y="1843"/>
                    <a:pt x="5325" y="1922"/>
                  </a:cubicBezTo>
                  <a:cubicBezTo>
                    <a:pt x="5514" y="2080"/>
                    <a:pt x="5514" y="2332"/>
                    <a:pt x="5356" y="2426"/>
                  </a:cubicBezTo>
                  <a:cubicBezTo>
                    <a:pt x="5010" y="2804"/>
                    <a:pt x="4537" y="2993"/>
                    <a:pt x="4065" y="2993"/>
                  </a:cubicBezTo>
                  <a:cubicBezTo>
                    <a:pt x="3561" y="2993"/>
                    <a:pt x="3088" y="2804"/>
                    <a:pt x="2710" y="2426"/>
                  </a:cubicBezTo>
                  <a:cubicBezTo>
                    <a:pt x="2552" y="2269"/>
                    <a:pt x="2552" y="2048"/>
                    <a:pt x="2710" y="1922"/>
                  </a:cubicBezTo>
                  <a:cubicBezTo>
                    <a:pt x="2789" y="1843"/>
                    <a:pt x="2891" y="1804"/>
                    <a:pt x="2990" y="1804"/>
                  </a:cubicBezTo>
                  <a:cubicBezTo>
                    <a:pt x="3088" y="1804"/>
                    <a:pt x="3182" y="1843"/>
                    <a:pt x="3245" y="1922"/>
                  </a:cubicBezTo>
                  <a:cubicBezTo>
                    <a:pt x="3450" y="2143"/>
                    <a:pt x="3734" y="2253"/>
                    <a:pt x="4021" y="2253"/>
                  </a:cubicBezTo>
                  <a:cubicBezTo>
                    <a:pt x="4309" y="2253"/>
                    <a:pt x="4600" y="2143"/>
                    <a:pt x="4821" y="1922"/>
                  </a:cubicBezTo>
                  <a:cubicBezTo>
                    <a:pt x="4899" y="1843"/>
                    <a:pt x="4994" y="1804"/>
                    <a:pt x="5085" y="1804"/>
                  </a:cubicBezTo>
                  <a:close/>
                  <a:moveTo>
                    <a:pt x="3655" y="0"/>
                  </a:moveTo>
                  <a:cubicBezTo>
                    <a:pt x="3498" y="851"/>
                    <a:pt x="2710" y="1481"/>
                    <a:pt x="1859" y="1481"/>
                  </a:cubicBezTo>
                  <a:lnTo>
                    <a:pt x="1103" y="1481"/>
                  </a:lnTo>
                  <a:cubicBezTo>
                    <a:pt x="473" y="1481"/>
                    <a:pt x="0" y="977"/>
                    <a:pt x="0" y="379"/>
                  </a:cubicBezTo>
                  <a:lnTo>
                    <a:pt x="0" y="1135"/>
                  </a:lnTo>
                  <a:cubicBezTo>
                    <a:pt x="0" y="3371"/>
                    <a:pt x="1859" y="5262"/>
                    <a:pt x="4096" y="5262"/>
                  </a:cubicBezTo>
                  <a:cubicBezTo>
                    <a:pt x="6333" y="5262"/>
                    <a:pt x="8192" y="3403"/>
                    <a:pt x="8192" y="1135"/>
                  </a:cubicBezTo>
                  <a:lnTo>
                    <a:pt x="8192" y="379"/>
                  </a:lnTo>
                  <a:cubicBezTo>
                    <a:pt x="8160" y="1009"/>
                    <a:pt x="7656" y="1481"/>
                    <a:pt x="7058" y="1481"/>
                  </a:cubicBezTo>
                  <a:lnTo>
                    <a:pt x="6301" y="1481"/>
                  </a:lnTo>
                  <a:cubicBezTo>
                    <a:pt x="5388" y="1481"/>
                    <a:pt x="4663" y="851"/>
                    <a:pt x="450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0" name="Google Shape;9480;p80"/>
            <p:cNvSpPr/>
            <p:nvPr/>
          </p:nvSpPr>
          <p:spPr>
            <a:xfrm>
              <a:off x="-52272000" y="3361950"/>
              <a:ext cx="55175" cy="37050"/>
            </a:xfrm>
            <a:custGeom>
              <a:avLst/>
              <a:gdLst/>
              <a:ahLst/>
              <a:cxnLst/>
              <a:rect l="l" t="t" r="r" b="b"/>
              <a:pathLst>
                <a:path w="2207" h="1482" extrusionOk="0">
                  <a:moveTo>
                    <a:pt x="347" y="1"/>
                  </a:moveTo>
                  <a:cubicBezTo>
                    <a:pt x="158" y="1"/>
                    <a:pt x="1" y="158"/>
                    <a:pt x="1" y="379"/>
                  </a:cubicBezTo>
                  <a:cubicBezTo>
                    <a:pt x="1" y="1009"/>
                    <a:pt x="505" y="1482"/>
                    <a:pt x="1103" y="1482"/>
                  </a:cubicBezTo>
                  <a:lnTo>
                    <a:pt x="1860" y="1482"/>
                  </a:lnTo>
                  <a:cubicBezTo>
                    <a:pt x="2049" y="1482"/>
                    <a:pt x="2206" y="1324"/>
                    <a:pt x="2206" y="1104"/>
                  </a:cubicBezTo>
                  <a:lnTo>
                    <a:pt x="2206" y="379"/>
                  </a:lnTo>
                  <a:cubicBezTo>
                    <a:pt x="2206" y="158"/>
                    <a:pt x="2049" y="1"/>
                    <a:pt x="186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1" name="Google Shape;9481;p80"/>
            <p:cNvSpPr/>
            <p:nvPr/>
          </p:nvSpPr>
          <p:spPr>
            <a:xfrm>
              <a:off x="-52402750" y="3324950"/>
              <a:ext cx="204825" cy="46475"/>
            </a:xfrm>
            <a:custGeom>
              <a:avLst/>
              <a:gdLst/>
              <a:ahLst/>
              <a:cxnLst/>
              <a:rect l="l" t="t" r="r" b="b"/>
              <a:pathLst>
                <a:path w="8193" h="1859" extrusionOk="0">
                  <a:moveTo>
                    <a:pt x="1" y="0"/>
                  </a:moveTo>
                  <a:lnTo>
                    <a:pt x="1" y="1859"/>
                  </a:lnTo>
                  <a:cubicBezTo>
                    <a:pt x="1" y="1229"/>
                    <a:pt x="505" y="725"/>
                    <a:pt x="1104" y="725"/>
                  </a:cubicBezTo>
                  <a:lnTo>
                    <a:pt x="2584" y="725"/>
                  </a:lnTo>
                  <a:cubicBezTo>
                    <a:pt x="3057" y="725"/>
                    <a:pt x="3498" y="1071"/>
                    <a:pt x="3656" y="1481"/>
                  </a:cubicBezTo>
                  <a:lnTo>
                    <a:pt x="4538" y="1481"/>
                  </a:lnTo>
                  <a:cubicBezTo>
                    <a:pt x="4695" y="1071"/>
                    <a:pt x="5073" y="725"/>
                    <a:pt x="5577" y="725"/>
                  </a:cubicBezTo>
                  <a:lnTo>
                    <a:pt x="7090" y="725"/>
                  </a:lnTo>
                  <a:cubicBezTo>
                    <a:pt x="7720" y="725"/>
                    <a:pt x="8192" y="1260"/>
                    <a:pt x="8192" y="1859"/>
                  </a:cubicBezTo>
                  <a:lnTo>
                    <a:pt x="8192"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2" name="Google Shape;9482;p80"/>
            <p:cNvSpPr/>
            <p:nvPr/>
          </p:nvSpPr>
          <p:spPr>
            <a:xfrm>
              <a:off x="-52440550" y="3349350"/>
              <a:ext cx="18925" cy="63825"/>
            </a:xfrm>
            <a:custGeom>
              <a:avLst/>
              <a:gdLst/>
              <a:ahLst/>
              <a:cxnLst/>
              <a:rect l="l" t="t" r="r" b="b"/>
              <a:pathLst>
                <a:path w="757" h="2553" extrusionOk="0">
                  <a:moveTo>
                    <a:pt x="757" y="1"/>
                  </a:moveTo>
                  <a:cubicBezTo>
                    <a:pt x="284" y="190"/>
                    <a:pt x="1" y="725"/>
                    <a:pt x="1" y="1261"/>
                  </a:cubicBezTo>
                  <a:cubicBezTo>
                    <a:pt x="1" y="1797"/>
                    <a:pt x="316" y="2301"/>
                    <a:pt x="757" y="2553"/>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3" name="Google Shape;9483;p80"/>
            <p:cNvSpPr/>
            <p:nvPr/>
          </p:nvSpPr>
          <p:spPr>
            <a:xfrm>
              <a:off x="-52179050" y="3348575"/>
              <a:ext cx="18125" cy="63825"/>
            </a:xfrm>
            <a:custGeom>
              <a:avLst/>
              <a:gdLst/>
              <a:ahLst/>
              <a:cxnLst/>
              <a:rect l="l" t="t" r="r" b="b"/>
              <a:pathLst>
                <a:path w="725" h="2553" extrusionOk="0">
                  <a:moveTo>
                    <a:pt x="0" y="0"/>
                  </a:moveTo>
                  <a:lnTo>
                    <a:pt x="0" y="2552"/>
                  </a:lnTo>
                  <a:cubicBezTo>
                    <a:pt x="410" y="2269"/>
                    <a:pt x="725" y="1796"/>
                    <a:pt x="725" y="1260"/>
                  </a:cubicBezTo>
                  <a:cubicBezTo>
                    <a:pt x="725" y="756"/>
                    <a:pt x="410" y="221"/>
                    <a:pt x="0"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84" name="Google Shape;9484;p80"/>
          <p:cNvGrpSpPr/>
          <p:nvPr/>
        </p:nvGrpSpPr>
        <p:grpSpPr>
          <a:xfrm>
            <a:off x="4881188" y="2741864"/>
            <a:ext cx="314662" cy="358971"/>
            <a:chOff x="-54793175" y="3198925"/>
            <a:chExt cx="279625" cy="319000"/>
          </a:xfrm>
        </p:grpSpPr>
        <p:sp>
          <p:nvSpPr>
            <p:cNvPr id="9485" name="Google Shape;9485;p80"/>
            <p:cNvSpPr/>
            <p:nvPr/>
          </p:nvSpPr>
          <p:spPr>
            <a:xfrm>
              <a:off x="-54532475" y="3354075"/>
              <a:ext cx="18925" cy="60675"/>
            </a:xfrm>
            <a:custGeom>
              <a:avLst/>
              <a:gdLst/>
              <a:ahLst/>
              <a:cxnLst/>
              <a:rect l="l" t="t" r="r" b="b"/>
              <a:pathLst>
                <a:path w="757" h="2427" extrusionOk="0">
                  <a:moveTo>
                    <a:pt x="1" y="1"/>
                  </a:moveTo>
                  <a:lnTo>
                    <a:pt x="1" y="788"/>
                  </a:lnTo>
                  <a:cubicBezTo>
                    <a:pt x="158" y="1355"/>
                    <a:pt x="190" y="1891"/>
                    <a:pt x="190" y="2427"/>
                  </a:cubicBezTo>
                  <a:cubicBezTo>
                    <a:pt x="505" y="2143"/>
                    <a:pt x="757" y="1734"/>
                    <a:pt x="757" y="1261"/>
                  </a:cubicBezTo>
                  <a:cubicBezTo>
                    <a:pt x="757" y="725"/>
                    <a:pt x="473" y="253"/>
                    <a:pt x="1"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6" name="Google Shape;9486;p80"/>
            <p:cNvSpPr/>
            <p:nvPr/>
          </p:nvSpPr>
          <p:spPr>
            <a:xfrm>
              <a:off x="-54793175" y="3198925"/>
              <a:ext cx="97675" cy="126050"/>
            </a:xfrm>
            <a:custGeom>
              <a:avLst/>
              <a:gdLst/>
              <a:ahLst/>
              <a:cxnLst/>
              <a:rect l="l" t="t" r="r" b="b"/>
              <a:pathLst>
                <a:path w="3907" h="5042" extrusionOk="0">
                  <a:moveTo>
                    <a:pt x="2993" y="0"/>
                  </a:moveTo>
                  <a:cubicBezTo>
                    <a:pt x="2426" y="0"/>
                    <a:pt x="1954" y="315"/>
                    <a:pt x="1702" y="756"/>
                  </a:cubicBezTo>
                  <a:cubicBezTo>
                    <a:pt x="1632" y="746"/>
                    <a:pt x="1562" y="742"/>
                    <a:pt x="1494" y="742"/>
                  </a:cubicBezTo>
                  <a:cubicBezTo>
                    <a:pt x="695" y="742"/>
                    <a:pt x="0" y="1396"/>
                    <a:pt x="0" y="2237"/>
                  </a:cubicBezTo>
                  <a:cubicBezTo>
                    <a:pt x="0" y="2521"/>
                    <a:pt x="63" y="2741"/>
                    <a:pt x="190" y="2993"/>
                  </a:cubicBezTo>
                  <a:cubicBezTo>
                    <a:pt x="63" y="3214"/>
                    <a:pt x="0" y="3466"/>
                    <a:pt x="0" y="3749"/>
                  </a:cubicBezTo>
                  <a:cubicBezTo>
                    <a:pt x="0" y="4285"/>
                    <a:pt x="316" y="4758"/>
                    <a:pt x="757" y="5041"/>
                  </a:cubicBezTo>
                  <a:lnTo>
                    <a:pt x="757" y="4852"/>
                  </a:lnTo>
                  <a:cubicBezTo>
                    <a:pt x="757" y="2804"/>
                    <a:pt x="2048" y="1008"/>
                    <a:pt x="3907" y="315"/>
                  </a:cubicBezTo>
                  <a:cubicBezTo>
                    <a:pt x="3655" y="126"/>
                    <a:pt x="3340" y="0"/>
                    <a:pt x="2993"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7" name="Google Shape;9487;p80"/>
            <p:cNvSpPr/>
            <p:nvPr/>
          </p:nvSpPr>
          <p:spPr>
            <a:xfrm>
              <a:off x="-54624625" y="3349350"/>
              <a:ext cx="55150" cy="55175"/>
            </a:xfrm>
            <a:custGeom>
              <a:avLst/>
              <a:gdLst/>
              <a:ahLst/>
              <a:cxnLst/>
              <a:rect l="l" t="t" r="r" b="b"/>
              <a:pathLst>
                <a:path w="2206" h="2207" extrusionOk="0">
                  <a:moveTo>
                    <a:pt x="1103" y="1"/>
                  </a:moveTo>
                  <a:cubicBezTo>
                    <a:pt x="473" y="1"/>
                    <a:pt x="1" y="505"/>
                    <a:pt x="1" y="1103"/>
                  </a:cubicBezTo>
                  <a:cubicBezTo>
                    <a:pt x="1" y="1702"/>
                    <a:pt x="473" y="2206"/>
                    <a:pt x="1103" y="2206"/>
                  </a:cubicBezTo>
                  <a:cubicBezTo>
                    <a:pt x="1702" y="2206"/>
                    <a:pt x="2206" y="1702"/>
                    <a:pt x="2206" y="1103"/>
                  </a:cubicBezTo>
                  <a:cubicBezTo>
                    <a:pt x="2206" y="505"/>
                    <a:pt x="1702" y="1"/>
                    <a:pt x="11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8" name="Google Shape;9488;p80"/>
            <p:cNvSpPr/>
            <p:nvPr/>
          </p:nvSpPr>
          <p:spPr>
            <a:xfrm>
              <a:off x="-54737250" y="3349350"/>
              <a:ext cx="55150" cy="55175"/>
            </a:xfrm>
            <a:custGeom>
              <a:avLst/>
              <a:gdLst/>
              <a:ahLst/>
              <a:cxnLst/>
              <a:rect l="l" t="t" r="r" b="b"/>
              <a:pathLst>
                <a:path w="2206" h="2207" extrusionOk="0">
                  <a:moveTo>
                    <a:pt x="1103" y="1"/>
                  </a:moveTo>
                  <a:cubicBezTo>
                    <a:pt x="504" y="1"/>
                    <a:pt x="0" y="505"/>
                    <a:pt x="0" y="1103"/>
                  </a:cubicBezTo>
                  <a:cubicBezTo>
                    <a:pt x="0" y="1702"/>
                    <a:pt x="504" y="2206"/>
                    <a:pt x="1103" y="2206"/>
                  </a:cubicBezTo>
                  <a:cubicBezTo>
                    <a:pt x="1733" y="2206"/>
                    <a:pt x="2206" y="1702"/>
                    <a:pt x="2206" y="1103"/>
                  </a:cubicBezTo>
                  <a:cubicBezTo>
                    <a:pt x="2206" y="505"/>
                    <a:pt x="1733" y="1"/>
                    <a:pt x="110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9" name="Google Shape;9489;p80"/>
            <p:cNvSpPr/>
            <p:nvPr/>
          </p:nvSpPr>
          <p:spPr>
            <a:xfrm>
              <a:off x="-54770325" y="3218600"/>
              <a:ext cx="233925" cy="299325"/>
            </a:xfrm>
            <a:custGeom>
              <a:avLst/>
              <a:gdLst/>
              <a:ahLst/>
              <a:cxnLst/>
              <a:rect l="l" t="t" r="r" b="b"/>
              <a:pathLst>
                <a:path w="9357" h="11973" extrusionOk="0">
                  <a:moveTo>
                    <a:pt x="6175" y="2962"/>
                  </a:moveTo>
                  <a:cubicBezTo>
                    <a:pt x="6364" y="2962"/>
                    <a:pt x="6522" y="3120"/>
                    <a:pt x="6522" y="3309"/>
                  </a:cubicBezTo>
                  <a:cubicBezTo>
                    <a:pt x="6522" y="3498"/>
                    <a:pt x="6364" y="3656"/>
                    <a:pt x="6175" y="3656"/>
                  </a:cubicBezTo>
                  <a:lnTo>
                    <a:pt x="3182" y="3656"/>
                  </a:lnTo>
                  <a:cubicBezTo>
                    <a:pt x="2993" y="3656"/>
                    <a:pt x="2836" y="3498"/>
                    <a:pt x="2836" y="3309"/>
                  </a:cubicBezTo>
                  <a:cubicBezTo>
                    <a:pt x="2836" y="3120"/>
                    <a:pt x="2993" y="2962"/>
                    <a:pt x="3182" y="2962"/>
                  </a:cubicBezTo>
                  <a:close/>
                  <a:moveTo>
                    <a:pt x="6931" y="4443"/>
                  </a:moveTo>
                  <a:cubicBezTo>
                    <a:pt x="9357" y="4443"/>
                    <a:pt x="9357" y="8192"/>
                    <a:pt x="6931" y="8192"/>
                  </a:cubicBezTo>
                  <a:cubicBezTo>
                    <a:pt x="6018" y="8192"/>
                    <a:pt x="5261" y="7562"/>
                    <a:pt x="5104" y="6680"/>
                  </a:cubicBezTo>
                  <a:lnTo>
                    <a:pt x="4285" y="6680"/>
                  </a:lnTo>
                  <a:cubicBezTo>
                    <a:pt x="4127" y="7562"/>
                    <a:pt x="3340" y="8192"/>
                    <a:pt x="2458" y="8192"/>
                  </a:cubicBezTo>
                  <a:cubicBezTo>
                    <a:pt x="0" y="8192"/>
                    <a:pt x="0" y="4443"/>
                    <a:pt x="2458" y="4443"/>
                  </a:cubicBezTo>
                  <a:cubicBezTo>
                    <a:pt x="3371" y="4443"/>
                    <a:pt x="4127" y="5073"/>
                    <a:pt x="4285" y="5955"/>
                  </a:cubicBezTo>
                  <a:lnTo>
                    <a:pt x="5104" y="5955"/>
                  </a:lnTo>
                  <a:cubicBezTo>
                    <a:pt x="5261" y="5073"/>
                    <a:pt x="6049" y="4443"/>
                    <a:pt x="6931" y="4443"/>
                  </a:cubicBezTo>
                  <a:close/>
                  <a:moveTo>
                    <a:pt x="5695" y="8547"/>
                  </a:moveTo>
                  <a:cubicBezTo>
                    <a:pt x="5789" y="8547"/>
                    <a:pt x="5876" y="8586"/>
                    <a:pt x="5923" y="8665"/>
                  </a:cubicBezTo>
                  <a:cubicBezTo>
                    <a:pt x="6144" y="8791"/>
                    <a:pt x="6144" y="9011"/>
                    <a:pt x="5986" y="9169"/>
                  </a:cubicBezTo>
                  <a:cubicBezTo>
                    <a:pt x="5608" y="9515"/>
                    <a:pt x="5135" y="9704"/>
                    <a:pt x="4631" y="9704"/>
                  </a:cubicBezTo>
                  <a:cubicBezTo>
                    <a:pt x="4127" y="9704"/>
                    <a:pt x="3655" y="9515"/>
                    <a:pt x="3340" y="9169"/>
                  </a:cubicBezTo>
                  <a:cubicBezTo>
                    <a:pt x="3182" y="9011"/>
                    <a:pt x="3182" y="8791"/>
                    <a:pt x="3340" y="8665"/>
                  </a:cubicBezTo>
                  <a:cubicBezTo>
                    <a:pt x="3418" y="8586"/>
                    <a:pt x="3513" y="8547"/>
                    <a:pt x="3603" y="8547"/>
                  </a:cubicBezTo>
                  <a:cubicBezTo>
                    <a:pt x="3694" y="8547"/>
                    <a:pt x="3781" y="8586"/>
                    <a:pt x="3844" y="8665"/>
                  </a:cubicBezTo>
                  <a:cubicBezTo>
                    <a:pt x="4064" y="8885"/>
                    <a:pt x="4348" y="8996"/>
                    <a:pt x="4631" y="8996"/>
                  </a:cubicBezTo>
                  <a:cubicBezTo>
                    <a:pt x="4915" y="8996"/>
                    <a:pt x="5198" y="8885"/>
                    <a:pt x="5419" y="8665"/>
                  </a:cubicBezTo>
                  <a:cubicBezTo>
                    <a:pt x="5498" y="8586"/>
                    <a:pt x="5600" y="8547"/>
                    <a:pt x="5695" y="8547"/>
                  </a:cubicBezTo>
                  <a:close/>
                  <a:moveTo>
                    <a:pt x="4663" y="1"/>
                  </a:moveTo>
                  <a:cubicBezTo>
                    <a:pt x="2426" y="1"/>
                    <a:pt x="599" y="1828"/>
                    <a:pt x="599" y="4097"/>
                  </a:cubicBezTo>
                  <a:lnTo>
                    <a:pt x="599" y="6270"/>
                  </a:lnTo>
                  <a:cubicBezTo>
                    <a:pt x="158" y="7751"/>
                    <a:pt x="441" y="9137"/>
                    <a:pt x="1260" y="10240"/>
                  </a:cubicBezTo>
                  <a:cubicBezTo>
                    <a:pt x="2079" y="11343"/>
                    <a:pt x="3340" y="11973"/>
                    <a:pt x="4663" y="11973"/>
                  </a:cubicBezTo>
                  <a:cubicBezTo>
                    <a:pt x="6018" y="11973"/>
                    <a:pt x="7309" y="11343"/>
                    <a:pt x="8097" y="10240"/>
                  </a:cubicBezTo>
                  <a:cubicBezTo>
                    <a:pt x="8916" y="9169"/>
                    <a:pt x="9200" y="7783"/>
                    <a:pt x="8758" y="6270"/>
                  </a:cubicBezTo>
                  <a:lnTo>
                    <a:pt x="8758" y="4097"/>
                  </a:lnTo>
                  <a:cubicBezTo>
                    <a:pt x="8758" y="2994"/>
                    <a:pt x="8349" y="1954"/>
                    <a:pt x="7593" y="1167"/>
                  </a:cubicBezTo>
                  <a:cubicBezTo>
                    <a:pt x="6805" y="379"/>
                    <a:pt x="5766" y="1"/>
                    <a:pt x="4663"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0" name="Google Shape;9490;p80"/>
            <p:cNvSpPr/>
            <p:nvPr/>
          </p:nvSpPr>
          <p:spPr>
            <a:xfrm>
              <a:off x="-54612025" y="3198925"/>
              <a:ext cx="96100" cy="123675"/>
            </a:xfrm>
            <a:custGeom>
              <a:avLst/>
              <a:gdLst/>
              <a:ahLst/>
              <a:cxnLst/>
              <a:rect l="l" t="t" r="r" b="b"/>
              <a:pathLst>
                <a:path w="3844" h="4947" extrusionOk="0">
                  <a:moveTo>
                    <a:pt x="851" y="0"/>
                  </a:moveTo>
                  <a:cubicBezTo>
                    <a:pt x="536" y="0"/>
                    <a:pt x="221" y="95"/>
                    <a:pt x="1" y="252"/>
                  </a:cubicBezTo>
                  <a:cubicBezTo>
                    <a:pt x="662" y="504"/>
                    <a:pt x="1261" y="882"/>
                    <a:pt x="1765" y="1418"/>
                  </a:cubicBezTo>
                  <a:cubicBezTo>
                    <a:pt x="2679" y="2363"/>
                    <a:pt x="3183" y="3560"/>
                    <a:pt x="3183" y="4821"/>
                  </a:cubicBezTo>
                  <a:lnTo>
                    <a:pt x="3183" y="4947"/>
                  </a:lnTo>
                  <a:cubicBezTo>
                    <a:pt x="3592" y="4695"/>
                    <a:pt x="3844" y="4253"/>
                    <a:pt x="3844" y="3749"/>
                  </a:cubicBezTo>
                  <a:cubicBezTo>
                    <a:pt x="3844" y="3466"/>
                    <a:pt x="3781" y="3214"/>
                    <a:pt x="3655" y="2993"/>
                  </a:cubicBezTo>
                  <a:cubicBezTo>
                    <a:pt x="3781" y="2741"/>
                    <a:pt x="3844" y="2521"/>
                    <a:pt x="3844" y="2237"/>
                  </a:cubicBezTo>
                  <a:cubicBezTo>
                    <a:pt x="3844" y="1380"/>
                    <a:pt x="3123" y="716"/>
                    <a:pt x="2330" y="716"/>
                  </a:cubicBezTo>
                  <a:cubicBezTo>
                    <a:pt x="2279" y="716"/>
                    <a:pt x="2227" y="719"/>
                    <a:pt x="2174" y="725"/>
                  </a:cubicBezTo>
                  <a:cubicBezTo>
                    <a:pt x="1891" y="252"/>
                    <a:pt x="1418" y="0"/>
                    <a:pt x="8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1" name="Google Shape;9491;p80"/>
            <p:cNvSpPr/>
            <p:nvPr/>
          </p:nvSpPr>
          <p:spPr>
            <a:xfrm>
              <a:off x="-54793175" y="3353300"/>
              <a:ext cx="18925" cy="60675"/>
            </a:xfrm>
            <a:custGeom>
              <a:avLst/>
              <a:gdLst/>
              <a:ahLst/>
              <a:cxnLst/>
              <a:rect l="l" t="t" r="r" b="b"/>
              <a:pathLst>
                <a:path w="757" h="2427" extrusionOk="0">
                  <a:moveTo>
                    <a:pt x="757" y="0"/>
                  </a:moveTo>
                  <a:cubicBezTo>
                    <a:pt x="316" y="284"/>
                    <a:pt x="0" y="756"/>
                    <a:pt x="0" y="1292"/>
                  </a:cubicBezTo>
                  <a:cubicBezTo>
                    <a:pt x="0" y="1765"/>
                    <a:pt x="190" y="2174"/>
                    <a:pt x="536" y="2426"/>
                  </a:cubicBezTo>
                  <a:cubicBezTo>
                    <a:pt x="505" y="1859"/>
                    <a:pt x="599" y="1292"/>
                    <a:pt x="757" y="756"/>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92" name="Google Shape;9492;p80"/>
          <p:cNvGrpSpPr/>
          <p:nvPr/>
        </p:nvGrpSpPr>
        <p:grpSpPr>
          <a:xfrm>
            <a:off x="7521611" y="3205748"/>
            <a:ext cx="337703" cy="357845"/>
            <a:chOff x="-52450000" y="3584850"/>
            <a:chExt cx="300100" cy="318000"/>
          </a:xfrm>
        </p:grpSpPr>
        <p:sp>
          <p:nvSpPr>
            <p:cNvPr id="9493" name="Google Shape;9493;p80"/>
            <p:cNvSpPr/>
            <p:nvPr/>
          </p:nvSpPr>
          <p:spPr>
            <a:xfrm>
              <a:off x="-52206625" y="3601400"/>
              <a:ext cx="55150" cy="55950"/>
            </a:xfrm>
            <a:custGeom>
              <a:avLst/>
              <a:gdLst/>
              <a:ahLst/>
              <a:cxnLst/>
              <a:rect l="l" t="t" r="r" b="b"/>
              <a:pathLst>
                <a:path w="2206" h="2238" extrusionOk="0">
                  <a:moveTo>
                    <a:pt x="1986" y="0"/>
                  </a:moveTo>
                  <a:cubicBezTo>
                    <a:pt x="1513" y="32"/>
                    <a:pt x="1103" y="252"/>
                    <a:pt x="694" y="599"/>
                  </a:cubicBezTo>
                  <a:cubicBezTo>
                    <a:pt x="347" y="914"/>
                    <a:pt x="64" y="1387"/>
                    <a:pt x="1" y="1859"/>
                  </a:cubicBezTo>
                  <a:cubicBezTo>
                    <a:pt x="64" y="1985"/>
                    <a:pt x="158" y="2143"/>
                    <a:pt x="221" y="2237"/>
                  </a:cubicBezTo>
                  <a:cubicBezTo>
                    <a:pt x="725" y="2174"/>
                    <a:pt x="1166" y="1985"/>
                    <a:pt x="1513" y="1607"/>
                  </a:cubicBezTo>
                  <a:cubicBezTo>
                    <a:pt x="1923" y="1197"/>
                    <a:pt x="2143" y="693"/>
                    <a:pt x="2206" y="189"/>
                  </a:cubicBezTo>
                  <a:cubicBezTo>
                    <a:pt x="2206" y="158"/>
                    <a:pt x="2206" y="95"/>
                    <a:pt x="2143" y="32"/>
                  </a:cubicBezTo>
                  <a:cubicBezTo>
                    <a:pt x="2112" y="0"/>
                    <a:pt x="2080" y="0"/>
                    <a:pt x="1986"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4" name="Google Shape;9494;p80"/>
            <p:cNvSpPr/>
            <p:nvPr/>
          </p:nvSpPr>
          <p:spPr>
            <a:xfrm>
              <a:off x="-52271200" y="3601700"/>
              <a:ext cx="29950" cy="11525"/>
            </a:xfrm>
            <a:custGeom>
              <a:avLst/>
              <a:gdLst/>
              <a:ahLst/>
              <a:cxnLst/>
              <a:rect l="l" t="t" r="r" b="b"/>
              <a:pathLst>
                <a:path w="1198" h="461" extrusionOk="0">
                  <a:moveTo>
                    <a:pt x="757" y="1"/>
                  </a:moveTo>
                  <a:cubicBezTo>
                    <a:pt x="507" y="1"/>
                    <a:pt x="260" y="23"/>
                    <a:pt x="0" y="83"/>
                  </a:cubicBezTo>
                  <a:cubicBezTo>
                    <a:pt x="410" y="146"/>
                    <a:pt x="756" y="272"/>
                    <a:pt x="1103" y="461"/>
                  </a:cubicBezTo>
                  <a:cubicBezTo>
                    <a:pt x="1103" y="303"/>
                    <a:pt x="1166" y="146"/>
                    <a:pt x="1197" y="20"/>
                  </a:cubicBezTo>
                  <a:cubicBezTo>
                    <a:pt x="1048" y="8"/>
                    <a:pt x="902"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5" name="Google Shape;9495;p80"/>
            <p:cNvSpPr/>
            <p:nvPr/>
          </p:nvSpPr>
          <p:spPr>
            <a:xfrm>
              <a:off x="-52225525" y="3584850"/>
              <a:ext cx="30750" cy="44925"/>
            </a:xfrm>
            <a:custGeom>
              <a:avLst/>
              <a:gdLst/>
              <a:ahLst/>
              <a:cxnLst/>
              <a:rect l="l" t="t" r="r" b="b"/>
              <a:pathLst>
                <a:path w="1230" h="1797" extrusionOk="0">
                  <a:moveTo>
                    <a:pt x="757" y="1"/>
                  </a:moveTo>
                  <a:cubicBezTo>
                    <a:pt x="694" y="1"/>
                    <a:pt x="662" y="32"/>
                    <a:pt x="631" y="64"/>
                  </a:cubicBezTo>
                  <a:cubicBezTo>
                    <a:pt x="442" y="316"/>
                    <a:pt x="1" y="820"/>
                    <a:pt x="1" y="1418"/>
                  </a:cubicBezTo>
                  <a:lnTo>
                    <a:pt x="1" y="1607"/>
                  </a:lnTo>
                  <a:cubicBezTo>
                    <a:pt x="64" y="1702"/>
                    <a:pt x="158" y="1733"/>
                    <a:pt x="190" y="1796"/>
                  </a:cubicBezTo>
                  <a:cubicBezTo>
                    <a:pt x="347" y="1355"/>
                    <a:pt x="631" y="977"/>
                    <a:pt x="977" y="662"/>
                  </a:cubicBezTo>
                  <a:cubicBezTo>
                    <a:pt x="1072" y="599"/>
                    <a:pt x="1135" y="536"/>
                    <a:pt x="1229" y="505"/>
                  </a:cubicBezTo>
                  <a:cubicBezTo>
                    <a:pt x="1103" y="316"/>
                    <a:pt x="977" y="190"/>
                    <a:pt x="851" y="64"/>
                  </a:cubicBezTo>
                  <a:cubicBezTo>
                    <a:pt x="820" y="32"/>
                    <a:pt x="788"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6" name="Google Shape;9496;p80"/>
            <p:cNvSpPr/>
            <p:nvPr/>
          </p:nvSpPr>
          <p:spPr>
            <a:xfrm>
              <a:off x="-52412200" y="3694325"/>
              <a:ext cx="205600" cy="208525"/>
            </a:xfrm>
            <a:custGeom>
              <a:avLst/>
              <a:gdLst/>
              <a:ahLst/>
              <a:cxnLst/>
              <a:rect l="l" t="t" r="r" b="b"/>
              <a:pathLst>
                <a:path w="8224" h="8341" extrusionOk="0">
                  <a:moveTo>
                    <a:pt x="2584" y="2269"/>
                  </a:moveTo>
                  <a:cubicBezTo>
                    <a:pt x="2773" y="2269"/>
                    <a:pt x="2931" y="2427"/>
                    <a:pt x="2931" y="2616"/>
                  </a:cubicBezTo>
                  <a:cubicBezTo>
                    <a:pt x="2931" y="2836"/>
                    <a:pt x="2773" y="2962"/>
                    <a:pt x="2584" y="2962"/>
                  </a:cubicBezTo>
                  <a:cubicBezTo>
                    <a:pt x="2568" y="2965"/>
                    <a:pt x="2552" y="2966"/>
                    <a:pt x="2536" y="2966"/>
                  </a:cubicBezTo>
                  <a:cubicBezTo>
                    <a:pt x="2369" y="2966"/>
                    <a:pt x="2238" y="2817"/>
                    <a:pt x="2238" y="2616"/>
                  </a:cubicBezTo>
                  <a:cubicBezTo>
                    <a:pt x="2238" y="2427"/>
                    <a:pt x="2395" y="2269"/>
                    <a:pt x="2584" y="2269"/>
                  </a:cubicBezTo>
                  <a:close/>
                  <a:moveTo>
                    <a:pt x="5577" y="2269"/>
                  </a:moveTo>
                  <a:cubicBezTo>
                    <a:pt x="5766" y="2269"/>
                    <a:pt x="5924" y="2427"/>
                    <a:pt x="5924" y="2616"/>
                  </a:cubicBezTo>
                  <a:cubicBezTo>
                    <a:pt x="5955" y="2836"/>
                    <a:pt x="5766" y="2994"/>
                    <a:pt x="5577" y="2994"/>
                  </a:cubicBezTo>
                  <a:cubicBezTo>
                    <a:pt x="5388" y="2994"/>
                    <a:pt x="5231" y="2836"/>
                    <a:pt x="5231" y="2616"/>
                  </a:cubicBezTo>
                  <a:cubicBezTo>
                    <a:pt x="5231" y="2427"/>
                    <a:pt x="5388" y="2269"/>
                    <a:pt x="5577" y="2269"/>
                  </a:cubicBezTo>
                  <a:close/>
                  <a:moveTo>
                    <a:pt x="5132" y="4923"/>
                  </a:moveTo>
                  <a:cubicBezTo>
                    <a:pt x="5231" y="4923"/>
                    <a:pt x="5325" y="4963"/>
                    <a:pt x="5388" y="5042"/>
                  </a:cubicBezTo>
                  <a:cubicBezTo>
                    <a:pt x="5577" y="5199"/>
                    <a:pt x="5577" y="5420"/>
                    <a:pt x="5420" y="5546"/>
                  </a:cubicBezTo>
                  <a:cubicBezTo>
                    <a:pt x="5073" y="5892"/>
                    <a:pt x="4601" y="6081"/>
                    <a:pt x="4128" y="6081"/>
                  </a:cubicBezTo>
                  <a:cubicBezTo>
                    <a:pt x="3592" y="6081"/>
                    <a:pt x="3120" y="5892"/>
                    <a:pt x="2773" y="5546"/>
                  </a:cubicBezTo>
                  <a:cubicBezTo>
                    <a:pt x="2616" y="5388"/>
                    <a:pt x="2616" y="5136"/>
                    <a:pt x="2773" y="5042"/>
                  </a:cubicBezTo>
                  <a:cubicBezTo>
                    <a:pt x="2852" y="4963"/>
                    <a:pt x="2954" y="4923"/>
                    <a:pt x="3049" y="4923"/>
                  </a:cubicBezTo>
                  <a:cubicBezTo>
                    <a:pt x="3144" y="4923"/>
                    <a:pt x="3230" y="4963"/>
                    <a:pt x="3277" y="5042"/>
                  </a:cubicBezTo>
                  <a:cubicBezTo>
                    <a:pt x="3498" y="5246"/>
                    <a:pt x="3789" y="5349"/>
                    <a:pt x="4077" y="5349"/>
                  </a:cubicBezTo>
                  <a:cubicBezTo>
                    <a:pt x="4364" y="5349"/>
                    <a:pt x="4648" y="5246"/>
                    <a:pt x="4853" y="5042"/>
                  </a:cubicBezTo>
                  <a:cubicBezTo>
                    <a:pt x="4931" y="4963"/>
                    <a:pt x="5034" y="4923"/>
                    <a:pt x="5132" y="4923"/>
                  </a:cubicBezTo>
                  <a:close/>
                  <a:moveTo>
                    <a:pt x="7468" y="1"/>
                  </a:moveTo>
                  <a:cubicBezTo>
                    <a:pt x="7027" y="1"/>
                    <a:pt x="6711" y="347"/>
                    <a:pt x="6711" y="725"/>
                  </a:cubicBezTo>
                  <a:cubicBezTo>
                    <a:pt x="6711" y="1135"/>
                    <a:pt x="6365" y="1482"/>
                    <a:pt x="5955" y="1482"/>
                  </a:cubicBezTo>
                  <a:lnTo>
                    <a:pt x="726" y="1482"/>
                  </a:lnTo>
                  <a:cubicBezTo>
                    <a:pt x="442" y="1482"/>
                    <a:pt x="221" y="1450"/>
                    <a:pt x="1" y="1356"/>
                  </a:cubicBezTo>
                  <a:lnTo>
                    <a:pt x="1" y="4033"/>
                  </a:lnTo>
                  <a:cubicBezTo>
                    <a:pt x="1" y="6176"/>
                    <a:pt x="1576" y="8129"/>
                    <a:pt x="3687" y="8318"/>
                  </a:cubicBezTo>
                  <a:cubicBezTo>
                    <a:pt x="3831" y="8333"/>
                    <a:pt x="3974" y="8340"/>
                    <a:pt x="4115" y="8340"/>
                  </a:cubicBezTo>
                  <a:cubicBezTo>
                    <a:pt x="6356" y="8340"/>
                    <a:pt x="8224" y="6504"/>
                    <a:pt x="8224" y="4223"/>
                  </a:cubicBezTo>
                  <a:lnTo>
                    <a:pt x="8224" y="757"/>
                  </a:lnTo>
                  <a:cubicBezTo>
                    <a:pt x="8224" y="347"/>
                    <a:pt x="7846" y="1"/>
                    <a:pt x="7468"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7" name="Google Shape;9497;p80"/>
            <p:cNvSpPr/>
            <p:nvPr/>
          </p:nvSpPr>
          <p:spPr>
            <a:xfrm>
              <a:off x="-52430300" y="3619500"/>
              <a:ext cx="219775" cy="92975"/>
            </a:xfrm>
            <a:custGeom>
              <a:avLst/>
              <a:gdLst/>
              <a:ahLst/>
              <a:cxnLst/>
              <a:rect l="l" t="t" r="r" b="b"/>
              <a:pathLst>
                <a:path w="8791" h="3719" extrusionOk="0">
                  <a:moveTo>
                    <a:pt x="2237" y="1"/>
                  </a:moveTo>
                  <a:cubicBezTo>
                    <a:pt x="1008" y="1"/>
                    <a:pt x="0" y="978"/>
                    <a:pt x="0" y="2238"/>
                  </a:cubicBezTo>
                  <a:cubicBezTo>
                    <a:pt x="0" y="2364"/>
                    <a:pt x="0" y="2427"/>
                    <a:pt x="32" y="2553"/>
                  </a:cubicBezTo>
                  <a:cubicBezTo>
                    <a:pt x="189" y="3214"/>
                    <a:pt x="788" y="3718"/>
                    <a:pt x="1481" y="3718"/>
                  </a:cubicBezTo>
                  <a:lnTo>
                    <a:pt x="6490" y="3718"/>
                  </a:lnTo>
                  <a:cubicBezTo>
                    <a:pt x="6585" y="3718"/>
                    <a:pt x="6648" y="3655"/>
                    <a:pt x="6679" y="3561"/>
                  </a:cubicBezTo>
                  <a:cubicBezTo>
                    <a:pt x="6774" y="2836"/>
                    <a:pt x="7404" y="2238"/>
                    <a:pt x="8192" y="2238"/>
                  </a:cubicBezTo>
                  <a:cubicBezTo>
                    <a:pt x="8381" y="2238"/>
                    <a:pt x="8570" y="2269"/>
                    <a:pt x="8790" y="2364"/>
                  </a:cubicBezTo>
                  <a:cubicBezTo>
                    <a:pt x="8349" y="978"/>
                    <a:pt x="7089" y="1"/>
                    <a:pt x="557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8" name="Google Shape;9498;p80"/>
            <p:cNvSpPr/>
            <p:nvPr/>
          </p:nvSpPr>
          <p:spPr>
            <a:xfrm>
              <a:off x="-52192450" y="3666775"/>
              <a:ext cx="42550" cy="120525"/>
            </a:xfrm>
            <a:custGeom>
              <a:avLst/>
              <a:gdLst/>
              <a:ahLst/>
              <a:cxnLst/>
              <a:rect l="l" t="t" r="r" b="b"/>
              <a:pathLst>
                <a:path w="1702" h="4821" extrusionOk="0">
                  <a:moveTo>
                    <a:pt x="851" y="0"/>
                  </a:moveTo>
                  <a:cubicBezTo>
                    <a:pt x="568" y="126"/>
                    <a:pt x="284" y="221"/>
                    <a:pt x="1" y="315"/>
                  </a:cubicBezTo>
                  <a:cubicBezTo>
                    <a:pt x="127" y="662"/>
                    <a:pt x="221" y="1040"/>
                    <a:pt x="221" y="1481"/>
                  </a:cubicBezTo>
                  <a:lnTo>
                    <a:pt x="221" y="4820"/>
                  </a:lnTo>
                  <a:cubicBezTo>
                    <a:pt x="1040" y="4820"/>
                    <a:pt x="1702" y="4159"/>
                    <a:pt x="1702" y="3340"/>
                  </a:cubicBezTo>
                  <a:cubicBezTo>
                    <a:pt x="1639" y="2710"/>
                    <a:pt x="1229" y="2143"/>
                    <a:pt x="694" y="1953"/>
                  </a:cubicBezTo>
                  <a:cubicBezTo>
                    <a:pt x="851" y="1575"/>
                    <a:pt x="914" y="1166"/>
                    <a:pt x="914" y="725"/>
                  </a:cubicBezTo>
                  <a:cubicBezTo>
                    <a:pt x="914" y="504"/>
                    <a:pt x="883" y="221"/>
                    <a:pt x="85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9" name="Google Shape;9499;p80"/>
            <p:cNvSpPr/>
            <p:nvPr/>
          </p:nvSpPr>
          <p:spPr>
            <a:xfrm>
              <a:off x="-52450000" y="3740025"/>
              <a:ext cx="18925" cy="64600"/>
            </a:xfrm>
            <a:custGeom>
              <a:avLst/>
              <a:gdLst/>
              <a:ahLst/>
              <a:cxnLst/>
              <a:rect l="l" t="t" r="r" b="b"/>
              <a:pathLst>
                <a:path w="757" h="2584" extrusionOk="0">
                  <a:moveTo>
                    <a:pt x="757" y="0"/>
                  </a:moveTo>
                  <a:cubicBezTo>
                    <a:pt x="316" y="252"/>
                    <a:pt x="1" y="725"/>
                    <a:pt x="1" y="1260"/>
                  </a:cubicBezTo>
                  <a:cubicBezTo>
                    <a:pt x="1" y="1827"/>
                    <a:pt x="316" y="2300"/>
                    <a:pt x="757" y="2584"/>
                  </a:cubicBezTo>
                  <a:lnTo>
                    <a:pt x="757"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0" name="Google Shape;9500;p80"/>
          <p:cNvGrpSpPr/>
          <p:nvPr/>
        </p:nvGrpSpPr>
        <p:grpSpPr>
          <a:xfrm>
            <a:off x="7533131" y="3670221"/>
            <a:ext cx="314662" cy="357226"/>
            <a:chOff x="-52440550" y="3977875"/>
            <a:chExt cx="279625" cy="317450"/>
          </a:xfrm>
        </p:grpSpPr>
        <p:sp>
          <p:nvSpPr>
            <p:cNvPr id="9501" name="Google Shape;9501;p80"/>
            <p:cNvSpPr/>
            <p:nvPr/>
          </p:nvSpPr>
          <p:spPr>
            <a:xfrm>
              <a:off x="-52403525" y="4052700"/>
              <a:ext cx="76425" cy="18150"/>
            </a:xfrm>
            <a:custGeom>
              <a:avLst/>
              <a:gdLst/>
              <a:ahLst/>
              <a:cxnLst/>
              <a:rect l="l" t="t" r="r" b="b"/>
              <a:pathLst>
                <a:path w="3057" h="726" extrusionOk="0">
                  <a:moveTo>
                    <a:pt x="0" y="1"/>
                  </a:moveTo>
                  <a:lnTo>
                    <a:pt x="0" y="725"/>
                  </a:lnTo>
                  <a:lnTo>
                    <a:pt x="3056" y="725"/>
                  </a:lnTo>
                  <a:cubicBezTo>
                    <a:pt x="3025" y="631"/>
                    <a:pt x="2993" y="473"/>
                    <a:pt x="2993" y="347"/>
                  </a:cubicBezTo>
                  <a:cubicBezTo>
                    <a:pt x="2993" y="221"/>
                    <a:pt x="3025" y="95"/>
                    <a:pt x="3056"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2" name="Google Shape;9502;p80"/>
            <p:cNvSpPr/>
            <p:nvPr/>
          </p:nvSpPr>
          <p:spPr>
            <a:xfrm>
              <a:off x="-52357850" y="4088925"/>
              <a:ext cx="168575" cy="33075"/>
            </a:xfrm>
            <a:custGeom>
              <a:avLst/>
              <a:gdLst/>
              <a:ahLst/>
              <a:cxnLst/>
              <a:rect l="l" t="t" r="r" b="b"/>
              <a:pathLst>
                <a:path w="6743" h="1323" extrusionOk="0">
                  <a:moveTo>
                    <a:pt x="1" y="1"/>
                  </a:moveTo>
                  <a:cubicBezTo>
                    <a:pt x="1387" y="631"/>
                    <a:pt x="2836" y="1072"/>
                    <a:pt x="4348" y="1292"/>
                  </a:cubicBezTo>
                  <a:cubicBezTo>
                    <a:pt x="4474" y="1313"/>
                    <a:pt x="4599" y="1322"/>
                    <a:pt x="4723" y="1322"/>
                  </a:cubicBezTo>
                  <a:cubicBezTo>
                    <a:pt x="5372" y="1322"/>
                    <a:pt x="5978" y="1054"/>
                    <a:pt x="6428" y="631"/>
                  </a:cubicBezTo>
                  <a:cubicBezTo>
                    <a:pt x="6554" y="505"/>
                    <a:pt x="6617" y="379"/>
                    <a:pt x="6711" y="284"/>
                  </a:cubicBezTo>
                  <a:cubicBezTo>
                    <a:pt x="6743" y="221"/>
                    <a:pt x="6743" y="158"/>
                    <a:pt x="6711" y="64"/>
                  </a:cubicBezTo>
                  <a:cubicBezTo>
                    <a:pt x="6680" y="32"/>
                    <a:pt x="6585" y="1"/>
                    <a:pt x="6554"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3" name="Google Shape;9503;p80"/>
            <p:cNvSpPr/>
            <p:nvPr/>
          </p:nvSpPr>
          <p:spPr>
            <a:xfrm>
              <a:off x="-52309000" y="4051925"/>
              <a:ext cx="17350" cy="18125"/>
            </a:xfrm>
            <a:custGeom>
              <a:avLst/>
              <a:gdLst/>
              <a:ahLst/>
              <a:cxnLst/>
              <a:rect l="l" t="t" r="r" b="b"/>
              <a:pathLst>
                <a:path w="694" h="725" extrusionOk="0">
                  <a:moveTo>
                    <a:pt x="347" y="0"/>
                  </a:moveTo>
                  <a:cubicBezTo>
                    <a:pt x="158" y="0"/>
                    <a:pt x="0" y="189"/>
                    <a:pt x="0" y="378"/>
                  </a:cubicBezTo>
                  <a:cubicBezTo>
                    <a:pt x="0" y="567"/>
                    <a:pt x="158" y="725"/>
                    <a:pt x="347" y="725"/>
                  </a:cubicBezTo>
                  <a:cubicBezTo>
                    <a:pt x="536" y="725"/>
                    <a:pt x="693" y="567"/>
                    <a:pt x="693" y="378"/>
                  </a:cubicBezTo>
                  <a:cubicBezTo>
                    <a:pt x="693" y="189"/>
                    <a:pt x="536" y="0"/>
                    <a:pt x="347"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4" name="Google Shape;9504;p80"/>
            <p:cNvSpPr/>
            <p:nvPr/>
          </p:nvSpPr>
          <p:spPr>
            <a:xfrm>
              <a:off x="-52402750" y="3977875"/>
              <a:ext cx="204825" cy="55950"/>
            </a:xfrm>
            <a:custGeom>
              <a:avLst/>
              <a:gdLst/>
              <a:ahLst/>
              <a:cxnLst/>
              <a:rect l="l" t="t" r="r" b="b"/>
              <a:pathLst>
                <a:path w="8193" h="2238" extrusionOk="0">
                  <a:moveTo>
                    <a:pt x="1104" y="1"/>
                  </a:moveTo>
                  <a:cubicBezTo>
                    <a:pt x="474" y="1"/>
                    <a:pt x="1" y="505"/>
                    <a:pt x="1" y="1103"/>
                  </a:cubicBezTo>
                  <a:lnTo>
                    <a:pt x="1" y="2237"/>
                  </a:lnTo>
                  <a:lnTo>
                    <a:pt x="8192" y="2237"/>
                  </a:lnTo>
                  <a:lnTo>
                    <a:pt x="8192" y="1103"/>
                  </a:lnTo>
                  <a:cubicBezTo>
                    <a:pt x="8192" y="473"/>
                    <a:pt x="7688" y="1"/>
                    <a:pt x="709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5" name="Google Shape;9505;p80"/>
            <p:cNvSpPr/>
            <p:nvPr/>
          </p:nvSpPr>
          <p:spPr>
            <a:xfrm>
              <a:off x="-52275150" y="4052700"/>
              <a:ext cx="77225" cy="17350"/>
            </a:xfrm>
            <a:custGeom>
              <a:avLst/>
              <a:gdLst/>
              <a:ahLst/>
              <a:cxnLst/>
              <a:rect l="l" t="t" r="r" b="b"/>
              <a:pathLst>
                <a:path w="3089" h="694" extrusionOk="0">
                  <a:moveTo>
                    <a:pt x="1" y="1"/>
                  </a:moveTo>
                  <a:cubicBezTo>
                    <a:pt x="64" y="95"/>
                    <a:pt x="95" y="221"/>
                    <a:pt x="95" y="347"/>
                  </a:cubicBezTo>
                  <a:cubicBezTo>
                    <a:pt x="95" y="442"/>
                    <a:pt x="64" y="568"/>
                    <a:pt x="1" y="694"/>
                  </a:cubicBezTo>
                  <a:lnTo>
                    <a:pt x="3088" y="694"/>
                  </a:lnTo>
                  <a:lnTo>
                    <a:pt x="3088"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6" name="Google Shape;9506;p80"/>
            <p:cNvSpPr/>
            <p:nvPr/>
          </p:nvSpPr>
          <p:spPr>
            <a:xfrm>
              <a:off x="-52403525" y="4089725"/>
              <a:ext cx="204800" cy="205600"/>
            </a:xfrm>
            <a:custGeom>
              <a:avLst/>
              <a:gdLst/>
              <a:ahLst/>
              <a:cxnLst/>
              <a:rect l="l" t="t" r="r" b="b"/>
              <a:pathLst>
                <a:path w="8192" h="8224" extrusionOk="0">
                  <a:moveTo>
                    <a:pt x="2584" y="2993"/>
                  </a:moveTo>
                  <a:cubicBezTo>
                    <a:pt x="2773" y="2993"/>
                    <a:pt x="2930" y="3151"/>
                    <a:pt x="2930" y="3340"/>
                  </a:cubicBezTo>
                  <a:cubicBezTo>
                    <a:pt x="2930" y="3560"/>
                    <a:pt x="2773" y="3718"/>
                    <a:pt x="2584" y="3718"/>
                  </a:cubicBezTo>
                  <a:cubicBezTo>
                    <a:pt x="2426" y="3718"/>
                    <a:pt x="2237" y="3560"/>
                    <a:pt x="2237" y="3340"/>
                  </a:cubicBezTo>
                  <a:cubicBezTo>
                    <a:pt x="2237" y="3151"/>
                    <a:pt x="2395" y="2993"/>
                    <a:pt x="2584" y="2993"/>
                  </a:cubicBezTo>
                  <a:close/>
                  <a:moveTo>
                    <a:pt x="5608" y="2993"/>
                  </a:moveTo>
                  <a:cubicBezTo>
                    <a:pt x="5829" y="2993"/>
                    <a:pt x="5986" y="3151"/>
                    <a:pt x="5986" y="3340"/>
                  </a:cubicBezTo>
                  <a:cubicBezTo>
                    <a:pt x="5986" y="3560"/>
                    <a:pt x="5829" y="3718"/>
                    <a:pt x="5608" y="3718"/>
                  </a:cubicBezTo>
                  <a:cubicBezTo>
                    <a:pt x="5419" y="3718"/>
                    <a:pt x="5262" y="3560"/>
                    <a:pt x="5262" y="3340"/>
                  </a:cubicBezTo>
                  <a:cubicBezTo>
                    <a:pt x="5262" y="3151"/>
                    <a:pt x="5419" y="2993"/>
                    <a:pt x="5608" y="2993"/>
                  </a:cubicBezTo>
                  <a:close/>
                  <a:moveTo>
                    <a:pt x="5148" y="5553"/>
                  </a:moveTo>
                  <a:cubicBezTo>
                    <a:pt x="5238" y="5553"/>
                    <a:pt x="5325" y="5592"/>
                    <a:pt x="5388" y="5671"/>
                  </a:cubicBezTo>
                  <a:cubicBezTo>
                    <a:pt x="5577" y="5797"/>
                    <a:pt x="5577" y="6018"/>
                    <a:pt x="5419" y="6175"/>
                  </a:cubicBezTo>
                  <a:cubicBezTo>
                    <a:pt x="5073" y="6522"/>
                    <a:pt x="4600" y="6742"/>
                    <a:pt x="4128" y="6742"/>
                  </a:cubicBezTo>
                  <a:cubicBezTo>
                    <a:pt x="3624" y="6742"/>
                    <a:pt x="3151" y="6522"/>
                    <a:pt x="2773" y="6175"/>
                  </a:cubicBezTo>
                  <a:cubicBezTo>
                    <a:pt x="2615" y="6018"/>
                    <a:pt x="2615" y="5797"/>
                    <a:pt x="2773" y="5671"/>
                  </a:cubicBezTo>
                  <a:cubicBezTo>
                    <a:pt x="2852" y="5592"/>
                    <a:pt x="2954" y="5553"/>
                    <a:pt x="3053" y="5553"/>
                  </a:cubicBezTo>
                  <a:cubicBezTo>
                    <a:pt x="3151" y="5553"/>
                    <a:pt x="3245" y="5592"/>
                    <a:pt x="3308" y="5671"/>
                  </a:cubicBezTo>
                  <a:cubicBezTo>
                    <a:pt x="3513" y="5892"/>
                    <a:pt x="3797" y="6002"/>
                    <a:pt x="4084" y="6002"/>
                  </a:cubicBezTo>
                  <a:cubicBezTo>
                    <a:pt x="4372" y="6002"/>
                    <a:pt x="4663" y="5892"/>
                    <a:pt x="4884" y="5671"/>
                  </a:cubicBezTo>
                  <a:cubicBezTo>
                    <a:pt x="4962" y="5592"/>
                    <a:pt x="5057" y="5553"/>
                    <a:pt x="5148" y="5553"/>
                  </a:cubicBezTo>
                  <a:close/>
                  <a:moveTo>
                    <a:pt x="0" y="0"/>
                  </a:moveTo>
                  <a:lnTo>
                    <a:pt x="0" y="4096"/>
                  </a:lnTo>
                  <a:cubicBezTo>
                    <a:pt x="0" y="6333"/>
                    <a:pt x="1828" y="8223"/>
                    <a:pt x="4096" y="8223"/>
                  </a:cubicBezTo>
                  <a:cubicBezTo>
                    <a:pt x="6333" y="8223"/>
                    <a:pt x="8192" y="6396"/>
                    <a:pt x="8192" y="4096"/>
                  </a:cubicBezTo>
                  <a:lnTo>
                    <a:pt x="8192" y="1576"/>
                  </a:lnTo>
                  <a:cubicBezTo>
                    <a:pt x="7656" y="1891"/>
                    <a:pt x="7089" y="2080"/>
                    <a:pt x="6490" y="2080"/>
                  </a:cubicBezTo>
                  <a:cubicBezTo>
                    <a:pt x="6364" y="2048"/>
                    <a:pt x="6207" y="2048"/>
                    <a:pt x="6049" y="2017"/>
                  </a:cubicBezTo>
                  <a:cubicBezTo>
                    <a:pt x="4317" y="1733"/>
                    <a:pt x="2615" y="1229"/>
                    <a:pt x="1009" y="441"/>
                  </a:cubicBezTo>
                  <a:lnTo>
                    <a:pt x="95"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7" name="Google Shape;9507;p80"/>
            <p:cNvSpPr/>
            <p:nvPr/>
          </p:nvSpPr>
          <p:spPr>
            <a:xfrm>
              <a:off x="-52179050" y="4132250"/>
              <a:ext cx="18125" cy="63825"/>
            </a:xfrm>
            <a:custGeom>
              <a:avLst/>
              <a:gdLst/>
              <a:ahLst/>
              <a:cxnLst/>
              <a:rect l="l" t="t" r="r" b="b"/>
              <a:pathLst>
                <a:path w="725" h="2553" extrusionOk="0">
                  <a:moveTo>
                    <a:pt x="0" y="1"/>
                  </a:moveTo>
                  <a:lnTo>
                    <a:pt x="0" y="2552"/>
                  </a:lnTo>
                  <a:cubicBezTo>
                    <a:pt x="410" y="2269"/>
                    <a:pt x="725" y="1796"/>
                    <a:pt x="725" y="1261"/>
                  </a:cubicBezTo>
                  <a:cubicBezTo>
                    <a:pt x="725" y="694"/>
                    <a:pt x="410" y="221"/>
                    <a:pt x="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8" name="Google Shape;9508;p80"/>
            <p:cNvSpPr/>
            <p:nvPr/>
          </p:nvSpPr>
          <p:spPr>
            <a:xfrm>
              <a:off x="-52440550" y="4132250"/>
              <a:ext cx="18925" cy="63825"/>
            </a:xfrm>
            <a:custGeom>
              <a:avLst/>
              <a:gdLst/>
              <a:ahLst/>
              <a:cxnLst/>
              <a:rect l="l" t="t" r="r" b="b"/>
              <a:pathLst>
                <a:path w="757" h="2553" extrusionOk="0">
                  <a:moveTo>
                    <a:pt x="757" y="1"/>
                  </a:moveTo>
                  <a:cubicBezTo>
                    <a:pt x="284" y="221"/>
                    <a:pt x="1" y="694"/>
                    <a:pt x="1" y="1261"/>
                  </a:cubicBezTo>
                  <a:cubicBezTo>
                    <a:pt x="1" y="1796"/>
                    <a:pt x="316" y="2269"/>
                    <a:pt x="757" y="2552"/>
                  </a:cubicBezTo>
                  <a:lnTo>
                    <a:pt x="757"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09" name="Google Shape;9509;p80"/>
          <p:cNvGrpSpPr/>
          <p:nvPr/>
        </p:nvGrpSpPr>
        <p:grpSpPr>
          <a:xfrm>
            <a:off x="6645066" y="4126427"/>
            <a:ext cx="314662" cy="358999"/>
            <a:chOff x="-51623775" y="3584850"/>
            <a:chExt cx="279625" cy="319025"/>
          </a:xfrm>
        </p:grpSpPr>
        <p:sp>
          <p:nvSpPr>
            <p:cNvPr id="9510" name="Google Shape;9510;p80"/>
            <p:cNvSpPr/>
            <p:nvPr/>
          </p:nvSpPr>
          <p:spPr>
            <a:xfrm>
              <a:off x="-51497750" y="3832175"/>
              <a:ext cx="26000" cy="13200"/>
            </a:xfrm>
            <a:custGeom>
              <a:avLst/>
              <a:gdLst/>
              <a:ahLst/>
              <a:cxnLst/>
              <a:rect l="l" t="t" r="r" b="b"/>
              <a:pathLst>
                <a:path w="1040" h="528" extrusionOk="0">
                  <a:moveTo>
                    <a:pt x="504" y="0"/>
                  </a:moveTo>
                  <a:cubicBezTo>
                    <a:pt x="378" y="189"/>
                    <a:pt x="252" y="252"/>
                    <a:pt x="0" y="410"/>
                  </a:cubicBezTo>
                  <a:cubicBezTo>
                    <a:pt x="158" y="489"/>
                    <a:pt x="339" y="528"/>
                    <a:pt x="520" y="528"/>
                  </a:cubicBezTo>
                  <a:cubicBezTo>
                    <a:pt x="701" y="528"/>
                    <a:pt x="882" y="489"/>
                    <a:pt x="1040" y="410"/>
                  </a:cubicBezTo>
                  <a:cubicBezTo>
                    <a:pt x="788" y="252"/>
                    <a:pt x="693" y="158"/>
                    <a:pt x="504"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1" name="Google Shape;9511;p80"/>
            <p:cNvSpPr/>
            <p:nvPr/>
          </p:nvSpPr>
          <p:spPr>
            <a:xfrm>
              <a:off x="-51574150" y="3809300"/>
              <a:ext cx="78000" cy="26550"/>
            </a:xfrm>
            <a:custGeom>
              <a:avLst/>
              <a:gdLst/>
              <a:ahLst/>
              <a:cxnLst/>
              <a:rect l="l" t="t" r="r" b="b"/>
              <a:pathLst>
                <a:path w="3120" h="1062" extrusionOk="0">
                  <a:moveTo>
                    <a:pt x="2547" y="1"/>
                  </a:moveTo>
                  <a:cubicBezTo>
                    <a:pt x="2380" y="1"/>
                    <a:pt x="2203" y="61"/>
                    <a:pt x="2048" y="191"/>
                  </a:cubicBezTo>
                  <a:cubicBezTo>
                    <a:pt x="1784" y="477"/>
                    <a:pt x="1443" y="609"/>
                    <a:pt x="1078" y="609"/>
                  </a:cubicBezTo>
                  <a:cubicBezTo>
                    <a:pt x="921" y="609"/>
                    <a:pt x="760" y="585"/>
                    <a:pt x="599" y="537"/>
                  </a:cubicBezTo>
                  <a:lnTo>
                    <a:pt x="0" y="348"/>
                  </a:lnTo>
                  <a:lnTo>
                    <a:pt x="0" y="348"/>
                  </a:lnTo>
                  <a:cubicBezTo>
                    <a:pt x="401" y="819"/>
                    <a:pt x="977" y="1061"/>
                    <a:pt x="1572" y="1061"/>
                  </a:cubicBezTo>
                  <a:cubicBezTo>
                    <a:pt x="1773" y="1061"/>
                    <a:pt x="1975" y="1034"/>
                    <a:pt x="2174" y="978"/>
                  </a:cubicBezTo>
                  <a:cubicBezTo>
                    <a:pt x="2615" y="821"/>
                    <a:pt x="2804" y="632"/>
                    <a:pt x="3119" y="348"/>
                  </a:cubicBezTo>
                  <a:cubicBezTo>
                    <a:pt x="3008" y="125"/>
                    <a:pt x="2787" y="1"/>
                    <a:pt x="254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2" name="Google Shape;9512;p80"/>
            <p:cNvSpPr/>
            <p:nvPr/>
          </p:nvSpPr>
          <p:spPr>
            <a:xfrm>
              <a:off x="-51579675" y="3837675"/>
              <a:ext cx="190625" cy="66200"/>
            </a:xfrm>
            <a:custGeom>
              <a:avLst/>
              <a:gdLst/>
              <a:ahLst/>
              <a:cxnLst/>
              <a:rect l="l" t="t" r="r" b="b"/>
              <a:pathLst>
                <a:path w="7625" h="2648" extrusionOk="0">
                  <a:moveTo>
                    <a:pt x="7625" y="1"/>
                  </a:moveTo>
                  <a:lnTo>
                    <a:pt x="7625" y="1"/>
                  </a:lnTo>
                  <a:cubicBezTo>
                    <a:pt x="7121" y="442"/>
                    <a:pt x="6491" y="662"/>
                    <a:pt x="5829" y="662"/>
                  </a:cubicBezTo>
                  <a:cubicBezTo>
                    <a:pt x="5577" y="662"/>
                    <a:pt x="5356" y="631"/>
                    <a:pt x="5104" y="568"/>
                  </a:cubicBezTo>
                  <a:cubicBezTo>
                    <a:pt x="4758" y="914"/>
                    <a:pt x="4285" y="1103"/>
                    <a:pt x="3813" y="1103"/>
                  </a:cubicBezTo>
                  <a:cubicBezTo>
                    <a:pt x="3340" y="1103"/>
                    <a:pt x="2868" y="914"/>
                    <a:pt x="2521" y="568"/>
                  </a:cubicBezTo>
                  <a:cubicBezTo>
                    <a:pt x="2269" y="631"/>
                    <a:pt x="2048" y="662"/>
                    <a:pt x="1796" y="662"/>
                  </a:cubicBezTo>
                  <a:cubicBezTo>
                    <a:pt x="1135" y="662"/>
                    <a:pt x="505" y="442"/>
                    <a:pt x="1" y="1"/>
                  </a:cubicBezTo>
                  <a:lnTo>
                    <a:pt x="1" y="1"/>
                  </a:lnTo>
                  <a:cubicBezTo>
                    <a:pt x="599" y="1576"/>
                    <a:pt x="2111" y="2647"/>
                    <a:pt x="3813" y="2647"/>
                  </a:cubicBezTo>
                  <a:cubicBezTo>
                    <a:pt x="5514" y="2647"/>
                    <a:pt x="7058" y="1576"/>
                    <a:pt x="7625"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3" name="Google Shape;9513;p80"/>
            <p:cNvSpPr/>
            <p:nvPr/>
          </p:nvSpPr>
          <p:spPr>
            <a:xfrm>
              <a:off x="-51473350" y="3809250"/>
              <a:ext cx="78000" cy="26500"/>
            </a:xfrm>
            <a:custGeom>
              <a:avLst/>
              <a:gdLst/>
              <a:ahLst/>
              <a:cxnLst/>
              <a:rect l="l" t="t" r="r" b="b"/>
              <a:pathLst>
                <a:path w="3120" h="1060" extrusionOk="0">
                  <a:moveTo>
                    <a:pt x="600" y="1"/>
                  </a:moveTo>
                  <a:cubicBezTo>
                    <a:pt x="364" y="1"/>
                    <a:pt x="129" y="117"/>
                    <a:pt x="1" y="319"/>
                  </a:cubicBezTo>
                  <a:cubicBezTo>
                    <a:pt x="284" y="602"/>
                    <a:pt x="505" y="823"/>
                    <a:pt x="946" y="949"/>
                  </a:cubicBezTo>
                  <a:cubicBezTo>
                    <a:pt x="1155" y="1024"/>
                    <a:pt x="1369" y="1059"/>
                    <a:pt x="1580" y="1059"/>
                  </a:cubicBezTo>
                  <a:cubicBezTo>
                    <a:pt x="2163" y="1059"/>
                    <a:pt x="2727" y="790"/>
                    <a:pt x="3120" y="350"/>
                  </a:cubicBezTo>
                  <a:lnTo>
                    <a:pt x="3120" y="350"/>
                  </a:lnTo>
                  <a:lnTo>
                    <a:pt x="2521" y="539"/>
                  </a:lnTo>
                  <a:cubicBezTo>
                    <a:pt x="2369" y="587"/>
                    <a:pt x="2212" y="611"/>
                    <a:pt x="2056" y="611"/>
                  </a:cubicBezTo>
                  <a:cubicBezTo>
                    <a:pt x="1693" y="611"/>
                    <a:pt x="1336" y="479"/>
                    <a:pt x="1072" y="193"/>
                  </a:cubicBezTo>
                  <a:cubicBezTo>
                    <a:pt x="940" y="61"/>
                    <a:pt x="770" y="1"/>
                    <a:pt x="600"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4" name="Google Shape;9514;p80"/>
            <p:cNvSpPr/>
            <p:nvPr/>
          </p:nvSpPr>
          <p:spPr>
            <a:xfrm>
              <a:off x="-51598575" y="3584850"/>
              <a:ext cx="226850" cy="111875"/>
            </a:xfrm>
            <a:custGeom>
              <a:avLst/>
              <a:gdLst/>
              <a:ahLst/>
              <a:cxnLst/>
              <a:rect l="l" t="t" r="r" b="b"/>
              <a:pathLst>
                <a:path w="9074" h="4475" extrusionOk="0">
                  <a:moveTo>
                    <a:pt x="757" y="1"/>
                  </a:moveTo>
                  <a:cubicBezTo>
                    <a:pt x="379" y="1"/>
                    <a:pt x="1" y="347"/>
                    <a:pt x="1" y="725"/>
                  </a:cubicBezTo>
                  <a:cubicBezTo>
                    <a:pt x="1" y="1009"/>
                    <a:pt x="158" y="1261"/>
                    <a:pt x="379" y="1355"/>
                  </a:cubicBezTo>
                  <a:lnTo>
                    <a:pt x="379" y="4474"/>
                  </a:lnTo>
                  <a:lnTo>
                    <a:pt x="3561" y="4474"/>
                  </a:lnTo>
                  <a:lnTo>
                    <a:pt x="3120" y="4033"/>
                  </a:lnTo>
                  <a:cubicBezTo>
                    <a:pt x="2962" y="3876"/>
                    <a:pt x="2962" y="3655"/>
                    <a:pt x="3120" y="3529"/>
                  </a:cubicBezTo>
                  <a:lnTo>
                    <a:pt x="4191" y="2458"/>
                  </a:lnTo>
                  <a:cubicBezTo>
                    <a:pt x="4269" y="2379"/>
                    <a:pt x="4364" y="2340"/>
                    <a:pt x="4455" y="2340"/>
                  </a:cubicBezTo>
                  <a:cubicBezTo>
                    <a:pt x="4545" y="2340"/>
                    <a:pt x="4632" y="2379"/>
                    <a:pt x="4695" y="2458"/>
                  </a:cubicBezTo>
                  <a:lnTo>
                    <a:pt x="5766" y="3529"/>
                  </a:lnTo>
                  <a:cubicBezTo>
                    <a:pt x="5923" y="3687"/>
                    <a:pt x="5923" y="3939"/>
                    <a:pt x="5766" y="4033"/>
                  </a:cubicBezTo>
                  <a:lnTo>
                    <a:pt x="5325" y="4474"/>
                  </a:lnTo>
                  <a:lnTo>
                    <a:pt x="8507" y="4474"/>
                  </a:lnTo>
                  <a:lnTo>
                    <a:pt x="8507" y="1355"/>
                  </a:lnTo>
                  <a:cubicBezTo>
                    <a:pt x="8759" y="1261"/>
                    <a:pt x="8885" y="1009"/>
                    <a:pt x="8885" y="725"/>
                  </a:cubicBezTo>
                  <a:cubicBezTo>
                    <a:pt x="9074" y="347"/>
                    <a:pt x="8696" y="1"/>
                    <a:pt x="8318" y="1"/>
                  </a:cubicBezTo>
                  <a:cubicBezTo>
                    <a:pt x="7908" y="1"/>
                    <a:pt x="7562" y="347"/>
                    <a:pt x="7562" y="725"/>
                  </a:cubicBezTo>
                  <a:cubicBezTo>
                    <a:pt x="7562" y="883"/>
                    <a:pt x="7625" y="1009"/>
                    <a:pt x="7688" y="1135"/>
                  </a:cubicBezTo>
                  <a:lnTo>
                    <a:pt x="6428" y="2143"/>
                  </a:lnTo>
                  <a:lnTo>
                    <a:pt x="5167" y="1135"/>
                  </a:lnTo>
                  <a:cubicBezTo>
                    <a:pt x="5262" y="1009"/>
                    <a:pt x="5293" y="883"/>
                    <a:pt x="5293" y="725"/>
                  </a:cubicBezTo>
                  <a:cubicBezTo>
                    <a:pt x="5293" y="347"/>
                    <a:pt x="4947" y="1"/>
                    <a:pt x="4537" y="1"/>
                  </a:cubicBezTo>
                  <a:cubicBezTo>
                    <a:pt x="4159" y="1"/>
                    <a:pt x="3781" y="347"/>
                    <a:pt x="3781" y="725"/>
                  </a:cubicBezTo>
                  <a:cubicBezTo>
                    <a:pt x="3781" y="883"/>
                    <a:pt x="3844" y="1009"/>
                    <a:pt x="3907" y="1135"/>
                  </a:cubicBezTo>
                  <a:lnTo>
                    <a:pt x="2647" y="2143"/>
                  </a:lnTo>
                  <a:lnTo>
                    <a:pt x="1387" y="1135"/>
                  </a:lnTo>
                  <a:cubicBezTo>
                    <a:pt x="1481" y="1009"/>
                    <a:pt x="1513" y="883"/>
                    <a:pt x="1513" y="725"/>
                  </a:cubicBezTo>
                  <a:cubicBezTo>
                    <a:pt x="1513" y="347"/>
                    <a:pt x="1166" y="1"/>
                    <a:pt x="757"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5" name="Google Shape;9515;p80"/>
            <p:cNvSpPr/>
            <p:nvPr/>
          </p:nvSpPr>
          <p:spPr>
            <a:xfrm>
              <a:off x="-51623775" y="3703775"/>
              <a:ext cx="18125" cy="63825"/>
            </a:xfrm>
            <a:custGeom>
              <a:avLst/>
              <a:gdLst/>
              <a:ahLst/>
              <a:cxnLst/>
              <a:rect l="l" t="t" r="r" b="b"/>
              <a:pathLst>
                <a:path w="725" h="2553" extrusionOk="0">
                  <a:moveTo>
                    <a:pt x="725" y="1"/>
                  </a:moveTo>
                  <a:cubicBezTo>
                    <a:pt x="252" y="190"/>
                    <a:pt x="0" y="726"/>
                    <a:pt x="0" y="1261"/>
                  </a:cubicBezTo>
                  <a:cubicBezTo>
                    <a:pt x="0" y="1797"/>
                    <a:pt x="315" y="2301"/>
                    <a:pt x="725" y="2553"/>
                  </a:cubicBezTo>
                  <a:lnTo>
                    <a:pt x="725"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6" name="Google Shape;9516;p80"/>
            <p:cNvSpPr/>
            <p:nvPr/>
          </p:nvSpPr>
          <p:spPr>
            <a:xfrm>
              <a:off x="-51363075" y="3703000"/>
              <a:ext cx="18925" cy="63825"/>
            </a:xfrm>
            <a:custGeom>
              <a:avLst/>
              <a:gdLst/>
              <a:ahLst/>
              <a:cxnLst/>
              <a:rect l="l" t="t" r="r" b="b"/>
              <a:pathLst>
                <a:path w="757" h="2553" extrusionOk="0">
                  <a:moveTo>
                    <a:pt x="1" y="0"/>
                  </a:moveTo>
                  <a:lnTo>
                    <a:pt x="1" y="2552"/>
                  </a:lnTo>
                  <a:cubicBezTo>
                    <a:pt x="442" y="2269"/>
                    <a:pt x="757" y="1796"/>
                    <a:pt x="757" y="1261"/>
                  </a:cubicBezTo>
                  <a:cubicBezTo>
                    <a:pt x="757" y="757"/>
                    <a:pt x="442" y="221"/>
                    <a:pt x="1" y="0"/>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7" name="Google Shape;9517;p80"/>
            <p:cNvSpPr/>
            <p:nvPr/>
          </p:nvSpPr>
          <p:spPr>
            <a:xfrm>
              <a:off x="-51586750" y="3716375"/>
              <a:ext cx="207150" cy="89775"/>
            </a:xfrm>
            <a:custGeom>
              <a:avLst/>
              <a:gdLst/>
              <a:ahLst/>
              <a:cxnLst/>
              <a:rect l="l" t="t" r="r" b="b"/>
              <a:pathLst>
                <a:path w="8286" h="3591" extrusionOk="0">
                  <a:moveTo>
                    <a:pt x="2615" y="757"/>
                  </a:moveTo>
                  <a:cubicBezTo>
                    <a:pt x="2804" y="757"/>
                    <a:pt x="2962" y="915"/>
                    <a:pt x="2962" y="1104"/>
                  </a:cubicBezTo>
                  <a:cubicBezTo>
                    <a:pt x="2962" y="1293"/>
                    <a:pt x="2804" y="1450"/>
                    <a:pt x="2615" y="1450"/>
                  </a:cubicBezTo>
                  <a:cubicBezTo>
                    <a:pt x="2394" y="1450"/>
                    <a:pt x="2237" y="1293"/>
                    <a:pt x="2237" y="1104"/>
                  </a:cubicBezTo>
                  <a:cubicBezTo>
                    <a:pt x="2237" y="915"/>
                    <a:pt x="2394" y="757"/>
                    <a:pt x="2615" y="757"/>
                  </a:cubicBezTo>
                  <a:close/>
                  <a:moveTo>
                    <a:pt x="5608" y="757"/>
                  </a:moveTo>
                  <a:cubicBezTo>
                    <a:pt x="5797" y="757"/>
                    <a:pt x="5955" y="915"/>
                    <a:pt x="5955" y="1104"/>
                  </a:cubicBezTo>
                  <a:cubicBezTo>
                    <a:pt x="5955" y="1293"/>
                    <a:pt x="5797" y="1450"/>
                    <a:pt x="5608" y="1450"/>
                  </a:cubicBezTo>
                  <a:cubicBezTo>
                    <a:pt x="5387" y="1450"/>
                    <a:pt x="5230" y="1293"/>
                    <a:pt x="5230" y="1104"/>
                  </a:cubicBezTo>
                  <a:cubicBezTo>
                    <a:pt x="5198" y="915"/>
                    <a:pt x="5387" y="757"/>
                    <a:pt x="5608" y="757"/>
                  </a:cubicBezTo>
                  <a:close/>
                  <a:moveTo>
                    <a:pt x="95" y="1"/>
                  </a:moveTo>
                  <a:lnTo>
                    <a:pt x="95" y="3088"/>
                  </a:lnTo>
                  <a:lnTo>
                    <a:pt x="0" y="3088"/>
                  </a:lnTo>
                  <a:lnTo>
                    <a:pt x="1386" y="3561"/>
                  </a:lnTo>
                  <a:cubicBezTo>
                    <a:pt x="1451" y="3577"/>
                    <a:pt x="1517" y="3585"/>
                    <a:pt x="1581" y="3585"/>
                  </a:cubicBezTo>
                  <a:cubicBezTo>
                    <a:pt x="1764" y="3585"/>
                    <a:pt x="1939" y="3520"/>
                    <a:pt x="2079" y="3404"/>
                  </a:cubicBezTo>
                  <a:cubicBezTo>
                    <a:pt x="2371" y="3112"/>
                    <a:pt x="2737" y="2970"/>
                    <a:pt x="3098" y="2970"/>
                  </a:cubicBezTo>
                  <a:cubicBezTo>
                    <a:pt x="3478" y="2970"/>
                    <a:pt x="3852" y="3128"/>
                    <a:pt x="4127" y="3435"/>
                  </a:cubicBezTo>
                  <a:cubicBezTo>
                    <a:pt x="4415" y="3132"/>
                    <a:pt x="4791" y="2982"/>
                    <a:pt x="5166" y="2982"/>
                  </a:cubicBezTo>
                  <a:cubicBezTo>
                    <a:pt x="5531" y="2982"/>
                    <a:pt x="5895" y="3124"/>
                    <a:pt x="6175" y="3404"/>
                  </a:cubicBezTo>
                  <a:cubicBezTo>
                    <a:pt x="6329" y="3535"/>
                    <a:pt x="6483" y="3591"/>
                    <a:pt x="6658" y="3591"/>
                  </a:cubicBezTo>
                  <a:cubicBezTo>
                    <a:pt x="6734" y="3591"/>
                    <a:pt x="6814" y="3580"/>
                    <a:pt x="6900" y="3561"/>
                  </a:cubicBezTo>
                  <a:lnTo>
                    <a:pt x="8286" y="3088"/>
                  </a:lnTo>
                  <a:lnTo>
                    <a:pt x="8286" y="1"/>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8" name="Google Shape;9518;p80"/>
            <p:cNvSpPr/>
            <p:nvPr/>
          </p:nvSpPr>
          <p:spPr>
            <a:xfrm>
              <a:off x="-51497750" y="3666775"/>
              <a:ext cx="26000" cy="26800"/>
            </a:xfrm>
            <a:custGeom>
              <a:avLst/>
              <a:gdLst/>
              <a:ahLst/>
              <a:cxnLst/>
              <a:rect l="l" t="t" r="r" b="b"/>
              <a:pathLst>
                <a:path w="1040" h="1072" extrusionOk="0">
                  <a:moveTo>
                    <a:pt x="536" y="0"/>
                  </a:moveTo>
                  <a:lnTo>
                    <a:pt x="0" y="536"/>
                  </a:lnTo>
                  <a:lnTo>
                    <a:pt x="536" y="1071"/>
                  </a:lnTo>
                  <a:lnTo>
                    <a:pt x="1040" y="536"/>
                  </a:lnTo>
                  <a:lnTo>
                    <a:pt x="536" y="0"/>
                  </a:ln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19" name="Google Shape;9519;p80"/>
          <p:cNvSpPr txBox="1"/>
          <p:nvPr/>
        </p:nvSpPr>
        <p:spPr>
          <a:xfrm>
            <a:off x="849675" y="715988"/>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Help &amp; Support Icons</a:t>
            </a:r>
            <a:endParaRPr sz="2400">
              <a:solidFill>
                <a:srgbClr val="FFFFFF"/>
              </a:solidFill>
            </a:endParaRPr>
          </a:p>
        </p:txBody>
      </p:sp>
      <p:sp>
        <p:nvSpPr>
          <p:cNvPr id="9520" name="Google Shape;9520;p80"/>
          <p:cNvSpPr txBox="1"/>
          <p:nvPr/>
        </p:nvSpPr>
        <p:spPr>
          <a:xfrm>
            <a:off x="4858400" y="715988"/>
            <a:ext cx="3482100" cy="48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rPr>
              <a:t>Avatar Icons</a:t>
            </a:r>
            <a:endParaRPr sz="2400">
              <a:solidFill>
                <a:srgbClr val="FFFFFF"/>
              </a:solidFill>
            </a:endParaRPr>
          </a:p>
        </p:txBody>
      </p:sp>
    </p:spTree>
  </p:cSld>
  <p:clrMapOvr>
    <a:masterClrMapping/>
  </p:clrMapOvr>
</p:sld>
</file>

<file path=ppt/theme/theme1.xml><?xml version="1.0" encoding="utf-8"?>
<a:theme xmlns:a="http://schemas.openxmlformats.org/drawingml/2006/main" name="Pregnant Woman Emergency Clinical Case by Slidesgo">
  <a:themeElements>
    <a:clrScheme name="Simple Light">
      <a:dk1>
        <a:srgbClr val="873E8A"/>
      </a:dk1>
      <a:lt1>
        <a:srgbClr val="F5F5F5"/>
      </a:lt1>
      <a:dk2>
        <a:srgbClr val="5B4B68"/>
      </a:dk2>
      <a:lt2>
        <a:srgbClr val="3E1F55"/>
      </a:lt2>
      <a:accent1>
        <a:srgbClr val="511454"/>
      </a:accent1>
      <a:accent2>
        <a:srgbClr val="BDA3BC"/>
      </a:accent2>
      <a:accent3>
        <a:srgbClr val="ECDDE4"/>
      </a:accent3>
      <a:accent4>
        <a:srgbClr val="FFFFFF"/>
      </a:accent4>
      <a:accent5>
        <a:srgbClr val="FFFFFF"/>
      </a:accent5>
      <a:accent6>
        <a:srgbClr val="FFFFFF"/>
      </a:accent6>
      <a:hlink>
        <a:srgbClr val="3E1F5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1883</Words>
  <Application>Microsoft Office PowerPoint</Application>
  <PresentationFormat>Presentación en pantalla (16:9)</PresentationFormat>
  <Paragraphs>321</Paragraphs>
  <Slides>50</Slides>
  <Notes>43</Notes>
  <HiddenSlides>0</HiddenSlides>
  <MMClips>0</MMClips>
  <ScaleCrop>false</ScaleCrop>
  <HeadingPairs>
    <vt:vector size="6" baseType="variant">
      <vt:variant>
        <vt:lpstr>Fuentes usadas</vt:lpstr>
      </vt:variant>
      <vt:variant>
        <vt:i4>15</vt:i4>
      </vt:variant>
      <vt:variant>
        <vt:lpstr>Tema</vt:lpstr>
      </vt:variant>
      <vt:variant>
        <vt:i4>2</vt:i4>
      </vt:variant>
      <vt:variant>
        <vt:lpstr>Títulos de diapositiva</vt:lpstr>
      </vt:variant>
      <vt:variant>
        <vt:i4>50</vt:i4>
      </vt:variant>
    </vt:vector>
  </HeadingPairs>
  <TitlesOfParts>
    <vt:vector size="67" baseType="lpstr">
      <vt:lpstr>PT Sans</vt:lpstr>
      <vt:lpstr>Montserrat Medium</vt:lpstr>
      <vt:lpstr>Montserrat</vt:lpstr>
      <vt:lpstr>Anton</vt:lpstr>
      <vt:lpstr>Changa One</vt:lpstr>
      <vt:lpstr>Proxima Nova</vt:lpstr>
      <vt:lpstr>Arial Rounded MT Bold</vt:lpstr>
      <vt:lpstr>Proxima Nova Semibold</vt:lpstr>
      <vt:lpstr>FZShuTi</vt:lpstr>
      <vt:lpstr>Open Sans</vt:lpstr>
      <vt:lpstr>Bebas Neue</vt:lpstr>
      <vt:lpstr>맑은 고딕</vt:lpstr>
      <vt:lpstr>Cairo</vt:lpstr>
      <vt:lpstr>Arial</vt:lpstr>
      <vt:lpstr>Roboto Condensed Light</vt:lpstr>
      <vt:lpstr>Pregnant Woman Emergency Clinical Case by Slidesgo</vt:lpstr>
      <vt:lpstr>Slidesgo Final Pages</vt:lpstr>
      <vt:lpstr>Presentación de PowerPoint</vt:lpstr>
      <vt:lpstr>Whoa!</vt:lpstr>
      <vt:lpstr>ABT THE PATIENT</vt:lpstr>
      <vt:lpstr>ABT THE PATIENT</vt:lpstr>
      <vt:lpstr>INTRODUCTION</vt:lpstr>
      <vt:lpstr>IDENTIFYING INFORMATION</vt:lpstr>
      <vt:lpstr>PATIENT MEDICAL HISTORY</vt:lpstr>
      <vt:lpstr>REVIEW OF SYSTEMS</vt:lpstr>
      <vt:lpstr>Presentación de PowerPoint</vt:lpstr>
      <vt:lpstr>PHYSICAL EXAMINATION</vt:lpstr>
      <vt:lpstr>Presentación de PowerPoint</vt:lpstr>
      <vt:lpstr>FINDINGS</vt:lpstr>
      <vt:lpstr>DISCUSSION</vt:lpstr>
      <vt:lpstr>AWESOME WORDS</vt:lpstr>
      <vt:lpstr>Presentación de PowerPoint</vt:lpstr>
      <vt:lpstr>Presentación de PowerPoint</vt:lpstr>
      <vt:lpstr>DISCUSSION SUMMARY</vt:lpstr>
      <vt:lpstr>MARS</vt:lpstr>
      <vt:lpstr>Presentación de PowerPoint</vt:lpstr>
      <vt:lpstr>—SOMEONE FAMOUS</vt:lpstr>
      <vt:lpstr>Presentación de PowerPoint</vt:lpstr>
      <vt:lpstr>Presentación de PowerPoint</vt:lpstr>
      <vt:lpstr>Presentación de PowerPoint</vt:lpstr>
      <vt:lpstr>Presentación de PowerPoint</vt:lpstr>
      <vt:lpstr>TREATMENT</vt:lpstr>
      <vt:lpstr>PATIENT MONITORING</vt:lpstr>
      <vt:lpstr>A PICTURE IS WORTH A THOUSAND WORDS</vt:lpstr>
      <vt:lpstr>CONTRAINDICATIONS &amp; INDICATIONS</vt:lpstr>
      <vt:lpstr>POST-PREVENTION</vt:lpstr>
      <vt:lpstr>Water consumption </vt:lpstr>
      <vt:lpstr>Presentación de PowerPoint</vt:lpstr>
      <vt:lpstr>CASE TIMELINE</vt:lpstr>
      <vt:lpstr>150,000</vt:lpstr>
      <vt:lpstr>25%</vt:lpstr>
      <vt:lpstr>CASES IN THE WORLD</vt:lpstr>
      <vt:lpstr>CONCLUSIONS</vt:lpstr>
      <vt:lpstr>REFERENCES</vt:lpstr>
      <vt:lpstr>SOCIAL MEDIA</vt:lpstr>
      <vt:lpstr>OUR TEAM</vt:lpstr>
      <vt:lpstr>THANKS!</vt:lpstr>
      <vt:lpstr>Presentación de PowerPoint</vt:lpstr>
      <vt:lpstr>ALTERNATIVE RESOURCES</vt:lpstr>
      <vt:lpstr>RESOURCES</vt:lpstr>
      <vt:lpstr>RESOURCES</vt:lpstr>
      <vt:lpstr>RESOURCES</vt:lpstr>
      <vt:lpstr>RESOURCES</vt:lpstr>
      <vt:lpstr>...and our sets of editable icons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embarazo adolecente</dc:title>
  <dc:creator>Sr GRYM</dc:creator>
  <cp:lastModifiedBy>eduardo</cp:lastModifiedBy>
  <cp:revision>37</cp:revision>
  <dcterms:modified xsi:type="dcterms:W3CDTF">2025-10-29T08:16:06Z</dcterms:modified>
</cp:coreProperties>
</file>