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4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738" r:id="rId2"/>
    <p:sldMasterId id="2147483676" r:id="rId3"/>
    <p:sldMasterId id="2147483698" r:id="rId4"/>
    <p:sldMasterId id="2147483717" r:id="rId5"/>
  </p:sldMasterIdLst>
  <p:notesMasterIdLst>
    <p:notesMasterId r:id="rId56"/>
  </p:notesMasterIdLst>
  <p:handoutMasterIdLst>
    <p:handoutMasterId r:id="rId57"/>
  </p:handoutMasterIdLst>
  <p:sldIdLst>
    <p:sldId id="468" r:id="rId6"/>
    <p:sldId id="592" r:id="rId7"/>
    <p:sldId id="569" r:id="rId8"/>
    <p:sldId id="571" r:id="rId9"/>
    <p:sldId id="574" r:id="rId10"/>
    <p:sldId id="575" r:id="rId11"/>
    <p:sldId id="499" r:id="rId12"/>
    <p:sldId id="573" r:id="rId13"/>
    <p:sldId id="454" r:id="rId14"/>
    <p:sldId id="506" r:id="rId15"/>
    <p:sldId id="517" r:id="rId16"/>
    <p:sldId id="519" r:id="rId17"/>
    <p:sldId id="542" r:id="rId18"/>
    <p:sldId id="570" r:id="rId19"/>
    <p:sldId id="588" r:id="rId20"/>
    <p:sldId id="543" r:id="rId21"/>
    <p:sldId id="589" r:id="rId22"/>
    <p:sldId id="544" r:id="rId23"/>
    <p:sldId id="547" r:id="rId24"/>
    <p:sldId id="509" r:id="rId25"/>
    <p:sldId id="577" r:id="rId26"/>
    <p:sldId id="505" r:id="rId27"/>
    <p:sldId id="500" r:id="rId28"/>
    <p:sldId id="579" r:id="rId29"/>
    <p:sldId id="576" r:id="rId30"/>
    <p:sldId id="550" r:id="rId31"/>
    <p:sldId id="520" r:id="rId32"/>
    <p:sldId id="508" r:id="rId33"/>
    <p:sldId id="563" r:id="rId34"/>
    <p:sldId id="572" r:id="rId35"/>
    <p:sldId id="565" r:id="rId36"/>
    <p:sldId id="566" r:id="rId37"/>
    <p:sldId id="562" r:id="rId38"/>
    <p:sldId id="555" r:id="rId39"/>
    <p:sldId id="591" r:id="rId40"/>
    <p:sldId id="593" r:id="rId41"/>
    <p:sldId id="594" r:id="rId42"/>
    <p:sldId id="595" r:id="rId43"/>
    <p:sldId id="590" r:id="rId44"/>
    <p:sldId id="587" r:id="rId45"/>
    <p:sldId id="586" r:id="rId46"/>
    <p:sldId id="585" r:id="rId47"/>
    <p:sldId id="581" r:id="rId48"/>
    <p:sldId id="582" r:id="rId49"/>
    <p:sldId id="583" r:id="rId50"/>
    <p:sldId id="584" r:id="rId51"/>
    <p:sldId id="580" r:id="rId52"/>
    <p:sldId id="557" r:id="rId53"/>
    <p:sldId id="558" r:id="rId54"/>
    <p:sldId id="559" r:id="rId55"/>
  </p:sldIdLst>
  <p:sldSz cx="9721850" cy="5400675"/>
  <p:notesSz cx="6858000" cy="9144000"/>
  <p:custDataLst>
    <p:tags r:id="rId58"/>
  </p:custDataLst>
  <p:defaultTextStyle>
    <a:defPPr>
      <a:defRPr lang="zh-CN"/>
    </a:defPPr>
    <a:lvl1pPr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82600" indent="-25400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66788" indent="-52388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450975" indent="-79375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935163" indent="-106363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01">
          <p15:clr>
            <a:srgbClr val="A4A3A4"/>
          </p15:clr>
        </p15:guide>
        <p15:guide id="2" pos="306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B7B7"/>
    <a:srgbClr val="FFFFFF"/>
    <a:srgbClr val="981A15"/>
    <a:srgbClr val="6D5F46"/>
    <a:srgbClr val="905631"/>
    <a:srgbClr val="945E38"/>
    <a:srgbClr val="98D4F5"/>
    <a:srgbClr val="F4A28D"/>
    <a:srgbClr val="ED6846"/>
    <a:srgbClr val="ED6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0" autoAdjust="0"/>
    <p:restoredTop sz="96370" autoAdjust="0"/>
  </p:normalViewPr>
  <p:slideViewPr>
    <p:cSldViewPr>
      <p:cViewPr>
        <p:scale>
          <a:sx n="93" d="100"/>
          <a:sy n="93" d="100"/>
        </p:scale>
        <p:origin x="1788" y="894"/>
      </p:cViewPr>
      <p:guideLst>
        <p:guide orient="horz" pos="1701"/>
        <p:guide pos="30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61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29289955647841"/>
          <c:y val="6.5551209391894183E-2"/>
          <c:w val="0.66941448548764604"/>
          <c:h val="0.6145908291591871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Your Data</c:v>
                </c:pt>
              </c:strCache>
            </c:strRef>
          </c:tx>
          <c:spPr>
            <a:solidFill>
              <a:schemeClr val="lt1"/>
            </a:solidFill>
            <a:ln w="19050">
              <a:solidFill>
                <a:schemeClr val="tx1"/>
              </a:solidFill>
            </a:ln>
            <a:effectLst/>
          </c:spPr>
          <c:dPt>
            <c:idx val="0"/>
            <c:bubble3D val="0"/>
            <c:spPr>
              <a:solidFill>
                <a:schemeClr val="lt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4D-4358-9C51-5BC2E7ED58E7}"/>
              </c:ext>
            </c:extLst>
          </c:dPt>
          <c:dPt>
            <c:idx val="1"/>
            <c:bubble3D val="0"/>
            <c:spPr>
              <a:solidFill>
                <a:schemeClr val="lt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4D-4358-9C51-5BC2E7ED58E7}"/>
              </c:ext>
            </c:extLst>
          </c:dPt>
          <c:dPt>
            <c:idx val="2"/>
            <c:bubble3D val="0"/>
            <c:spPr>
              <a:solidFill>
                <a:schemeClr val="lt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4D-4358-9C51-5BC2E7ED58E7}"/>
              </c:ext>
            </c:extLst>
          </c:dPt>
          <c:dPt>
            <c:idx val="3"/>
            <c:bubble3D val="0"/>
            <c:spPr>
              <a:solidFill>
                <a:schemeClr val="lt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04D-4358-9C51-5BC2E7ED58E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Label 1</c:v>
                </c:pt>
                <c:pt idx="1">
                  <c:v>Label 2</c:v>
                </c:pt>
                <c:pt idx="2">
                  <c:v>Label 3</c:v>
                </c:pt>
                <c:pt idx="3">
                  <c:v>Label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25</c:v>
                </c:pt>
                <c:pt idx="2">
                  <c:v>10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4D-4358-9C51-5BC2E7ED58E7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>
        <a:lumMod val="5000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/>
          </c:spPr>
          <c:cat>
            <c:numRef>
              <c:f>Hoja1!$A$2:$A$6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Hoja1!$B$2:$B$6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9C-4199-891E-75D6F9B5DDCE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cat>
            <c:numRef>
              <c:f>Hoja1!$A$2:$A$6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Hoja1!$C$2:$C$6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9C-4199-891E-75D6F9B5DD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4187160"/>
        <c:axId val="574181280"/>
      </c:areaChart>
      <c:dateAx>
        <c:axId val="57418716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181280"/>
        <c:crosses val="autoZero"/>
        <c:auto val="1"/>
        <c:lblOffset val="100"/>
        <c:baseTimeUnit val="months"/>
      </c:dateAx>
      <c:valAx>
        <c:axId val="57418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1871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E375E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406067623052575E-3"/>
                  <c:y val="0.1607715048547601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8288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0-400A-460C-9F4B-7D8029C26A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0A-460C-9F4B-7D8029C26A4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0A-460C-9F4B-7D8029C26A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2985936"/>
        <c:axId val="341722160"/>
      </c:barChart>
      <c:catAx>
        <c:axId val="3429859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1722160"/>
        <c:crosses val="autoZero"/>
        <c:auto val="1"/>
        <c:lblAlgn val="ctr"/>
        <c:lblOffset val="100"/>
        <c:noMultiLvlLbl val="0"/>
      </c:catAx>
      <c:valAx>
        <c:axId val="3417221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42985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796DA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850084896891005E-3"/>
                  <c:y val="-0.221753883897787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0ED-4E25-8DF1-31A10DC99B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ED-4E25-8DF1-31A10DC99B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ED-4E25-8DF1-31A10DC99B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1723728"/>
        <c:axId val="341724512"/>
      </c:barChart>
      <c:catAx>
        <c:axId val="3417237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1724512"/>
        <c:crosses val="autoZero"/>
        <c:auto val="1"/>
        <c:lblAlgn val="ctr"/>
        <c:lblOffset val="100"/>
        <c:noMultiLvlLbl val="0"/>
      </c:catAx>
      <c:valAx>
        <c:axId val="3417245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4172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A6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A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3CE-46D8-A91C-DE9EE2A77A27}"/>
              </c:ext>
            </c:extLst>
          </c:dPt>
          <c:dLbls>
            <c:dLbl>
              <c:idx val="0"/>
              <c:layout>
                <c:manualLayout>
                  <c:x val="3.0406067623052575E-3"/>
                  <c:y val="0.164707880624290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3CE-46D8-A91C-DE9EE2A77A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CE-46D8-A91C-DE9EE2A77A2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3CE-46D8-A91C-DE9EE2A77A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1718632"/>
        <c:axId val="342059456"/>
      </c:barChart>
      <c:catAx>
        <c:axId val="3417186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2059456"/>
        <c:crosses val="autoZero"/>
        <c:auto val="1"/>
        <c:lblAlgn val="ctr"/>
        <c:lblOffset val="100"/>
        <c:noMultiLvlLbl val="0"/>
      </c:catAx>
      <c:valAx>
        <c:axId val="3420594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41718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E375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F2-41D3-BC71-B5EAC0F052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FA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F2-41D3-BC71-B5EAC0F0522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1FBA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F2-41D3-BC71-B5EAC0F052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2064160"/>
        <c:axId val="342064552"/>
      </c:barChart>
      <c:catAx>
        <c:axId val="3420641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2064552"/>
        <c:crosses val="autoZero"/>
        <c:auto val="1"/>
        <c:lblAlgn val="ctr"/>
        <c:lblOffset val="100"/>
        <c:noMultiLvlLbl val="0"/>
      </c:catAx>
      <c:valAx>
        <c:axId val="3420645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42064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CCBFAF72-1563-47D6-B7E6-34529404EE30}" type="datetimeFigureOut">
              <a:rPr lang="zh-CN" altLang="en-US"/>
              <a:pPr>
                <a:defRPr/>
              </a:pPr>
              <a:t>2023/11/19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219187B-8851-4471-879F-35BFB0C031CE}" type="slidenum">
              <a:rPr lang="zh-CN" altLang="en-US"/>
              <a:pPr>
                <a:defRPr/>
              </a:p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385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01866E4-F001-4660-AF58-DE5DC3ECCFA6}" type="datetimeFigureOut">
              <a:rPr lang="zh-CN" altLang="en-US"/>
              <a:pPr>
                <a:defRPr/>
              </a:pPr>
              <a:t>2023/11/19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7079287-648C-4B3D-8FE1-F0E0722F132F}" type="slidenum">
              <a:rPr lang="zh-CN" altLang="en-US"/>
              <a:pPr>
                <a:defRPr/>
              </a:p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4658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2600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66788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50975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35163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19502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03403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87303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71204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7388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019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8381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75811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77184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5707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5231" y="883861"/>
            <a:ext cx="7291388" cy="1880235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231" y="2836604"/>
            <a:ext cx="7291388" cy="1303913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8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80360" indent="0" algn="ctr">
              <a:buNone/>
              <a:defRPr sz="126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296899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330098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7199" y="287537"/>
            <a:ext cx="2096274" cy="457682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378" y="287537"/>
            <a:ext cx="6167299" cy="457682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411786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677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ítulo 28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PE" dirty="0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3961" y="3612422"/>
            <a:ext cx="1318665" cy="171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232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ítulo 28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 algn="ctr"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smtClean="0"/>
              <a:t>Haga clic para modificar el estilo de</a:t>
            </a:r>
            <a:endParaRPr lang="es-PE" dirty="0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3961" y="3612422"/>
            <a:ext cx="1318665" cy="171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54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56"/>
          <p:cNvSpPr/>
          <p:nvPr userDrawn="1"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6"/>
          <p:cNvSpPr>
            <a:spLocks noChangeArrowheads="1"/>
          </p:cNvSpPr>
          <p:nvPr userDrawn="1"/>
        </p:nvSpPr>
        <p:spPr bwMode="auto"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Titulo de Tema</a:t>
            </a:r>
            <a:endParaRPr lang="zh-CN" altLang="en-US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416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ldLvl="0" autoUpdateAnimBg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7880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ítulo 285"/>
          <p:cNvSpPr txBox="1">
            <a:spLocks/>
          </p:cNvSpPr>
          <p:nvPr userDrawn="1"/>
        </p:nvSpPr>
        <p:spPr>
          <a:xfrm>
            <a:off x="1620565" y="324073"/>
            <a:ext cx="6951662" cy="86599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s-ES" sz="2800" dirty="0" smtClean="0">
                <a:solidFill>
                  <a:schemeClr val="bg1"/>
                </a:solidFill>
              </a:rPr>
              <a:t>Haga clic para modificar el estilo</a:t>
            </a:r>
            <a:endParaRPr lang="es-PE" sz="2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3490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663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-1" y="4371300"/>
            <a:ext cx="9719295" cy="10293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06557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827884"/>
      </p:ext>
    </p:extLst>
  </p:cSld>
  <p:clrMapOvr>
    <a:masterClrMapping/>
  </p:clrMapOvr>
  <p:transition spd="med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-1"/>
            <a:ext cx="9721850" cy="540067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8337" y="756121"/>
            <a:ext cx="8385175" cy="10445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Haga clic para modificar el estilo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9107912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397" y="36041"/>
            <a:ext cx="9505056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53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ítulo 285"/>
          <p:cNvSpPr txBox="1">
            <a:spLocks/>
          </p:cNvSpPr>
          <p:nvPr userDrawn="1"/>
        </p:nvSpPr>
        <p:spPr>
          <a:xfrm>
            <a:off x="820738" y="439738"/>
            <a:ext cx="8385175" cy="1044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s-ES" dirty="0" smtClean="0"/>
              <a:t>Haga clic para modificar el estilo</a:t>
            </a:r>
            <a:endParaRPr lang="es-PE" dirty="0" smtClean="0"/>
          </a:p>
        </p:txBody>
      </p:sp>
    </p:spTree>
    <p:extLst>
      <p:ext uri="{BB962C8B-B14F-4D97-AF65-F5344CB8AC3E}">
        <p14:creationId xmlns:p14="http://schemas.microsoft.com/office/powerpoint/2010/main" val="7793711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8859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7635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>
            <a:spLocks/>
          </p:cNvSpPr>
          <p:nvPr userDrawn="1"/>
        </p:nvSpPr>
        <p:spPr bwMode="auto">
          <a:xfrm>
            <a:off x="9056688" y="747713"/>
            <a:ext cx="274638" cy="295275"/>
          </a:xfrm>
          <a:custGeom>
            <a:avLst/>
            <a:gdLst>
              <a:gd name="T0" fmla="*/ 128 w 186"/>
              <a:gd name="T1" fmla="*/ 336 h 336"/>
              <a:gd name="T2" fmla="*/ 57 w 186"/>
              <a:gd name="T3" fmla="*/ 336 h 336"/>
              <a:gd name="T4" fmla="*/ 57 w 186"/>
              <a:gd name="T5" fmla="*/ 324 h 336"/>
              <a:gd name="T6" fmla="*/ 57 w 186"/>
              <a:gd name="T7" fmla="*/ 174 h 336"/>
              <a:gd name="T8" fmla="*/ 49 w 186"/>
              <a:gd name="T9" fmla="*/ 159 h 336"/>
              <a:gd name="T10" fmla="*/ 9 w 186"/>
              <a:gd name="T11" fmla="*/ 64 h 336"/>
              <a:gd name="T12" fmla="*/ 90 w 186"/>
              <a:gd name="T13" fmla="*/ 0 h 336"/>
              <a:gd name="T14" fmla="*/ 175 w 186"/>
              <a:gd name="T15" fmla="*/ 62 h 336"/>
              <a:gd name="T16" fmla="*/ 138 w 186"/>
              <a:gd name="T17" fmla="*/ 158 h 336"/>
              <a:gd name="T18" fmla="*/ 128 w 186"/>
              <a:gd name="T19" fmla="*/ 177 h 336"/>
              <a:gd name="T20" fmla="*/ 128 w 186"/>
              <a:gd name="T21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6" h="336">
                <a:moveTo>
                  <a:pt x="128" y="336"/>
                </a:moveTo>
                <a:cubicBezTo>
                  <a:pt x="104" y="336"/>
                  <a:pt x="81" y="336"/>
                  <a:pt x="57" y="336"/>
                </a:cubicBezTo>
                <a:cubicBezTo>
                  <a:pt x="57" y="332"/>
                  <a:pt x="57" y="328"/>
                  <a:pt x="57" y="324"/>
                </a:cubicBezTo>
                <a:cubicBezTo>
                  <a:pt x="57" y="274"/>
                  <a:pt x="57" y="224"/>
                  <a:pt x="57" y="174"/>
                </a:cubicBezTo>
                <a:cubicBezTo>
                  <a:pt x="57" y="167"/>
                  <a:pt x="55" y="163"/>
                  <a:pt x="49" y="159"/>
                </a:cubicBezTo>
                <a:cubicBezTo>
                  <a:pt x="15" y="139"/>
                  <a:pt x="0" y="101"/>
                  <a:pt x="9" y="64"/>
                </a:cubicBezTo>
                <a:cubicBezTo>
                  <a:pt x="20" y="27"/>
                  <a:pt x="52" y="1"/>
                  <a:pt x="90" y="0"/>
                </a:cubicBezTo>
                <a:cubicBezTo>
                  <a:pt x="130" y="0"/>
                  <a:pt x="164" y="24"/>
                  <a:pt x="175" y="62"/>
                </a:cubicBezTo>
                <a:cubicBezTo>
                  <a:pt x="186" y="99"/>
                  <a:pt x="171" y="138"/>
                  <a:pt x="138" y="158"/>
                </a:cubicBezTo>
                <a:cubicBezTo>
                  <a:pt x="130" y="163"/>
                  <a:pt x="127" y="168"/>
                  <a:pt x="128" y="177"/>
                </a:cubicBezTo>
                <a:cubicBezTo>
                  <a:pt x="128" y="230"/>
                  <a:pt x="128" y="282"/>
                  <a:pt x="128" y="3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5306" y="361984"/>
            <a:ext cx="3930155" cy="47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494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421" y="324073"/>
            <a:ext cx="9144000" cy="10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74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224" y="333222"/>
            <a:ext cx="2572690" cy="488739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6750717" y="333222"/>
            <a:ext cx="2883445" cy="488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81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414785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3575" y="1346200"/>
            <a:ext cx="8385175" cy="2246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63575" y="3614738"/>
            <a:ext cx="8385175" cy="11811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26647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314" y="1346420"/>
            <a:ext cx="8385096" cy="2246531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314" y="3614203"/>
            <a:ext cx="8385096" cy="1181397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14972"/>
      </p:ext>
    </p:extLst>
  </p:cSld>
  <p:clrMapOvr>
    <a:masterClrMapping/>
  </p:clrMapOvr>
  <p:transition spd="med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68338" y="1438275"/>
            <a:ext cx="4116387" cy="34258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937125" y="1438275"/>
            <a:ext cx="4116388" cy="34258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947393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9925" y="287338"/>
            <a:ext cx="8385175" cy="104457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69925" y="1323975"/>
            <a:ext cx="4113213" cy="649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69925" y="1973263"/>
            <a:ext cx="4113213" cy="29003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921250" y="1323975"/>
            <a:ext cx="4133850" cy="649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921250" y="1973263"/>
            <a:ext cx="4133850" cy="29003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409968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0459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226344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9925" y="360363"/>
            <a:ext cx="3135313" cy="12604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32263" y="777875"/>
            <a:ext cx="4922837" cy="3836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69925" y="1620838"/>
            <a:ext cx="3135313" cy="3000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013600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9925" y="360363"/>
            <a:ext cx="3135313" cy="12604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132263" y="777875"/>
            <a:ext cx="4922837" cy="38369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69925" y="1620838"/>
            <a:ext cx="3135313" cy="3000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47707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003985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58013" y="287338"/>
            <a:ext cx="2095500" cy="45767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68338" y="287338"/>
            <a:ext cx="6137275" cy="45767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24683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9446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80405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377" y="1437680"/>
            <a:ext cx="4131786" cy="342667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1687" y="1437680"/>
            <a:ext cx="4131786" cy="342667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474394"/>
      </p:ext>
    </p:extLst>
  </p:cSld>
  <p:clrMapOvr>
    <a:masterClrMapping/>
  </p:clrMapOvr>
  <p:transition spd="med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01443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1970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545511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043556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34195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16428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latin typeface="Arial" pitchFamily="34" charset="0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962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98661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123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52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97085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76325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39293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975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4008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43" y="287536"/>
            <a:ext cx="8385096" cy="104388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644" y="1323915"/>
            <a:ext cx="4112798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644" y="1972747"/>
            <a:ext cx="4112798" cy="29016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1687" y="1323915"/>
            <a:ext cx="4133053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1687" y="1972747"/>
            <a:ext cx="4133053" cy="29016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432803"/>
      </p:ext>
    </p:extLst>
  </p:cSld>
  <p:clrMapOvr>
    <a:masterClrMapping/>
  </p:clrMapOvr>
  <p:transition spd="med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46962" y="950248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946963" y="3208275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74092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79636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0714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95581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811" y="1393589"/>
            <a:ext cx="3368574" cy="40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25533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665" y="1150144"/>
            <a:ext cx="6391830" cy="32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6186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253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5401873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4481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74777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737034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56528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18117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055037"/>
      </p:ext>
    </p:extLst>
  </p:cSld>
  <p:clrMapOvr>
    <a:masterClrMapping/>
  </p:clrMapOvr>
  <p:transition spd="med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87390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604408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34195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16428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latin typeface="Arial" pitchFamily="34" charset="0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962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98661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2693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52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97667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71173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42357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586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49805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46962" y="950248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946963" y="3208275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5037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297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032822"/>
      </p:ext>
    </p:extLst>
  </p:cSld>
  <p:clrMapOvr>
    <a:masterClrMapping/>
  </p:clrMapOvr>
  <p:transition spd="med">
    <p:pull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0714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95581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811" y="1393589"/>
            <a:ext cx="3368574" cy="40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02683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665" y="1150144"/>
            <a:ext cx="6391830" cy="32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52775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253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2073752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1073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83296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1619550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03025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714144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313863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301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43" y="360045"/>
            <a:ext cx="3135550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3052" y="777598"/>
            <a:ext cx="4921687" cy="3837980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643" y="1620203"/>
            <a:ext cx="3135550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00187"/>
      </p:ext>
    </p:extLst>
  </p:cSld>
  <p:clrMapOvr>
    <a:masterClrMapping/>
  </p:clrMapOvr>
  <p:transition spd="med">
    <p:pull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34195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16428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latin typeface="Arial" pitchFamily="34" charset="0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962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98661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10334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52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599849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270527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20322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5770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409421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46962" y="950248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946963" y="3208275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761099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637950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0714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95581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811" y="1393589"/>
            <a:ext cx="3368574" cy="40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563617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665" y="1150144"/>
            <a:ext cx="6391830" cy="32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4599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43" y="360045"/>
            <a:ext cx="3135550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3052" y="777598"/>
            <a:ext cx="4921687" cy="3837980"/>
          </a:xfrm>
        </p:spPr>
        <p:txBody>
          <a:bodyPr anchor="t"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643" y="1620203"/>
            <a:ext cx="3135550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208249"/>
      </p:ext>
    </p:extLst>
  </p:cSld>
  <p:clrMapOvr>
    <a:masterClrMapping/>
  </p:clrMapOvr>
  <p:transition spd="med">
    <p:pull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253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43858409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8031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339234" y="443280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186117" cy="5400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18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339234" y="1993355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339234" y="3543431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273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58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5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76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377" y="1437680"/>
            <a:ext cx="8385096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 fontAlgn="auto">
              <a:spcBef>
                <a:spcPts val="0"/>
              </a:spcBef>
              <a:spcAft>
                <a:spcPts val="0"/>
              </a:spcAft>
            </a:pPr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60120" fontAlgn="auto">
                <a:spcBef>
                  <a:spcPts val="0"/>
                </a:spcBef>
                <a:spcAft>
                  <a:spcPts val="0"/>
                </a:spcAft>
              </a:pPr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 fontAlgn="auto">
              <a:spcBef>
                <a:spcPts val="0"/>
              </a:spcBef>
              <a:spcAft>
                <a:spcPts val="0"/>
              </a:spcAft>
            </a:pPr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60120"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1578352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7499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2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med">
    <p:pull/>
  </p:transition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l" defTabSz="720090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68338" y="1438275"/>
            <a:ext cx="8385175" cy="3425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1578352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8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7499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50" r:id="rId2"/>
    <p:sldLayoutId id="2147483755" r:id="rId3"/>
    <p:sldLayoutId id="2147483751" r:id="rId4"/>
    <p:sldLayoutId id="2147483754" r:id="rId5"/>
    <p:sldLayoutId id="2147483760" r:id="rId6"/>
    <p:sldLayoutId id="2147483761" r:id="rId7"/>
    <p:sldLayoutId id="2147483763" r:id="rId8"/>
    <p:sldLayoutId id="2147483758" r:id="rId9"/>
    <p:sldLayoutId id="2147483752" r:id="rId10"/>
    <p:sldLayoutId id="2147483753" r:id="rId11"/>
    <p:sldLayoutId id="2147483762" r:id="rId12"/>
    <p:sldLayoutId id="2147483759" r:id="rId13"/>
    <p:sldLayoutId id="2147483756" r:id="rId14"/>
    <p:sldLayoutId id="2147483757" r:id="rId15"/>
    <p:sldLayoutId id="2147483764" r:id="rId16"/>
    <p:sldLayoutId id="2147483740" r:id="rId17"/>
    <p:sldLayoutId id="2147483741" r:id="rId18"/>
    <p:sldLayoutId id="2147483742" r:id="rId19"/>
    <p:sldLayoutId id="2147483743" r:id="rId20"/>
    <p:sldLayoutId id="2147483744" r:id="rId21"/>
    <p:sldLayoutId id="2147483745" r:id="rId22"/>
    <p:sldLayoutId id="2147483746" r:id="rId23"/>
    <p:sldLayoutId id="2147483747" r:id="rId24"/>
    <p:sldLayoutId id="2147483748" r:id="rId25"/>
    <p:sldLayoutId id="2147483749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78352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0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7499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7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</p:sldLayoutIdLs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78352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0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7499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9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</p:sldLayoutIdLs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78352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1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7499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2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7" r:id="rId19"/>
  </p:sldLayoutIdLs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5.emf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0.emf"/><Relationship Id="rId5" Type="http://schemas.openxmlformats.org/officeDocument/2006/relationships/image" Target="../media/image16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emf"/><Relationship Id="rId4" Type="http://schemas.openxmlformats.org/officeDocument/2006/relationships/image" Target="../media/image52.png"/><Relationship Id="rId9" Type="http://schemas.openxmlformats.org/officeDocument/2006/relationships/image" Target="../media/image5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9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5.emf"/><Relationship Id="rId5" Type="http://schemas.openxmlformats.org/officeDocument/2006/relationships/image" Target="../media/image21.emf"/><Relationship Id="rId4" Type="http://schemas.openxmlformats.org/officeDocument/2006/relationships/image" Target="../media/image22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67.emf"/><Relationship Id="rId7" Type="http://schemas.openxmlformats.org/officeDocument/2006/relationships/image" Target="../media/image70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emf"/><Relationship Id="rId5" Type="http://schemas.openxmlformats.org/officeDocument/2006/relationships/image" Target="../media/image69.emf"/><Relationship Id="rId10" Type="http://schemas.openxmlformats.org/officeDocument/2006/relationships/image" Target="../media/image71.emf"/><Relationship Id="rId4" Type="http://schemas.openxmlformats.org/officeDocument/2006/relationships/image" Target="../media/image68.emf"/><Relationship Id="rId9" Type="http://schemas.openxmlformats.org/officeDocument/2006/relationships/image" Target="../media/image59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2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0.emf"/><Relationship Id="rId5" Type="http://schemas.openxmlformats.org/officeDocument/2006/relationships/image" Target="../media/image79.emf"/><Relationship Id="rId4" Type="http://schemas.openxmlformats.org/officeDocument/2006/relationships/image" Target="../media/image78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7" Type="http://schemas.openxmlformats.org/officeDocument/2006/relationships/image" Target="../media/image86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5.emf"/><Relationship Id="rId5" Type="http://schemas.openxmlformats.org/officeDocument/2006/relationships/image" Target="../media/image84.emf"/><Relationship Id="rId4" Type="http://schemas.openxmlformats.org/officeDocument/2006/relationships/image" Target="../media/image83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9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4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1.emf"/><Relationship Id="rId5" Type="http://schemas.openxmlformats.org/officeDocument/2006/relationships/image" Target="../media/image100.emf"/><Relationship Id="rId4" Type="http://schemas.openxmlformats.org/officeDocument/2006/relationships/image" Target="../media/image99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chart" Target="../charts/chart4.xml"/><Relationship Id="rId7" Type="http://schemas.openxmlformats.org/officeDocument/2006/relationships/image" Target="../media/image10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971"/>
            <a:ext cx="9721850" cy="5401028"/>
          </a:xfrm>
          <a:prstGeom prst="rect">
            <a:avLst/>
          </a:prstGeom>
        </p:spPr>
      </p:pic>
      <p:sp>
        <p:nvSpPr>
          <p:cNvPr id="76" name="矩形 102"/>
          <p:cNvSpPr>
            <a:spLocks noChangeArrowheads="1"/>
          </p:cNvSpPr>
          <p:nvPr/>
        </p:nvSpPr>
        <p:spPr bwMode="auto">
          <a:xfrm>
            <a:off x="-86771" y="159854"/>
            <a:ext cx="9577064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s-PE" altLang="zh-CN" sz="16600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Heavy" panose="020B0903020102020204" pitchFamily="34" charset="0"/>
                <a:ea typeface="+mn-ea"/>
                <a:sym typeface="方正粗谭黑简体" pitchFamily="2" charset="-122"/>
              </a:rPr>
              <a:t>PRISON</a:t>
            </a:r>
            <a:endParaRPr lang="zh-CN" altLang="en-US" sz="16600" dirty="0">
              <a:solidFill>
                <a:schemeClr val="bg1">
                  <a:lumMod val="9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ranklin Gothic Heavy" panose="020B0903020102020204" pitchFamily="34" charset="0"/>
              <a:ea typeface="+mn-ea"/>
              <a:sym typeface="方正粗谭黑简体" pitchFamily="2" charset="-122"/>
            </a:endParaRPr>
          </a:p>
        </p:txBody>
      </p:sp>
      <p:sp>
        <p:nvSpPr>
          <p:cNvPr id="5" name="TextBox 21">
            <a:extLst>
              <a:ext uri="{FF2B5EF4-FFF2-40B4-BE49-F238E27FC236}">
                <a16:creationId xmlns:a16="http://schemas.microsoft.com/office/drawing/2014/main" id="{043B8951-B0FC-4EDE-9D8A-00827B2A7745}"/>
              </a:ext>
            </a:extLst>
          </p:cNvPr>
          <p:cNvSpPr txBox="1"/>
          <p:nvPr/>
        </p:nvSpPr>
        <p:spPr>
          <a:xfrm>
            <a:off x="2937519" y="2419263"/>
            <a:ext cx="4016371" cy="707886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4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Free Template</a:t>
            </a:r>
            <a:endParaRPr lang="en-US" sz="4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3DAC3CB-F19B-42EC-A3C2-1AE4349B56D9}"/>
              </a:ext>
            </a:extLst>
          </p:cNvPr>
          <p:cNvSpPr txBox="1">
            <a:spLocks/>
          </p:cNvSpPr>
          <p:nvPr/>
        </p:nvSpPr>
        <p:spPr>
          <a:xfrm>
            <a:off x="1044501" y="3531745"/>
            <a:ext cx="2556688" cy="1084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A9B2B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This is a sample text. Insert your desired text here.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9" name="文本框 23"/>
          <p:cNvSpPr>
            <a:spLocks noChangeArrowheads="1"/>
          </p:cNvSpPr>
          <p:nvPr/>
        </p:nvSpPr>
        <p:spPr bwMode="auto">
          <a:xfrm>
            <a:off x="7548699" y="3358834"/>
            <a:ext cx="1671583" cy="381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s-PE" altLang="zh-CN" sz="2000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微软雅黑" pitchFamily="34" charset="-122"/>
                <a:sym typeface="Impact" pitchFamily="34" charset="0"/>
              </a:rPr>
              <a:t>TEAM 01</a:t>
            </a:r>
            <a:endParaRPr lang="zh-CN" altLang="en-US" sz="2000" b="1" dirty="0">
              <a:solidFill>
                <a:srgbClr val="FFFFFF"/>
              </a:solidFill>
              <a:latin typeface="Arial Rounded MT Bold" panose="020F0704030504030204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10" name="矩形 24"/>
          <p:cNvSpPr>
            <a:spLocks noChangeArrowheads="1"/>
          </p:cNvSpPr>
          <p:nvPr/>
        </p:nvSpPr>
        <p:spPr bwMode="auto">
          <a:xfrm>
            <a:off x="7548699" y="3689113"/>
            <a:ext cx="1776829" cy="1133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solidFill>
                  <a:srgbClr val="FFFFFF"/>
                </a:solidFill>
                <a:latin typeface="Arial Rounded MT Bold" panose="020F0704030504030204" pitchFamily="34" charset="0"/>
              </a:rPr>
              <a:t>Free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Free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Free</a:t>
            </a:r>
            <a:endParaRPr lang="en-US" sz="1600" dirty="0">
              <a:solidFill>
                <a:srgbClr val="FFFFFF"/>
              </a:solidFill>
              <a:latin typeface="Arial Rounded MT Bold" panose="020F0704030504030204" pitchFamily="34" charset="0"/>
              <a:ea typeface="微软雅黑" pitchFamily="34" charset="-122"/>
              <a:cs typeface="Arial" panose="020B0604020202020204" pitchFamily="34" charset="0"/>
              <a:sym typeface="Impact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5593" y="185098"/>
            <a:ext cx="3030418" cy="364256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413" y="180057"/>
            <a:ext cx="2575083" cy="490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2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矩形 56"/>
          <p:cNvSpPr/>
          <p:nvPr/>
        </p:nvSpPr>
        <p:spPr>
          <a:xfrm>
            <a:off x="2628677" y="468089"/>
            <a:ext cx="4078950" cy="44875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80" name="文本框 6"/>
          <p:cNvSpPr>
            <a:spLocks noChangeArrowheads="1"/>
          </p:cNvSpPr>
          <p:nvPr/>
        </p:nvSpPr>
        <p:spPr bwMode="auto">
          <a:xfrm>
            <a:off x="2992358" y="534733"/>
            <a:ext cx="3295650" cy="315461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algn="ctr"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CONTENIDO</a:t>
            </a:r>
            <a:endParaRPr lang="zh-CN" altLang="en-US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73" name="矩形 25"/>
          <p:cNvSpPr>
            <a:spLocks noChangeArrowheads="1"/>
          </p:cNvSpPr>
          <p:nvPr/>
        </p:nvSpPr>
        <p:spPr bwMode="auto">
          <a:xfrm>
            <a:off x="4932933" y="1764233"/>
            <a:ext cx="3948011" cy="210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Lorem 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</a:rPr>
              <a:t>Ipsum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</a:rPr>
              <a:t> is simply dummy text of the printing and typesetting industry. Lorem Ipsum has been the industry's standard dummy text ever since the 1500s, when an unknown printer took a galley of type and scrambled it to make a </a:t>
            </a:r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type</a:t>
            </a:r>
            <a:endParaRPr lang="en-US" altLang="zh-CN" sz="1200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46" y="1404193"/>
            <a:ext cx="3086528" cy="34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1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80" grpId="0" bldLvl="0" autoUpdateAnimBg="0"/>
      <p:bldP spid="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文本框 21"/>
          <p:cNvSpPr>
            <a:spLocks noChangeArrowheads="1"/>
          </p:cNvSpPr>
          <p:nvPr/>
        </p:nvSpPr>
        <p:spPr bwMode="auto">
          <a:xfrm>
            <a:off x="6157069" y="1781107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03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13" name="矩形 22"/>
          <p:cNvSpPr>
            <a:spLocks noChangeArrowheads="1"/>
          </p:cNvSpPr>
          <p:nvPr/>
        </p:nvSpPr>
        <p:spPr bwMode="auto">
          <a:xfrm>
            <a:off x="6157069" y="2111385"/>
            <a:ext cx="2753070" cy="67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It is a long established fact that a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 reader will be distracted by the.</a:t>
            </a:r>
          </a:p>
        </p:txBody>
      </p:sp>
      <p:sp>
        <p:nvSpPr>
          <p:cNvPr id="214" name="文本框 23"/>
          <p:cNvSpPr>
            <a:spLocks noChangeArrowheads="1"/>
          </p:cNvSpPr>
          <p:nvPr/>
        </p:nvSpPr>
        <p:spPr bwMode="auto">
          <a:xfrm>
            <a:off x="828477" y="1781107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15" name="矩形 24"/>
          <p:cNvSpPr>
            <a:spLocks noChangeArrowheads="1"/>
          </p:cNvSpPr>
          <p:nvPr/>
        </p:nvSpPr>
        <p:spPr bwMode="auto">
          <a:xfrm>
            <a:off x="828477" y="2111386"/>
            <a:ext cx="2753070" cy="71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smtClean="0"/>
              <a:t>It is a long established fact that a</a:t>
            </a:r>
          </a:p>
          <a:p>
            <a:pPr>
              <a:lnSpc>
                <a:spcPct val="150000"/>
              </a:lnSpc>
            </a:pPr>
            <a:r>
              <a:rPr lang="en-US" sz="1400" dirty="0" smtClean="0"/>
              <a:t> reader will be distracted by the.</a:t>
            </a:r>
          </a:p>
        </p:txBody>
      </p:sp>
      <p:sp>
        <p:nvSpPr>
          <p:cNvPr id="216" name="文本框 25"/>
          <p:cNvSpPr>
            <a:spLocks noChangeArrowheads="1"/>
          </p:cNvSpPr>
          <p:nvPr/>
        </p:nvSpPr>
        <p:spPr bwMode="auto">
          <a:xfrm>
            <a:off x="863762" y="3286446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17" name="矩形 26"/>
          <p:cNvSpPr>
            <a:spLocks noChangeArrowheads="1"/>
          </p:cNvSpPr>
          <p:nvPr/>
        </p:nvSpPr>
        <p:spPr bwMode="auto">
          <a:xfrm>
            <a:off x="863762" y="3616725"/>
            <a:ext cx="2753070" cy="67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It is a long established fact that a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 reader will be distracted by the.</a:t>
            </a:r>
          </a:p>
        </p:txBody>
      </p:sp>
      <p:sp>
        <p:nvSpPr>
          <p:cNvPr id="34" name="文本框 21"/>
          <p:cNvSpPr>
            <a:spLocks noChangeArrowheads="1"/>
          </p:cNvSpPr>
          <p:nvPr/>
        </p:nvSpPr>
        <p:spPr bwMode="auto">
          <a:xfrm>
            <a:off x="6229077" y="3374116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04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35" name="矩形 22"/>
          <p:cNvSpPr>
            <a:spLocks noChangeArrowheads="1"/>
          </p:cNvSpPr>
          <p:nvPr/>
        </p:nvSpPr>
        <p:spPr bwMode="auto">
          <a:xfrm>
            <a:off x="6229077" y="3704394"/>
            <a:ext cx="2753070" cy="67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It is a long established fact that a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 reader will be distracted by the.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8853" y="1425058"/>
            <a:ext cx="2003501" cy="3898116"/>
          </a:xfrm>
          <a:prstGeom prst="rect">
            <a:avLst/>
          </a:prstGeom>
        </p:spPr>
      </p:pic>
      <p:sp>
        <p:nvSpPr>
          <p:cNvPr id="13" name="Título 2"/>
          <p:cNvSpPr txBox="1">
            <a:spLocks/>
          </p:cNvSpPr>
          <p:nvPr/>
        </p:nvSpPr>
        <p:spPr>
          <a:xfrm>
            <a:off x="396429" y="553290"/>
            <a:ext cx="4608511" cy="7068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ES" sz="3600" b="1" dirty="0" smtClean="0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Free Templates</a:t>
            </a:r>
            <a:endParaRPr lang="es-PE" sz="3600" b="1" dirty="0">
              <a:solidFill>
                <a:schemeClr val="bg2">
                  <a:lumMod val="2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71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0"/>
      <p:bldP spid="213" grpId="0"/>
      <p:bldP spid="214" grpId="0"/>
      <p:bldP spid="215" grpId="0"/>
      <p:bldP spid="216" grpId="0"/>
      <p:bldP spid="217" grpId="0"/>
      <p:bldP spid="34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1850" cy="5400675"/>
          </a:xfrm>
          <a:prstGeom prst="rect">
            <a:avLst/>
          </a:prstGeom>
        </p:spPr>
      </p:pic>
      <p:sp>
        <p:nvSpPr>
          <p:cNvPr id="8" name="Título 2"/>
          <p:cNvSpPr txBox="1">
            <a:spLocks/>
          </p:cNvSpPr>
          <p:nvPr/>
        </p:nvSpPr>
        <p:spPr>
          <a:xfrm>
            <a:off x="252414" y="4356100"/>
            <a:ext cx="4608511" cy="10445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ES" sz="4800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Free Templates</a:t>
            </a:r>
            <a:endParaRPr lang="es-PE" sz="4800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7" name="Freeform: Shape 5">
            <a:extLst>
              <a:ext uri="{FF2B5EF4-FFF2-40B4-BE49-F238E27FC236}">
                <a16:creationId xmlns:a16="http://schemas.microsoft.com/office/drawing/2014/main" id="{7636E406-6E63-4605-B03C-B65B44BCC47F}"/>
              </a:ext>
            </a:extLst>
          </p:cNvPr>
          <p:cNvSpPr/>
          <p:nvPr/>
        </p:nvSpPr>
        <p:spPr>
          <a:xfrm>
            <a:off x="113937" y="266617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8A8B5227-DCE9-4BA9-BEEB-8EE1AE7CAE0F}"/>
              </a:ext>
            </a:extLst>
          </p:cNvPr>
          <p:cNvSpPr txBox="1"/>
          <p:nvPr/>
        </p:nvSpPr>
        <p:spPr>
          <a:xfrm>
            <a:off x="752273" y="653351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F2274C83-7EB1-4521-B858-A6C2BAC0370E}"/>
              </a:ext>
            </a:extLst>
          </p:cNvPr>
          <p:cNvSpPr txBox="1"/>
          <p:nvPr/>
        </p:nvSpPr>
        <p:spPr>
          <a:xfrm>
            <a:off x="732815" y="1438578"/>
            <a:ext cx="3875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1" name="Freeform: Shape 5">
            <a:extLst>
              <a:ext uri="{FF2B5EF4-FFF2-40B4-BE49-F238E27FC236}">
                <a16:creationId xmlns:a16="http://schemas.microsoft.com/office/drawing/2014/main" id="{7636E406-6E63-4605-B03C-B65B44BCC47F}"/>
              </a:ext>
            </a:extLst>
          </p:cNvPr>
          <p:cNvSpPr/>
          <p:nvPr/>
        </p:nvSpPr>
        <p:spPr>
          <a:xfrm rot="10800000">
            <a:off x="3094130" y="1037620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18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E02D88B8-5DE5-4666-A2D8-5063BE81D68B}"/>
              </a:ext>
            </a:extLst>
          </p:cNvPr>
          <p:cNvSpPr>
            <a:spLocks/>
          </p:cNvSpPr>
          <p:nvPr/>
        </p:nvSpPr>
        <p:spPr bwMode="auto">
          <a:xfrm>
            <a:off x="1588" y="0"/>
            <a:ext cx="9720262" cy="3715578"/>
          </a:xfrm>
          <a:custGeom>
            <a:avLst/>
            <a:gdLst>
              <a:gd name="T0" fmla="*/ 11516 w 11516"/>
              <a:gd name="T1" fmla="*/ 0 h 4401"/>
              <a:gd name="T2" fmla="*/ 11516 w 11516"/>
              <a:gd name="T3" fmla="*/ 3894 h 4401"/>
              <a:gd name="T4" fmla="*/ 0 w 11516"/>
              <a:gd name="T5" fmla="*/ 4401 h 4401"/>
              <a:gd name="T6" fmla="*/ 0 w 11516"/>
              <a:gd name="T7" fmla="*/ 0 h 4401"/>
              <a:gd name="T8" fmla="*/ 11516 w 11516"/>
              <a:gd name="T9" fmla="*/ 0 h 4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16" h="4401">
                <a:moveTo>
                  <a:pt x="11516" y="0"/>
                </a:moveTo>
                <a:lnTo>
                  <a:pt x="11516" y="3894"/>
                </a:lnTo>
                <a:lnTo>
                  <a:pt x="0" y="4401"/>
                </a:lnTo>
                <a:lnTo>
                  <a:pt x="0" y="0"/>
                </a:lnTo>
                <a:lnTo>
                  <a:pt x="11516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284149" y="1608376"/>
            <a:ext cx="4042611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en-US" dirty="0">
                <a:solidFill>
                  <a:sysClr val="window" lastClr="FFFFFF"/>
                </a:solidFill>
              </a:rPr>
              <a:t>PRISON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4283968" y="2256448"/>
            <a:ext cx="4032449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PowerPoint template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ED7171D-9EC4-48A4-8B9B-C429BCD56AA5}"/>
              </a:ext>
            </a:extLst>
          </p:cNvPr>
          <p:cNvSpPr>
            <a:spLocks/>
          </p:cNvSpPr>
          <p:nvPr/>
        </p:nvSpPr>
        <p:spPr bwMode="auto">
          <a:xfrm>
            <a:off x="5372101" y="2965450"/>
            <a:ext cx="808038" cy="808038"/>
          </a:xfrm>
          <a:custGeom>
            <a:avLst/>
            <a:gdLst>
              <a:gd name="T0" fmla="*/ 1017 w 1017"/>
              <a:gd name="T1" fmla="*/ 534 h 1017"/>
              <a:gd name="T2" fmla="*/ 1006 w 1017"/>
              <a:gd name="T3" fmla="*/ 610 h 1017"/>
              <a:gd name="T4" fmla="*/ 986 w 1017"/>
              <a:gd name="T5" fmla="*/ 683 h 1017"/>
              <a:gd name="T6" fmla="*/ 956 w 1017"/>
              <a:gd name="T7" fmla="*/ 751 h 1017"/>
              <a:gd name="T8" fmla="*/ 916 w 1017"/>
              <a:gd name="T9" fmla="*/ 812 h 1017"/>
              <a:gd name="T10" fmla="*/ 868 w 1017"/>
              <a:gd name="T11" fmla="*/ 867 h 1017"/>
              <a:gd name="T12" fmla="*/ 813 w 1017"/>
              <a:gd name="T13" fmla="*/ 916 h 1017"/>
              <a:gd name="T14" fmla="*/ 751 w 1017"/>
              <a:gd name="T15" fmla="*/ 956 h 1017"/>
              <a:gd name="T16" fmla="*/ 683 w 1017"/>
              <a:gd name="T17" fmla="*/ 986 h 1017"/>
              <a:gd name="T18" fmla="*/ 611 w 1017"/>
              <a:gd name="T19" fmla="*/ 1007 h 1017"/>
              <a:gd name="T20" fmla="*/ 534 w 1017"/>
              <a:gd name="T21" fmla="*/ 1016 h 1017"/>
              <a:gd name="T22" fmla="*/ 482 w 1017"/>
              <a:gd name="T23" fmla="*/ 1016 h 1017"/>
              <a:gd name="T24" fmla="*/ 406 w 1017"/>
              <a:gd name="T25" fmla="*/ 1007 h 1017"/>
              <a:gd name="T26" fmla="*/ 334 w 1017"/>
              <a:gd name="T27" fmla="*/ 986 h 1017"/>
              <a:gd name="T28" fmla="*/ 266 w 1017"/>
              <a:gd name="T29" fmla="*/ 956 h 1017"/>
              <a:gd name="T30" fmla="*/ 204 w 1017"/>
              <a:gd name="T31" fmla="*/ 916 h 1017"/>
              <a:gd name="T32" fmla="*/ 148 w 1017"/>
              <a:gd name="T33" fmla="*/ 867 h 1017"/>
              <a:gd name="T34" fmla="*/ 101 w 1017"/>
              <a:gd name="T35" fmla="*/ 812 h 1017"/>
              <a:gd name="T36" fmla="*/ 61 w 1017"/>
              <a:gd name="T37" fmla="*/ 751 h 1017"/>
              <a:gd name="T38" fmla="*/ 31 w 1017"/>
              <a:gd name="T39" fmla="*/ 683 h 1017"/>
              <a:gd name="T40" fmla="*/ 10 w 1017"/>
              <a:gd name="T41" fmla="*/ 610 h 1017"/>
              <a:gd name="T42" fmla="*/ 1 w 1017"/>
              <a:gd name="T43" fmla="*/ 534 h 1017"/>
              <a:gd name="T44" fmla="*/ 1 w 1017"/>
              <a:gd name="T45" fmla="*/ 481 h 1017"/>
              <a:gd name="T46" fmla="*/ 10 w 1017"/>
              <a:gd name="T47" fmla="*/ 405 h 1017"/>
              <a:gd name="T48" fmla="*/ 31 w 1017"/>
              <a:gd name="T49" fmla="*/ 333 h 1017"/>
              <a:gd name="T50" fmla="*/ 61 w 1017"/>
              <a:gd name="T51" fmla="*/ 266 h 1017"/>
              <a:gd name="T52" fmla="*/ 101 w 1017"/>
              <a:gd name="T53" fmla="*/ 204 h 1017"/>
              <a:gd name="T54" fmla="*/ 148 w 1017"/>
              <a:gd name="T55" fmla="*/ 148 h 1017"/>
              <a:gd name="T56" fmla="*/ 204 w 1017"/>
              <a:gd name="T57" fmla="*/ 100 h 1017"/>
              <a:gd name="T58" fmla="*/ 266 w 1017"/>
              <a:gd name="T59" fmla="*/ 61 h 1017"/>
              <a:gd name="T60" fmla="*/ 334 w 1017"/>
              <a:gd name="T61" fmla="*/ 30 h 1017"/>
              <a:gd name="T62" fmla="*/ 406 w 1017"/>
              <a:gd name="T63" fmla="*/ 10 h 1017"/>
              <a:gd name="T64" fmla="*/ 482 w 1017"/>
              <a:gd name="T65" fmla="*/ 0 h 1017"/>
              <a:gd name="T66" fmla="*/ 534 w 1017"/>
              <a:gd name="T67" fmla="*/ 0 h 1017"/>
              <a:gd name="T68" fmla="*/ 611 w 1017"/>
              <a:gd name="T69" fmla="*/ 10 h 1017"/>
              <a:gd name="T70" fmla="*/ 683 w 1017"/>
              <a:gd name="T71" fmla="*/ 30 h 1017"/>
              <a:gd name="T72" fmla="*/ 751 w 1017"/>
              <a:gd name="T73" fmla="*/ 61 h 1017"/>
              <a:gd name="T74" fmla="*/ 813 w 1017"/>
              <a:gd name="T75" fmla="*/ 100 h 1017"/>
              <a:gd name="T76" fmla="*/ 868 w 1017"/>
              <a:gd name="T77" fmla="*/ 148 h 1017"/>
              <a:gd name="T78" fmla="*/ 916 w 1017"/>
              <a:gd name="T79" fmla="*/ 204 h 1017"/>
              <a:gd name="T80" fmla="*/ 956 w 1017"/>
              <a:gd name="T81" fmla="*/ 266 h 1017"/>
              <a:gd name="T82" fmla="*/ 986 w 1017"/>
              <a:gd name="T83" fmla="*/ 333 h 1017"/>
              <a:gd name="T84" fmla="*/ 1006 w 1017"/>
              <a:gd name="T85" fmla="*/ 405 h 1017"/>
              <a:gd name="T86" fmla="*/ 1017 w 1017"/>
              <a:gd name="T87" fmla="*/ 481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17" h="1017">
                <a:moveTo>
                  <a:pt x="1017" y="508"/>
                </a:moveTo>
                <a:lnTo>
                  <a:pt x="1017" y="508"/>
                </a:lnTo>
                <a:lnTo>
                  <a:pt x="1017" y="534"/>
                </a:lnTo>
                <a:lnTo>
                  <a:pt x="1014" y="560"/>
                </a:lnTo>
                <a:lnTo>
                  <a:pt x="1011" y="585"/>
                </a:lnTo>
                <a:lnTo>
                  <a:pt x="1006" y="610"/>
                </a:lnTo>
                <a:lnTo>
                  <a:pt x="1001" y="636"/>
                </a:lnTo>
                <a:lnTo>
                  <a:pt x="994" y="660"/>
                </a:lnTo>
                <a:lnTo>
                  <a:pt x="986" y="683"/>
                </a:lnTo>
                <a:lnTo>
                  <a:pt x="978" y="706"/>
                </a:lnTo>
                <a:lnTo>
                  <a:pt x="967" y="729"/>
                </a:lnTo>
                <a:lnTo>
                  <a:pt x="956" y="751"/>
                </a:lnTo>
                <a:lnTo>
                  <a:pt x="943" y="772"/>
                </a:lnTo>
                <a:lnTo>
                  <a:pt x="930" y="792"/>
                </a:lnTo>
                <a:lnTo>
                  <a:pt x="916" y="812"/>
                </a:lnTo>
                <a:lnTo>
                  <a:pt x="900" y="831"/>
                </a:lnTo>
                <a:lnTo>
                  <a:pt x="885" y="850"/>
                </a:lnTo>
                <a:lnTo>
                  <a:pt x="868" y="867"/>
                </a:lnTo>
                <a:lnTo>
                  <a:pt x="851" y="884"/>
                </a:lnTo>
                <a:lnTo>
                  <a:pt x="832" y="901"/>
                </a:lnTo>
                <a:lnTo>
                  <a:pt x="813" y="916"/>
                </a:lnTo>
                <a:lnTo>
                  <a:pt x="793" y="929"/>
                </a:lnTo>
                <a:lnTo>
                  <a:pt x="773" y="943"/>
                </a:lnTo>
                <a:lnTo>
                  <a:pt x="751" y="956"/>
                </a:lnTo>
                <a:lnTo>
                  <a:pt x="729" y="966"/>
                </a:lnTo>
                <a:lnTo>
                  <a:pt x="707" y="977"/>
                </a:lnTo>
                <a:lnTo>
                  <a:pt x="683" y="986"/>
                </a:lnTo>
                <a:lnTo>
                  <a:pt x="660" y="994"/>
                </a:lnTo>
                <a:lnTo>
                  <a:pt x="635" y="1001"/>
                </a:lnTo>
                <a:lnTo>
                  <a:pt x="611" y="1007"/>
                </a:lnTo>
                <a:lnTo>
                  <a:pt x="586" y="1011"/>
                </a:lnTo>
                <a:lnTo>
                  <a:pt x="561" y="1015"/>
                </a:lnTo>
                <a:lnTo>
                  <a:pt x="534" y="1016"/>
                </a:lnTo>
                <a:lnTo>
                  <a:pt x="509" y="1017"/>
                </a:lnTo>
                <a:lnTo>
                  <a:pt x="509" y="1017"/>
                </a:lnTo>
                <a:lnTo>
                  <a:pt x="482" y="1016"/>
                </a:lnTo>
                <a:lnTo>
                  <a:pt x="456" y="1015"/>
                </a:lnTo>
                <a:lnTo>
                  <a:pt x="431" y="1011"/>
                </a:lnTo>
                <a:lnTo>
                  <a:pt x="406" y="1007"/>
                </a:lnTo>
                <a:lnTo>
                  <a:pt x="381" y="1001"/>
                </a:lnTo>
                <a:lnTo>
                  <a:pt x="357" y="994"/>
                </a:lnTo>
                <a:lnTo>
                  <a:pt x="334" y="986"/>
                </a:lnTo>
                <a:lnTo>
                  <a:pt x="311" y="977"/>
                </a:lnTo>
                <a:lnTo>
                  <a:pt x="288" y="966"/>
                </a:lnTo>
                <a:lnTo>
                  <a:pt x="266" y="956"/>
                </a:lnTo>
                <a:lnTo>
                  <a:pt x="245" y="943"/>
                </a:lnTo>
                <a:lnTo>
                  <a:pt x="224" y="929"/>
                </a:lnTo>
                <a:lnTo>
                  <a:pt x="204" y="916"/>
                </a:lnTo>
                <a:lnTo>
                  <a:pt x="185" y="901"/>
                </a:lnTo>
                <a:lnTo>
                  <a:pt x="167" y="884"/>
                </a:lnTo>
                <a:lnTo>
                  <a:pt x="148" y="867"/>
                </a:lnTo>
                <a:lnTo>
                  <a:pt x="132" y="850"/>
                </a:lnTo>
                <a:lnTo>
                  <a:pt x="116" y="831"/>
                </a:lnTo>
                <a:lnTo>
                  <a:pt x="101" y="812"/>
                </a:lnTo>
                <a:lnTo>
                  <a:pt x="86" y="792"/>
                </a:lnTo>
                <a:lnTo>
                  <a:pt x="74" y="772"/>
                </a:lnTo>
                <a:lnTo>
                  <a:pt x="61" y="751"/>
                </a:lnTo>
                <a:lnTo>
                  <a:pt x="50" y="729"/>
                </a:lnTo>
                <a:lnTo>
                  <a:pt x="40" y="706"/>
                </a:lnTo>
                <a:lnTo>
                  <a:pt x="31" y="683"/>
                </a:lnTo>
                <a:lnTo>
                  <a:pt x="23" y="660"/>
                </a:lnTo>
                <a:lnTo>
                  <a:pt x="16" y="636"/>
                </a:lnTo>
                <a:lnTo>
                  <a:pt x="10" y="610"/>
                </a:lnTo>
                <a:lnTo>
                  <a:pt x="6" y="585"/>
                </a:lnTo>
                <a:lnTo>
                  <a:pt x="2" y="560"/>
                </a:lnTo>
                <a:lnTo>
                  <a:pt x="1" y="534"/>
                </a:lnTo>
                <a:lnTo>
                  <a:pt x="0" y="508"/>
                </a:lnTo>
                <a:lnTo>
                  <a:pt x="0" y="508"/>
                </a:lnTo>
                <a:lnTo>
                  <a:pt x="1" y="481"/>
                </a:lnTo>
                <a:lnTo>
                  <a:pt x="2" y="456"/>
                </a:lnTo>
                <a:lnTo>
                  <a:pt x="6" y="431"/>
                </a:lnTo>
                <a:lnTo>
                  <a:pt x="10" y="405"/>
                </a:lnTo>
                <a:lnTo>
                  <a:pt x="16" y="381"/>
                </a:lnTo>
                <a:lnTo>
                  <a:pt x="23" y="357"/>
                </a:lnTo>
                <a:lnTo>
                  <a:pt x="31" y="333"/>
                </a:lnTo>
                <a:lnTo>
                  <a:pt x="40" y="310"/>
                </a:lnTo>
                <a:lnTo>
                  <a:pt x="50" y="288"/>
                </a:lnTo>
                <a:lnTo>
                  <a:pt x="61" y="266"/>
                </a:lnTo>
                <a:lnTo>
                  <a:pt x="74" y="244"/>
                </a:lnTo>
                <a:lnTo>
                  <a:pt x="86" y="223"/>
                </a:lnTo>
                <a:lnTo>
                  <a:pt x="101" y="204"/>
                </a:lnTo>
                <a:lnTo>
                  <a:pt x="116" y="184"/>
                </a:lnTo>
                <a:lnTo>
                  <a:pt x="132" y="166"/>
                </a:lnTo>
                <a:lnTo>
                  <a:pt x="148" y="148"/>
                </a:lnTo>
                <a:lnTo>
                  <a:pt x="167" y="131"/>
                </a:lnTo>
                <a:lnTo>
                  <a:pt x="185" y="115"/>
                </a:lnTo>
                <a:lnTo>
                  <a:pt x="204" y="100"/>
                </a:lnTo>
                <a:lnTo>
                  <a:pt x="224" y="86"/>
                </a:lnTo>
                <a:lnTo>
                  <a:pt x="245" y="73"/>
                </a:lnTo>
                <a:lnTo>
                  <a:pt x="266" y="61"/>
                </a:lnTo>
                <a:lnTo>
                  <a:pt x="288" y="49"/>
                </a:lnTo>
                <a:lnTo>
                  <a:pt x="311" y="39"/>
                </a:lnTo>
                <a:lnTo>
                  <a:pt x="334" y="30"/>
                </a:lnTo>
                <a:lnTo>
                  <a:pt x="357" y="21"/>
                </a:lnTo>
                <a:lnTo>
                  <a:pt x="381" y="15"/>
                </a:lnTo>
                <a:lnTo>
                  <a:pt x="406" y="10"/>
                </a:lnTo>
                <a:lnTo>
                  <a:pt x="431" y="5"/>
                </a:lnTo>
                <a:lnTo>
                  <a:pt x="456" y="2"/>
                </a:lnTo>
                <a:lnTo>
                  <a:pt x="482" y="0"/>
                </a:lnTo>
                <a:lnTo>
                  <a:pt x="509" y="0"/>
                </a:lnTo>
                <a:lnTo>
                  <a:pt x="509" y="0"/>
                </a:lnTo>
                <a:lnTo>
                  <a:pt x="534" y="0"/>
                </a:lnTo>
                <a:lnTo>
                  <a:pt x="561" y="2"/>
                </a:lnTo>
                <a:lnTo>
                  <a:pt x="586" y="5"/>
                </a:lnTo>
                <a:lnTo>
                  <a:pt x="611" y="10"/>
                </a:lnTo>
                <a:lnTo>
                  <a:pt x="635" y="15"/>
                </a:lnTo>
                <a:lnTo>
                  <a:pt x="660" y="21"/>
                </a:lnTo>
                <a:lnTo>
                  <a:pt x="683" y="30"/>
                </a:lnTo>
                <a:lnTo>
                  <a:pt x="707" y="39"/>
                </a:lnTo>
                <a:lnTo>
                  <a:pt x="729" y="49"/>
                </a:lnTo>
                <a:lnTo>
                  <a:pt x="751" y="61"/>
                </a:lnTo>
                <a:lnTo>
                  <a:pt x="773" y="73"/>
                </a:lnTo>
                <a:lnTo>
                  <a:pt x="793" y="86"/>
                </a:lnTo>
                <a:lnTo>
                  <a:pt x="813" y="100"/>
                </a:lnTo>
                <a:lnTo>
                  <a:pt x="832" y="115"/>
                </a:lnTo>
                <a:lnTo>
                  <a:pt x="851" y="131"/>
                </a:lnTo>
                <a:lnTo>
                  <a:pt x="868" y="148"/>
                </a:lnTo>
                <a:lnTo>
                  <a:pt x="885" y="166"/>
                </a:lnTo>
                <a:lnTo>
                  <a:pt x="900" y="184"/>
                </a:lnTo>
                <a:lnTo>
                  <a:pt x="916" y="204"/>
                </a:lnTo>
                <a:lnTo>
                  <a:pt x="930" y="223"/>
                </a:lnTo>
                <a:lnTo>
                  <a:pt x="943" y="244"/>
                </a:lnTo>
                <a:lnTo>
                  <a:pt x="956" y="266"/>
                </a:lnTo>
                <a:lnTo>
                  <a:pt x="967" y="288"/>
                </a:lnTo>
                <a:lnTo>
                  <a:pt x="978" y="310"/>
                </a:lnTo>
                <a:lnTo>
                  <a:pt x="986" y="333"/>
                </a:lnTo>
                <a:lnTo>
                  <a:pt x="994" y="357"/>
                </a:lnTo>
                <a:lnTo>
                  <a:pt x="1001" y="381"/>
                </a:lnTo>
                <a:lnTo>
                  <a:pt x="1006" y="405"/>
                </a:lnTo>
                <a:lnTo>
                  <a:pt x="1011" y="431"/>
                </a:lnTo>
                <a:lnTo>
                  <a:pt x="1014" y="456"/>
                </a:lnTo>
                <a:lnTo>
                  <a:pt x="1017" y="481"/>
                </a:lnTo>
                <a:lnTo>
                  <a:pt x="1017" y="508"/>
                </a:lnTo>
                <a:lnTo>
                  <a:pt x="1017" y="50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Freeform 36">
            <a:extLst>
              <a:ext uri="{FF2B5EF4-FFF2-40B4-BE49-F238E27FC236}">
                <a16:creationId xmlns:a16="http://schemas.microsoft.com/office/drawing/2014/main" id="{FA6B5EA7-F97F-481F-9D28-99DE7D7E5C50}"/>
              </a:ext>
            </a:extLst>
          </p:cNvPr>
          <p:cNvSpPr>
            <a:spLocks/>
          </p:cNvSpPr>
          <p:nvPr userDrawn="1"/>
        </p:nvSpPr>
        <p:spPr bwMode="auto">
          <a:xfrm>
            <a:off x="4383088" y="2965450"/>
            <a:ext cx="808038" cy="808038"/>
          </a:xfrm>
          <a:custGeom>
            <a:avLst/>
            <a:gdLst>
              <a:gd name="T0" fmla="*/ 1017 w 1018"/>
              <a:gd name="T1" fmla="*/ 534 h 1017"/>
              <a:gd name="T2" fmla="*/ 1007 w 1018"/>
              <a:gd name="T3" fmla="*/ 610 h 1017"/>
              <a:gd name="T4" fmla="*/ 987 w 1018"/>
              <a:gd name="T5" fmla="*/ 683 h 1017"/>
              <a:gd name="T6" fmla="*/ 956 w 1018"/>
              <a:gd name="T7" fmla="*/ 751 h 1017"/>
              <a:gd name="T8" fmla="*/ 916 w 1018"/>
              <a:gd name="T9" fmla="*/ 812 h 1017"/>
              <a:gd name="T10" fmla="*/ 868 w 1018"/>
              <a:gd name="T11" fmla="*/ 867 h 1017"/>
              <a:gd name="T12" fmla="*/ 813 w 1018"/>
              <a:gd name="T13" fmla="*/ 916 h 1017"/>
              <a:gd name="T14" fmla="*/ 752 w 1018"/>
              <a:gd name="T15" fmla="*/ 956 h 1017"/>
              <a:gd name="T16" fmla="*/ 684 w 1018"/>
              <a:gd name="T17" fmla="*/ 986 h 1017"/>
              <a:gd name="T18" fmla="*/ 611 w 1018"/>
              <a:gd name="T19" fmla="*/ 1007 h 1017"/>
              <a:gd name="T20" fmla="*/ 535 w 1018"/>
              <a:gd name="T21" fmla="*/ 1016 h 1017"/>
              <a:gd name="T22" fmla="*/ 482 w 1018"/>
              <a:gd name="T23" fmla="*/ 1016 h 1017"/>
              <a:gd name="T24" fmla="*/ 406 w 1018"/>
              <a:gd name="T25" fmla="*/ 1007 h 1017"/>
              <a:gd name="T26" fmla="*/ 334 w 1018"/>
              <a:gd name="T27" fmla="*/ 986 h 1017"/>
              <a:gd name="T28" fmla="*/ 267 w 1018"/>
              <a:gd name="T29" fmla="*/ 956 h 1017"/>
              <a:gd name="T30" fmla="*/ 205 w 1018"/>
              <a:gd name="T31" fmla="*/ 916 h 1017"/>
              <a:gd name="T32" fmla="*/ 149 w 1018"/>
              <a:gd name="T33" fmla="*/ 867 h 1017"/>
              <a:gd name="T34" fmla="*/ 101 w 1018"/>
              <a:gd name="T35" fmla="*/ 812 h 1017"/>
              <a:gd name="T36" fmla="*/ 62 w 1018"/>
              <a:gd name="T37" fmla="*/ 751 h 1017"/>
              <a:gd name="T38" fmla="*/ 31 w 1018"/>
              <a:gd name="T39" fmla="*/ 683 h 1017"/>
              <a:gd name="T40" fmla="*/ 10 w 1018"/>
              <a:gd name="T41" fmla="*/ 610 h 1017"/>
              <a:gd name="T42" fmla="*/ 1 w 1018"/>
              <a:gd name="T43" fmla="*/ 534 h 1017"/>
              <a:gd name="T44" fmla="*/ 1 w 1018"/>
              <a:gd name="T45" fmla="*/ 481 h 1017"/>
              <a:gd name="T46" fmla="*/ 10 w 1018"/>
              <a:gd name="T47" fmla="*/ 405 h 1017"/>
              <a:gd name="T48" fmla="*/ 31 w 1018"/>
              <a:gd name="T49" fmla="*/ 333 h 1017"/>
              <a:gd name="T50" fmla="*/ 62 w 1018"/>
              <a:gd name="T51" fmla="*/ 266 h 1017"/>
              <a:gd name="T52" fmla="*/ 101 w 1018"/>
              <a:gd name="T53" fmla="*/ 204 h 1017"/>
              <a:gd name="T54" fmla="*/ 149 w 1018"/>
              <a:gd name="T55" fmla="*/ 148 h 1017"/>
              <a:gd name="T56" fmla="*/ 205 w 1018"/>
              <a:gd name="T57" fmla="*/ 100 h 1017"/>
              <a:gd name="T58" fmla="*/ 267 w 1018"/>
              <a:gd name="T59" fmla="*/ 61 h 1017"/>
              <a:gd name="T60" fmla="*/ 334 w 1018"/>
              <a:gd name="T61" fmla="*/ 30 h 1017"/>
              <a:gd name="T62" fmla="*/ 406 w 1018"/>
              <a:gd name="T63" fmla="*/ 10 h 1017"/>
              <a:gd name="T64" fmla="*/ 482 w 1018"/>
              <a:gd name="T65" fmla="*/ 0 h 1017"/>
              <a:gd name="T66" fmla="*/ 535 w 1018"/>
              <a:gd name="T67" fmla="*/ 0 h 1017"/>
              <a:gd name="T68" fmla="*/ 611 w 1018"/>
              <a:gd name="T69" fmla="*/ 10 h 1017"/>
              <a:gd name="T70" fmla="*/ 684 w 1018"/>
              <a:gd name="T71" fmla="*/ 30 h 1017"/>
              <a:gd name="T72" fmla="*/ 752 w 1018"/>
              <a:gd name="T73" fmla="*/ 61 h 1017"/>
              <a:gd name="T74" fmla="*/ 813 w 1018"/>
              <a:gd name="T75" fmla="*/ 100 h 1017"/>
              <a:gd name="T76" fmla="*/ 868 w 1018"/>
              <a:gd name="T77" fmla="*/ 148 h 1017"/>
              <a:gd name="T78" fmla="*/ 916 w 1018"/>
              <a:gd name="T79" fmla="*/ 204 h 1017"/>
              <a:gd name="T80" fmla="*/ 956 w 1018"/>
              <a:gd name="T81" fmla="*/ 266 h 1017"/>
              <a:gd name="T82" fmla="*/ 987 w 1018"/>
              <a:gd name="T83" fmla="*/ 333 h 1017"/>
              <a:gd name="T84" fmla="*/ 1007 w 1018"/>
              <a:gd name="T85" fmla="*/ 405 h 1017"/>
              <a:gd name="T86" fmla="*/ 1017 w 1018"/>
              <a:gd name="T87" fmla="*/ 481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18" h="1017">
                <a:moveTo>
                  <a:pt x="1018" y="508"/>
                </a:moveTo>
                <a:lnTo>
                  <a:pt x="1018" y="508"/>
                </a:lnTo>
                <a:lnTo>
                  <a:pt x="1017" y="534"/>
                </a:lnTo>
                <a:lnTo>
                  <a:pt x="1014" y="560"/>
                </a:lnTo>
                <a:lnTo>
                  <a:pt x="1012" y="585"/>
                </a:lnTo>
                <a:lnTo>
                  <a:pt x="1007" y="610"/>
                </a:lnTo>
                <a:lnTo>
                  <a:pt x="1002" y="636"/>
                </a:lnTo>
                <a:lnTo>
                  <a:pt x="995" y="660"/>
                </a:lnTo>
                <a:lnTo>
                  <a:pt x="987" y="683"/>
                </a:lnTo>
                <a:lnTo>
                  <a:pt x="977" y="706"/>
                </a:lnTo>
                <a:lnTo>
                  <a:pt x="967" y="729"/>
                </a:lnTo>
                <a:lnTo>
                  <a:pt x="956" y="751"/>
                </a:lnTo>
                <a:lnTo>
                  <a:pt x="944" y="772"/>
                </a:lnTo>
                <a:lnTo>
                  <a:pt x="930" y="792"/>
                </a:lnTo>
                <a:lnTo>
                  <a:pt x="916" y="812"/>
                </a:lnTo>
                <a:lnTo>
                  <a:pt x="901" y="831"/>
                </a:lnTo>
                <a:lnTo>
                  <a:pt x="885" y="850"/>
                </a:lnTo>
                <a:lnTo>
                  <a:pt x="868" y="867"/>
                </a:lnTo>
                <a:lnTo>
                  <a:pt x="851" y="884"/>
                </a:lnTo>
                <a:lnTo>
                  <a:pt x="832" y="901"/>
                </a:lnTo>
                <a:lnTo>
                  <a:pt x="813" y="916"/>
                </a:lnTo>
                <a:lnTo>
                  <a:pt x="793" y="929"/>
                </a:lnTo>
                <a:lnTo>
                  <a:pt x="772" y="943"/>
                </a:lnTo>
                <a:lnTo>
                  <a:pt x="752" y="956"/>
                </a:lnTo>
                <a:lnTo>
                  <a:pt x="730" y="966"/>
                </a:lnTo>
                <a:lnTo>
                  <a:pt x="707" y="977"/>
                </a:lnTo>
                <a:lnTo>
                  <a:pt x="684" y="986"/>
                </a:lnTo>
                <a:lnTo>
                  <a:pt x="660" y="994"/>
                </a:lnTo>
                <a:lnTo>
                  <a:pt x="635" y="1001"/>
                </a:lnTo>
                <a:lnTo>
                  <a:pt x="611" y="1007"/>
                </a:lnTo>
                <a:lnTo>
                  <a:pt x="586" y="1011"/>
                </a:lnTo>
                <a:lnTo>
                  <a:pt x="561" y="1015"/>
                </a:lnTo>
                <a:lnTo>
                  <a:pt x="535" y="1016"/>
                </a:lnTo>
                <a:lnTo>
                  <a:pt x="509" y="1017"/>
                </a:lnTo>
                <a:lnTo>
                  <a:pt x="509" y="1017"/>
                </a:lnTo>
                <a:lnTo>
                  <a:pt x="482" y="1016"/>
                </a:lnTo>
                <a:lnTo>
                  <a:pt x="457" y="1015"/>
                </a:lnTo>
                <a:lnTo>
                  <a:pt x="432" y="1011"/>
                </a:lnTo>
                <a:lnTo>
                  <a:pt x="406" y="1007"/>
                </a:lnTo>
                <a:lnTo>
                  <a:pt x="382" y="1001"/>
                </a:lnTo>
                <a:lnTo>
                  <a:pt x="358" y="994"/>
                </a:lnTo>
                <a:lnTo>
                  <a:pt x="334" y="986"/>
                </a:lnTo>
                <a:lnTo>
                  <a:pt x="311" y="977"/>
                </a:lnTo>
                <a:lnTo>
                  <a:pt x="289" y="966"/>
                </a:lnTo>
                <a:lnTo>
                  <a:pt x="267" y="956"/>
                </a:lnTo>
                <a:lnTo>
                  <a:pt x="245" y="943"/>
                </a:lnTo>
                <a:lnTo>
                  <a:pt x="224" y="929"/>
                </a:lnTo>
                <a:lnTo>
                  <a:pt x="205" y="916"/>
                </a:lnTo>
                <a:lnTo>
                  <a:pt x="185" y="901"/>
                </a:lnTo>
                <a:lnTo>
                  <a:pt x="167" y="884"/>
                </a:lnTo>
                <a:lnTo>
                  <a:pt x="149" y="867"/>
                </a:lnTo>
                <a:lnTo>
                  <a:pt x="132" y="850"/>
                </a:lnTo>
                <a:lnTo>
                  <a:pt x="116" y="831"/>
                </a:lnTo>
                <a:lnTo>
                  <a:pt x="101" y="812"/>
                </a:lnTo>
                <a:lnTo>
                  <a:pt x="87" y="792"/>
                </a:lnTo>
                <a:lnTo>
                  <a:pt x="73" y="772"/>
                </a:lnTo>
                <a:lnTo>
                  <a:pt x="62" y="751"/>
                </a:lnTo>
                <a:lnTo>
                  <a:pt x="50" y="729"/>
                </a:lnTo>
                <a:lnTo>
                  <a:pt x="40" y="706"/>
                </a:lnTo>
                <a:lnTo>
                  <a:pt x="31" y="683"/>
                </a:lnTo>
                <a:lnTo>
                  <a:pt x="23" y="660"/>
                </a:lnTo>
                <a:lnTo>
                  <a:pt x="16" y="636"/>
                </a:lnTo>
                <a:lnTo>
                  <a:pt x="10" y="610"/>
                </a:lnTo>
                <a:lnTo>
                  <a:pt x="7" y="585"/>
                </a:lnTo>
                <a:lnTo>
                  <a:pt x="3" y="560"/>
                </a:lnTo>
                <a:lnTo>
                  <a:pt x="1" y="534"/>
                </a:lnTo>
                <a:lnTo>
                  <a:pt x="0" y="508"/>
                </a:lnTo>
                <a:lnTo>
                  <a:pt x="0" y="508"/>
                </a:lnTo>
                <a:lnTo>
                  <a:pt x="1" y="481"/>
                </a:lnTo>
                <a:lnTo>
                  <a:pt x="3" y="456"/>
                </a:lnTo>
                <a:lnTo>
                  <a:pt x="7" y="431"/>
                </a:lnTo>
                <a:lnTo>
                  <a:pt x="10" y="405"/>
                </a:lnTo>
                <a:lnTo>
                  <a:pt x="16" y="381"/>
                </a:lnTo>
                <a:lnTo>
                  <a:pt x="23" y="357"/>
                </a:lnTo>
                <a:lnTo>
                  <a:pt x="31" y="333"/>
                </a:lnTo>
                <a:lnTo>
                  <a:pt x="40" y="310"/>
                </a:lnTo>
                <a:lnTo>
                  <a:pt x="50" y="288"/>
                </a:lnTo>
                <a:lnTo>
                  <a:pt x="62" y="266"/>
                </a:lnTo>
                <a:lnTo>
                  <a:pt x="73" y="244"/>
                </a:lnTo>
                <a:lnTo>
                  <a:pt x="87" y="223"/>
                </a:lnTo>
                <a:lnTo>
                  <a:pt x="101" y="204"/>
                </a:lnTo>
                <a:lnTo>
                  <a:pt x="116" y="184"/>
                </a:lnTo>
                <a:lnTo>
                  <a:pt x="132" y="166"/>
                </a:lnTo>
                <a:lnTo>
                  <a:pt x="149" y="148"/>
                </a:lnTo>
                <a:lnTo>
                  <a:pt x="167" y="131"/>
                </a:lnTo>
                <a:lnTo>
                  <a:pt x="185" y="115"/>
                </a:lnTo>
                <a:lnTo>
                  <a:pt x="205" y="100"/>
                </a:lnTo>
                <a:lnTo>
                  <a:pt x="224" y="86"/>
                </a:lnTo>
                <a:lnTo>
                  <a:pt x="245" y="73"/>
                </a:lnTo>
                <a:lnTo>
                  <a:pt x="267" y="61"/>
                </a:lnTo>
                <a:lnTo>
                  <a:pt x="289" y="49"/>
                </a:lnTo>
                <a:lnTo>
                  <a:pt x="311" y="39"/>
                </a:lnTo>
                <a:lnTo>
                  <a:pt x="334" y="30"/>
                </a:lnTo>
                <a:lnTo>
                  <a:pt x="358" y="21"/>
                </a:lnTo>
                <a:lnTo>
                  <a:pt x="382" y="15"/>
                </a:lnTo>
                <a:lnTo>
                  <a:pt x="406" y="10"/>
                </a:lnTo>
                <a:lnTo>
                  <a:pt x="432" y="5"/>
                </a:lnTo>
                <a:lnTo>
                  <a:pt x="457" y="2"/>
                </a:lnTo>
                <a:lnTo>
                  <a:pt x="482" y="0"/>
                </a:lnTo>
                <a:lnTo>
                  <a:pt x="509" y="0"/>
                </a:lnTo>
                <a:lnTo>
                  <a:pt x="509" y="0"/>
                </a:lnTo>
                <a:lnTo>
                  <a:pt x="535" y="0"/>
                </a:lnTo>
                <a:lnTo>
                  <a:pt x="561" y="2"/>
                </a:lnTo>
                <a:lnTo>
                  <a:pt x="586" y="5"/>
                </a:lnTo>
                <a:lnTo>
                  <a:pt x="611" y="10"/>
                </a:lnTo>
                <a:lnTo>
                  <a:pt x="635" y="15"/>
                </a:lnTo>
                <a:lnTo>
                  <a:pt x="660" y="21"/>
                </a:lnTo>
                <a:lnTo>
                  <a:pt x="684" y="30"/>
                </a:lnTo>
                <a:lnTo>
                  <a:pt x="707" y="39"/>
                </a:lnTo>
                <a:lnTo>
                  <a:pt x="730" y="49"/>
                </a:lnTo>
                <a:lnTo>
                  <a:pt x="752" y="61"/>
                </a:lnTo>
                <a:lnTo>
                  <a:pt x="772" y="73"/>
                </a:lnTo>
                <a:lnTo>
                  <a:pt x="793" y="86"/>
                </a:lnTo>
                <a:lnTo>
                  <a:pt x="813" y="100"/>
                </a:lnTo>
                <a:lnTo>
                  <a:pt x="832" y="115"/>
                </a:lnTo>
                <a:lnTo>
                  <a:pt x="851" y="131"/>
                </a:lnTo>
                <a:lnTo>
                  <a:pt x="868" y="148"/>
                </a:lnTo>
                <a:lnTo>
                  <a:pt x="885" y="166"/>
                </a:lnTo>
                <a:lnTo>
                  <a:pt x="901" y="184"/>
                </a:lnTo>
                <a:lnTo>
                  <a:pt x="916" y="204"/>
                </a:lnTo>
                <a:lnTo>
                  <a:pt x="930" y="223"/>
                </a:lnTo>
                <a:lnTo>
                  <a:pt x="944" y="244"/>
                </a:lnTo>
                <a:lnTo>
                  <a:pt x="956" y="266"/>
                </a:lnTo>
                <a:lnTo>
                  <a:pt x="967" y="288"/>
                </a:lnTo>
                <a:lnTo>
                  <a:pt x="977" y="310"/>
                </a:lnTo>
                <a:lnTo>
                  <a:pt x="987" y="333"/>
                </a:lnTo>
                <a:lnTo>
                  <a:pt x="995" y="357"/>
                </a:lnTo>
                <a:lnTo>
                  <a:pt x="1002" y="381"/>
                </a:lnTo>
                <a:lnTo>
                  <a:pt x="1007" y="405"/>
                </a:lnTo>
                <a:lnTo>
                  <a:pt x="1012" y="431"/>
                </a:lnTo>
                <a:lnTo>
                  <a:pt x="1014" y="456"/>
                </a:lnTo>
                <a:lnTo>
                  <a:pt x="1017" y="481"/>
                </a:lnTo>
                <a:lnTo>
                  <a:pt x="1018" y="508"/>
                </a:lnTo>
                <a:lnTo>
                  <a:pt x="1018" y="50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Freeform 22">
            <a:extLst>
              <a:ext uri="{FF2B5EF4-FFF2-40B4-BE49-F238E27FC236}">
                <a16:creationId xmlns:a16="http://schemas.microsoft.com/office/drawing/2014/main" id="{51684F12-B3AD-4E52-B1FB-C0A344C34977}"/>
              </a:ext>
            </a:extLst>
          </p:cNvPr>
          <p:cNvSpPr>
            <a:spLocks/>
          </p:cNvSpPr>
          <p:nvPr/>
        </p:nvSpPr>
        <p:spPr bwMode="auto">
          <a:xfrm>
            <a:off x="6364288" y="2965450"/>
            <a:ext cx="806450" cy="809625"/>
          </a:xfrm>
          <a:custGeom>
            <a:avLst/>
            <a:gdLst>
              <a:gd name="T0" fmla="*/ 1017 w 1017"/>
              <a:gd name="T1" fmla="*/ 535 h 1018"/>
              <a:gd name="T2" fmla="*/ 1007 w 1017"/>
              <a:gd name="T3" fmla="*/ 611 h 1018"/>
              <a:gd name="T4" fmla="*/ 987 w 1017"/>
              <a:gd name="T5" fmla="*/ 684 h 1018"/>
              <a:gd name="T6" fmla="*/ 956 w 1017"/>
              <a:gd name="T7" fmla="*/ 751 h 1018"/>
              <a:gd name="T8" fmla="*/ 917 w 1017"/>
              <a:gd name="T9" fmla="*/ 813 h 1018"/>
              <a:gd name="T10" fmla="*/ 868 w 1017"/>
              <a:gd name="T11" fmla="*/ 868 h 1018"/>
              <a:gd name="T12" fmla="*/ 813 w 1017"/>
              <a:gd name="T13" fmla="*/ 917 h 1018"/>
              <a:gd name="T14" fmla="*/ 751 w 1017"/>
              <a:gd name="T15" fmla="*/ 956 h 1018"/>
              <a:gd name="T16" fmla="*/ 684 w 1017"/>
              <a:gd name="T17" fmla="*/ 987 h 1018"/>
              <a:gd name="T18" fmla="*/ 612 w 1017"/>
              <a:gd name="T19" fmla="*/ 1008 h 1018"/>
              <a:gd name="T20" fmla="*/ 536 w 1017"/>
              <a:gd name="T21" fmla="*/ 1017 h 1018"/>
              <a:gd name="T22" fmla="*/ 483 w 1017"/>
              <a:gd name="T23" fmla="*/ 1017 h 1018"/>
              <a:gd name="T24" fmla="*/ 407 w 1017"/>
              <a:gd name="T25" fmla="*/ 1008 h 1018"/>
              <a:gd name="T26" fmla="*/ 334 w 1017"/>
              <a:gd name="T27" fmla="*/ 987 h 1018"/>
              <a:gd name="T28" fmla="*/ 266 w 1017"/>
              <a:gd name="T29" fmla="*/ 956 h 1018"/>
              <a:gd name="T30" fmla="*/ 205 w 1017"/>
              <a:gd name="T31" fmla="*/ 917 h 1018"/>
              <a:gd name="T32" fmla="*/ 150 w 1017"/>
              <a:gd name="T33" fmla="*/ 868 h 1018"/>
              <a:gd name="T34" fmla="*/ 101 w 1017"/>
              <a:gd name="T35" fmla="*/ 813 h 1018"/>
              <a:gd name="T36" fmla="*/ 62 w 1017"/>
              <a:gd name="T37" fmla="*/ 751 h 1018"/>
              <a:gd name="T38" fmla="*/ 31 w 1017"/>
              <a:gd name="T39" fmla="*/ 684 h 1018"/>
              <a:gd name="T40" fmla="*/ 11 w 1017"/>
              <a:gd name="T41" fmla="*/ 611 h 1018"/>
              <a:gd name="T42" fmla="*/ 1 w 1017"/>
              <a:gd name="T43" fmla="*/ 535 h 1018"/>
              <a:gd name="T44" fmla="*/ 1 w 1017"/>
              <a:gd name="T45" fmla="*/ 482 h 1018"/>
              <a:gd name="T46" fmla="*/ 11 w 1017"/>
              <a:gd name="T47" fmla="*/ 406 h 1018"/>
              <a:gd name="T48" fmla="*/ 31 w 1017"/>
              <a:gd name="T49" fmla="*/ 334 h 1018"/>
              <a:gd name="T50" fmla="*/ 62 w 1017"/>
              <a:gd name="T51" fmla="*/ 266 h 1018"/>
              <a:gd name="T52" fmla="*/ 101 w 1017"/>
              <a:gd name="T53" fmla="*/ 205 h 1018"/>
              <a:gd name="T54" fmla="*/ 150 w 1017"/>
              <a:gd name="T55" fmla="*/ 149 h 1018"/>
              <a:gd name="T56" fmla="*/ 205 w 1017"/>
              <a:gd name="T57" fmla="*/ 101 h 1018"/>
              <a:gd name="T58" fmla="*/ 266 w 1017"/>
              <a:gd name="T59" fmla="*/ 62 h 1018"/>
              <a:gd name="T60" fmla="*/ 334 w 1017"/>
              <a:gd name="T61" fmla="*/ 31 h 1018"/>
              <a:gd name="T62" fmla="*/ 407 w 1017"/>
              <a:gd name="T63" fmla="*/ 10 h 1018"/>
              <a:gd name="T64" fmla="*/ 483 w 1017"/>
              <a:gd name="T65" fmla="*/ 1 h 1018"/>
              <a:gd name="T66" fmla="*/ 536 w 1017"/>
              <a:gd name="T67" fmla="*/ 1 h 1018"/>
              <a:gd name="T68" fmla="*/ 612 w 1017"/>
              <a:gd name="T69" fmla="*/ 10 h 1018"/>
              <a:gd name="T70" fmla="*/ 684 w 1017"/>
              <a:gd name="T71" fmla="*/ 31 h 1018"/>
              <a:gd name="T72" fmla="*/ 751 w 1017"/>
              <a:gd name="T73" fmla="*/ 62 h 1018"/>
              <a:gd name="T74" fmla="*/ 813 w 1017"/>
              <a:gd name="T75" fmla="*/ 101 h 1018"/>
              <a:gd name="T76" fmla="*/ 868 w 1017"/>
              <a:gd name="T77" fmla="*/ 149 h 1018"/>
              <a:gd name="T78" fmla="*/ 917 w 1017"/>
              <a:gd name="T79" fmla="*/ 205 h 1018"/>
              <a:gd name="T80" fmla="*/ 956 w 1017"/>
              <a:gd name="T81" fmla="*/ 266 h 1018"/>
              <a:gd name="T82" fmla="*/ 987 w 1017"/>
              <a:gd name="T83" fmla="*/ 334 h 1018"/>
              <a:gd name="T84" fmla="*/ 1007 w 1017"/>
              <a:gd name="T85" fmla="*/ 406 h 1018"/>
              <a:gd name="T86" fmla="*/ 1017 w 1017"/>
              <a:gd name="T87" fmla="*/ 482 h 1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17" h="1018">
                <a:moveTo>
                  <a:pt x="1017" y="509"/>
                </a:moveTo>
                <a:lnTo>
                  <a:pt x="1017" y="509"/>
                </a:lnTo>
                <a:lnTo>
                  <a:pt x="1017" y="535"/>
                </a:lnTo>
                <a:lnTo>
                  <a:pt x="1015" y="561"/>
                </a:lnTo>
                <a:lnTo>
                  <a:pt x="1011" y="586"/>
                </a:lnTo>
                <a:lnTo>
                  <a:pt x="1007" y="611"/>
                </a:lnTo>
                <a:lnTo>
                  <a:pt x="1002" y="636"/>
                </a:lnTo>
                <a:lnTo>
                  <a:pt x="995" y="660"/>
                </a:lnTo>
                <a:lnTo>
                  <a:pt x="987" y="684"/>
                </a:lnTo>
                <a:lnTo>
                  <a:pt x="978" y="707"/>
                </a:lnTo>
                <a:lnTo>
                  <a:pt x="967" y="729"/>
                </a:lnTo>
                <a:lnTo>
                  <a:pt x="956" y="751"/>
                </a:lnTo>
                <a:lnTo>
                  <a:pt x="944" y="773"/>
                </a:lnTo>
                <a:lnTo>
                  <a:pt x="931" y="793"/>
                </a:lnTo>
                <a:lnTo>
                  <a:pt x="917" y="813"/>
                </a:lnTo>
                <a:lnTo>
                  <a:pt x="902" y="833"/>
                </a:lnTo>
                <a:lnTo>
                  <a:pt x="886" y="851"/>
                </a:lnTo>
                <a:lnTo>
                  <a:pt x="868" y="868"/>
                </a:lnTo>
                <a:lnTo>
                  <a:pt x="851" y="886"/>
                </a:lnTo>
                <a:lnTo>
                  <a:pt x="833" y="902"/>
                </a:lnTo>
                <a:lnTo>
                  <a:pt x="813" y="917"/>
                </a:lnTo>
                <a:lnTo>
                  <a:pt x="794" y="931"/>
                </a:lnTo>
                <a:lnTo>
                  <a:pt x="773" y="944"/>
                </a:lnTo>
                <a:lnTo>
                  <a:pt x="751" y="956"/>
                </a:lnTo>
                <a:lnTo>
                  <a:pt x="729" y="967"/>
                </a:lnTo>
                <a:lnTo>
                  <a:pt x="707" y="978"/>
                </a:lnTo>
                <a:lnTo>
                  <a:pt x="684" y="987"/>
                </a:lnTo>
                <a:lnTo>
                  <a:pt x="660" y="995"/>
                </a:lnTo>
                <a:lnTo>
                  <a:pt x="636" y="1002"/>
                </a:lnTo>
                <a:lnTo>
                  <a:pt x="612" y="1008"/>
                </a:lnTo>
                <a:lnTo>
                  <a:pt x="586" y="1011"/>
                </a:lnTo>
                <a:lnTo>
                  <a:pt x="561" y="1015"/>
                </a:lnTo>
                <a:lnTo>
                  <a:pt x="536" y="1017"/>
                </a:lnTo>
                <a:lnTo>
                  <a:pt x="509" y="1018"/>
                </a:lnTo>
                <a:lnTo>
                  <a:pt x="509" y="1018"/>
                </a:lnTo>
                <a:lnTo>
                  <a:pt x="483" y="1017"/>
                </a:lnTo>
                <a:lnTo>
                  <a:pt x="457" y="1015"/>
                </a:lnTo>
                <a:lnTo>
                  <a:pt x="432" y="1011"/>
                </a:lnTo>
                <a:lnTo>
                  <a:pt x="407" y="1008"/>
                </a:lnTo>
                <a:lnTo>
                  <a:pt x="381" y="1002"/>
                </a:lnTo>
                <a:lnTo>
                  <a:pt x="358" y="995"/>
                </a:lnTo>
                <a:lnTo>
                  <a:pt x="334" y="987"/>
                </a:lnTo>
                <a:lnTo>
                  <a:pt x="311" y="978"/>
                </a:lnTo>
                <a:lnTo>
                  <a:pt x="288" y="967"/>
                </a:lnTo>
                <a:lnTo>
                  <a:pt x="266" y="956"/>
                </a:lnTo>
                <a:lnTo>
                  <a:pt x="245" y="944"/>
                </a:lnTo>
                <a:lnTo>
                  <a:pt x="225" y="931"/>
                </a:lnTo>
                <a:lnTo>
                  <a:pt x="205" y="917"/>
                </a:lnTo>
                <a:lnTo>
                  <a:pt x="186" y="902"/>
                </a:lnTo>
                <a:lnTo>
                  <a:pt x="167" y="886"/>
                </a:lnTo>
                <a:lnTo>
                  <a:pt x="150" y="868"/>
                </a:lnTo>
                <a:lnTo>
                  <a:pt x="133" y="851"/>
                </a:lnTo>
                <a:lnTo>
                  <a:pt x="116" y="833"/>
                </a:lnTo>
                <a:lnTo>
                  <a:pt x="101" y="813"/>
                </a:lnTo>
                <a:lnTo>
                  <a:pt x="88" y="793"/>
                </a:lnTo>
                <a:lnTo>
                  <a:pt x="74" y="773"/>
                </a:lnTo>
                <a:lnTo>
                  <a:pt x="62" y="751"/>
                </a:lnTo>
                <a:lnTo>
                  <a:pt x="51" y="729"/>
                </a:lnTo>
                <a:lnTo>
                  <a:pt x="40" y="707"/>
                </a:lnTo>
                <a:lnTo>
                  <a:pt x="31" y="684"/>
                </a:lnTo>
                <a:lnTo>
                  <a:pt x="23" y="660"/>
                </a:lnTo>
                <a:lnTo>
                  <a:pt x="16" y="636"/>
                </a:lnTo>
                <a:lnTo>
                  <a:pt x="11" y="611"/>
                </a:lnTo>
                <a:lnTo>
                  <a:pt x="6" y="586"/>
                </a:lnTo>
                <a:lnTo>
                  <a:pt x="4" y="561"/>
                </a:lnTo>
                <a:lnTo>
                  <a:pt x="1" y="535"/>
                </a:lnTo>
                <a:lnTo>
                  <a:pt x="0" y="509"/>
                </a:lnTo>
                <a:lnTo>
                  <a:pt x="0" y="509"/>
                </a:lnTo>
                <a:lnTo>
                  <a:pt x="1" y="482"/>
                </a:lnTo>
                <a:lnTo>
                  <a:pt x="4" y="457"/>
                </a:lnTo>
                <a:lnTo>
                  <a:pt x="6" y="432"/>
                </a:lnTo>
                <a:lnTo>
                  <a:pt x="11" y="406"/>
                </a:lnTo>
                <a:lnTo>
                  <a:pt x="16" y="382"/>
                </a:lnTo>
                <a:lnTo>
                  <a:pt x="23" y="358"/>
                </a:lnTo>
                <a:lnTo>
                  <a:pt x="31" y="334"/>
                </a:lnTo>
                <a:lnTo>
                  <a:pt x="40" y="311"/>
                </a:lnTo>
                <a:lnTo>
                  <a:pt x="51" y="288"/>
                </a:lnTo>
                <a:lnTo>
                  <a:pt x="62" y="266"/>
                </a:lnTo>
                <a:lnTo>
                  <a:pt x="74" y="245"/>
                </a:lnTo>
                <a:lnTo>
                  <a:pt x="88" y="224"/>
                </a:lnTo>
                <a:lnTo>
                  <a:pt x="101" y="205"/>
                </a:lnTo>
                <a:lnTo>
                  <a:pt x="116" y="185"/>
                </a:lnTo>
                <a:lnTo>
                  <a:pt x="133" y="167"/>
                </a:lnTo>
                <a:lnTo>
                  <a:pt x="150" y="149"/>
                </a:lnTo>
                <a:lnTo>
                  <a:pt x="167" y="132"/>
                </a:lnTo>
                <a:lnTo>
                  <a:pt x="186" y="116"/>
                </a:lnTo>
                <a:lnTo>
                  <a:pt x="205" y="101"/>
                </a:lnTo>
                <a:lnTo>
                  <a:pt x="225" y="87"/>
                </a:lnTo>
                <a:lnTo>
                  <a:pt x="245" y="73"/>
                </a:lnTo>
                <a:lnTo>
                  <a:pt x="266" y="62"/>
                </a:lnTo>
                <a:lnTo>
                  <a:pt x="288" y="50"/>
                </a:lnTo>
                <a:lnTo>
                  <a:pt x="311" y="40"/>
                </a:lnTo>
                <a:lnTo>
                  <a:pt x="334" y="31"/>
                </a:lnTo>
                <a:lnTo>
                  <a:pt x="358" y="23"/>
                </a:lnTo>
                <a:lnTo>
                  <a:pt x="381" y="16"/>
                </a:lnTo>
                <a:lnTo>
                  <a:pt x="407" y="10"/>
                </a:lnTo>
                <a:lnTo>
                  <a:pt x="432" y="5"/>
                </a:lnTo>
                <a:lnTo>
                  <a:pt x="457" y="3"/>
                </a:lnTo>
                <a:lnTo>
                  <a:pt x="483" y="1"/>
                </a:lnTo>
                <a:lnTo>
                  <a:pt x="509" y="0"/>
                </a:lnTo>
                <a:lnTo>
                  <a:pt x="509" y="0"/>
                </a:lnTo>
                <a:lnTo>
                  <a:pt x="536" y="1"/>
                </a:lnTo>
                <a:lnTo>
                  <a:pt x="561" y="3"/>
                </a:lnTo>
                <a:lnTo>
                  <a:pt x="586" y="5"/>
                </a:lnTo>
                <a:lnTo>
                  <a:pt x="612" y="10"/>
                </a:lnTo>
                <a:lnTo>
                  <a:pt x="636" y="16"/>
                </a:lnTo>
                <a:lnTo>
                  <a:pt x="660" y="23"/>
                </a:lnTo>
                <a:lnTo>
                  <a:pt x="684" y="31"/>
                </a:lnTo>
                <a:lnTo>
                  <a:pt x="707" y="40"/>
                </a:lnTo>
                <a:lnTo>
                  <a:pt x="729" y="50"/>
                </a:lnTo>
                <a:lnTo>
                  <a:pt x="751" y="62"/>
                </a:lnTo>
                <a:lnTo>
                  <a:pt x="773" y="73"/>
                </a:lnTo>
                <a:lnTo>
                  <a:pt x="794" y="87"/>
                </a:lnTo>
                <a:lnTo>
                  <a:pt x="813" y="101"/>
                </a:lnTo>
                <a:lnTo>
                  <a:pt x="833" y="116"/>
                </a:lnTo>
                <a:lnTo>
                  <a:pt x="851" y="132"/>
                </a:lnTo>
                <a:lnTo>
                  <a:pt x="868" y="149"/>
                </a:lnTo>
                <a:lnTo>
                  <a:pt x="886" y="167"/>
                </a:lnTo>
                <a:lnTo>
                  <a:pt x="902" y="185"/>
                </a:lnTo>
                <a:lnTo>
                  <a:pt x="917" y="205"/>
                </a:lnTo>
                <a:lnTo>
                  <a:pt x="931" y="224"/>
                </a:lnTo>
                <a:lnTo>
                  <a:pt x="944" y="245"/>
                </a:lnTo>
                <a:lnTo>
                  <a:pt x="956" y="266"/>
                </a:lnTo>
                <a:lnTo>
                  <a:pt x="967" y="288"/>
                </a:lnTo>
                <a:lnTo>
                  <a:pt x="978" y="311"/>
                </a:lnTo>
                <a:lnTo>
                  <a:pt x="987" y="334"/>
                </a:lnTo>
                <a:lnTo>
                  <a:pt x="995" y="358"/>
                </a:lnTo>
                <a:lnTo>
                  <a:pt x="1002" y="382"/>
                </a:lnTo>
                <a:lnTo>
                  <a:pt x="1007" y="406"/>
                </a:lnTo>
                <a:lnTo>
                  <a:pt x="1011" y="432"/>
                </a:lnTo>
                <a:lnTo>
                  <a:pt x="1015" y="457"/>
                </a:lnTo>
                <a:lnTo>
                  <a:pt x="1017" y="482"/>
                </a:lnTo>
                <a:lnTo>
                  <a:pt x="1017" y="509"/>
                </a:lnTo>
                <a:lnTo>
                  <a:pt x="1017" y="50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961" y="3612422"/>
            <a:ext cx="1318665" cy="1711532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109" y="283643"/>
            <a:ext cx="2968801" cy="2454209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1500" y="3715578"/>
            <a:ext cx="1220952" cy="1565323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2452" y="4683644"/>
            <a:ext cx="738819" cy="640310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52102">
            <a:off x="4453118" y="3261194"/>
            <a:ext cx="676831" cy="233726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52102">
            <a:off x="5439291" y="3261195"/>
            <a:ext cx="676831" cy="233726"/>
          </a:xfrm>
          <a:prstGeom prst="rect">
            <a:avLst/>
          </a:prstGeom>
        </p:spPr>
      </p:pic>
      <p:pic>
        <p:nvPicPr>
          <p:cNvPr id="51" name="Imagen 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52102">
            <a:off x="6440925" y="3269060"/>
            <a:ext cx="676831" cy="23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659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9" name="Grupo 1008"/>
          <p:cNvGrpSpPr/>
          <p:nvPr/>
        </p:nvGrpSpPr>
        <p:grpSpPr>
          <a:xfrm>
            <a:off x="539517" y="603684"/>
            <a:ext cx="7705784" cy="448751"/>
            <a:chOff x="34312" y="295145"/>
            <a:chExt cx="4078950" cy="448751"/>
          </a:xfrm>
          <a:solidFill>
            <a:schemeClr val="bg2">
              <a:lumMod val="50000"/>
            </a:schemeClr>
          </a:solidFill>
        </p:grpSpPr>
        <p:sp>
          <p:nvSpPr>
            <p:cNvPr id="1006" name="矩形 56"/>
            <p:cNvSpPr/>
            <p:nvPr/>
          </p:nvSpPr>
          <p:spPr>
            <a:xfrm>
              <a:off x="34312" y="295145"/>
              <a:ext cx="4078950" cy="44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8" name="文本框 6"/>
            <p:cNvSpPr>
              <a:spLocks noChangeArrowheads="1"/>
            </p:cNvSpPr>
            <p:nvPr/>
          </p:nvSpPr>
          <p:spPr bwMode="auto">
            <a:xfrm>
              <a:off x="531896" y="361789"/>
              <a:ext cx="3295650" cy="315461"/>
            </a:xfrm>
            <a:prstGeom prst="rect">
              <a:avLst/>
            </a:prstGeom>
            <a:grp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50" name="Title 1">
            <a:extLst>
              <a:ext uri="{FF2B5EF4-FFF2-40B4-BE49-F238E27FC236}">
                <a16:creationId xmlns:a16="http://schemas.microsoft.com/office/drawing/2014/main" id="{5AF2F9D6-5EC6-45ED-98B7-A06E40A68AFB}"/>
              </a:ext>
            </a:extLst>
          </p:cNvPr>
          <p:cNvSpPr txBox="1">
            <a:spLocks/>
          </p:cNvSpPr>
          <p:nvPr/>
        </p:nvSpPr>
        <p:spPr>
          <a:xfrm>
            <a:off x="6286189" y="1388203"/>
            <a:ext cx="3273764" cy="1232438"/>
          </a:xfrm>
          <a:prstGeom prst="rect">
            <a:avLst/>
          </a:prstGeom>
          <a:solidFill>
            <a:srgbClr val="B7B7B7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3200" dirty="0">
                <a:solidFill>
                  <a:schemeClr val="bg1"/>
                </a:solidFill>
              </a:rPr>
              <a:t>TIMELINE INFOGRAPHIC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51" name="TextBox 4">
            <a:extLst>
              <a:ext uri="{FF2B5EF4-FFF2-40B4-BE49-F238E27FC236}">
                <a16:creationId xmlns:a16="http://schemas.microsoft.com/office/drawing/2014/main" id="{A821838C-6C2F-45D7-ABE8-E5A5543CF04F}"/>
              </a:ext>
            </a:extLst>
          </p:cNvPr>
          <p:cNvSpPr txBox="1"/>
          <p:nvPr/>
        </p:nvSpPr>
        <p:spPr>
          <a:xfrm>
            <a:off x="6992994" y="4605304"/>
            <a:ext cx="2543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cs typeface="Arial" pitchFamily="34" charset="0"/>
              </a:rPr>
              <a:t>SINCE </a:t>
            </a:r>
            <a:r>
              <a:rPr lang="en-US" altLang="ko-KR" sz="3200" b="1" dirty="0" smtClean="0">
                <a:cs typeface="Arial" pitchFamily="34" charset="0"/>
              </a:rPr>
              <a:t>2021</a:t>
            </a:r>
            <a:endParaRPr lang="ko-KR" altLang="en-US" sz="3200" b="1" dirty="0">
              <a:cs typeface="Arial" pitchFamily="34" charset="0"/>
            </a:endParaRPr>
          </a:p>
        </p:txBody>
      </p:sp>
      <p:grpSp>
        <p:nvGrpSpPr>
          <p:cNvPr id="52" name="Group 1">
            <a:extLst>
              <a:ext uri="{FF2B5EF4-FFF2-40B4-BE49-F238E27FC236}">
                <a16:creationId xmlns:a16="http://schemas.microsoft.com/office/drawing/2014/main" id="{924FE67F-21B9-4305-95E7-405413225142}"/>
              </a:ext>
            </a:extLst>
          </p:cNvPr>
          <p:cNvGrpSpPr/>
          <p:nvPr/>
        </p:nvGrpSpPr>
        <p:grpSpPr>
          <a:xfrm>
            <a:off x="282579" y="1685035"/>
            <a:ext cx="1506343" cy="638413"/>
            <a:chOff x="4935452" y="522484"/>
            <a:chExt cx="1506343" cy="638413"/>
          </a:xfrm>
        </p:grpSpPr>
        <p:sp>
          <p:nvSpPr>
            <p:cNvPr id="53" name="TextBox 49">
              <a:extLst>
                <a:ext uri="{FF2B5EF4-FFF2-40B4-BE49-F238E27FC236}">
                  <a16:creationId xmlns:a16="http://schemas.microsoft.com/office/drawing/2014/main" id="{5169A754-500E-41BB-9AE1-E6FDDDDBAE30}"/>
                </a:ext>
              </a:extLst>
            </p:cNvPr>
            <p:cNvSpPr txBox="1"/>
            <p:nvPr/>
          </p:nvSpPr>
          <p:spPr>
            <a:xfrm>
              <a:off x="4935452" y="576122"/>
              <a:ext cx="1506343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 smtClean="0">
                  <a:cs typeface="Arial" pitchFamily="34" charset="0"/>
                </a:rPr>
                <a:t>2018</a:t>
              </a:r>
              <a:endParaRPr lang="ko-KR" altLang="en-US" sz="3200" b="1" dirty="0">
                <a:cs typeface="Arial" pitchFamily="34" charset="0"/>
              </a:endParaRPr>
            </a:p>
          </p:txBody>
        </p:sp>
        <p:sp>
          <p:nvSpPr>
            <p:cNvPr id="54" name="Rectangle 50">
              <a:extLst>
                <a:ext uri="{FF2B5EF4-FFF2-40B4-BE49-F238E27FC236}">
                  <a16:creationId xmlns:a16="http://schemas.microsoft.com/office/drawing/2014/main" id="{C03AC5A2-216A-4A5B-8D0F-89A6DE140DD9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1">
            <a:extLst>
              <a:ext uri="{FF2B5EF4-FFF2-40B4-BE49-F238E27FC236}">
                <a16:creationId xmlns:a16="http://schemas.microsoft.com/office/drawing/2014/main" id="{158DB9D8-0C24-4176-9683-CFB35DD22C8A}"/>
              </a:ext>
            </a:extLst>
          </p:cNvPr>
          <p:cNvGrpSpPr/>
          <p:nvPr/>
        </p:nvGrpSpPr>
        <p:grpSpPr>
          <a:xfrm>
            <a:off x="5229713" y="2925764"/>
            <a:ext cx="1506343" cy="638413"/>
            <a:chOff x="4935452" y="522484"/>
            <a:chExt cx="1506343" cy="638413"/>
          </a:xfrm>
        </p:grpSpPr>
        <p:sp>
          <p:nvSpPr>
            <p:cNvPr id="56" name="TextBox 52">
              <a:extLst>
                <a:ext uri="{FF2B5EF4-FFF2-40B4-BE49-F238E27FC236}">
                  <a16:creationId xmlns:a16="http://schemas.microsoft.com/office/drawing/2014/main" id="{6FAA0EB5-A9E5-4ED3-BD1B-A209BE12379A}"/>
                </a:ext>
              </a:extLst>
            </p:cNvPr>
            <p:cNvSpPr txBox="1"/>
            <p:nvPr/>
          </p:nvSpPr>
          <p:spPr>
            <a:xfrm>
              <a:off x="4935452" y="576122"/>
              <a:ext cx="1506343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 smtClean="0">
                  <a:cs typeface="Arial" pitchFamily="34" charset="0"/>
                </a:rPr>
                <a:t>2019</a:t>
              </a:r>
              <a:endParaRPr lang="ko-KR" altLang="en-US" sz="3200" b="1" dirty="0">
                <a:cs typeface="Arial" pitchFamily="34" charset="0"/>
              </a:endParaRPr>
            </a:p>
          </p:txBody>
        </p:sp>
        <p:sp>
          <p:nvSpPr>
            <p:cNvPr id="57" name="Rectangle 53">
              <a:extLst>
                <a:ext uri="{FF2B5EF4-FFF2-40B4-BE49-F238E27FC236}">
                  <a16:creationId xmlns:a16="http://schemas.microsoft.com/office/drawing/2014/main" id="{BC4CDB2C-2EA7-4448-86CC-904055954EF5}"/>
                </a:ext>
              </a:extLst>
            </p:cNvPr>
            <p:cNvSpPr/>
            <p:nvPr/>
          </p:nvSpPr>
          <p:spPr>
            <a:xfrm>
              <a:off x="5532118" y="522484"/>
              <a:ext cx="640080" cy="457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4">
            <a:extLst>
              <a:ext uri="{FF2B5EF4-FFF2-40B4-BE49-F238E27FC236}">
                <a16:creationId xmlns:a16="http://schemas.microsoft.com/office/drawing/2014/main" id="{AD54E6A2-2609-4F6B-A60B-96A94D439F48}"/>
              </a:ext>
            </a:extLst>
          </p:cNvPr>
          <p:cNvGrpSpPr/>
          <p:nvPr/>
        </p:nvGrpSpPr>
        <p:grpSpPr>
          <a:xfrm>
            <a:off x="282579" y="4166493"/>
            <a:ext cx="1506343" cy="638413"/>
            <a:chOff x="4935452" y="522484"/>
            <a:chExt cx="1506343" cy="638413"/>
          </a:xfrm>
        </p:grpSpPr>
        <p:sp>
          <p:nvSpPr>
            <p:cNvPr id="59" name="TextBox 55">
              <a:extLst>
                <a:ext uri="{FF2B5EF4-FFF2-40B4-BE49-F238E27FC236}">
                  <a16:creationId xmlns:a16="http://schemas.microsoft.com/office/drawing/2014/main" id="{4FEB7DED-C00E-4A0A-B871-4F7B0D942F39}"/>
                </a:ext>
              </a:extLst>
            </p:cNvPr>
            <p:cNvSpPr txBox="1"/>
            <p:nvPr/>
          </p:nvSpPr>
          <p:spPr>
            <a:xfrm>
              <a:off x="4935452" y="576122"/>
              <a:ext cx="1506343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 smtClean="0">
                  <a:cs typeface="Arial" pitchFamily="34" charset="0"/>
                </a:rPr>
                <a:t>2020</a:t>
              </a:r>
              <a:endParaRPr lang="ko-KR" altLang="en-US" sz="3200" b="1" dirty="0">
                <a:cs typeface="Arial" pitchFamily="34" charset="0"/>
              </a:endParaRPr>
            </a:p>
          </p:txBody>
        </p:sp>
        <p:sp>
          <p:nvSpPr>
            <p:cNvPr id="60" name="Rectangle 56">
              <a:extLst>
                <a:ext uri="{FF2B5EF4-FFF2-40B4-BE49-F238E27FC236}">
                  <a16:creationId xmlns:a16="http://schemas.microsoft.com/office/drawing/2014/main" id="{FF63C5BB-B99F-4999-808E-8DB2220C777B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4F95F8D-5A21-4785-8CAB-6994AA82D78B}"/>
              </a:ext>
            </a:extLst>
          </p:cNvPr>
          <p:cNvGrpSpPr/>
          <p:nvPr/>
        </p:nvGrpSpPr>
        <p:grpSpPr>
          <a:xfrm>
            <a:off x="1815041" y="1857462"/>
            <a:ext cx="3933092" cy="763179"/>
            <a:chOff x="1985513" y="4307149"/>
            <a:chExt cx="2380861" cy="76317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56F629E-9CBF-4509-8EB6-6C2F94170D73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2329610-7D22-4213-8FEA-3FB2ECB621F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400" dirty="0"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3F763CB-DB77-4673-9600-01628E3B4783}"/>
              </a:ext>
            </a:extLst>
          </p:cNvPr>
          <p:cNvGrpSpPr/>
          <p:nvPr/>
        </p:nvGrpSpPr>
        <p:grpSpPr>
          <a:xfrm>
            <a:off x="1296621" y="3100157"/>
            <a:ext cx="3933092" cy="763179"/>
            <a:chOff x="1985513" y="4307149"/>
            <a:chExt cx="2380861" cy="763179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0A06DC5-2D61-4BFD-9378-707FF23B03FE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963DB03-71D9-4A0B-BEA2-4E7FD9A15095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400" dirty="0"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8A41909-17BA-411C-BC8F-C02A166599BB}"/>
              </a:ext>
            </a:extLst>
          </p:cNvPr>
          <p:cNvGrpSpPr/>
          <p:nvPr/>
        </p:nvGrpSpPr>
        <p:grpSpPr>
          <a:xfrm>
            <a:off x="1815041" y="4342852"/>
            <a:ext cx="3933092" cy="763179"/>
            <a:chOff x="1985513" y="4307149"/>
            <a:chExt cx="2380861" cy="763179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F2A0BF2-3112-402F-8738-321B402865B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A9ED981-AD4F-4BAE-A244-02ABCF05FAE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400" dirty="0"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153" y="3183678"/>
            <a:ext cx="2506748" cy="131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52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9" name="Grupo 1008"/>
          <p:cNvGrpSpPr/>
          <p:nvPr/>
        </p:nvGrpSpPr>
        <p:grpSpPr>
          <a:xfrm>
            <a:off x="539517" y="603684"/>
            <a:ext cx="7705784" cy="448751"/>
            <a:chOff x="34312" y="295145"/>
            <a:chExt cx="4078950" cy="448751"/>
          </a:xfrm>
          <a:solidFill>
            <a:schemeClr val="bg2">
              <a:lumMod val="50000"/>
            </a:schemeClr>
          </a:solidFill>
        </p:grpSpPr>
        <p:sp>
          <p:nvSpPr>
            <p:cNvPr id="1006" name="矩形 56"/>
            <p:cNvSpPr/>
            <p:nvPr/>
          </p:nvSpPr>
          <p:spPr>
            <a:xfrm>
              <a:off x="34312" y="295145"/>
              <a:ext cx="4078950" cy="44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8" name="文本框 6"/>
            <p:cNvSpPr>
              <a:spLocks noChangeArrowheads="1"/>
            </p:cNvSpPr>
            <p:nvPr/>
          </p:nvSpPr>
          <p:spPr bwMode="auto">
            <a:xfrm>
              <a:off x="531896" y="361789"/>
              <a:ext cx="3295650" cy="315461"/>
            </a:xfrm>
            <a:prstGeom prst="rect">
              <a:avLst/>
            </a:prstGeom>
            <a:grp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1A7E2FA7-94B4-4362-8E4D-EE131B97D130}"/>
              </a:ext>
            </a:extLst>
          </p:cNvPr>
          <p:cNvSpPr txBox="1"/>
          <p:nvPr/>
        </p:nvSpPr>
        <p:spPr>
          <a:xfrm>
            <a:off x="7382801" y="1836241"/>
            <a:ext cx="21167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604750C1-5B01-4B55-A067-1BD0FCDE5948}"/>
              </a:ext>
            </a:extLst>
          </p:cNvPr>
          <p:cNvSpPr txBox="1"/>
          <p:nvPr/>
        </p:nvSpPr>
        <p:spPr>
          <a:xfrm>
            <a:off x="5941045" y="1836241"/>
            <a:ext cx="1368000" cy="64633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A 48</a:t>
            </a:r>
            <a:r>
              <a:rPr lang="en-US" altLang="ko-KR" sz="2000" b="1" dirty="0">
                <a:solidFill>
                  <a:schemeClr val="bg1"/>
                </a:solidFill>
              </a:rPr>
              <a:t>%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EF6E3BB8-95A7-42DE-8B96-4703AA2F7C9F}"/>
              </a:ext>
            </a:extLst>
          </p:cNvPr>
          <p:cNvSpPr txBox="1"/>
          <p:nvPr/>
        </p:nvSpPr>
        <p:spPr>
          <a:xfrm>
            <a:off x="7382801" y="2731081"/>
            <a:ext cx="21167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B09732BB-8F60-4A3D-B16B-E7B749EFB4A5}"/>
              </a:ext>
            </a:extLst>
          </p:cNvPr>
          <p:cNvSpPr txBox="1"/>
          <p:nvPr/>
        </p:nvSpPr>
        <p:spPr>
          <a:xfrm>
            <a:off x="5941045" y="2645261"/>
            <a:ext cx="1386918" cy="64633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B 22</a:t>
            </a:r>
            <a:r>
              <a:rPr lang="en-US" altLang="ko-KR" sz="2000" b="1" dirty="0">
                <a:solidFill>
                  <a:schemeClr val="bg1"/>
                </a:solidFill>
              </a:rPr>
              <a:t>%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5A9BA2-6600-422A-8015-56484FB676F1}"/>
              </a:ext>
            </a:extLst>
          </p:cNvPr>
          <p:cNvSpPr txBox="1"/>
          <p:nvPr/>
        </p:nvSpPr>
        <p:spPr>
          <a:xfrm>
            <a:off x="7382801" y="3549944"/>
            <a:ext cx="21167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A4CD4E-4477-4D3A-85BF-8C4CA9439D50}"/>
              </a:ext>
            </a:extLst>
          </p:cNvPr>
          <p:cNvSpPr txBox="1"/>
          <p:nvPr/>
        </p:nvSpPr>
        <p:spPr>
          <a:xfrm>
            <a:off x="5941045" y="3454281"/>
            <a:ext cx="1386918" cy="64633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C 34</a:t>
            </a:r>
            <a:r>
              <a:rPr lang="en-US" altLang="ko-KR" sz="2000" b="1" dirty="0">
                <a:solidFill>
                  <a:schemeClr val="bg1"/>
                </a:solidFill>
              </a:rPr>
              <a:t>%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896ADDE5-1163-4820-B44F-7C9A14F6D07A}"/>
              </a:ext>
            </a:extLst>
          </p:cNvPr>
          <p:cNvSpPr txBox="1"/>
          <p:nvPr/>
        </p:nvSpPr>
        <p:spPr>
          <a:xfrm>
            <a:off x="7382801" y="4263302"/>
            <a:ext cx="21167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4DC00865-8521-4AB8-95C3-0F651E1E0469}"/>
              </a:ext>
            </a:extLst>
          </p:cNvPr>
          <p:cNvSpPr txBox="1"/>
          <p:nvPr/>
        </p:nvSpPr>
        <p:spPr>
          <a:xfrm>
            <a:off x="5941045" y="4263302"/>
            <a:ext cx="1386918" cy="64633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D 16</a:t>
            </a:r>
            <a:r>
              <a:rPr lang="en-US" altLang="ko-KR" sz="2000" b="1" dirty="0">
                <a:solidFill>
                  <a:schemeClr val="bg1"/>
                </a:solidFill>
              </a:rPr>
              <a:t>%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0DBF1A88-8221-4D24-8DE7-952C4DCD18D0}"/>
              </a:ext>
            </a:extLst>
          </p:cNvPr>
          <p:cNvSpPr>
            <a:spLocks noEditPoints="1"/>
          </p:cNvSpPr>
          <p:nvPr/>
        </p:nvSpPr>
        <p:spPr bwMode="auto">
          <a:xfrm>
            <a:off x="570154" y="1886470"/>
            <a:ext cx="5120111" cy="313562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6" name="그룹 100">
            <a:extLst>
              <a:ext uri="{FF2B5EF4-FFF2-40B4-BE49-F238E27FC236}">
                <a16:creationId xmlns:a16="http://schemas.microsoft.com/office/drawing/2014/main" id="{12CDCE2A-2024-44B3-8C3D-CBCA56E36BA2}"/>
              </a:ext>
            </a:extLst>
          </p:cNvPr>
          <p:cNvGrpSpPr/>
          <p:nvPr/>
        </p:nvGrpSpPr>
        <p:grpSpPr>
          <a:xfrm>
            <a:off x="2574339" y="2082769"/>
            <a:ext cx="514923" cy="514923"/>
            <a:chOff x="1813250" y="2081018"/>
            <a:chExt cx="616404" cy="616404"/>
          </a:xfrm>
        </p:grpSpPr>
        <p:grpSp>
          <p:nvGrpSpPr>
            <p:cNvPr id="17" name="그룹 101">
              <a:extLst>
                <a:ext uri="{FF2B5EF4-FFF2-40B4-BE49-F238E27FC236}">
                  <a16:creationId xmlns:a16="http://schemas.microsoft.com/office/drawing/2014/main" id="{3C107B77-72FC-442D-BC55-8A6AA083CAFB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19" name="눈물 방울 103">
                <a:extLst>
                  <a:ext uri="{FF2B5EF4-FFF2-40B4-BE49-F238E27FC236}">
                    <a16:creationId xmlns:a16="http://schemas.microsoft.com/office/drawing/2014/main" id="{1F1C1FA2-3769-4C10-8B99-BAFED362213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타원 104">
                <a:extLst>
                  <a:ext uri="{FF2B5EF4-FFF2-40B4-BE49-F238E27FC236}">
                    <a16:creationId xmlns:a16="http://schemas.microsoft.com/office/drawing/2014/main" id="{29A1F685-FB3F-48C3-9574-76EAF823DCD0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8" name="TextBox 24">
              <a:extLst>
                <a:ext uri="{FF2B5EF4-FFF2-40B4-BE49-F238E27FC236}">
                  <a16:creationId xmlns:a16="http://schemas.microsoft.com/office/drawing/2014/main" id="{1FB0F3F9-3363-466B-B724-49AE17D28962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105">
            <a:extLst>
              <a:ext uri="{FF2B5EF4-FFF2-40B4-BE49-F238E27FC236}">
                <a16:creationId xmlns:a16="http://schemas.microsoft.com/office/drawing/2014/main" id="{3CC61D99-3A12-4C5B-B527-73F84DCFCD46}"/>
              </a:ext>
            </a:extLst>
          </p:cNvPr>
          <p:cNvGrpSpPr/>
          <p:nvPr/>
        </p:nvGrpSpPr>
        <p:grpSpPr>
          <a:xfrm>
            <a:off x="1383016" y="3264048"/>
            <a:ext cx="514923" cy="514923"/>
            <a:chOff x="3327523" y="1634051"/>
            <a:chExt cx="616404" cy="616404"/>
          </a:xfrm>
        </p:grpSpPr>
        <p:grpSp>
          <p:nvGrpSpPr>
            <p:cNvPr id="22" name="그룹 106">
              <a:extLst>
                <a:ext uri="{FF2B5EF4-FFF2-40B4-BE49-F238E27FC236}">
                  <a16:creationId xmlns:a16="http://schemas.microsoft.com/office/drawing/2014/main" id="{479AA8E8-56FD-4613-A826-F11F9A16DE68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24" name="눈물 방울 108">
                <a:extLst>
                  <a:ext uri="{FF2B5EF4-FFF2-40B4-BE49-F238E27FC236}">
                    <a16:creationId xmlns:a16="http://schemas.microsoft.com/office/drawing/2014/main" id="{F462A177-F643-43F8-9B5B-D9EADCF94FA1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타원 109">
                <a:extLst>
                  <a:ext uri="{FF2B5EF4-FFF2-40B4-BE49-F238E27FC236}">
                    <a16:creationId xmlns:a16="http://schemas.microsoft.com/office/drawing/2014/main" id="{F115FA08-AA5E-4B2C-908B-96E4275A47DC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3" name="TextBox 29">
              <a:extLst>
                <a:ext uri="{FF2B5EF4-FFF2-40B4-BE49-F238E27FC236}">
                  <a16:creationId xmlns:a16="http://schemas.microsoft.com/office/drawing/2014/main" id="{5C24A490-DAEC-4E81-A0C3-58A5EF26DEAC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그룹 110">
            <a:extLst>
              <a:ext uri="{FF2B5EF4-FFF2-40B4-BE49-F238E27FC236}">
                <a16:creationId xmlns:a16="http://schemas.microsoft.com/office/drawing/2014/main" id="{B68F94C6-BECC-45DE-B46B-5EFD2806B22C}"/>
              </a:ext>
            </a:extLst>
          </p:cNvPr>
          <p:cNvGrpSpPr/>
          <p:nvPr/>
        </p:nvGrpSpPr>
        <p:grpSpPr>
          <a:xfrm>
            <a:off x="3322417" y="2891559"/>
            <a:ext cx="514923" cy="514923"/>
            <a:chOff x="3012998" y="3521197"/>
            <a:chExt cx="616404" cy="616404"/>
          </a:xfrm>
        </p:grpSpPr>
        <p:grpSp>
          <p:nvGrpSpPr>
            <p:cNvPr id="27" name="그룹 111">
              <a:extLst>
                <a:ext uri="{FF2B5EF4-FFF2-40B4-BE49-F238E27FC236}">
                  <a16:creationId xmlns:a16="http://schemas.microsoft.com/office/drawing/2014/main" id="{BE33A5F4-F5F1-40F5-94B5-935278B23F71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29" name="눈물 방울 113">
                <a:extLst>
                  <a:ext uri="{FF2B5EF4-FFF2-40B4-BE49-F238E27FC236}">
                    <a16:creationId xmlns:a16="http://schemas.microsoft.com/office/drawing/2014/main" id="{412C22E5-8317-4CB9-97D3-A49E1615C0E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타원 114">
                <a:extLst>
                  <a:ext uri="{FF2B5EF4-FFF2-40B4-BE49-F238E27FC236}">
                    <a16:creationId xmlns:a16="http://schemas.microsoft.com/office/drawing/2014/main" id="{4A0B6754-16F4-408E-A1CB-C277C1FB0F30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8" name="TextBox 34">
              <a:extLst>
                <a:ext uri="{FF2B5EF4-FFF2-40B4-BE49-F238E27FC236}">
                  <a16:creationId xmlns:a16="http://schemas.microsoft.com/office/drawing/2014/main" id="{A12F2CA3-468D-40AE-8530-6C2922092DB8}"/>
                </a:ext>
              </a:extLst>
            </p:cNvPr>
            <p:cNvSpPr txBox="1"/>
            <p:nvPr/>
          </p:nvSpPr>
          <p:spPr>
            <a:xfrm>
              <a:off x="3095242" y="359654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그룹 115">
            <a:extLst>
              <a:ext uri="{FF2B5EF4-FFF2-40B4-BE49-F238E27FC236}">
                <a16:creationId xmlns:a16="http://schemas.microsoft.com/office/drawing/2014/main" id="{0AED486D-4EF4-4F1C-9B70-42074248D8F4}"/>
              </a:ext>
            </a:extLst>
          </p:cNvPr>
          <p:cNvGrpSpPr/>
          <p:nvPr/>
        </p:nvGrpSpPr>
        <p:grpSpPr>
          <a:xfrm>
            <a:off x="4329180" y="3438213"/>
            <a:ext cx="514923" cy="514923"/>
            <a:chOff x="6150365" y="2029275"/>
            <a:chExt cx="616404" cy="616404"/>
          </a:xfrm>
        </p:grpSpPr>
        <p:grpSp>
          <p:nvGrpSpPr>
            <p:cNvPr id="32" name="그룹 116">
              <a:extLst>
                <a:ext uri="{FF2B5EF4-FFF2-40B4-BE49-F238E27FC236}">
                  <a16:creationId xmlns:a16="http://schemas.microsoft.com/office/drawing/2014/main" id="{25C0C1BA-4CEC-42D4-BBBF-4DA8869DCA96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34" name="눈물 방울 118">
                <a:extLst>
                  <a:ext uri="{FF2B5EF4-FFF2-40B4-BE49-F238E27FC236}">
                    <a16:creationId xmlns:a16="http://schemas.microsoft.com/office/drawing/2014/main" id="{5E9974BD-E2F5-468E-B2A5-FA7FF200C152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5" name="타원 119">
                <a:extLst>
                  <a:ext uri="{FF2B5EF4-FFF2-40B4-BE49-F238E27FC236}">
                    <a16:creationId xmlns:a16="http://schemas.microsoft.com/office/drawing/2014/main" id="{C4562365-A7EA-487A-811E-D20A6C54C84E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3" name="TextBox 39">
              <a:extLst>
                <a:ext uri="{FF2B5EF4-FFF2-40B4-BE49-F238E27FC236}">
                  <a16:creationId xmlns:a16="http://schemas.microsoft.com/office/drawing/2014/main" id="{C2651270-56BC-418F-9072-BC13A04D59B1}"/>
                </a:ext>
              </a:extLst>
            </p:cNvPr>
            <p:cNvSpPr txBox="1"/>
            <p:nvPr/>
          </p:nvSpPr>
          <p:spPr>
            <a:xfrm>
              <a:off x="6245031" y="2099244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005" y="2631543"/>
            <a:ext cx="342258" cy="557164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611" y="1434039"/>
            <a:ext cx="342258" cy="55716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157" y="2290504"/>
            <a:ext cx="296646" cy="494410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245" y="2883002"/>
            <a:ext cx="296646" cy="49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15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42"/>
          <a:stretch/>
        </p:blipFill>
        <p:spPr>
          <a:xfrm>
            <a:off x="0" y="0"/>
            <a:ext cx="9721850" cy="5400675"/>
          </a:xfrm>
          <a:prstGeom prst="rect">
            <a:avLst/>
          </a:prstGeom>
        </p:spPr>
      </p:pic>
      <p:sp>
        <p:nvSpPr>
          <p:cNvPr id="30" name="TextBox 132"/>
          <p:cNvSpPr txBox="1"/>
          <p:nvPr/>
        </p:nvSpPr>
        <p:spPr>
          <a:xfrm>
            <a:off x="638311" y="1474574"/>
            <a:ext cx="3961419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/>
              </a:rPr>
              <a:t>Lorem Ipsum</a:t>
            </a:r>
          </a:p>
        </p:txBody>
      </p:sp>
      <p:sp>
        <p:nvSpPr>
          <p:cNvPr id="31" name="TextBox 133"/>
          <p:cNvSpPr txBox="1"/>
          <p:nvPr/>
        </p:nvSpPr>
        <p:spPr>
          <a:xfrm>
            <a:off x="646108" y="2007731"/>
            <a:ext cx="2624860" cy="156966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bg1"/>
                </a:solidFill>
                <a:latin typeface="Calibri" panose="020F0502020204030204"/>
              </a:rPr>
              <a:t>Lorem ipsum dolor sit amet, nibh est. A magna maecenas, quam magna nec quis, lorem nunc. Suspendisse viverra sodales mauris, cras pharetra proin egestas arcu erat dolor, at amet.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EC25800-91F8-45D6-87F4-8C499CA81027}"/>
              </a:ext>
            </a:extLst>
          </p:cNvPr>
          <p:cNvSpPr txBox="1">
            <a:spLocks/>
          </p:cNvSpPr>
          <p:nvPr/>
        </p:nvSpPr>
        <p:spPr>
          <a:xfrm>
            <a:off x="5436989" y="4284513"/>
            <a:ext cx="3779217" cy="46559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600" b="1" dirty="0" smtClean="0"/>
              <a:t>PowerPoint template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58480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9" name="Grupo 1008"/>
          <p:cNvGrpSpPr/>
          <p:nvPr/>
        </p:nvGrpSpPr>
        <p:grpSpPr>
          <a:xfrm>
            <a:off x="539517" y="603684"/>
            <a:ext cx="7705784" cy="448751"/>
            <a:chOff x="34312" y="295145"/>
            <a:chExt cx="4078950" cy="448751"/>
          </a:xfrm>
          <a:solidFill>
            <a:schemeClr val="bg2">
              <a:lumMod val="50000"/>
            </a:schemeClr>
          </a:solidFill>
        </p:grpSpPr>
        <p:sp>
          <p:nvSpPr>
            <p:cNvPr id="1006" name="矩形 56"/>
            <p:cNvSpPr/>
            <p:nvPr/>
          </p:nvSpPr>
          <p:spPr>
            <a:xfrm>
              <a:off x="34312" y="295145"/>
              <a:ext cx="4078950" cy="44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8" name="文本框 6"/>
            <p:cNvSpPr>
              <a:spLocks noChangeArrowheads="1"/>
            </p:cNvSpPr>
            <p:nvPr/>
          </p:nvSpPr>
          <p:spPr bwMode="auto">
            <a:xfrm>
              <a:off x="531896" y="361789"/>
              <a:ext cx="3295650" cy="315461"/>
            </a:xfrm>
            <a:prstGeom prst="rect">
              <a:avLst/>
            </a:prstGeom>
            <a:grp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5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5844403" y="3839326"/>
            <a:ext cx="3401311" cy="863358"/>
            <a:chOff x="803640" y="3362835"/>
            <a:chExt cx="2059657" cy="863358"/>
          </a:xfrm>
        </p:grpSpPr>
        <p:sp>
          <p:nvSpPr>
            <p:cNvPr id="6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5827134" y="2735704"/>
            <a:ext cx="3401311" cy="863358"/>
            <a:chOff x="803640" y="3362835"/>
            <a:chExt cx="2059657" cy="863358"/>
          </a:xfrm>
        </p:grpSpPr>
        <p:sp>
          <p:nvSpPr>
            <p:cNvPr id="9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5809331" y="1596531"/>
            <a:ext cx="3401311" cy="863358"/>
            <a:chOff x="803640" y="3362835"/>
            <a:chExt cx="2059657" cy="863358"/>
          </a:xfrm>
        </p:grpSpPr>
        <p:sp>
          <p:nvSpPr>
            <p:cNvPr id="12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6" name="Gráfico 15"/>
          <p:cNvGraphicFramePr/>
          <p:nvPr>
            <p:extLst>
              <p:ext uri="{D42A27DB-BD31-4B8C-83A1-F6EECF244321}">
                <p14:modId xmlns:p14="http://schemas.microsoft.com/office/powerpoint/2010/main" val="3835507146"/>
              </p:ext>
            </p:extLst>
          </p:nvPr>
        </p:nvGraphicFramePr>
        <p:xfrm>
          <a:off x="252413" y="1973989"/>
          <a:ext cx="4490380" cy="2993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957" y="1801359"/>
            <a:ext cx="520828" cy="508553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125" y="2939522"/>
            <a:ext cx="520828" cy="508553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394" y="4116325"/>
            <a:ext cx="520828" cy="50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71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CB3518C6-A149-4764-921E-3BD262691BA3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721850" cy="3595711"/>
          </a:xfrm>
          <a:custGeom>
            <a:avLst/>
            <a:gdLst>
              <a:gd name="T0" fmla="*/ 11520 w 11520"/>
              <a:gd name="T1" fmla="*/ 0 h 4401"/>
              <a:gd name="T2" fmla="*/ 11520 w 11520"/>
              <a:gd name="T3" fmla="*/ 3894 h 4401"/>
              <a:gd name="T4" fmla="*/ 0 w 11520"/>
              <a:gd name="T5" fmla="*/ 4401 h 4401"/>
              <a:gd name="T6" fmla="*/ 0 w 11520"/>
              <a:gd name="T7" fmla="*/ 0 h 4401"/>
              <a:gd name="T8" fmla="*/ 11520 w 11520"/>
              <a:gd name="T9" fmla="*/ 0 h 4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4401">
                <a:moveTo>
                  <a:pt x="11520" y="0"/>
                </a:moveTo>
                <a:lnTo>
                  <a:pt x="11520" y="3894"/>
                </a:lnTo>
                <a:lnTo>
                  <a:pt x="0" y="4401"/>
                </a:lnTo>
                <a:lnTo>
                  <a:pt x="0" y="0"/>
                </a:lnTo>
                <a:lnTo>
                  <a:pt x="1152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9B1E6F29-9F0C-48AD-AC9B-B90A9818F4CA}"/>
              </a:ext>
            </a:extLst>
          </p:cNvPr>
          <p:cNvSpPr>
            <a:spLocks/>
          </p:cNvSpPr>
          <p:nvPr userDrawn="1"/>
        </p:nvSpPr>
        <p:spPr bwMode="auto">
          <a:xfrm>
            <a:off x="5260422" y="2942957"/>
            <a:ext cx="831539" cy="831539"/>
          </a:xfrm>
          <a:custGeom>
            <a:avLst/>
            <a:gdLst>
              <a:gd name="T0" fmla="*/ 1016 w 1017"/>
              <a:gd name="T1" fmla="*/ 534 h 1017"/>
              <a:gd name="T2" fmla="*/ 1007 w 1017"/>
              <a:gd name="T3" fmla="*/ 610 h 1017"/>
              <a:gd name="T4" fmla="*/ 986 w 1017"/>
              <a:gd name="T5" fmla="*/ 683 h 1017"/>
              <a:gd name="T6" fmla="*/ 956 w 1017"/>
              <a:gd name="T7" fmla="*/ 751 h 1017"/>
              <a:gd name="T8" fmla="*/ 916 w 1017"/>
              <a:gd name="T9" fmla="*/ 812 h 1017"/>
              <a:gd name="T10" fmla="*/ 868 w 1017"/>
              <a:gd name="T11" fmla="*/ 867 h 1017"/>
              <a:gd name="T12" fmla="*/ 813 w 1017"/>
              <a:gd name="T13" fmla="*/ 916 h 1017"/>
              <a:gd name="T14" fmla="*/ 751 w 1017"/>
              <a:gd name="T15" fmla="*/ 956 h 1017"/>
              <a:gd name="T16" fmla="*/ 683 w 1017"/>
              <a:gd name="T17" fmla="*/ 986 h 1017"/>
              <a:gd name="T18" fmla="*/ 610 w 1017"/>
              <a:gd name="T19" fmla="*/ 1007 h 1017"/>
              <a:gd name="T20" fmla="*/ 534 w 1017"/>
              <a:gd name="T21" fmla="*/ 1016 h 1017"/>
              <a:gd name="T22" fmla="*/ 483 w 1017"/>
              <a:gd name="T23" fmla="*/ 1016 h 1017"/>
              <a:gd name="T24" fmla="*/ 405 w 1017"/>
              <a:gd name="T25" fmla="*/ 1007 h 1017"/>
              <a:gd name="T26" fmla="*/ 334 w 1017"/>
              <a:gd name="T27" fmla="*/ 986 h 1017"/>
              <a:gd name="T28" fmla="*/ 266 w 1017"/>
              <a:gd name="T29" fmla="*/ 956 h 1017"/>
              <a:gd name="T30" fmla="*/ 204 w 1017"/>
              <a:gd name="T31" fmla="*/ 916 h 1017"/>
              <a:gd name="T32" fmla="*/ 148 w 1017"/>
              <a:gd name="T33" fmla="*/ 867 h 1017"/>
              <a:gd name="T34" fmla="*/ 101 w 1017"/>
              <a:gd name="T35" fmla="*/ 812 h 1017"/>
              <a:gd name="T36" fmla="*/ 61 w 1017"/>
              <a:gd name="T37" fmla="*/ 751 h 1017"/>
              <a:gd name="T38" fmla="*/ 31 w 1017"/>
              <a:gd name="T39" fmla="*/ 683 h 1017"/>
              <a:gd name="T40" fmla="*/ 10 w 1017"/>
              <a:gd name="T41" fmla="*/ 610 h 1017"/>
              <a:gd name="T42" fmla="*/ 0 w 1017"/>
              <a:gd name="T43" fmla="*/ 534 h 1017"/>
              <a:gd name="T44" fmla="*/ 0 w 1017"/>
              <a:gd name="T45" fmla="*/ 481 h 1017"/>
              <a:gd name="T46" fmla="*/ 10 w 1017"/>
              <a:gd name="T47" fmla="*/ 405 h 1017"/>
              <a:gd name="T48" fmla="*/ 31 w 1017"/>
              <a:gd name="T49" fmla="*/ 333 h 1017"/>
              <a:gd name="T50" fmla="*/ 61 w 1017"/>
              <a:gd name="T51" fmla="*/ 266 h 1017"/>
              <a:gd name="T52" fmla="*/ 101 w 1017"/>
              <a:gd name="T53" fmla="*/ 204 h 1017"/>
              <a:gd name="T54" fmla="*/ 148 w 1017"/>
              <a:gd name="T55" fmla="*/ 148 h 1017"/>
              <a:gd name="T56" fmla="*/ 204 w 1017"/>
              <a:gd name="T57" fmla="*/ 100 h 1017"/>
              <a:gd name="T58" fmla="*/ 266 w 1017"/>
              <a:gd name="T59" fmla="*/ 61 h 1017"/>
              <a:gd name="T60" fmla="*/ 334 w 1017"/>
              <a:gd name="T61" fmla="*/ 30 h 1017"/>
              <a:gd name="T62" fmla="*/ 405 w 1017"/>
              <a:gd name="T63" fmla="*/ 10 h 1017"/>
              <a:gd name="T64" fmla="*/ 483 w 1017"/>
              <a:gd name="T65" fmla="*/ 0 h 1017"/>
              <a:gd name="T66" fmla="*/ 534 w 1017"/>
              <a:gd name="T67" fmla="*/ 0 h 1017"/>
              <a:gd name="T68" fmla="*/ 610 w 1017"/>
              <a:gd name="T69" fmla="*/ 10 h 1017"/>
              <a:gd name="T70" fmla="*/ 683 w 1017"/>
              <a:gd name="T71" fmla="*/ 30 h 1017"/>
              <a:gd name="T72" fmla="*/ 751 w 1017"/>
              <a:gd name="T73" fmla="*/ 61 h 1017"/>
              <a:gd name="T74" fmla="*/ 813 w 1017"/>
              <a:gd name="T75" fmla="*/ 100 h 1017"/>
              <a:gd name="T76" fmla="*/ 868 w 1017"/>
              <a:gd name="T77" fmla="*/ 148 h 1017"/>
              <a:gd name="T78" fmla="*/ 916 w 1017"/>
              <a:gd name="T79" fmla="*/ 204 h 1017"/>
              <a:gd name="T80" fmla="*/ 956 w 1017"/>
              <a:gd name="T81" fmla="*/ 266 h 1017"/>
              <a:gd name="T82" fmla="*/ 986 w 1017"/>
              <a:gd name="T83" fmla="*/ 333 h 1017"/>
              <a:gd name="T84" fmla="*/ 1007 w 1017"/>
              <a:gd name="T85" fmla="*/ 405 h 1017"/>
              <a:gd name="T86" fmla="*/ 1016 w 1017"/>
              <a:gd name="T87" fmla="*/ 481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17" h="1017">
                <a:moveTo>
                  <a:pt x="1017" y="508"/>
                </a:moveTo>
                <a:lnTo>
                  <a:pt x="1017" y="508"/>
                </a:lnTo>
                <a:lnTo>
                  <a:pt x="1016" y="534"/>
                </a:lnTo>
                <a:lnTo>
                  <a:pt x="1015" y="560"/>
                </a:lnTo>
                <a:lnTo>
                  <a:pt x="1011" y="585"/>
                </a:lnTo>
                <a:lnTo>
                  <a:pt x="1007" y="610"/>
                </a:lnTo>
                <a:lnTo>
                  <a:pt x="1001" y="636"/>
                </a:lnTo>
                <a:lnTo>
                  <a:pt x="994" y="660"/>
                </a:lnTo>
                <a:lnTo>
                  <a:pt x="986" y="683"/>
                </a:lnTo>
                <a:lnTo>
                  <a:pt x="977" y="706"/>
                </a:lnTo>
                <a:lnTo>
                  <a:pt x="966" y="729"/>
                </a:lnTo>
                <a:lnTo>
                  <a:pt x="956" y="751"/>
                </a:lnTo>
                <a:lnTo>
                  <a:pt x="943" y="772"/>
                </a:lnTo>
                <a:lnTo>
                  <a:pt x="931" y="792"/>
                </a:lnTo>
                <a:lnTo>
                  <a:pt x="916" y="812"/>
                </a:lnTo>
                <a:lnTo>
                  <a:pt x="901" y="832"/>
                </a:lnTo>
                <a:lnTo>
                  <a:pt x="885" y="850"/>
                </a:lnTo>
                <a:lnTo>
                  <a:pt x="868" y="867"/>
                </a:lnTo>
                <a:lnTo>
                  <a:pt x="850" y="885"/>
                </a:lnTo>
                <a:lnTo>
                  <a:pt x="832" y="901"/>
                </a:lnTo>
                <a:lnTo>
                  <a:pt x="813" y="916"/>
                </a:lnTo>
                <a:lnTo>
                  <a:pt x="792" y="930"/>
                </a:lnTo>
                <a:lnTo>
                  <a:pt x="772" y="943"/>
                </a:lnTo>
                <a:lnTo>
                  <a:pt x="751" y="956"/>
                </a:lnTo>
                <a:lnTo>
                  <a:pt x="729" y="966"/>
                </a:lnTo>
                <a:lnTo>
                  <a:pt x="706" y="977"/>
                </a:lnTo>
                <a:lnTo>
                  <a:pt x="683" y="986"/>
                </a:lnTo>
                <a:lnTo>
                  <a:pt x="660" y="994"/>
                </a:lnTo>
                <a:lnTo>
                  <a:pt x="636" y="1001"/>
                </a:lnTo>
                <a:lnTo>
                  <a:pt x="610" y="1007"/>
                </a:lnTo>
                <a:lnTo>
                  <a:pt x="586" y="1011"/>
                </a:lnTo>
                <a:lnTo>
                  <a:pt x="561" y="1015"/>
                </a:lnTo>
                <a:lnTo>
                  <a:pt x="534" y="1016"/>
                </a:lnTo>
                <a:lnTo>
                  <a:pt x="508" y="1017"/>
                </a:lnTo>
                <a:lnTo>
                  <a:pt x="508" y="1017"/>
                </a:lnTo>
                <a:lnTo>
                  <a:pt x="483" y="1016"/>
                </a:lnTo>
                <a:lnTo>
                  <a:pt x="456" y="1015"/>
                </a:lnTo>
                <a:lnTo>
                  <a:pt x="431" y="1011"/>
                </a:lnTo>
                <a:lnTo>
                  <a:pt x="405" y="1007"/>
                </a:lnTo>
                <a:lnTo>
                  <a:pt x="381" y="1001"/>
                </a:lnTo>
                <a:lnTo>
                  <a:pt x="357" y="994"/>
                </a:lnTo>
                <a:lnTo>
                  <a:pt x="334" y="986"/>
                </a:lnTo>
                <a:lnTo>
                  <a:pt x="310" y="977"/>
                </a:lnTo>
                <a:lnTo>
                  <a:pt x="288" y="966"/>
                </a:lnTo>
                <a:lnTo>
                  <a:pt x="266" y="956"/>
                </a:lnTo>
                <a:lnTo>
                  <a:pt x="244" y="943"/>
                </a:lnTo>
                <a:lnTo>
                  <a:pt x="223" y="930"/>
                </a:lnTo>
                <a:lnTo>
                  <a:pt x="204" y="916"/>
                </a:lnTo>
                <a:lnTo>
                  <a:pt x="184" y="901"/>
                </a:lnTo>
                <a:lnTo>
                  <a:pt x="166" y="885"/>
                </a:lnTo>
                <a:lnTo>
                  <a:pt x="148" y="867"/>
                </a:lnTo>
                <a:lnTo>
                  <a:pt x="131" y="850"/>
                </a:lnTo>
                <a:lnTo>
                  <a:pt x="116" y="832"/>
                </a:lnTo>
                <a:lnTo>
                  <a:pt x="101" y="812"/>
                </a:lnTo>
                <a:lnTo>
                  <a:pt x="86" y="792"/>
                </a:lnTo>
                <a:lnTo>
                  <a:pt x="74" y="772"/>
                </a:lnTo>
                <a:lnTo>
                  <a:pt x="61" y="751"/>
                </a:lnTo>
                <a:lnTo>
                  <a:pt x="49" y="729"/>
                </a:lnTo>
                <a:lnTo>
                  <a:pt x="39" y="706"/>
                </a:lnTo>
                <a:lnTo>
                  <a:pt x="31" y="683"/>
                </a:lnTo>
                <a:lnTo>
                  <a:pt x="23" y="660"/>
                </a:lnTo>
                <a:lnTo>
                  <a:pt x="16" y="636"/>
                </a:lnTo>
                <a:lnTo>
                  <a:pt x="10" y="610"/>
                </a:lnTo>
                <a:lnTo>
                  <a:pt x="6" y="585"/>
                </a:lnTo>
                <a:lnTo>
                  <a:pt x="2" y="560"/>
                </a:lnTo>
                <a:lnTo>
                  <a:pt x="0" y="534"/>
                </a:lnTo>
                <a:lnTo>
                  <a:pt x="0" y="508"/>
                </a:lnTo>
                <a:lnTo>
                  <a:pt x="0" y="508"/>
                </a:lnTo>
                <a:lnTo>
                  <a:pt x="0" y="481"/>
                </a:lnTo>
                <a:lnTo>
                  <a:pt x="2" y="456"/>
                </a:lnTo>
                <a:lnTo>
                  <a:pt x="6" y="431"/>
                </a:lnTo>
                <a:lnTo>
                  <a:pt x="10" y="405"/>
                </a:lnTo>
                <a:lnTo>
                  <a:pt x="16" y="381"/>
                </a:lnTo>
                <a:lnTo>
                  <a:pt x="23" y="357"/>
                </a:lnTo>
                <a:lnTo>
                  <a:pt x="31" y="333"/>
                </a:lnTo>
                <a:lnTo>
                  <a:pt x="39" y="310"/>
                </a:lnTo>
                <a:lnTo>
                  <a:pt x="49" y="288"/>
                </a:lnTo>
                <a:lnTo>
                  <a:pt x="61" y="266"/>
                </a:lnTo>
                <a:lnTo>
                  <a:pt x="74" y="244"/>
                </a:lnTo>
                <a:lnTo>
                  <a:pt x="86" y="223"/>
                </a:lnTo>
                <a:lnTo>
                  <a:pt x="101" y="204"/>
                </a:lnTo>
                <a:lnTo>
                  <a:pt x="116" y="184"/>
                </a:lnTo>
                <a:lnTo>
                  <a:pt x="131" y="166"/>
                </a:lnTo>
                <a:lnTo>
                  <a:pt x="148" y="148"/>
                </a:lnTo>
                <a:lnTo>
                  <a:pt x="166" y="131"/>
                </a:lnTo>
                <a:lnTo>
                  <a:pt x="184" y="115"/>
                </a:lnTo>
                <a:lnTo>
                  <a:pt x="204" y="100"/>
                </a:lnTo>
                <a:lnTo>
                  <a:pt x="223" y="86"/>
                </a:lnTo>
                <a:lnTo>
                  <a:pt x="244" y="74"/>
                </a:lnTo>
                <a:lnTo>
                  <a:pt x="266" y="61"/>
                </a:lnTo>
                <a:lnTo>
                  <a:pt x="288" y="49"/>
                </a:lnTo>
                <a:lnTo>
                  <a:pt x="310" y="39"/>
                </a:lnTo>
                <a:lnTo>
                  <a:pt x="334" y="30"/>
                </a:lnTo>
                <a:lnTo>
                  <a:pt x="357" y="22"/>
                </a:lnTo>
                <a:lnTo>
                  <a:pt x="381" y="15"/>
                </a:lnTo>
                <a:lnTo>
                  <a:pt x="405" y="10"/>
                </a:lnTo>
                <a:lnTo>
                  <a:pt x="431" y="6"/>
                </a:lnTo>
                <a:lnTo>
                  <a:pt x="456" y="2"/>
                </a:lnTo>
                <a:lnTo>
                  <a:pt x="483" y="0"/>
                </a:lnTo>
                <a:lnTo>
                  <a:pt x="508" y="0"/>
                </a:lnTo>
                <a:lnTo>
                  <a:pt x="508" y="0"/>
                </a:lnTo>
                <a:lnTo>
                  <a:pt x="534" y="0"/>
                </a:lnTo>
                <a:lnTo>
                  <a:pt x="561" y="2"/>
                </a:lnTo>
                <a:lnTo>
                  <a:pt x="586" y="6"/>
                </a:lnTo>
                <a:lnTo>
                  <a:pt x="610" y="10"/>
                </a:lnTo>
                <a:lnTo>
                  <a:pt x="636" y="15"/>
                </a:lnTo>
                <a:lnTo>
                  <a:pt x="660" y="22"/>
                </a:lnTo>
                <a:lnTo>
                  <a:pt x="683" y="30"/>
                </a:lnTo>
                <a:lnTo>
                  <a:pt x="706" y="39"/>
                </a:lnTo>
                <a:lnTo>
                  <a:pt x="729" y="49"/>
                </a:lnTo>
                <a:lnTo>
                  <a:pt x="751" y="61"/>
                </a:lnTo>
                <a:lnTo>
                  <a:pt x="772" y="74"/>
                </a:lnTo>
                <a:lnTo>
                  <a:pt x="792" y="86"/>
                </a:lnTo>
                <a:lnTo>
                  <a:pt x="813" y="100"/>
                </a:lnTo>
                <a:lnTo>
                  <a:pt x="832" y="115"/>
                </a:lnTo>
                <a:lnTo>
                  <a:pt x="850" y="131"/>
                </a:lnTo>
                <a:lnTo>
                  <a:pt x="868" y="148"/>
                </a:lnTo>
                <a:lnTo>
                  <a:pt x="885" y="166"/>
                </a:lnTo>
                <a:lnTo>
                  <a:pt x="901" y="184"/>
                </a:lnTo>
                <a:lnTo>
                  <a:pt x="916" y="204"/>
                </a:lnTo>
                <a:lnTo>
                  <a:pt x="931" y="223"/>
                </a:lnTo>
                <a:lnTo>
                  <a:pt x="943" y="244"/>
                </a:lnTo>
                <a:lnTo>
                  <a:pt x="956" y="266"/>
                </a:lnTo>
                <a:lnTo>
                  <a:pt x="966" y="288"/>
                </a:lnTo>
                <a:lnTo>
                  <a:pt x="977" y="310"/>
                </a:lnTo>
                <a:lnTo>
                  <a:pt x="986" y="333"/>
                </a:lnTo>
                <a:lnTo>
                  <a:pt x="994" y="357"/>
                </a:lnTo>
                <a:lnTo>
                  <a:pt x="1001" y="381"/>
                </a:lnTo>
                <a:lnTo>
                  <a:pt x="1007" y="405"/>
                </a:lnTo>
                <a:lnTo>
                  <a:pt x="1011" y="431"/>
                </a:lnTo>
                <a:lnTo>
                  <a:pt x="1015" y="456"/>
                </a:lnTo>
                <a:lnTo>
                  <a:pt x="1016" y="481"/>
                </a:lnTo>
                <a:lnTo>
                  <a:pt x="1017" y="508"/>
                </a:lnTo>
                <a:lnTo>
                  <a:pt x="1017" y="508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BCCE9B2E-2F42-44C1-BEA2-5853AE31C703}"/>
              </a:ext>
            </a:extLst>
          </p:cNvPr>
          <p:cNvSpPr>
            <a:spLocks/>
          </p:cNvSpPr>
          <p:nvPr userDrawn="1"/>
        </p:nvSpPr>
        <p:spPr bwMode="auto">
          <a:xfrm>
            <a:off x="6278200" y="2942957"/>
            <a:ext cx="831539" cy="831539"/>
          </a:xfrm>
          <a:custGeom>
            <a:avLst/>
            <a:gdLst>
              <a:gd name="T0" fmla="*/ 1017 w 1019"/>
              <a:gd name="T1" fmla="*/ 534 h 1017"/>
              <a:gd name="T2" fmla="*/ 1008 w 1019"/>
              <a:gd name="T3" fmla="*/ 610 h 1017"/>
              <a:gd name="T4" fmla="*/ 987 w 1019"/>
              <a:gd name="T5" fmla="*/ 683 h 1017"/>
              <a:gd name="T6" fmla="*/ 956 w 1019"/>
              <a:gd name="T7" fmla="*/ 751 h 1017"/>
              <a:gd name="T8" fmla="*/ 917 w 1019"/>
              <a:gd name="T9" fmla="*/ 812 h 1017"/>
              <a:gd name="T10" fmla="*/ 869 w 1019"/>
              <a:gd name="T11" fmla="*/ 867 h 1017"/>
              <a:gd name="T12" fmla="*/ 813 w 1019"/>
              <a:gd name="T13" fmla="*/ 916 h 1017"/>
              <a:gd name="T14" fmla="*/ 751 w 1019"/>
              <a:gd name="T15" fmla="*/ 956 h 1017"/>
              <a:gd name="T16" fmla="*/ 684 w 1019"/>
              <a:gd name="T17" fmla="*/ 986 h 1017"/>
              <a:gd name="T18" fmla="*/ 612 w 1019"/>
              <a:gd name="T19" fmla="*/ 1007 h 1017"/>
              <a:gd name="T20" fmla="*/ 536 w 1019"/>
              <a:gd name="T21" fmla="*/ 1016 h 1017"/>
              <a:gd name="T22" fmla="*/ 483 w 1019"/>
              <a:gd name="T23" fmla="*/ 1016 h 1017"/>
              <a:gd name="T24" fmla="*/ 407 w 1019"/>
              <a:gd name="T25" fmla="*/ 1007 h 1017"/>
              <a:gd name="T26" fmla="*/ 334 w 1019"/>
              <a:gd name="T27" fmla="*/ 986 h 1017"/>
              <a:gd name="T28" fmla="*/ 266 w 1019"/>
              <a:gd name="T29" fmla="*/ 956 h 1017"/>
              <a:gd name="T30" fmla="*/ 205 w 1019"/>
              <a:gd name="T31" fmla="*/ 916 h 1017"/>
              <a:gd name="T32" fmla="*/ 150 w 1019"/>
              <a:gd name="T33" fmla="*/ 867 h 1017"/>
              <a:gd name="T34" fmla="*/ 102 w 1019"/>
              <a:gd name="T35" fmla="*/ 812 h 1017"/>
              <a:gd name="T36" fmla="*/ 62 w 1019"/>
              <a:gd name="T37" fmla="*/ 751 h 1017"/>
              <a:gd name="T38" fmla="*/ 31 w 1019"/>
              <a:gd name="T39" fmla="*/ 683 h 1017"/>
              <a:gd name="T40" fmla="*/ 11 w 1019"/>
              <a:gd name="T41" fmla="*/ 610 h 1017"/>
              <a:gd name="T42" fmla="*/ 1 w 1019"/>
              <a:gd name="T43" fmla="*/ 534 h 1017"/>
              <a:gd name="T44" fmla="*/ 1 w 1019"/>
              <a:gd name="T45" fmla="*/ 481 h 1017"/>
              <a:gd name="T46" fmla="*/ 11 w 1019"/>
              <a:gd name="T47" fmla="*/ 405 h 1017"/>
              <a:gd name="T48" fmla="*/ 31 w 1019"/>
              <a:gd name="T49" fmla="*/ 333 h 1017"/>
              <a:gd name="T50" fmla="*/ 62 w 1019"/>
              <a:gd name="T51" fmla="*/ 266 h 1017"/>
              <a:gd name="T52" fmla="*/ 102 w 1019"/>
              <a:gd name="T53" fmla="*/ 204 h 1017"/>
              <a:gd name="T54" fmla="*/ 150 w 1019"/>
              <a:gd name="T55" fmla="*/ 148 h 1017"/>
              <a:gd name="T56" fmla="*/ 205 w 1019"/>
              <a:gd name="T57" fmla="*/ 100 h 1017"/>
              <a:gd name="T58" fmla="*/ 266 w 1019"/>
              <a:gd name="T59" fmla="*/ 61 h 1017"/>
              <a:gd name="T60" fmla="*/ 334 w 1019"/>
              <a:gd name="T61" fmla="*/ 30 h 1017"/>
              <a:gd name="T62" fmla="*/ 407 w 1019"/>
              <a:gd name="T63" fmla="*/ 10 h 1017"/>
              <a:gd name="T64" fmla="*/ 483 w 1019"/>
              <a:gd name="T65" fmla="*/ 0 h 1017"/>
              <a:gd name="T66" fmla="*/ 536 w 1019"/>
              <a:gd name="T67" fmla="*/ 0 h 1017"/>
              <a:gd name="T68" fmla="*/ 612 w 1019"/>
              <a:gd name="T69" fmla="*/ 10 h 1017"/>
              <a:gd name="T70" fmla="*/ 684 w 1019"/>
              <a:gd name="T71" fmla="*/ 30 h 1017"/>
              <a:gd name="T72" fmla="*/ 751 w 1019"/>
              <a:gd name="T73" fmla="*/ 61 h 1017"/>
              <a:gd name="T74" fmla="*/ 813 w 1019"/>
              <a:gd name="T75" fmla="*/ 100 h 1017"/>
              <a:gd name="T76" fmla="*/ 869 w 1019"/>
              <a:gd name="T77" fmla="*/ 148 h 1017"/>
              <a:gd name="T78" fmla="*/ 917 w 1019"/>
              <a:gd name="T79" fmla="*/ 204 h 1017"/>
              <a:gd name="T80" fmla="*/ 956 w 1019"/>
              <a:gd name="T81" fmla="*/ 266 h 1017"/>
              <a:gd name="T82" fmla="*/ 987 w 1019"/>
              <a:gd name="T83" fmla="*/ 333 h 1017"/>
              <a:gd name="T84" fmla="*/ 1008 w 1019"/>
              <a:gd name="T85" fmla="*/ 405 h 1017"/>
              <a:gd name="T86" fmla="*/ 1017 w 1019"/>
              <a:gd name="T87" fmla="*/ 481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19" h="1017">
                <a:moveTo>
                  <a:pt x="1019" y="508"/>
                </a:moveTo>
                <a:lnTo>
                  <a:pt x="1019" y="508"/>
                </a:lnTo>
                <a:lnTo>
                  <a:pt x="1017" y="534"/>
                </a:lnTo>
                <a:lnTo>
                  <a:pt x="1015" y="560"/>
                </a:lnTo>
                <a:lnTo>
                  <a:pt x="1012" y="585"/>
                </a:lnTo>
                <a:lnTo>
                  <a:pt x="1008" y="610"/>
                </a:lnTo>
                <a:lnTo>
                  <a:pt x="1002" y="636"/>
                </a:lnTo>
                <a:lnTo>
                  <a:pt x="995" y="660"/>
                </a:lnTo>
                <a:lnTo>
                  <a:pt x="987" y="683"/>
                </a:lnTo>
                <a:lnTo>
                  <a:pt x="978" y="706"/>
                </a:lnTo>
                <a:lnTo>
                  <a:pt x="968" y="729"/>
                </a:lnTo>
                <a:lnTo>
                  <a:pt x="956" y="751"/>
                </a:lnTo>
                <a:lnTo>
                  <a:pt x="945" y="772"/>
                </a:lnTo>
                <a:lnTo>
                  <a:pt x="931" y="792"/>
                </a:lnTo>
                <a:lnTo>
                  <a:pt x="917" y="812"/>
                </a:lnTo>
                <a:lnTo>
                  <a:pt x="902" y="832"/>
                </a:lnTo>
                <a:lnTo>
                  <a:pt x="886" y="850"/>
                </a:lnTo>
                <a:lnTo>
                  <a:pt x="869" y="867"/>
                </a:lnTo>
                <a:lnTo>
                  <a:pt x="851" y="885"/>
                </a:lnTo>
                <a:lnTo>
                  <a:pt x="833" y="901"/>
                </a:lnTo>
                <a:lnTo>
                  <a:pt x="813" y="916"/>
                </a:lnTo>
                <a:lnTo>
                  <a:pt x="794" y="930"/>
                </a:lnTo>
                <a:lnTo>
                  <a:pt x="773" y="943"/>
                </a:lnTo>
                <a:lnTo>
                  <a:pt x="751" y="956"/>
                </a:lnTo>
                <a:lnTo>
                  <a:pt x="729" y="966"/>
                </a:lnTo>
                <a:lnTo>
                  <a:pt x="707" y="977"/>
                </a:lnTo>
                <a:lnTo>
                  <a:pt x="684" y="986"/>
                </a:lnTo>
                <a:lnTo>
                  <a:pt x="660" y="994"/>
                </a:lnTo>
                <a:lnTo>
                  <a:pt x="636" y="1001"/>
                </a:lnTo>
                <a:lnTo>
                  <a:pt x="612" y="1007"/>
                </a:lnTo>
                <a:lnTo>
                  <a:pt x="587" y="1011"/>
                </a:lnTo>
                <a:lnTo>
                  <a:pt x="561" y="1015"/>
                </a:lnTo>
                <a:lnTo>
                  <a:pt x="536" y="1016"/>
                </a:lnTo>
                <a:lnTo>
                  <a:pt x="509" y="1017"/>
                </a:lnTo>
                <a:lnTo>
                  <a:pt x="509" y="1017"/>
                </a:lnTo>
                <a:lnTo>
                  <a:pt x="483" y="1016"/>
                </a:lnTo>
                <a:lnTo>
                  <a:pt x="457" y="1015"/>
                </a:lnTo>
                <a:lnTo>
                  <a:pt x="432" y="1011"/>
                </a:lnTo>
                <a:lnTo>
                  <a:pt x="407" y="1007"/>
                </a:lnTo>
                <a:lnTo>
                  <a:pt x="383" y="1001"/>
                </a:lnTo>
                <a:lnTo>
                  <a:pt x="358" y="994"/>
                </a:lnTo>
                <a:lnTo>
                  <a:pt x="334" y="986"/>
                </a:lnTo>
                <a:lnTo>
                  <a:pt x="311" y="977"/>
                </a:lnTo>
                <a:lnTo>
                  <a:pt x="288" y="966"/>
                </a:lnTo>
                <a:lnTo>
                  <a:pt x="266" y="956"/>
                </a:lnTo>
                <a:lnTo>
                  <a:pt x="246" y="943"/>
                </a:lnTo>
                <a:lnTo>
                  <a:pt x="225" y="930"/>
                </a:lnTo>
                <a:lnTo>
                  <a:pt x="205" y="916"/>
                </a:lnTo>
                <a:lnTo>
                  <a:pt x="186" y="901"/>
                </a:lnTo>
                <a:lnTo>
                  <a:pt x="167" y="885"/>
                </a:lnTo>
                <a:lnTo>
                  <a:pt x="150" y="867"/>
                </a:lnTo>
                <a:lnTo>
                  <a:pt x="133" y="850"/>
                </a:lnTo>
                <a:lnTo>
                  <a:pt x="116" y="832"/>
                </a:lnTo>
                <a:lnTo>
                  <a:pt x="102" y="812"/>
                </a:lnTo>
                <a:lnTo>
                  <a:pt x="88" y="792"/>
                </a:lnTo>
                <a:lnTo>
                  <a:pt x="74" y="772"/>
                </a:lnTo>
                <a:lnTo>
                  <a:pt x="62" y="751"/>
                </a:lnTo>
                <a:lnTo>
                  <a:pt x="51" y="729"/>
                </a:lnTo>
                <a:lnTo>
                  <a:pt x="40" y="706"/>
                </a:lnTo>
                <a:lnTo>
                  <a:pt x="31" y="683"/>
                </a:lnTo>
                <a:lnTo>
                  <a:pt x="23" y="660"/>
                </a:lnTo>
                <a:lnTo>
                  <a:pt x="16" y="636"/>
                </a:lnTo>
                <a:lnTo>
                  <a:pt x="11" y="610"/>
                </a:lnTo>
                <a:lnTo>
                  <a:pt x="6" y="585"/>
                </a:lnTo>
                <a:lnTo>
                  <a:pt x="4" y="560"/>
                </a:lnTo>
                <a:lnTo>
                  <a:pt x="1" y="534"/>
                </a:lnTo>
                <a:lnTo>
                  <a:pt x="0" y="508"/>
                </a:lnTo>
                <a:lnTo>
                  <a:pt x="0" y="508"/>
                </a:lnTo>
                <a:lnTo>
                  <a:pt x="1" y="481"/>
                </a:lnTo>
                <a:lnTo>
                  <a:pt x="4" y="456"/>
                </a:lnTo>
                <a:lnTo>
                  <a:pt x="6" y="431"/>
                </a:lnTo>
                <a:lnTo>
                  <a:pt x="11" y="405"/>
                </a:lnTo>
                <a:lnTo>
                  <a:pt x="16" y="381"/>
                </a:lnTo>
                <a:lnTo>
                  <a:pt x="23" y="357"/>
                </a:lnTo>
                <a:lnTo>
                  <a:pt x="31" y="333"/>
                </a:lnTo>
                <a:lnTo>
                  <a:pt x="40" y="310"/>
                </a:lnTo>
                <a:lnTo>
                  <a:pt x="51" y="288"/>
                </a:lnTo>
                <a:lnTo>
                  <a:pt x="62" y="266"/>
                </a:lnTo>
                <a:lnTo>
                  <a:pt x="74" y="244"/>
                </a:lnTo>
                <a:lnTo>
                  <a:pt x="88" y="223"/>
                </a:lnTo>
                <a:lnTo>
                  <a:pt x="102" y="204"/>
                </a:lnTo>
                <a:lnTo>
                  <a:pt x="116" y="184"/>
                </a:lnTo>
                <a:lnTo>
                  <a:pt x="133" y="166"/>
                </a:lnTo>
                <a:lnTo>
                  <a:pt x="150" y="148"/>
                </a:lnTo>
                <a:lnTo>
                  <a:pt x="167" y="131"/>
                </a:lnTo>
                <a:lnTo>
                  <a:pt x="186" y="115"/>
                </a:lnTo>
                <a:lnTo>
                  <a:pt x="205" y="100"/>
                </a:lnTo>
                <a:lnTo>
                  <a:pt x="225" y="86"/>
                </a:lnTo>
                <a:lnTo>
                  <a:pt x="246" y="74"/>
                </a:lnTo>
                <a:lnTo>
                  <a:pt x="266" y="61"/>
                </a:lnTo>
                <a:lnTo>
                  <a:pt x="288" y="49"/>
                </a:lnTo>
                <a:lnTo>
                  <a:pt x="311" y="39"/>
                </a:lnTo>
                <a:lnTo>
                  <a:pt x="334" y="30"/>
                </a:lnTo>
                <a:lnTo>
                  <a:pt x="358" y="22"/>
                </a:lnTo>
                <a:lnTo>
                  <a:pt x="383" y="15"/>
                </a:lnTo>
                <a:lnTo>
                  <a:pt x="407" y="10"/>
                </a:lnTo>
                <a:lnTo>
                  <a:pt x="432" y="6"/>
                </a:lnTo>
                <a:lnTo>
                  <a:pt x="457" y="2"/>
                </a:lnTo>
                <a:lnTo>
                  <a:pt x="483" y="0"/>
                </a:lnTo>
                <a:lnTo>
                  <a:pt x="509" y="0"/>
                </a:lnTo>
                <a:lnTo>
                  <a:pt x="509" y="0"/>
                </a:lnTo>
                <a:lnTo>
                  <a:pt x="536" y="0"/>
                </a:lnTo>
                <a:lnTo>
                  <a:pt x="561" y="2"/>
                </a:lnTo>
                <a:lnTo>
                  <a:pt x="587" y="6"/>
                </a:lnTo>
                <a:lnTo>
                  <a:pt x="612" y="10"/>
                </a:lnTo>
                <a:lnTo>
                  <a:pt x="636" y="15"/>
                </a:lnTo>
                <a:lnTo>
                  <a:pt x="660" y="22"/>
                </a:lnTo>
                <a:lnTo>
                  <a:pt x="684" y="30"/>
                </a:lnTo>
                <a:lnTo>
                  <a:pt x="707" y="39"/>
                </a:lnTo>
                <a:lnTo>
                  <a:pt x="729" y="49"/>
                </a:lnTo>
                <a:lnTo>
                  <a:pt x="751" y="61"/>
                </a:lnTo>
                <a:lnTo>
                  <a:pt x="773" y="74"/>
                </a:lnTo>
                <a:lnTo>
                  <a:pt x="794" y="86"/>
                </a:lnTo>
                <a:lnTo>
                  <a:pt x="813" y="100"/>
                </a:lnTo>
                <a:lnTo>
                  <a:pt x="833" y="115"/>
                </a:lnTo>
                <a:lnTo>
                  <a:pt x="851" y="131"/>
                </a:lnTo>
                <a:lnTo>
                  <a:pt x="869" y="148"/>
                </a:lnTo>
                <a:lnTo>
                  <a:pt x="886" y="166"/>
                </a:lnTo>
                <a:lnTo>
                  <a:pt x="902" y="184"/>
                </a:lnTo>
                <a:lnTo>
                  <a:pt x="917" y="204"/>
                </a:lnTo>
                <a:lnTo>
                  <a:pt x="931" y="223"/>
                </a:lnTo>
                <a:lnTo>
                  <a:pt x="945" y="244"/>
                </a:lnTo>
                <a:lnTo>
                  <a:pt x="956" y="266"/>
                </a:lnTo>
                <a:lnTo>
                  <a:pt x="968" y="288"/>
                </a:lnTo>
                <a:lnTo>
                  <a:pt x="978" y="310"/>
                </a:lnTo>
                <a:lnTo>
                  <a:pt x="987" y="333"/>
                </a:lnTo>
                <a:lnTo>
                  <a:pt x="995" y="357"/>
                </a:lnTo>
                <a:lnTo>
                  <a:pt x="1002" y="381"/>
                </a:lnTo>
                <a:lnTo>
                  <a:pt x="1008" y="405"/>
                </a:lnTo>
                <a:lnTo>
                  <a:pt x="1012" y="431"/>
                </a:lnTo>
                <a:lnTo>
                  <a:pt x="1015" y="456"/>
                </a:lnTo>
                <a:lnTo>
                  <a:pt x="1017" y="481"/>
                </a:lnTo>
                <a:lnTo>
                  <a:pt x="1019" y="508"/>
                </a:lnTo>
                <a:lnTo>
                  <a:pt x="1019" y="508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8">
            <a:extLst>
              <a:ext uri="{FF2B5EF4-FFF2-40B4-BE49-F238E27FC236}">
                <a16:creationId xmlns:a16="http://schemas.microsoft.com/office/drawing/2014/main" id="{F2B00612-5D89-4ADB-B775-00EA7A72B2B1}"/>
              </a:ext>
            </a:extLst>
          </p:cNvPr>
          <p:cNvSpPr>
            <a:spLocks/>
          </p:cNvSpPr>
          <p:nvPr userDrawn="1"/>
        </p:nvSpPr>
        <p:spPr bwMode="auto">
          <a:xfrm>
            <a:off x="7299244" y="2942957"/>
            <a:ext cx="831539" cy="833172"/>
          </a:xfrm>
          <a:custGeom>
            <a:avLst/>
            <a:gdLst>
              <a:gd name="T0" fmla="*/ 1016 w 1017"/>
              <a:gd name="T1" fmla="*/ 536 h 1018"/>
              <a:gd name="T2" fmla="*/ 1007 w 1017"/>
              <a:gd name="T3" fmla="*/ 612 h 1018"/>
              <a:gd name="T4" fmla="*/ 986 w 1017"/>
              <a:gd name="T5" fmla="*/ 684 h 1018"/>
              <a:gd name="T6" fmla="*/ 955 w 1017"/>
              <a:gd name="T7" fmla="*/ 751 h 1018"/>
              <a:gd name="T8" fmla="*/ 916 w 1017"/>
              <a:gd name="T9" fmla="*/ 813 h 1018"/>
              <a:gd name="T10" fmla="*/ 868 w 1017"/>
              <a:gd name="T11" fmla="*/ 869 h 1018"/>
              <a:gd name="T12" fmla="*/ 812 w 1017"/>
              <a:gd name="T13" fmla="*/ 917 h 1018"/>
              <a:gd name="T14" fmla="*/ 751 w 1017"/>
              <a:gd name="T15" fmla="*/ 956 h 1018"/>
              <a:gd name="T16" fmla="*/ 683 w 1017"/>
              <a:gd name="T17" fmla="*/ 987 h 1018"/>
              <a:gd name="T18" fmla="*/ 611 w 1017"/>
              <a:gd name="T19" fmla="*/ 1008 h 1018"/>
              <a:gd name="T20" fmla="*/ 535 w 1017"/>
              <a:gd name="T21" fmla="*/ 1017 h 1018"/>
              <a:gd name="T22" fmla="*/ 482 w 1017"/>
              <a:gd name="T23" fmla="*/ 1017 h 1018"/>
              <a:gd name="T24" fmla="*/ 406 w 1017"/>
              <a:gd name="T25" fmla="*/ 1008 h 1018"/>
              <a:gd name="T26" fmla="*/ 333 w 1017"/>
              <a:gd name="T27" fmla="*/ 987 h 1018"/>
              <a:gd name="T28" fmla="*/ 266 w 1017"/>
              <a:gd name="T29" fmla="*/ 956 h 1018"/>
              <a:gd name="T30" fmla="*/ 204 w 1017"/>
              <a:gd name="T31" fmla="*/ 917 h 1018"/>
              <a:gd name="T32" fmla="*/ 149 w 1017"/>
              <a:gd name="T33" fmla="*/ 869 h 1018"/>
              <a:gd name="T34" fmla="*/ 100 w 1017"/>
              <a:gd name="T35" fmla="*/ 813 h 1018"/>
              <a:gd name="T36" fmla="*/ 61 w 1017"/>
              <a:gd name="T37" fmla="*/ 751 h 1018"/>
              <a:gd name="T38" fmla="*/ 30 w 1017"/>
              <a:gd name="T39" fmla="*/ 684 h 1018"/>
              <a:gd name="T40" fmla="*/ 10 w 1017"/>
              <a:gd name="T41" fmla="*/ 612 h 1018"/>
              <a:gd name="T42" fmla="*/ 0 w 1017"/>
              <a:gd name="T43" fmla="*/ 536 h 1018"/>
              <a:gd name="T44" fmla="*/ 0 w 1017"/>
              <a:gd name="T45" fmla="*/ 483 h 1018"/>
              <a:gd name="T46" fmla="*/ 10 w 1017"/>
              <a:gd name="T47" fmla="*/ 407 h 1018"/>
              <a:gd name="T48" fmla="*/ 30 w 1017"/>
              <a:gd name="T49" fmla="*/ 334 h 1018"/>
              <a:gd name="T50" fmla="*/ 61 w 1017"/>
              <a:gd name="T51" fmla="*/ 266 h 1018"/>
              <a:gd name="T52" fmla="*/ 100 w 1017"/>
              <a:gd name="T53" fmla="*/ 205 h 1018"/>
              <a:gd name="T54" fmla="*/ 149 w 1017"/>
              <a:gd name="T55" fmla="*/ 150 h 1018"/>
              <a:gd name="T56" fmla="*/ 204 w 1017"/>
              <a:gd name="T57" fmla="*/ 101 h 1018"/>
              <a:gd name="T58" fmla="*/ 266 w 1017"/>
              <a:gd name="T59" fmla="*/ 62 h 1018"/>
              <a:gd name="T60" fmla="*/ 333 w 1017"/>
              <a:gd name="T61" fmla="*/ 31 h 1018"/>
              <a:gd name="T62" fmla="*/ 406 w 1017"/>
              <a:gd name="T63" fmla="*/ 10 h 1018"/>
              <a:gd name="T64" fmla="*/ 482 w 1017"/>
              <a:gd name="T65" fmla="*/ 1 h 1018"/>
              <a:gd name="T66" fmla="*/ 535 w 1017"/>
              <a:gd name="T67" fmla="*/ 1 h 1018"/>
              <a:gd name="T68" fmla="*/ 611 w 1017"/>
              <a:gd name="T69" fmla="*/ 10 h 1018"/>
              <a:gd name="T70" fmla="*/ 683 w 1017"/>
              <a:gd name="T71" fmla="*/ 31 h 1018"/>
              <a:gd name="T72" fmla="*/ 751 w 1017"/>
              <a:gd name="T73" fmla="*/ 62 h 1018"/>
              <a:gd name="T74" fmla="*/ 812 w 1017"/>
              <a:gd name="T75" fmla="*/ 101 h 1018"/>
              <a:gd name="T76" fmla="*/ 868 w 1017"/>
              <a:gd name="T77" fmla="*/ 150 h 1018"/>
              <a:gd name="T78" fmla="*/ 916 w 1017"/>
              <a:gd name="T79" fmla="*/ 205 h 1018"/>
              <a:gd name="T80" fmla="*/ 955 w 1017"/>
              <a:gd name="T81" fmla="*/ 266 h 1018"/>
              <a:gd name="T82" fmla="*/ 986 w 1017"/>
              <a:gd name="T83" fmla="*/ 334 h 1018"/>
              <a:gd name="T84" fmla="*/ 1007 w 1017"/>
              <a:gd name="T85" fmla="*/ 407 h 1018"/>
              <a:gd name="T86" fmla="*/ 1016 w 1017"/>
              <a:gd name="T87" fmla="*/ 483 h 1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17" h="1018">
                <a:moveTo>
                  <a:pt x="1017" y="509"/>
                </a:moveTo>
                <a:lnTo>
                  <a:pt x="1017" y="509"/>
                </a:lnTo>
                <a:lnTo>
                  <a:pt x="1016" y="536"/>
                </a:lnTo>
                <a:lnTo>
                  <a:pt x="1015" y="561"/>
                </a:lnTo>
                <a:lnTo>
                  <a:pt x="1012" y="586"/>
                </a:lnTo>
                <a:lnTo>
                  <a:pt x="1007" y="612"/>
                </a:lnTo>
                <a:lnTo>
                  <a:pt x="1001" y="636"/>
                </a:lnTo>
                <a:lnTo>
                  <a:pt x="994" y="660"/>
                </a:lnTo>
                <a:lnTo>
                  <a:pt x="986" y="684"/>
                </a:lnTo>
                <a:lnTo>
                  <a:pt x="977" y="707"/>
                </a:lnTo>
                <a:lnTo>
                  <a:pt x="967" y="729"/>
                </a:lnTo>
                <a:lnTo>
                  <a:pt x="955" y="751"/>
                </a:lnTo>
                <a:lnTo>
                  <a:pt x="944" y="773"/>
                </a:lnTo>
                <a:lnTo>
                  <a:pt x="930" y="794"/>
                </a:lnTo>
                <a:lnTo>
                  <a:pt x="916" y="813"/>
                </a:lnTo>
                <a:lnTo>
                  <a:pt x="901" y="833"/>
                </a:lnTo>
                <a:lnTo>
                  <a:pt x="885" y="851"/>
                </a:lnTo>
                <a:lnTo>
                  <a:pt x="868" y="869"/>
                </a:lnTo>
                <a:lnTo>
                  <a:pt x="850" y="886"/>
                </a:lnTo>
                <a:lnTo>
                  <a:pt x="832" y="902"/>
                </a:lnTo>
                <a:lnTo>
                  <a:pt x="812" y="917"/>
                </a:lnTo>
                <a:lnTo>
                  <a:pt x="793" y="931"/>
                </a:lnTo>
                <a:lnTo>
                  <a:pt x="772" y="945"/>
                </a:lnTo>
                <a:lnTo>
                  <a:pt x="751" y="956"/>
                </a:lnTo>
                <a:lnTo>
                  <a:pt x="729" y="968"/>
                </a:lnTo>
                <a:lnTo>
                  <a:pt x="706" y="978"/>
                </a:lnTo>
                <a:lnTo>
                  <a:pt x="683" y="987"/>
                </a:lnTo>
                <a:lnTo>
                  <a:pt x="660" y="995"/>
                </a:lnTo>
                <a:lnTo>
                  <a:pt x="636" y="1002"/>
                </a:lnTo>
                <a:lnTo>
                  <a:pt x="611" y="1008"/>
                </a:lnTo>
                <a:lnTo>
                  <a:pt x="585" y="1011"/>
                </a:lnTo>
                <a:lnTo>
                  <a:pt x="560" y="1015"/>
                </a:lnTo>
                <a:lnTo>
                  <a:pt x="535" y="1017"/>
                </a:lnTo>
                <a:lnTo>
                  <a:pt x="508" y="1018"/>
                </a:lnTo>
                <a:lnTo>
                  <a:pt x="508" y="1018"/>
                </a:lnTo>
                <a:lnTo>
                  <a:pt x="482" y="1017"/>
                </a:lnTo>
                <a:lnTo>
                  <a:pt x="456" y="1015"/>
                </a:lnTo>
                <a:lnTo>
                  <a:pt x="431" y="1011"/>
                </a:lnTo>
                <a:lnTo>
                  <a:pt x="406" y="1008"/>
                </a:lnTo>
                <a:lnTo>
                  <a:pt x="381" y="1002"/>
                </a:lnTo>
                <a:lnTo>
                  <a:pt x="357" y="995"/>
                </a:lnTo>
                <a:lnTo>
                  <a:pt x="333" y="987"/>
                </a:lnTo>
                <a:lnTo>
                  <a:pt x="310" y="978"/>
                </a:lnTo>
                <a:lnTo>
                  <a:pt x="288" y="968"/>
                </a:lnTo>
                <a:lnTo>
                  <a:pt x="266" y="956"/>
                </a:lnTo>
                <a:lnTo>
                  <a:pt x="244" y="945"/>
                </a:lnTo>
                <a:lnTo>
                  <a:pt x="224" y="931"/>
                </a:lnTo>
                <a:lnTo>
                  <a:pt x="204" y="917"/>
                </a:lnTo>
                <a:lnTo>
                  <a:pt x="184" y="902"/>
                </a:lnTo>
                <a:lnTo>
                  <a:pt x="166" y="886"/>
                </a:lnTo>
                <a:lnTo>
                  <a:pt x="149" y="869"/>
                </a:lnTo>
                <a:lnTo>
                  <a:pt x="131" y="851"/>
                </a:lnTo>
                <a:lnTo>
                  <a:pt x="115" y="833"/>
                </a:lnTo>
                <a:lnTo>
                  <a:pt x="100" y="813"/>
                </a:lnTo>
                <a:lnTo>
                  <a:pt x="86" y="794"/>
                </a:lnTo>
                <a:lnTo>
                  <a:pt x="73" y="773"/>
                </a:lnTo>
                <a:lnTo>
                  <a:pt x="61" y="751"/>
                </a:lnTo>
                <a:lnTo>
                  <a:pt x="50" y="729"/>
                </a:lnTo>
                <a:lnTo>
                  <a:pt x="39" y="707"/>
                </a:lnTo>
                <a:lnTo>
                  <a:pt x="30" y="684"/>
                </a:lnTo>
                <a:lnTo>
                  <a:pt x="22" y="660"/>
                </a:lnTo>
                <a:lnTo>
                  <a:pt x="15" y="636"/>
                </a:lnTo>
                <a:lnTo>
                  <a:pt x="10" y="612"/>
                </a:lnTo>
                <a:lnTo>
                  <a:pt x="6" y="586"/>
                </a:lnTo>
                <a:lnTo>
                  <a:pt x="2" y="561"/>
                </a:lnTo>
                <a:lnTo>
                  <a:pt x="0" y="536"/>
                </a:lnTo>
                <a:lnTo>
                  <a:pt x="0" y="509"/>
                </a:lnTo>
                <a:lnTo>
                  <a:pt x="0" y="509"/>
                </a:lnTo>
                <a:lnTo>
                  <a:pt x="0" y="483"/>
                </a:lnTo>
                <a:lnTo>
                  <a:pt x="2" y="457"/>
                </a:lnTo>
                <a:lnTo>
                  <a:pt x="6" y="432"/>
                </a:lnTo>
                <a:lnTo>
                  <a:pt x="10" y="407"/>
                </a:lnTo>
                <a:lnTo>
                  <a:pt x="15" y="382"/>
                </a:lnTo>
                <a:lnTo>
                  <a:pt x="22" y="358"/>
                </a:lnTo>
                <a:lnTo>
                  <a:pt x="30" y="334"/>
                </a:lnTo>
                <a:lnTo>
                  <a:pt x="39" y="311"/>
                </a:lnTo>
                <a:lnTo>
                  <a:pt x="50" y="288"/>
                </a:lnTo>
                <a:lnTo>
                  <a:pt x="61" y="266"/>
                </a:lnTo>
                <a:lnTo>
                  <a:pt x="73" y="245"/>
                </a:lnTo>
                <a:lnTo>
                  <a:pt x="86" y="224"/>
                </a:lnTo>
                <a:lnTo>
                  <a:pt x="100" y="205"/>
                </a:lnTo>
                <a:lnTo>
                  <a:pt x="115" y="185"/>
                </a:lnTo>
                <a:lnTo>
                  <a:pt x="131" y="167"/>
                </a:lnTo>
                <a:lnTo>
                  <a:pt x="149" y="150"/>
                </a:lnTo>
                <a:lnTo>
                  <a:pt x="166" y="132"/>
                </a:lnTo>
                <a:lnTo>
                  <a:pt x="184" y="116"/>
                </a:lnTo>
                <a:lnTo>
                  <a:pt x="204" y="101"/>
                </a:lnTo>
                <a:lnTo>
                  <a:pt x="224" y="87"/>
                </a:lnTo>
                <a:lnTo>
                  <a:pt x="244" y="74"/>
                </a:lnTo>
                <a:lnTo>
                  <a:pt x="266" y="62"/>
                </a:lnTo>
                <a:lnTo>
                  <a:pt x="288" y="50"/>
                </a:lnTo>
                <a:lnTo>
                  <a:pt x="310" y="40"/>
                </a:lnTo>
                <a:lnTo>
                  <a:pt x="333" y="31"/>
                </a:lnTo>
                <a:lnTo>
                  <a:pt x="357" y="23"/>
                </a:lnTo>
                <a:lnTo>
                  <a:pt x="381" y="16"/>
                </a:lnTo>
                <a:lnTo>
                  <a:pt x="406" y="10"/>
                </a:lnTo>
                <a:lnTo>
                  <a:pt x="431" y="6"/>
                </a:lnTo>
                <a:lnTo>
                  <a:pt x="456" y="3"/>
                </a:lnTo>
                <a:lnTo>
                  <a:pt x="482" y="1"/>
                </a:lnTo>
                <a:lnTo>
                  <a:pt x="508" y="0"/>
                </a:lnTo>
                <a:lnTo>
                  <a:pt x="508" y="0"/>
                </a:lnTo>
                <a:lnTo>
                  <a:pt x="535" y="1"/>
                </a:lnTo>
                <a:lnTo>
                  <a:pt x="560" y="3"/>
                </a:lnTo>
                <a:lnTo>
                  <a:pt x="585" y="6"/>
                </a:lnTo>
                <a:lnTo>
                  <a:pt x="611" y="10"/>
                </a:lnTo>
                <a:lnTo>
                  <a:pt x="636" y="16"/>
                </a:lnTo>
                <a:lnTo>
                  <a:pt x="660" y="23"/>
                </a:lnTo>
                <a:lnTo>
                  <a:pt x="683" y="31"/>
                </a:lnTo>
                <a:lnTo>
                  <a:pt x="706" y="40"/>
                </a:lnTo>
                <a:lnTo>
                  <a:pt x="729" y="50"/>
                </a:lnTo>
                <a:lnTo>
                  <a:pt x="751" y="62"/>
                </a:lnTo>
                <a:lnTo>
                  <a:pt x="772" y="74"/>
                </a:lnTo>
                <a:lnTo>
                  <a:pt x="793" y="87"/>
                </a:lnTo>
                <a:lnTo>
                  <a:pt x="812" y="101"/>
                </a:lnTo>
                <a:lnTo>
                  <a:pt x="832" y="116"/>
                </a:lnTo>
                <a:lnTo>
                  <a:pt x="850" y="132"/>
                </a:lnTo>
                <a:lnTo>
                  <a:pt x="868" y="150"/>
                </a:lnTo>
                <a:lnTo>
                  <a:pt x="885" y="167"/>
                </a:lnTo>
                <a:lnTo>
                  <a:pt x="901" y="185"/>
                </a:lnTo>
                <a:lnTo>
                  <a:pt x="916" y="205"/>
                </a:lnTo>
                <a:lnTo>
                  <a:pt x="930" y="224"/>
                </a:lnTo>
                <a:lnTo>
                  <a:pt x="944" y="245"/>
                </a:lnTo>
                <a:lnTo>
                  <a:pt x="955" y="266"/>
                </a:lnTo>
                <a:lnTo>
                  <a:pt x="967" y="288"/>
                </a:lnTo>
                <a:lnTo>
                  <a:pt x="977" y="311"/>
                </a:lnTo>
                <a:lnTo>
                  <a:pt x="986" y="334"/>
                </a:lnTo>
                <a:lnTo>
                  <a:pt x="994" y="358"/>
                </a:lnTo>
                <a:lnTo>
                  <a:pt x="1001" y="382"/>
                </a:lnTo>
                <a:lnTo>
                  <a:pt x="1007" y="407"/>
                </a:lnTo>
                <a:lnTo>
                  <a:pt x="1012" y="432"/>
                </a:lnTo>
                <a:lnTo>
                  <a:pt x="1015" y="457"/>
                </a:lnTo>
                <a:lnTo>
                  <a:pt x="1016" y="483"/>
                </a:lnTo>
                <a:lnTo>
                  <a:pt x="1017" y="509"/>
                </a:lnTo>
                <a:lnTo>
                  <a:pt x="1017" y="50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8F0D60C6-8501-4D6D-8057-7CDBF8F5453E}"/>
              </a:ext>
            </a:extLst>
          </p:cNvPr>
          <p:cNvSpPr txBox="1">
            <a:spLocks/>
          </p:cNvSpPr>
          <p:nvPr/>
        </p:nvSpPr>
        <p:spPr>
          <a:xfrm>
            <a:off x="5282408" y="1655155"/>
            <a:ext cx="3880842" cy="8821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2009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 smtClean="0"/>
              <a:t>Chemistry</a:t>
            </a:r>
            <a:endParaRPr lang="en-US" dirty="0"/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8EC25800-91F8-45D6-87F4-8C499CA81027}"/>
              </a:ext>
            </a:extLst>
          </p:cNvPr>
          <p:cNvSpPr txBox="1">
            <a:spLocks/>
          </p:cNvSpPr>
          <p:nvPr/>
        </p:nvSpPr>
        <p:spPr>
          <a:xfrm>
            <a:off x="5371894" y="2322075"/>
            <a:ext cx="3779217" cy="46559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PowerPoint template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82" y="929852"/>
            <a:ext cx="4459740" cy="233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6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44"/>
          <a:stretch/>
        </p:blipFill>
        <p:spPr>
          <a:xfrm>
            <a:off x="0" y="0"/>
            <a:ext cx="9721850" cy="5436642"/>
          </a:xfrm>
          <a:prstGeom prst="rect">
            <a:avLst/>
          </a:prstGeom>
        </p:spPr>
      </p:pic>
      <p:sp>
        <p:nvSpPr>
          <p:cNvPr id="35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6071487" y="3724219"/>
            <a:ext cx="36724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6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6049442" y="3276401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 can simply </a:t>
            </a:r>
            <a:r>
              <a:rPr lang="en-US" altLang="ko-KR" sz="2000" b="1" dirty="0" smtClean="0">
                <a:solidFill>
                  <a:schemeClr val="bg1"/>
                </a:solidFill>
                <a:cs typeface="Arial" pitchFamily="34" charset="0"/>
              </a:rPr>
              <a:t>impress. </a:t>
            </a:r>
            <a:endParaRPr lang="en-US" altLang="ko-KR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F0D60C6-8501-4D6D-8057-7CDBF8F5453E}"/>
              </a:ext>
            </a:extLst>
          </p:cNvPr>
          <p:cNvSpPr txBox="1">
            <a:spLocks/>
          </p:cNvSpPr>
          <p:nvPr/>
        </p:nvSpPr>
        <p:spPr>
          <a:xfrm>
            <a:off x="5653013" y="513853"/>
            <a:ext cx="3880842" cy="8821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72009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Chemistry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EC25800-91F8-45D6-87F4-8C499CA81027}"/>
              </a:ext>
            </a:extLst>
          </p:cNvPr>
          <p:cNvSpPr txBox="1">
            <a:spLocks/>
          </p:cNvSpPr>
          <p:nvPr/>
        </p:nvSpPr>
        <p:spPr>
          <a:xfrm>
            <a:off x="5782709" y="1413040"/>
            <a:ext cx="3779217" cy="46559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PowerPoint template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0905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12">
            <a:extLst>
              <a:ext uri="{FF2B5EF4-FFF2-40B4-BE49-F238E27FC236}">
                <a16:creationId xmlns:a16="http://schemas.microsoft.com/office/drawing/2014/main" id="{454B0611-B7F8-4E7F-8371-087B83AF21F9}"/>
              </a:ext>
            </a:extLst>
          </p:cNvPr>
          <p:cNvSpPr txBox="1"/>
          <p:nvPr/>
        </p:nvSpPr>
        <p:spPr>
          <a:xfrm>
            <a:off x="2052613" y="1357020"/>
            <a:ext cx="4896544" cy="280076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8800" dirty="0" smtClean="0">
                <a:cs typeface="Arial" pitchFamily="34" charset="0"/>
              </a:rPr>
              <a:t>Break Out</a:t>
            </a:r>
            <a:endParaRPr lang="ko-KR" altLang="en-US" sz="8800" dirty="0"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077" y="1260177"/>
            <a:ext cx="1796673" cy="299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0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upo 51"/>
          <p:cNvGrpSpPr/>
          <p:nvPr/>
        </p:nvGrpSpPr>
        <p:grpSpPr>
          <a:xfrm>
            <a:off x="2065583" y="2906086"/>
            <a:ext cx="5069694" cy="2083987"/>
            <a:chOff x="1821300" y="1021686"/>
            <a:chExt cx="6265197" cy="2575419"/>
          </a:xfrm>
        </p:grpSpPr>
        <p:sp>
          <p:nvSpPr>
            <p:cNvPr id="24" name="Freeform 25"/>
            <p:cNvSpPr>
              <a:spLocks noChangeArrowheads="1"/>
            </p:cNvSpPr>
            <p:nvPr/>
          </p:nvSpPr>
          <p:spPr bwMode="auto">
            <a:xfrm>
              <a:off x="1821300" y="3340489"/>
              <a:ext cx="6265197" cy="256616"/>
            </a:xfrm>
            <a:custGeom>
              <a:avLst/>
              <a:gdLst>
                <a:gd name="T0" fmla="*/ 6113454 w 3318"/>
                <a:gd name="T1" fmla="*/ 0 h 152"/>
                <a:gd name="T2" fmla="*/ 6028571 w 3318"/>
                <a:gd name="T3" fmla="*/ 0 h 152"/>
                <a:gd name="T4" fmla="*/ 5568317 w 3318"/>
                <a:gd name="T5" fmla="*/ 0 h 152"/>
                <a:gd name="T6" fmla="*/ 690381 w 3318"/>
                <a:gd name="T7" fmla="*/ 0 h 152"/>
                <a:gd name="T8" fmla="*/ 354622 w 3318"/>
                <a:gd name="T9" fmla="*/ 0 h 152"/>
                <a:gd name="T10" fmla="*/ 143358 w 3318"/>
                <a:gd name="T11" fmla="*/ 0 h 152"/>
                <a:gd name="T12" fmla="*/ 0 w 3318"/>
                <a:gd name="T13" fmla="*/ 124619 h 152"/>
                <a:gd name="T14" fmla="*/ 143358 w 3318"/>
                <a:gd name="T15" fmla="*/ 249238 h 152"/>
                <a:gd name="T16" fmla="*/ 354622 w 3318"/>
                <a:gd name="T17" fmla="*/ 249238 h 152"/>
                <a:gd name="T18" fmla="*/ 690381 w 3318"/>
                <a:gd name="T19" fmla="*/ 249238 h 152"/>
                <a:gd name="T20" fmla="*/ 5568317 w 3318"/>
                <a:gd name="T21" fmla="*/ 249238 h 152"/>
                <a:gd name="T22" fmla="*/ 6028571 w 3318"/>
                <a:gd name="T23" fmla="*/ 249238 h 152"/>
                <a:gd name="T24" fmla="*/ 6113454 w 3318"/>
                <a:gd name="T25" fmla="*/ 249238 h 152"/>
                <a:gd name="T26" fmla="*/ 6258698 w 3318"/>
                <a:gd name="T27" fmla="*/ 124619 h 152"/>
                <a:gd name="T28" fmla="*/ 6113454 w 3318"/>
                <a:gd name="T29" fmla="*/ 0 h 1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318"/>
                <a:gd name="T46" fmla="*/ 0 h 152"/>
                <a:gd name="T47" fmla="*/ 3318 w 3318"/>
                <a:gd name="T48" fmla="*/ 152 h 15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318" h="152">
                  <a:moveTo>
                    <a:pt x="3241" y="0"/>
                  </a:moveTo>
                  <a:cubicBezTo>
                    <a:pt x="3196" y="0"/>
                    <a:pt x="3196" y="0"/>
                    <a:pt x="3196" y="0"/>
                  </a:cubicBezTo>
                  <a:cubicBezTo>
                    <a:pt x="2952" y="0"/>
                    <a:pt x="2952" y="0"/>
                    <a:pt x="2952" y="0"/>
                  </a:cubicBezTo>
                  <a:cubicBezTo>
                    <a:pt x="366" y="0"/>
                    <a:pt x="366" y="0"/>
                    <a:pt x="366" y="0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34" y="0"/>
                    <a:pt x="0" y="34"/>
                    <a:pt x="0" y="76"/>
                  </a:cubicBezTo>
                  <a:cubicBezTo>
                    <a:pt x="0" y="118"/>
                    <a:pt x="34" y="152"/>
                    <a:pt x="76" y="152"/>
                  </a:cubicBezTo>
                  <a:cubicBezTo>
                    <a:pt x="188" y="152"/>
                    <a:pt x="188" y="152"/>
                    <a:pt x="188" y="152"/>
                  </a:cubicBezTo>
                  <a:cubicBezTo>
                    <a:pt x="366" y="152"/>
                    <a:pt x="366" y="152"/>
                    <a:pt x="366" y="152"/>
                  </a:cubicBezTo>
                  <a:cubicBezTo>
                    <a:pt x="2952" y="152"/>
                    <a:pt x="2952" y="152"/>
                    <a:pt x="2952" y="152"/>
                  </a:cubicBezTo>
                  <a:cubicBezTo>
                    <a:pt x="3196" y="152"/>
                    <a:pt x="3196" y="152"/>
                    <a:pt x="3196" y="152"/>
                  </a:cubicBezTo>
                  <a:cubicBezTo>
                    <a:pt x="3241" y="152"/>
                    <a:pt x="3241" y="152"/>
                    <a:pt x="3241" y="152"/>
                  </a:cubicBezTo>
                  <a:cubicBezTo>
                    <a:pt x="3283" y="152"/>
                    <a:pt x="3318" y="118"/>
                    <a:pt x="3318" y="76"/>
                  </a:cubicBezTo>
                  <a:cubicBezTo>
                    <a:pt x="3318" y="34"/>
                    <a:pt x="3283" y="0"/>
                    <a:pt x="3241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1821300" y="1021686"/>
              <a:ext cx="6265197" cy="2318804"/>
              <a:chOff x="1821300" y="1021686"/>
              <a:chExt cx="6265197" cy="2318804"/>
            </a:xfrm>
          </p:grpSpPr>
          <p:sp>
            <p:nvSpPr>
              <p:cNvPr id="25" name="Freeform 25"/>
              <p:cNvSpPr>
                <a:spLocks noChangeArrowheads="1"/>
              </p:cNvSpPr>
              <p:nvPr/>
            </p:nvSpPr>
            <p:spPr bwMode="auto">
              <a:xfrm>
                <a:off x="1821300" y="1021686"/>
                <a:ext cx="6265197" cy="238311"/>
              </a:xfrm>
              <a:custGeom>
                <a:avLst/>
                <a:gdLst>
                  <a:gd name="T0" fmla="*/ 6113454 w 3318"/>
                  <a:gd name="T1" fmla="*/ 0 h 152"/>
                  <a:gd name="T2" fmla="*/ 6028571 w 3318"/>
                  <a:gd name="T3" fmla="*/ 0 h 152"/>
                  <a:gd name="T4" fmla="*/ 5568317 w 3318"/>
                  <a:gd name="T5" fmla="*/ 0 h 152"/>
                  <a:gd name="T6" fmla="*/ 690381 w 3318"/>
                  <a:gd name="T7" fmla="*/ 0 h 152"/>
                  <a:gd name="T8" fmla="*/ 354622 w 3318"/>
                  <a:gd name="T9" fmla="*/ 0 h 152"/>
                  <a:gd name="T10" fmla="*/ 143358 w 3318"/>
                  <a:gd name="T11" fmla="*/ 0 h 152"/>
                  <a:gd name="T12" fmla="*/ 0 w 3318"/>
                  <a:gd name="T13" fmla="*/ 115730 h 152"/>
                  <a:gd name="T14" fmla="*/ 143358 w 3318"/>
                  <a:gd name="T15" fmla="*/ 231459 h 152"/>
                  <a:gd name="T16" fmla="*/ 354622 w 3318"/>
                  <a:gd name="T17" fmla="*/ 231459 h 152"/>
                  <a:gd name="T18" fmla="*/ 690381 w 3318"/>
                  <a:gd name="T19" fmla="*/ 231459 h 152"/>
                  <a:gd name="T20" fmla="*/ 5568317 w 3318"/>
                  <a:gd name="T21" fmla="*/ 231459 h 152"/>
                  <a:gd name="T22" fmla="*/ 6028571 w 3318"/>
                  <a:gd name="T23" fmla="*/ 231459 h 152"/>
                  <a:gd name="T24" fmla="*/ 6113454 w 3318"/>
                  <a:gd name="T25" fmla="*/ 231459 h 152"/>
                  <a:gd name="T26" fmla="*/ 6258698 w 3318"/>
                  <a:gd name="T27" fmla="*/ 115730 h 152"/>
                  <a:gd name="T28" fmla="*/ 6113454 w 3318"/>
                  <a:gd name="T29" fmla="*/ 0 h 15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318"/>
                  <a:gd name="T46" fmla="*/ 0 h 152"/>
                  <a:gd name="T47" fmla="*/ 3318 w 3318"/>
                  <a:gd name="T48" fmla="*/ 152 h 15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318" h="152">
                    <a:moveTo>
                      <a:pt x="3241" y="0"/>
                    </a:moveTo>
                    <a:cubicBezTo>
                      <a:pt x="3196" y="0"/>
                      <a:pt x="3196" y="0"/>
                      <a:pt x="3196" y="0"/>
                    </a:cubicBezTo>
                    <a:cubicBezTo>
                      <a:pt x="2952" y="0"/>
                      <a:pt x="2952" y="0"/>
                      <a:pt x="2952" y="0"/>
                    </a:cubicBezTo>
                    <a:cubicBezTo>
                      <a:pt x="366" y="0"/>
                      <a:pt x="366" y="0"/>
                      <a:pt x="366" y="0"/>
                    </a:cubicBezTo>
                    <a:cubicBezTo>
                      <a:pt x="188" y="0"/>
                      <a:pt x="188" y="0"/>
                      <a:pt x="188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34" y="0"/>
                      <a:pt x="0" y="34"/>
                      <a:pt x="0" y="76"/>
                    </a:cubicBezTo>
                    <a:cubicBezTo>
                      <a:pt x="0" y="118"/>
                      <a:pt x="34" y="152"/>
                      <a:pt x="76" y="152"/>
                    </a:cubicBezTo>
                    <a:cubicBezTo>
                      <a:pt x="188" y="152"/>
                      <a:pt x="188" y="152"/>
                      <a:pt x="188" y="152"/>
                    </a:cubicBezTo>
                    <a:cubicBezTo>
                      <a:pt x="366" y="152"/>
                      <a:pt x="366" y="152"/>
                      <a:pt x="366" y="152"/>
                    </a:cubicBezTo>
                    <a:cubicBezTo>
                      <a:pt x="2952" y="152"/>
                      <a:pt x="2952" y="152"/>
                      <a:pt x="2952" y="152"/>
                    </a:cubicBezTo>
                    <a:cubicBezTo>
                      <a:pt x="3196" y="152"/>
                      <a:pt x="3196" y="152"/>
                      <a:pt x="3196" y="152"/>
                    </a:cubicBezTo>
                    <a:cubicBezTo>
                      <a:pt x="3241" y="152"/>
                      <a:pt x="3241" y="152"/>
                      <a:pt x="3241" y="152"/>
                    </a:cubicBezTo>
                    <a:cubicBezTo>
                      <a:pt x="3283" y="152"/>
                      <a:pt x="3318" y="118"/>
                      <a:pt x="3318" y="76"/>
                    </a:cubicBezTo>
                    <a:cubicBezTo>
                      <a:pt x="3318" y="34"/>
                      <a:pt x="3283" y="0"/>
                      <a:pt x="3241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2144164" y="1259997"/>
                <a:ext cx="5607515" cy="2080493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9" name="矩形 43"/>
            <p:cNvSpPr>
              <a:spLocks noChangeArrowheads="1"/>
            </p:cNvSpPr>
            <p:nvPr/>
          </p:nvSpPr>
          <p:spPr bwMode="auto">
            <a:xfrm>
              <a:off x="4026256" y="1114205"/>
              <a:ext cx="1843328" cy="633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2585" tIns="36293" rIns="72585" bIns="36293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s-PE" altLang="zh-CN" sz="2400" dirty="0" smtClean="0">
                  <a:solidFill>
                    <a:schemeClr val="bg1"/>
                  </a:solidFill>
                  <a:ea typeface="微软雅黑" pitchFamily="34" charset="-122"/>
                  <a:cs typeface="Arial" panose="020B0604020202020204" pitchFamily="34" charset="0"/>
                  <a:sym typeface="Impact" pitchFamily="34" charset="0"/>
                </a:rPr>
                <a:t>Resumen</a:t>
              </a:r>
              <a:endParaRPr lang="en-US" sz="2400" dirty="0">
                <a:solidFill>
                  <a:schemeClr val="bg1"/>
                </a:solidFill>
                <a:ea typeface="微软雅黑" pitchFamily="34" charset="-122"/>
                <a:cs typeface="Arial" panose="020B0604020202020204" pitchFamily="34" charset="0"/>
                <a:sym typeface="Impact" pitchFamily="34" charset="0"/>
              </a:endParaRPr>
            </a:p>
          </p:txBody>
        </p:sp>
        <p:sp>
          <p:nvSpPr>
            <p:cNvPr id="40" name="矩形 25"/>
            <p:cNvSpPr>
              <a:spLocks noChangeArrowheads="1"/>
            </p:cNvSpPr>
            <p:nvPr/>
          </p:nvSpPr>
          <p:spPr bwMode="auto">
            <a:xfrm>
              <a:off x="2805556" y="1718030"/>
              <a:ext cx="4608512" cy="1002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2585" tIns="36293" rIns="72585" bIns="36293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b="1" dirty="0">
                  <a:solidFill>
                    <a:schemeClr val="bg1"/>
                  </a:solidFill>
                </a:rPr>
                <a:t>Lorem Ipsum</a:t>
              </a:r>
              <a:r>
                <a:rPr lang="en-US" sz="1400" dirty="0">
                  <a:solidFill>
                    <a:schemeClr val="bg1"/>
                  </a:solidFill>
                </a:rPr>
                <a:t> is simply dummy text of the printing and typesetting industry. Lorem Ipsum has been the industry's standard dummy text ever since the </a:t>
              </a:r>
              <a:r>
                <a:rPr lang="en-US" sz="1400" dirty="0" smtClean="0">
                  <a:solidFill>
                    <a:schemeClr val="bg1"/>
                  </a:solidFill>
                </a:rPr>
                <a:t>1500s.</a:t>
              </a:r>
              <a:endParaRPr lang="en-US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</p:grpSp>
      <p:grpSp>
        <p:nvGrpSpPr>
          <p:cNvPr id="55" name="Grupo 54"/>
          <p:cNvGrpSpPr/>
          <p:nvPr/>
        </p:nvGrpSpPr>
        <p:grpSpPr>
          <a:xfrm>
            <a:off x="497099" y="540097"/>
            <a:ext cx="2923666" cy="448751"/>
            <a:chOff x="0" y="207231"/>
            <a:chExt cx="4078950" cy="448751"/>
          </a:xfrm>
        </p:grpSpPr>
        <p:sp>
          <p:nvSpPr>
            <p:cNvPr id="57" name="矩形 56"/>
            <p:cNvSpPr/>
            <p:nvPr/>
          </p:nvSpPr>
          <p:spPr>
            <a:xfrm>
              <a:off x="0" y="207231"/>
              <a:ext cx="4078950" cy="44875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文本框 6"/>
            <p:cNvSpPr>
              <a:spLocks noChangeArrowheads="1"/>
            </p:cNvSpPr>
            <p:nvPr/>
          </p:nvSpPr>
          <p:spPr bwMode="auto">
            <a:xfrm>
              <a:off x="540445" y="273875"/>
              <a:ext cx="3295650" cy="31546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861" y="476852"/>
            <a:ext cx="1842479" cy="221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7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564710" y="1512156"/>
            <a:ext cx="2784047" cy="6325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</a:t>
            </a:r>
            <a:r>
              <a:rPr kumimoji="0" lang="en-GB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ipsum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文本框 6"/>
          <p:cNvSpPr>
            <a:spLocks noChangeArrowheads="1"/>
          </p:cNvSpPr>
          <p:nvPr/>
        </p:nvSpPr>
        <p:spPr bwMode="auto">
          <a:xfrm>
            <a:off x="542665" y="548268"/>
            <a:ext cx="3295650" cy="561682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 smtClean="0"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CONTENIDO</a:t>
            </a:r>
            <a:endParaRPr lang="zh-CN" altLang="en-US" sz="3200" b="1" dirty="0"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564710" y="2688071"/>
            <a:ext cx="4805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</a:t>
            </a:r>
            <a:r>
              <a:rPr lang="en-US" altLang="ko-KR" sz="1200" dirty="0" smtClean="0">
                <a:cs typeface="Arial" pitchFamily="34" charset="0"/>
              </a:rPr>
              <a:t>modern </a:t>
            </a:r>
            <a:r>
              <a:rPr lang="en-US" altLang="ko-KR" sz="1200" dirty="0">
                <a:cs typeface="Arial" pitchFamily="34" charset="0"/>
              </a:rPr>
              <a:t>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542665" y="2240253"/>
            <a:ext cx="4805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You can simply </a:t>
            </a:r>
            <a:r>
              <a:rPr lang="en-US" altLang="ko-KR" sz="2000" dirty="0" smtClean="0">
                <a:cs typeface="Arial" pitchFamily="34" charset="0"/>
              </a:rPr>
              <a:t>impress. </a:t>
            </a:r>
            <a:endParaRPr lang="en-US" altLang="ko-KR" sz="2000" dirty="0"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077" y="2580573"/>
            <a:ext cx="2870342" cy="23345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583929" y="3747845"/>
            <a:ext cx="4805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</a:t>
            </a:r>
            <a:r>
              <a:rPr lang="en-US" altLang="ko-KR" sz="1200" dirty="0" smtClean="0">
                <a:cs typeface="Arial" pitchFamily="34" charset="0"/>
              </a:rPr>
              <a:t>modern </a:t>
            </a:r>
            <a:r>
              <a:rPr lang="en-US" altLang="ko-KR" sz="1200" dirty="0">
                <a:cs typeface="Arial" pitchFamily="34" charset="0"/>
              </a:rPr>
              <a:t>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39810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6"/>
          <p:cNvSpPr>
            <a:spLocks noChangeArrowheads="1"/>
          </p:cNvSpPr>
          <p:nvPr/>
        </p:nvSpPr>
        <p:spPr bwMode="auto">
          <a:xfrm>
            <a:off x="1033654" y="1622014"/>
            <a:ext cx="3746287" cy="673356"/>
          </a:xfrm>
          <a:prstGeom prst="roundRect">
            <a:avLst>
              <a:gd name="adj" fmla="val 8426"/>
            </a:avLst>
          </a:prstGeom>
          <a:solidFill>
            <a:schemeClr val="bg2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2585" tIns="36293" rIns="72585" bIns="36293"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26" name="椭圆 3"/>
          <p:cNvSpPr>
            <a:spLocks noChangeArrowheads="1"/>
          </p:cNvSpPr>
          <p:nvPr/>
        </p:nvSpPr>
        <p:spPr bwMode="auto">
          <a:xfrm>
            <a:off x="705338" y="1622014"/>
            <a:ext cx="681817" cy="673356"/>
          </a:xfrm>
          <a:prstGeom prst="ellipse">
            <a:avLst/>
          </a:prstGeom>
          <a:solidFill>
            <a:schemeClr val="bg1">
              <a:lumMod val="65000"/>
            </a:schemeClr>
          </a:solidFill>
          <a:ln w="76200" cap="flat" cmpd="sng">
            <a:solidFill>
              <a:schemeClr val="bg1"/>
            </a:solidFill>
            <a:miter lim="800000"/>
            <a:headEnd/>
            <a:tailEnd/>
          </a:ln>
        </p:spPr>
        <p:txBody>
          <a:bodyPr lIns="72585" tIns="36293" rIns="72585" bIns="36293"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pic>
        <p:nvPicPr>
          <p:cNvPr id="29" name="图片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8" y="1761107"/>
            <a:ext cx="378684" cy="373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圆角矩形 7"/>
          <p:cNvSpPr>
            <a:spLocks noChangeArrowheads="1"/>
          </p:cNvSpPr>
          <p:nvPr/>
        </p:nvSpPr>
        <p:spPr bwMode="auto">
          <a:xfrm>
            <a:off x="1033654" y="2930599"/>
            <a:ext cx="3746287" cy="673355"/>
          </a:xfrm>
          <a:prstGeom prst="roundRect">
            <a:avLst>
              <a:gd name="adj" fmla="val 8426"/>
            </a:avLst>
          </a:prstGeom>
          <a:solidFill>
            <a:schemeClr val="bg2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2585" tIns="36293" rIns="72585" bIns="36293"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27" name="椭圆 4"/>
          <p:cNvSpPr>
            <a:spLocks noChangeArrowheads="1"/>
          </p:cNvSpPr>
          <p:nvPr/>
        </p:nvSpPr>
        <p:spPr bwMode="auto">
          <a:xfrm>
            <a:off x="705338" y="2929677"/>
            <a:ext cx="681817" cy="673356"/>
          </a:xfrm>
          <a:prstGeom prst="ellipse">
            <a:avLst/>
          </a:prstGeom>
          <a:solidFill>
            <a:schemeClr val="bg1">
              <a:lumMod val="65000"/>
            </a:schemeClr>
          </a:solidFill>
          <a:ln w="76200" cap="flat" cmpd="sng">
            <a:solidFill>
              <a:schemeClr val="bg1"/>
            </a:solidFill>
            <a:miter lim="800000"/>
            <a:headEnd/>
            <a:tailEnd/>
          </a:ln>
        </p:spPr>
        <p:txBody>
          <a:bodyPr lIns="72585" tIns="36293" rIns="72585" bIns="36293"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pic>
        <p:nvPicPr>
          <p:cNvPr id="30" name="图片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8" y="3110221"/>
            <a:ext cx="378684" cy="373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圆角矩形 8"/>
          <p:cNvSpPr>
            <a:spLocks noChangeArrowheads="1"/>
          </p:cNvSpPr>
          <p:nvPr/>
        </p:nvSpPr>
        <p:spPr bwMode="auto">
          <a:xfrm>
            <a:off x="1033654" y="4238590"/>
            <a:ext cx="3746287" cy="673355"/>
          </a:xfrm>
          <a:prstGeom prst="roundRect">
            <a:avLst>
              <a:gd name="adj" fmla="val 8426"/>
            </a:avLst>
          </a:prstGeom>
          <a:solidFill>
            <a:schemeClr val="bg2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2585" tIns="36293" rIns="72585" bIns="36293"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28" name="椭圆 5"/>
          <p:cNvSpPr>
            <a:spLocks noChangeArrowheads="1"/>
          </p:cNvSpPr>
          <p:nvPr/>
        </p:nvSpPr>
        <p:spPr bwMode="auto">
          <a:xfrm>
            <a:off x="705338" y="4238590"/>
            <a:ext cx="681817" cy="673355"/>
          </a:xfrm>
          <a:prstGeom prst="ellipse">
            <a:avLst/>
          </a:prstGeom>
          <a:solidFill>
            <a:schemeClr val="bg1">
              <a:lumMod val="65000"/>
            </a:schemeClr>
          </a:solidFill>
          <a:ln w="76200" cap="flat" cmpd="sng">
            <a:solidFill>
              <a:schemeClr val="bg1"/>
            </a:solidFill>
            <a:miter lim="800000"/>
            <a:headEnd/>
            <a:tailEnd/>
          </a:ln>
        </p:spPr>
        <p:txBody>
          <a:bodyPr lIns="72585" tIns="36293" rIns="72585" bIns="36293"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pic>
        <p:nvPicPr>
          <p:cNvPr id="31" name="图片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29" y="4387816"/>
            <a:ext cx="261161" cy="373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矩形 20"/>
          <p:cNvSpPr>
            <a:spLocks noChangeArrowheads="1"/>
          </p:cNvSpPr>
          <p:nvPr/>
        </p:nvSpPr>
        <p:spPr bwMode="auto">
          <a:xfrm>
            <a:off x="1710435" y="1799535"/>
            <a:ext cx="1130190" cy="50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r>
              <a:rPr lang="es-PE" altLang="zh-CN" sz="28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Texto 1</a:t>
            </a:r>
            <a:endParaRPr lang="zh-CN" altLang="en-US" sz="2800" dirty="0">
              <a:solidFill>
                <a:srgbClr val="000000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37" name="矩形 22"/>
          <p:cNvSpPr>
            <a:spLocks noChangeArrowheads="1"/>
          </p:cNvSpPr>
          <p:nvPr/>
        </p:nvSpPr>
        <p:spPr bwMode="auto">
          <a:xfrm>
            <a:off x="1710435" y="3119700"/>
            <a:ext cx="1175074" cy="50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r>
              <a:rPr lang="es-PE" altLang="zh-CN" sz="28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Texto 2</a:t>
            </a:r>
            <a:endParaRPr lang="zh-CN" altLang="en-US" sz="2800" dirty="0">
              <a:solidFill>
                <a:srgbClr val="000000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39" name="矩形 24"/>
          <p:cNvSpPr>
            <a:spLocks noChangeArrowheads="1"/>
          </p:cNvSpPr>
          <p:nvPr/>
        </p:nvSpPr>
        <p:spPr bwMode="auto">
          <a:xfrm>
            <a:off x="1710435" y="4441116"/>
            <a:ext cx="1184692" cy="50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r>
              <a:rPr lang="es-PE" altLang="zh-CN" sz="28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Texto 3</a:t>
            </a:r>
            <a:endParaRPr lang="zh-CN" altLang="en-US" sz="2800" dirty="0">
              <a:solidFill>
                <a:srgbClr val="000000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87" name="矩形 25"/>
          <p:cNvSpPr>
            <a:spLocks noChangeArrowheads="1"/>
          </p:cNvSpPr>
          <p:nvPr/>
        </p:nvSpPr>
        <p:spPr bwMode="auto">
          <a:xfrm>
            <a:off x="3329179" y="3088921"/>
            <a:ext cx="2757695" cy="350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s-PE" altLang="zh-CN" sz="1200" dirty="0" smtClean="0">
                <a:solidFill>
                  <a:schemeClr val="bg1"/>
                </a:solidFill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Escribe</a:t>
            </a:r>
            <a:endParaRPr lang="en-US" altLang="zh-CN" sz="1200" dirty="0">
              <a:solidFill>
                <a:schemeClr val="bg1"/>
              </a:solidFill>
              <a:ea typeface="微软雅黑" pitchFamily="34" charset="-122"/>
              <a:cs typeface="Arial" panose="020B0604020202020204" pitchFamily="34" charset="0"/>
              <a:sym typeface="Impact" pitchFamily="34" charset="0"/>
            </a:endParaRPr>
          </a:p>
        </p:txBody>
      </p:sp>
      <p:sp>
        <p:nvSpPr>
          <p:cNvPr id="84" name="矩形 25"/>
          <p:cNvSpPr>
            <a:spLocks noChangeArrowheads="1"/>
          </p:cNvSpPr>
          <p:nvPr/>
        </p:nvSpPr>
        <p:spPr bwMode="auto">
          <a:xfrm>
            <a:off x="3329179" y="1761436"/>
            <a:ext cx="2757695" cy="350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s-PE" altLang="zh-CN" sz="1200" dirty="0" smtClean="0">
                <a:solidFill>
                  <a:schemeClr val="bg1"/>
                </a:solidFill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Escribe</a:t>
            </a:r>
            <a:endParaRPr lang="en-US" altLang="zh-CN" sz="1200" dirty="0">
              <a:solidFill>
                <a:schemeClr val="bg1"/>
              </a:solidFill>
              <a:ea typeface="微软雅黑" pitchFamily="34" charset="-122"/>
              <a:cs typeface="Arial" panose="020B0604020202020204" pitchFamily="34" charset="0"/>
              <a:sym typeface="Impact" pitchFamily="34" charset="0"/>
            </a:endParaRPr>
          </a:p>
        </p:txBody>
      </p:sp>
      <p:sp>
        <p:nvSpPr>
          <p:cNvPr id="86" name="矩形 25"/>
          <p:cNvSpPr>
            <a:spLocks noChangeArrowheads="1"/>
          </p:cNvSpPr>
          <p:nvPr/>
        </p:nvSpPr>
        <p:spPr bwMode="auto">
          <a:xfrm>
            <a:off x="3329179" y="4398643"/>
            <a:ext cx="2757695" cy="350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s-PE" altLang="zh-CN" sz="1200" dirty="0" smtClean="0">
                <a:solidFill>
                  <a:schemeClr val="bg1"/>
                </a:solidFill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Escribe</a:t>
            </a:r>
            <a:endParaRPr lang="en-US" altLang="zh-CN" sz="1200" dirty="0">
              <a:solidFill>
                <a:schemeClr val="bg1"/>
              </a:solidFill>
              <a:ea typeface="微软雅黑" pitchFamily="34" charset="-122"/>
              <a:cs typeface="Arial" panose="020B0604020202020204" pitchFamily="34" charset="0"/>
              <a:sym typeface="Impact" pitchFamily="34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2634532" y="280481"/>
            <a:ext cx="4078950" cy="448751"/>
            <a:chOff x="2634532" y="280481"/>
            <a:chExt cx="4078950" cy="448751"/>
          </a:xfrm>
        </p:grpSpPr>
        <p:sp>
          <p:nvSpPr>
            <p:cNvPr id="57" name="矩形 56"/>
            <p:cNvSpPr/>
            <p:nvPr/>
          </p:nvSpPr>
          <p:spPr>
            <a:xfrm>
              <a:off x="2634532" y="280481"/>
              <a:ext cx="4078950" cy="44875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文本框 6"/>
            <p:cNvSpPr>
              <a:spLocks noChangeArrowheads="1"/>
            </p:cNvSpPr>
            <p:nvPr/>
          </p:nvSpPr>
          <p:spPr bwMode="auto">
            <a:xfrm>
              <a:off x="3132116" y="347125"/>
              <a:ext cx="3295650" cy="31546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algn="ctr"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PE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Titulo del 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1965" y="775439"/>
            <a:ext cx="1139022" cy="430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3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05" y="2176840"/>
            <a:ext cx="4907587" cy="2977637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639265" y="1692224"/>
            <a:ext cx="5902180" cy="1296145"/>
          </a:xfrm>
          <a:prstGeom prst="rect">
            <a:avLst/>
          </a:prstGeom>
          <a:solidFill>
            <a:schemeClr val="accent1">
              <a:lumMod val="20000"/>
              <a:lumOff val="8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3936630" y="3157828"/>
            <a:ext cx="52936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D6385521-B375-4DB9-941A-4E49D95E96A0}"/>
              </a:ext>
            </a:extLst>
          </p:cNvPr>
          <p:cNvSpPr txBox="1"/>
          <p:nvPr/>
        </p:nvSpPr>
        <p:spPr>
          <a:xfrm>
            <a:off x="3611356" y="1836241"/>
            <a:ext cx="6104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252413" y="252065"/>
            <a:ext cx="5256584" cy="448751"/>
            <a:chOff x="625617" y="1786167"/>
            <a:chExt cx="4078950" cy="448751"/>
          </a:xfrm>
        </p:grpSpPr>
        <p:sp>
          <p:nvSpPr>
            <p:cNvPr id="8" name="矩形 56"/>
            <p:cNvSpPr/>
            <p:nvPr/>
          </p:nvSpPr>
          <p:spPr>
            <a:xfrm>
              <a:off x="625617" y="1786167"/>
              <a:ext cx="4078950" cy="4487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文本框 6"/>
            <p:cNvSpPr>
              <a:spLocks noChangeArrowheads="1"/>
            </p:cNvSpPr>
            <p:nvPr/>
          </p:nvSpPr>
          <p:spPr bwMode="auto">
            <a:xfrm>
              <a:off x="1123201" y="1852811"/>
              <a:ext cx="3295650" cy="31546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algn="ctr"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109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upo 68"/>
          <p:cNvGrpSpPr/>
          <p:nvPr/>
        </p:nvGrpSpPr>
        <p:grpSpPr>
          <a:xfrm>
            <a:off x="396429" y="1267838"/>
            <a:ext cx="4794138" cy="3538329"/>
            <a:chOff x="3956128" y="539162"/>
            <a:chExt cx="6198526" cy="4574843"/>
          </a:xfrm>
        </p:grpSpPr>
        <p:grpSp>
          <p:nvGrpSpPr>
            <p:cNvPr id="30" name="Group 2"/>
            <p:cNvGrpSpPr/>
            <p:nvPr/>
          </p:nvGrpSpPr>
          <p:grpSpPr>
            <a:xfrm>
              <a:off x="3992018" y="539162"/>
              <a:ext cx="6162636" cy="828014"/>
              <a:chOff x="4769674" y="1482095"/>
              <a:chExt cx="6162636" cy="828014"/>
            </a:xfrm>
          </p:grpSpPr>
          <p:grpSp>
            <p:nvGrpSpPr>
              <p:cNvPr id="31" name="Group 3"/>
              <p:cNvGrpSpPr/>
              <p:nvPr/>
            </p:nvGrpSpPr>
            <p:grpSpPr>
              <a:xfrm>
                <a:off x="5840274" y="1482095"/>
                <a:ext cx="5092036" cy="800220"/>
                <a:chOff x="6365620" y="1411925"/>
                <a:chExt cx="5092036" cy="800220"/>
              </a:xfrm>
            </p:grpSpPr>
            <p:sp>
              <p:nvSpPr>
                <p:cNvPr id="35" name="TextBox 7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cs typeface="Arial" pitchFamily="34" charset="0"/>
                  </a:endParaRPr>
                </a:p>
              </p:txBody>
            </p:sp>
            <p:sp>
              <p:nvSpPr>
                <p:cNvPr id="36" name="TextBox 8"/>
                <p:cNvSpPr txBox="1"/>
                <p:nvPr/>
              </p:nvSpPr>
              <p:spPr>
                <a:xfrm>
                  <a:off x="6365621" y="1411925"/>
                  <a:ext cx="5092035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cs typeface="Arial" pitchFamily="34" charset="0"/>
                    </a:rPr>
                    <a:t>Contents</a:t>
                  </a:r>
                  <a:endParaRPr lang="ko-KR" altLang="en-US" b="1" dirty="0">
                    <a:cs typeface="Arial" pitchFamily="34" charset="0"/>
                  </a:endParaRPr>
                </a:p>
              </p:txBody>
            </p:sp>
          </p:grpSp>
          <p:grpSp>
            <p:nvGrpSpPr>
              <p:cNvPr id="32" name="Group 4"/>
              <p:cNvGrpSpPr/>
              <p:nvPr/>
            </p:nvGrpSpPr>
            <p:grpSpPr>
              <a:xfrm>
                <a:off x="4769674" y="1491808"/>
                <a:ext cx="958096" cy="818301"/>
                <a:chOff x="5348185" y="1449052"/>
                <a:chExt cx="958096" cy="818301"/>
              </a:xfrm>
            </p:grpSpPr>
            <p:sp>
              <p:nvSpPr>
                <p:cNvPr id="33" name="Oval 5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TextBox 6"/>
                <p:cNvSpPr txBox="1"/>
                <p:nvPr/>
              </p:nvSpPr>
              <p:spPr>
                <a:xfrm>
                  <a:off x="5348185" y="1511275"/>
                  <a:ext cx="958096" cy="756078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bg1"/>
                      </a:solidFill>
                      <a:cs typeface="Arial" pitchFamily="34" charset="0"/>
                    </a:rPr>
                    <a:t>01</a:t>
                  </a:r>
                  <a:endParaRPr lang="ko-KR" altLang="en-US" sz="3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41" name="Group 13"/>
            <p:cNvGrpSpPr/>
            <p:nvPr/>
          </p:nvGrpSpPr>
          <p:grpSpPr>
            <a:xfrm>
              <a:off x="3964152" y="1786436"/>
              <a:ext cx="6186490" cy="833023"/>
              <a:chOff x="4745820" y="1482096"/>
              <a:chExt cx="6186490" cy="833023"/>
            </a:xfrm>
          </p:grpSpPr>
          <p:grpSp>
            <p:nvGrpSpPr>
              <p:cNvPr id="42" name="Group 14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46" name="TextBox 18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cs typeface="Arial" pitchFamily="34" charset="0"/>
                  </a:endParaRPr>
                </a:p>
              </p:txBody>
            </p:sp>
            <p:sp>
              <p:nvSpPr>
                <p:cNvPr id="47" name="TextBox 19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cs typeface="Arial" pitchFamily="34" charset="0"/>
                    </a:rPr>
                    <a:t>Contents</a:t>
                  </a:r>
                  <a:endParaRPr lang="ko-KR" altLang="en-US" b="1" dirty="0">
                    <a:cs typeface="Arial" pitchFamily="34" charset="0"/>
                  </a:endParaRPr>
                </a:p>
              </p:txBody>
            </p:sp>
          </p:grpSp>
          <p:grpSp>
            <p:nvGrpSpPr>
              <p:cNvPr id="43" name="Group 15"/>
              <p:cNvGrpSpPr/>
              <p:nvPr/>
            </p:nvGrpSpPr>
            <p:grpSpPr>
              <a:xfrm>
                <a:off x="4745820" y="1491808"/>
                <a:ext cx="958096" cy="823311"/>
                <a:chOff x="5324331" y="1449052"/>
                <a:chExt cx="958096" cy="823311"/>
              </a:xfrm>
            </p:grpSpPr>
            <p:sp>
              <p:nvSpPr>
                <p:cNvPr id="44" name="Oval 16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TextBox 17"/>
                <p:cNvSpPr txBox="1"/>
                <p:nvPr/>
              </p:nvSpPr>
              <p:spPr>
                <a:xfrm>
                  <a:off x="5324331" y="1516285"/>
                  <a:ext cx="958096" cy="756078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bg1"/>
                      </a:solidFill>
                      <a:cs typeface="Arial" pitchFamily="34" charset="0"/>
                    </a:rPr>
                    <a:t>02</a:t>
                  </a:r>
                  <a:endParaRPr lang="ko-KR" altLang="en-US" sz="3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48" name="Group 20"/>
            <p:cNvGrpSpPr/>
            <p:nvPr/>
          </p:nvGrpSpPr>
          <p:grpSpPr>
            <a:xfrm>
              <a:off x="3960140" y="3033709"/>
              <a:ext cx="6186490" cy="833023"/>
              <a:chOff x="4745820" y="1482096"/>
              <a:chExt cx="6186490" cy="833023"/>
            </a:xfrm>
          </p:grpSpPr>
          <p:grpSp>
            <p:nvGrpSpPr>
              <p:cNvPr id="49" name="Group 21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53" name="TextBox 25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cs typeface="Arial" pitchFamily="34" charset="0"/>
                  </a:endParaRPr>
                </a:p>
              </p:txBody>
            </p:sp>
            <p:sp>
              <p:nvSpPr>
                <p:cNvPr id="54" name="TextBox 26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cs typeface="Arial" pitchFamily="34" charset="0"/>
                    </a:rPr>
                    <a:t>Contents</a:t>
                  </a:r>
                  <a:endParaRPr lang="ko-KR" altLang="en-US" b="1" dirty="0">
                    <a:cs typeface="Arial" pitchFamily="34" charset="0"/>
                  </a:endParaRPr>
                </a:p>
              </p:txBody>
            </p:sp>
          </p:grpSp>
          <p:grpSp>
            <p:nvGrpSpPr>
              <p:cNvPr id="50" name="Group 22"/>
              <p:cNvGrpSpPr/>
              <p:nvPr/>
            </p:nvGrpSpPr>
            <p:grpSpPr>
              <a:xfrm>
                <a:off x="4745820" y="1491808"/>
                <a:ext cx="958096" cy="823311"/>
                <a:chOff x="5324331" y="1449052"/>
                <a:chExt cx="958096" cy="823311"/>
              </a:xfrm>
            </p:grpSpPr>
            <p:sp>
              <p:nvSpPr>
                <p:cNvPr id="51" name="Oval 23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TextBox 24"/>
                <p:cNvSpPr txBox="1"/>
                <p:nvPr/>
              </p:nvSpPr>
              <p:spPr>
                <a:xfrm>
                  <a:off x="5324331" y="1516285"/>
                  <a:ext cx="958096" cy="756078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bg1"/>
                      </a:solidFill>
                      <a:cs typeface="Arial" pitchFamily="34" charset="0"/>
                    </a:rPr>
                    <a:t>03</a:t>
                  </a:r>
                  <a:endParaRPr lang="ko-KR" altLang="en-US" sz="3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55" name="Group 27"/>
            <p:cNvGrpSpPr/>
            <p:nvPr/>
          </p:nvGrpSpPr>
          <p:grpSpPr>
            <a:xfrm>
              <a:off x="3956128" y="4280982"/>
              <a:ext cx="6186490" cy="833023"/>
              <a:chOff x="4745820" y="1482096"/>
              <a:chExt cx="6186490" cy="833023"/>
            </a:xfrm>
          </p:grpSpPr>
          <p:grpSp>
            <p:nvGrpSpPr>
              <p:cNvPr id="56" name="Group 28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60" name="TextBox 32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cs typeface="Arial" pitchFamily="34" charset="0"/>
                  </a:endParaRPr>
                </a:p>
              </p:txBody>
            </p:sp>
            <p:sp>
              <p:nvSpPr>
                <p:cNvPr id="61" name="TextBox 33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cs typeface="Arial" pitchFamily="34" charset="0"/>
                    </a:rPr>
                    <a:t>Contents</a:t>
                  </a:r>
                  <a:endParaRPr lang="ko-KR" altLang="en-US" b="1" dirty="0">
                    <a:cs typeface="Arial" pitchFamily="34" charset="0"/>
                  </a:endParaRPr>
                </a:p>
              </p:txBody>
            </p:sp>
          </p:grpSp>
          <p:grpSp>
            <p:nvGrpSpPr>
              <p:cNvPr id="57" name="Group 29"/>
              <p:cNvGrpSpPr/>
              <p:nvPr/>
            </p:nvGrpSpPr>
            <p:grpSpPr>
              <a:xfrm>
                <a:off x="4745820" y="1491808"/>
                <a:ext cx="958096" cy="823311"/>
                <a:chOff x="5324331" y="1449052"/>
                <a:chExt cx="958096" cy="823311"/>
              </a:xfrm>
            </p:grpSpPr>
            <p:sp>
              <p:nvSpPr>
                <p:cNvPr id="58" name="Oval 30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TextBox 31"/>
                <p:cNvSpPr txBox="1"/>
                <p:nvPr/>
              </p:nvSpPr>
              <p:spPr>
                <a:xfrm>
                  <a:off x="5324331" y="1516285"/>
                  <a:ext cx="958096" cy="756078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bg1"/>
                      </a:solidFill>
                      <a:cs typeface="Arial" pitchFamily="34" charset="0"/>
                    </a:rPr>
                    <a:t>04</a:t>
                  </a:r>
                  <a:endParaRPr lang="ko-KR" altLang="en-US" sz="3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37" name="Grupo 36"/>
          <p:cNvGrpSpPr/>
          <p:nvPr/>
        </p:nvGrpSpPr>
        <p:grpSpPr>
          <a:xfrm>
            <a:off x="159392" y="374809"/>
            <a:ext cx="4078950" cy="448751"/>
            <a:chOff x="159392" y="-1176465"/>
            <a:chExt cx="4078950" cy="44875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4" name="矩形 56"/>
            <p:cNvSpPr/>
            <p:nvPr/>
          </p:nvSpPr>
          <p:spPr>
            <a:xfrm>
              <a:off x="159392" y="-1176465"/>
              <a:ext cx="4078950" cy="44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文本框 6"/>
            <p:cNvSpPr>
              <a:spLocks noChangeArrowheads="1"/>
            </p:cNvSpPr>
            <p:nvPr/>
          </p:nvSpPr>
          <p:spPr bwMode="auto">
            <a:xfrm>
              <a:off x="656976" y="-1109821"/>
              <a:ext cx="3295650" cy="315461"/>
            </a:xfrm>
            <a:prstGeom prst="rect">
              <a:avLst/>
            </a:prstGeom>
            <a:grp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093" y="599183"/>
            <a:ext cx="1545087" cy="474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5">
            <a:extLst>
              <a:ext uri="{FF2B5EF4-FFF2-40B4-BE49-F238E27FC236}">
                <a16:creationId xmlns:a16="http://schemas.microsoft.com/office/drawing/2014/main" id="{8EFA494E-E7D6-4DFE-AE50-9059CEC4A9F7}"/>
              </a:ext>
            </a:extLst>
          </p:cNvPr>
          <p:cNvSpPr txBox="1"/>
          <p:nvPr/>
        </p:nvSpPr>
        <p:spPr>
          <a:xfrm>
            <a:off x="522929" y="1980257"/>
            <a:ext cx="3968386" cy="1477328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800" noProof="1">
                <a:solidFill>
                  <a:schemeClr val="bg2">
                    <a:lumMod val="10000"/>
                  </a:schemeClr>
                </a:solidFill>
                <a:latin typeface="Calibri" panose="020F0502020204030204"/>
              </a:rPr>
              <a:t>Lorem ipsum dolor sit amet, nibh est. A magna maecenas, quam magna nec quis, lorem nunc. Suspendisse viverra sodales mauris, cras pharetra proin egestas arcu erat dolor, at amet. </a:t>
            </a:r>
          </a:p>
        </p:txBody>
      </p:sp>
      <p:grpSp>
        <p:nvGrpSpPr>
          <p:cNvPr id="26" name="Grupo 25"/>
          <p:cNvGrpSpPr/>
          <p:nvPr/>
        </p:nvGrpSpPr>
        <p:grpSpPr>
          <a:xfrm>
            <a:off x="522929" y="517644"/>
            <a:ext cx="4078950" cy="448751"/>
            <a:chOff x="34312" y="295145"/>
            <a:chExt cx="4078950" cy="44875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9" name="矩形 56"/>
            <p:cNvSpPr/>
            <p:nvPr/>
          </p:nvSpPr>
          <p:spPr>
            <a:xfrm>
              <a:off x="34312" y="295145"/>
              <a:ext cx="4078950" cy="44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6"/>
            <p:cNvSpPr>
              <a:spLocks noChangeArrowheads="1"/>
            </p:cNvSpPr>
            <p:nvPr/>
          </p:nvSpPr>
          <p:spPr bwMode="auto">
            <a:xfrm>
              <a:off x="531896" y="361789"/>
              <a:ext cx="3295650" cy="315461"/>
            </a:xfrm>
            <a:prstGeom prst="rect">
              <a:avLst/>
            </a:prstGeom>
            <a:grp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3" name="TextBox 5"/>
          <p:cNvSpPr txBox="1"/>
          <p:nvPr/>
        </p:nvSpPr>
        <p:spPr>
          <a:xfrm>
            <a:off x="330767" y="1453207"/>
            <a:ext cx="4387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800" dirty="0">
                <a:solidFill>
                  <a:schemeClr val="bg2">
                    <a:lumMod val="10000"/>
                  </a:schemeClr>
                </a:solidFill>
                <a:latin typeface="Arial"/>
                <a:ea typeface="Arial Unicode MS"/>
                <a:cs typeface="Arial" pitchFamily="34" charset="0"/>
              </a:rPr>
              <a:t>This text can be replaced with your </a:t>
            </a:r>
            <a:r>
              <a:rPr lang="en-US" altLang="ko-KR" sz="1800" dirty="0" smtClean="0">
                <a:solidFill>
                  <a:schemeClr val="bg2">
                    <a:lumMod val="10000"/>
                  </a:schemeClr>
                </a:solidFill>
                <a:latin typeface="Arial"/>
                <a:ea typeface="Arial Unicode MS"/>
                <a:cs typeface="Arial" pitchFamily="34" charset="0"/>
              </a:rPr>
              <a:t>own</a:t>
            </a:r>
            <a:endParaRPr lang="en-US" altLang="ko-KR" sz="1800" dirty="0">
              <a:solidFill>
                <a:schemeClr val="bg2">
                  <a:lumMod val="10000"/>
                </a:schemeClr>
              </a:solidFill>
              <a:latin typeface="Arial"/>
              <a:ea typeface="Arial Unicode MS"/>
              <a:cs typeface="Arial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900000">
            <a:off x="6217936" y="2349031"/>
            <a:ext cx="2490044" cy="2018246"/>
          </a:xfrm>
          <a:prstGeom prst="rect">
            <a:avLst/>
          </a:prstGeom>
        </p:spPr>
      </p:pic>
      <p:sp>
        <p:nvSpPr>
          <p:cNvPr id="9" name="TextBox 25">
            <a:extLst>
              <a:ext uri="{FF2B5EF4-FFF2-40B4-BE49-F238E27FC236}">
                <a16:creationId xmlns:a16="http://schemas.microsoft.com/office/drawing/2014/main" id="{8EFA494E-E7D6-4DFE-AE50-9059CEC4A9F7}"/>
              </a:ext>
            </a:extLst>
          </p:cNvPr>
          <p:cNvSpPr txBox="1"/>
          <p:nvPr/>
        </p:nvSpPr>
        <p:spPr>
          <a:xfrm>
            <a:off x="522929" y="3474748"/>
            <a:ext cx="3968386" cy="1477328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800" noProof="1">
                <a:solidFill>
                  <a:schemeClr val="bg2">
                    <a:lumMod val="10000"/>
                  </a:schemeClr>
                </a:solidFill>
                <a:latin typeface="Calibri" panose="020F0502020204030204"/>
              </a:rPr>
              <a:t>Lorem ipsum dolor sit amet, nibh est. A magna maecenas, quam magna nec quis, lorem nunc. Suspendisse viverra sodales mauris, cras pharetra proin egestas arcu erat dolor, at amet. </a:t>
            </a:r>
          </a:p>
        </p:txBody>
      </p:sp>
    </p:spTree>
    <p:extLst>
      <p:ext uri="{BB962C8B-B14F-4D97-AF65-F5344CB8AC3E}">
        <p14:creationId xmlns:p14="http://schemas.microsoft.com/office/powerpoint/2010/main" val="214827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9">
            <a:extLst>
              <a:ext uri="{FF2B5EF4-FFF2-40B4-BE49-F238E27FC236}">
                <a16:creationId xmlns:a16="http://schemas.microsoft.com/office/drawing/2014/main" id="{24F3807C-86A1-4087-A7D4-34ADD8E1E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764566" y="363249"/>
            <a:ext cx="904018" cy="139080"/>
          </a:xfrm>
          <a:prstGeom prst="rect">
            <a:avLst/>
          </a:prstGeom>
        </p:spPr>
      </p:pic>
      <p:sp>
        <p:nvSpPr>
          <p:cNvPr id="50" name="Oval 6"/>
          <p:cNvSpPr/>
          <p:nvPr/>
        </p:nvSpPr>
        <p:spPr>
          <a:xfrm>
            <a:off x="5189289" y="1952462"/>
            <a:ext cx="959878" cy="959878"/>
          </a:xfrm>
          <a:prstGeom prst="ellipse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19">
              <a:latin typeface="Franklin Gothic Medium" panose="020B06030201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51" name="Group 27"/>
          <p:cNvGrpSpPr/>
          <p:nvPr/>
        </p:nvGrpSpPr>
        <p:grpSpPr>
          <a:xfrm>
            <a:off x="5516218" y="2265937"/>
            <a:ext cx="311870" cy="332927"/>
            <a:chOff x="9159875" y="1647825"/>
            <a:chExt cx="434975" cy="464344"/>
          </a:xfrm>
          <a:solidFill>
            <a:schemeClr val="bg2"/>
          </a:solidFill>
        </p:grpSpPr>
        <p:sp>
          <p:nvSpPr>
            <p:cNvPr id="52" name="AutoShape 78"/>
            <p:cNvSpPr/>
            <p:nvPr/>
          </p:nvSpPr>
          <p:spPr bwMode="auto">
            <a:xfrm>
              <a:off x="9159875" y="1647825"/>
              <a:ext cx="434975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160" y="18900"/>
                  </a:moveTo>
                  <a:cubicBezTo>
                    <a:pt x="20160" y="19643"/>
                    <a:pt x="19513" y="20249"/>
                    <a:pt x="18720" y="20249"/>
                  </a:cubicBezTo>
                  <a:lnTo>
                    <a:pt x="2880" y="20249"/>
                  </a:lnTo>
                  <a:cubicBezTo>
                    <a:pt x="2086" y="20249"/>
                    <a:pt x="1440" y="19643"/>
                    <a:pt x="1440" y="18900"/>
                  </a:cubicBezTo>
                  <a:lnTo>
                    <a:pt x="1440" y="2700"/>
                  </a:lnTo>
                  <a:cubicBezTo>
                    <a:pt x="1440" y="1955"/>
                    <a:pt x="2086" y="1350"/>
                    <a:pt x="2880" y="1350"/>
                  </a:cubicBezTo>
                  <a:lnTo>
                    <a:pt x="18720" y="1350"/>
                  </a:lnTo>
                  <a:cubicBezTo>
                    <a:pt x="19513" y="1350"/>
                    <a:pt x="20160" y="1955"/>
                    <a:pt x="20160" y="2700"/>
                  </a:cubicBezTo>
                  <a:cubicBezTo>
                    <a:pt x="20160" y="2700"/>
                    <a:pt x="20160" y="18900"/>
                    <a:pt x="20160" y="18900"/>
                  </a:cubicBezTo>
                  <a:close/>
                  <a:moveTo>
                    <a:pt x="18720" y="0"/>
                  </a:moveTo>
                  <a:lnTo>
                    <a:pt x="2880" y="0"/>
                  </a:lnTo>
                  <a:cubicBezTo>
                    <a:pt x="1289" y="0"/>
                    <a:pt x="0" y="1208"/>
                    <a:pt x="0" y="2700"/>
                  </a:cubicBezTo>
                  <a:lnTo>
                    <a:pt x="0" y="18900"/>
                  </a:lnTo>
                  <a:cubicBezTo>
                    <a:pt x="0" y="20391"/>
                    <a:pt x="1289" y="21599"/>
                    <a:pt x="2880" y="21599"/>
                  </a:cubicBezTo>
                  <a:lnTo>
                    <a:pt x="18720" y="21599"/>
                  </a:lnTo>
                  <a:cubicBezTo>
                    <a:pt x="20310" y="21599"/>
                    <a:pt x="21599" y="20391"/>
                    <a:pt x="21599" y="18900"/>
                  </a:cubicBezTo>
                  <a:lnTo>
                    <a:pt x="21599" y="2700"/>
                  </a:lnTo>
                  <a:cubicBezTo>
                    <a:pt x="21599" y="1208"/>
                    <a:pt x="20310" y="0"/>
                    <a:pt x="1872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53" name="AutoShape 79"/>
            <p:cNvSpPr/>
            <p:nvPr/>
          </p:nvSpPr>
          <p:spPr bwMode="auto">
            <a:xfrm>
              <a:off x="9217819" y="1705769"/>
              <a:ext cx="319088" cy="2905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7418" y="20519"/>
                  </a:moveTo>
                  <a:lnTo>
                    <a:pt x="14053" y="16248"/>
                  </a:lnTo>
                  <a:lnTo>
                    <a:pt x="16690" y="12959"/>
                  </a:lnTo>
                  <a:lnTo>
                    <a:pt x="20618" y="17689"/>
                  </a:lnTo>
                  <a:lnTo>
                    <a:pt x="20618" y="20519"/>
                  </a:lnTo>
                  <a:cubicBezTo>
                    <a:pt x="20618" y="20519"/>
                    <a:pt x="17418" y="20519"/>
                    <a:pt x="17418" y="20519"/>
                  </a:cubicBezTo>
                  <a:close/>
                  <a:moveTo>
                    <a:pt x="981" y="11446"/>
                  </a:moveTo>
                  <a:lnTo>
                    <a:pt x="4909" y="6479"/>
                  </a:lnTo>
                  <a:lnTo>
                    <a:pt x="12828" y="16353"/>
                  </a:lnTo>
                  <a:lnTo>
                    <a:pt x="13398" y="17064"/>
                  </a:lnTo>
                  <a:lnTo>
                    <a:pt x="16109" y="20519"/>
                  </a:lnTo>
                  <a:lnTo>
                    <a:pt x="981" y="20519"/>
                  </a:lnTo>
                  <a:cubicBezTo>
                    <a:pt x="981" y="20519"/>
                    <a:pt x="981" y="11446"/>
                    <a:pt x="981" y="11446"/>
                  </a:cubicBezTo>
                  <a:close/>
                  <a:moveTo>
                    <a:pt x="20618" y="1080"/>
                  </a:moveTo>
                  <a:lnTo>
                    <a:pt x="20618" y="16058"/>
                  </a:lnTo>
                  <a:lnTo>
                    <a:pt x="17427" y="12244"/>
                  </a:lnTo>
                  <a:cubicBezTo>
                    <a:pt x="17240" y="12012"/>
                    <a:pt x="16972" y="11879"/>
                    <a:pt x="16690" y="11879"/>
                  </a:cubicBezTo>
                  <a:cubicBezTo>
                    <a:pt x="16409" y="11879"/>
                    <a:pt x="16141" y="12012"/>
                    <a:pt x="15954" y="12244"/>
                  </a:cubicBezTo>
                  <a:lnTo>
                    <a:pt x="13399" y="15432"/>
                  </a:lnTo>
                  <a:lnTo>
                    <a:pt x="5645" y="5764"/>
                  </a:lnTo>
                  <a:cubicBezTo>
                    <a:pt x="5458" y="5532"/>
                    <a:pt x="5190" y="5400"/>
                    <a:pt x="4909" y="5400"/>
                  </a:cubicBezTo>
                  <a:cubicBezTo>
                    <a:pt x="4627" y="5400"/>
                    <a:pt x="4359" y="5532"/>
                    <a:pt x="4172" y="5764"/>
                  </a:cubicBezTo>
                  <a:lnTo>
                    <a:pt x="981" y="9812"/>
                  </a:lnTo>
                  <a:lnTo>
                    <a:pt x="981" y="1080"/>
                  </a:lnTo>
                  <a:cubicBezTo>
                    <a:pt x="981" y="1080"/>
                    <a:pt x="20618" y="1080"/>
                    <a:pt x="20618" y="1080"/>
                  </a:cubicBezTo>
                  <a:close/>
                  <a:moveTo>
                    <a:pt x="20618" y="0"/>
                  </a:moveTo>
                  <a:lnTo>
                    <a:pt x="981" y="0"/>
                  </a:lnTo>
                  <a:cubicBezTo>
                    <a:pt x="439" y="0"/>
                    <a:pt x="0" y="483"/>
                    <a:pt x="0" y="1080"/>
                  </a:cubicBezTo>
                  <a:lnTo>
                    <a:pt x="0" y="20519"/>
                  </a:lnTo>
                  <a:cubicBezTo>
                    <a:pt x="0" y="21116"/>
                    <a:pt x="439" y="21599"/>
                    <a:pt x="981" y="21599"/>
                  </a:cubicBezTo>
                  <a:lnTo>
                    <a:pt x="20618" y="21599"/>
                  </a:lnTo>
                  <a:cubicBezTo>
                    <a:pt x="21160" y="21599"/>
                    <a:pt x="21600" y="21116"/>
                    <a:pt x="21600" y="20519"/>
                  </a:cubicBezTo>
                  <a:lnTo>
                    <a:pt x="21600" y="1080"/>
                  </a:lnTo>
                  <a:cubicBezTo>
                    <a:pt x="21600" y="483"/>
                    <a:pt x="21160" y="0"/>
                    <a:pt x="2061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54" name="AutoShape 80"/>
            <p:cNvSpPr/>
            <p:nvPr/>
          </p:nvSpPr>
          <p:spPr bwMode="auto">
            <a:xfrm>
              <a:off x="9391650" y="1749425"/>
              <a:ext cx="87313" cy="873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3600"/>
                  </a:moveTo>
                  <a:cubicBezTo>
                    <a:pt x="14769" y="3600"/>
                    <a:pt x="17999" y="6827"/>
                    <a:pt x="17999" y="10800"/>
                  </a:cubicBezTo>
                  <a:cubicBezTo>
                    <a:pt x="17999" y="14769"/>
                    <a:pt x="14769" y="18000"/>
                    <a:pt x="10800" y="18000"/>
                  </a:cubicBezTo>
                  <a:cubicBezTo>
                    <a:pt x="6830" y="18000"/>
                    <a:pt x="3600" y="14769"/>
                    <a:pt x="3600" y="10800"/>
                  </a:cubicBezTo>
                  <a:cubicBezTo>
                    <a:pt x="3600" y="6827"/>
                    <a:pt x="6830" y="3600"/>
                    <a:pt x="10800" y="3600"/>
                  </a:cubicBezTo>
                  <a:moveTo>
                    <a:pt x="10800" y="21599"/>
                  </a:moveTo>
                  <a:cubicBezTo>
                    <a:pt x="16766" y="21599"/>
                    <a:pt x="21600" y="16762"/>
                    <a:pt x="21600" y="10800"/>
                  </a:cubicBezTo>
                  <a:cubicBezTo>
                    <a:pt x="21600" y="4833"/>
                    <a:pt x="16766" y="0"/>
                    <a:pt x="10800" y="0"/>
                  </a:cubicBezTo>
                  <a:cubicBezTo>
                    <a:pt x="4833" y="0"/>
                    <a:pt x="0" y="4833"/>
                    <a:pt x="0" y="10800"/>
                  </a:cubicBezTo>
                  <a:cubicBezTo>
                    <a:pt x="0" y="16762"/>
                    <a:pt x="4833" y="21599"/>
                    <a:pt x="10800" y="2159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946150" y="1385829"/>
            <a:ext cx="1405358" cy="1405358"/>
            <a:chOff x="4362154" y="1776581"/>
            <a:chExt cx="1960098" cy="1960098"/>
          </a:xfrm>
        </p:grpSpPr>
        <p:sp>
          <p:nvSpPr>
            <p:cNvPr id="48" name="Oval 5"/>
            <p:cNvSpPr/>
            <p:nvPr/>
          </p:nvSpPr>
          <p:spPr>
            <a:xfrm>
              <a:off x="4362154" y="1776581"/>
              <a:ext cx="1960098" cy="1960098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9" name="Freeform 43"/>
            <p:cNvSpPr>
              <a:spLocks noEditPoints="1"/>
            </p:cNvSpPr>
            <p:nvPr/>
          </p:nvSpPr>
          <p:spPr bwMode="auto">
            <a:xfrm>
              <a:off x="4899621" y="2488223"/>
              <a:ext cx="904951" cy="528990"/>
            </a:xfrm>
            <a:custGeom>
              <a:avLst/>
              <a:gdLst>
                <a:gd name="T0" fmla="*/ 232 w 316"/>
                <a:gd name="T1" fmla="*/ 27 h 172"/>
                <a:gd name="T2" fmla="*/ 221 w 316"/>
                <a:gd name="T3" fmla="*/ 20 h 172"/>
                <a:gd name="T4" fmla="*/ 157 w 316"/>
                <a:gd name="T5" fmla="*/ 10 h 172"/>
                <a:gd name="T6" fmla="*/ 92 w 316"/>
                <a:gd name="T7" fmla="*/ 9 h 172"/>
                <a:gd name="T8" fmla="*/ 84 w 316"/>
                <a:gd name="T9" fmla="*/ 13 h 172"/>
                <a:gd name="T10" fmla="*/ 0 w 316"/>
                <a:gd name="T11" fmla="*/ 121 h 172"/>
                <a:gd name="T12" fmla="*/ 78 w 316"/>
                <a:gd name="T13" fmla="*/ 109 h 172"/>
                <a:gd name="T14" fmla="*/ 84 w 316"/>
                <a:gd name="T15" fmla="*/ 113 h 172"/>
                <a:gd name="T16" fmla="*/ 120 w 316"/>
                <a:gd name="T17" fmla="*/ 142 h 172"/>
                <a:gd name="T18" fmla="*/ 159 w 316"/>
                <a:gd name="T19" fmla="*/ 163 h 172"/>
                <a:gd name="T20" fmla="*/ 163 w 316"/>
                <a:gd name="T21" fmla="*/ 165 h 172"/>
                <a:gd name="T22" fmla="*/ 190 w 316"/>
                <a:gd name="T23" fmla="*/ 164 h 172"/>
                <a:gd name="T24" fmla="*/ 217 w 316"/>
                <a:gd name="T25" fmla="*/ 153 h 172"/>
                <a:gd name="T26" fmla="*/ 233 w 316"/>
                <a:gd name="T27" fmla="*/ 146 h 172"/>
                <a:gd name="T28" fmla="*/ 265 w 316"/>
                <a:gd name="T29" fmla="*/ 162 h 172"/>
                <a:gd name="T30" fmla="*/ 288 w 316"/>
                <a:gd name="T31" fmla="*/ 14 h 172"/>
                <a:gd name="T32" fmla="*/ 225 w 316"/>
                <a:gd name="T33" fmla="*/ 129 h 172"/>
                <a:gd name="T34" fmla="*/ 225 w 316"/>
                <a:gd name="T35" fmla="*/ 139 h 172"/>
                <a:gd name="T36" fmla="*/ 216 w 316"/>
                <a:gd name="T37" fmla="*/ 142 h 172"/>
                <a:gd name="T38" fmla="*/ 207 w 316"/>
                <a:gd name="T39" fmla="*/ 142 h 172"/>
                <a:gd name="T40" fmla="*/ 189 w 316"/>
                <a:gd name="T41" fmla="*/ 153 h 172"/>
                <a:gd name="T42" fmla="*/ 185 w 316"/>
                <a:gd name="T43" fmla="*/ 153 h 172"/>
                <a:gd name="T44" fmla="*/ 180 w 316"/>
                <a:gd name="T45" fmla="*/ 156 h 172"/>
                <a:gd name="T46" fmla="*/ 157 w 316"/>
                <a:gd name="T47" fmla="*/ 149 h 172"/>
                <a:gd name="T48" fmla="*/ 130 w 316"/>
                <a:gd name="T49" fmla="*/ 128 h 172"/>
                <a:gd name="T50" fmla="*/ 88 w 316"/>
                <a:gd name="T51" fmla="*/ 103 h 172"/>
                <a:gd name="T52" fmla="*/ 71 w 316"/>
                <a:gd name="T53" fmla="*/ 91 h 172"/>
                <a:gd name="T54" fmla="*/ 71 w 316"/>
                <a:gd name="T55" fmla="*/ 90 h 172"/>
                <a:gd name="T56" fmla="*/ 72 w 316"/>
                <a:gd name="T57" fmla="*/ 88 h 172"/>
                <a:gd name="T58" fmla="*/ 93 w 316"/>
                <a:gd name="T59" fmla="*/ 20 h 172"/>
                <a:gd name="T60" fmla="*/ 132 w 316"/>
                <a:gd name="T61" fmla="*/ 24 h 172"/>
                <a:gd name="T62" fmla="*/ 127 w 316"/>
                <a:gd name="T63" fmla="*/ 72 h 172"/>
                <a:gd name="T64" fmla="*/ 185 w 316"/>
                <a:gd name="T65" fmla="*/ 54 h 172"/>
                <a:gd name="T66" fmla="*/ 241 w 316"/>
                <a:gd name="T67" fmla="*/ 119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16" h="172">
                  <a:moveTo>
                    <a:pt x="288" y="14"/>
                  </a:moveTo>
                  <a:cubicBezTo>
                    <a:pt x="232" y="27"/>
                    <a:pt x="232" y="27"/>
                    <a:pt x="232" y="27"/>
                  </a:cubicBezTo>
                  <a:cubicBezTo>
                    <a:pt x="233" y="31"/>
                    <a:pt x="233" y="31"/>
                    <a:pt x="233" y="31"/>
                  </a:cubicBezTo>
                  <a:cubicBezTo>
                    <a:pt x="228" y="22"/>
                    <a:pt x="221" y="20"/>
                    <a:pt x="221" y="20"/>
                  </a:cubicBezTo>
                  <a:cubicBezTo>
                    <a:pt x="178" y="7"/>
                    <a:pt x="178" y="7"/>
                    <a:pt x="178" y="7"/>
                  </a:cubicBezTo>
                  <a:cubicBezTo>
                    <a:pt x="173" y="5"/>
                    <a:pt x="165" y="7"/>
                    <a:pt x="157" y="10"/>
                  </a:cubicBezTo>
                  <a:cubicBezTo>
                    <a:pt x="156" y="9"/>
                    <a:pt x="156" y="9"/>
                    <a:pt x="156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1" y="9"/>
                    <a:pt x="87" y="10"/>
                    <a:pt x="84" y="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54" y="148"/>
                    <a:pt x="54" y="148"/>
                    <a:pt x="54" y="148"/>
                  </a:cubicBezTo>
                  <a:cubicBezTo>
                    <a:pt x="69" y="144"/>
                    <a:pt x="76" y="120"/>
                    <a:pt x="78" y="109"/>
                  </a:cubicBezTo>
                  <a:cubicBezTo>
                    <a:pt x="82" y="112"/>
                    <a:pt x="82" y="112"/>
                    <a:pt x="82" y="112"/>
                  </a:cubicBezTo>
                  <a:cubicBezTo>
                    <a:pt x="84" y="113"/>
                    <a:pt x="84" y="113"/>
                    <a:pt x="84" y="113"/>
                  </a:cubicBezTo>
                  <a:cubicBezTo>
                    <a:pt x="84" y="120"/>
                    <a:pt x="85" y="130"/>
                    <a:pt x="99" y="127"/>
                  </a:cubicBezTo>
                  <a:cubicBezTo>
                    <a:pt x="99" y="127"/>
                    <a:pt x="100" y="157"/>
                    <a:pt x="120" y="142"/>
                  </a:cubicBezTo>
                  <a:cubicBezTo>
                    <a:pt x="120" y="142"/>
                    <a:pt x="120" y="161"/>
                    <a:pt x="138" y="155"/>
                  </a:cubicBezTo>
                  <a:cubicBezTo>
                    <a:pt x="138" y="155"/>
                    <a:pt x="141" y="172"/>
                    <a:pt x="159" y="163"/>
                  </a:cubicBezTo>
                  <a:cubicBezTo>
                    <a:pt x="162" y="165"/>
                    <a:pt x="162" y="165"/>
                    <a:pt x="162" y="165"/>
                  </a:cubicBezTo>
                  <a:cubicBezTo>
                    <a:pt x="163" y="165"/>
                    <a:pt x="163" y="165"/>
                    <a:pt x="163" y="165"/>
                  </a:cubicBezTo>
                  <a:cubicBezTo>
                    <a:pt x="164" y="165"/>
                    <a:pt x="173" y="168"/>
                    <a:pt x="181" y="167"/>
                  </a:cubicBezTo>
                  <a:cubicBezTo>
                    <a:pt x="185" y="167"/>
                    <a:pt x="188" y="166"/>
                    <a:pt x="190" y="164"/>
                  </a:cubicBezTo>
                  <a:cubicBezTo>
                    <a:pt x="196" y="163"/>
                    <a:pt x="208" y="161"/>
                    <a:pt x="214" y="153"/>
                  </a:cubicBezTo>
                  <a:cubicBezTo>
                    <a:pt x="215" y="153"/>
                    <a:pt x="216" y="153"/>
                    <a:pt x="217" y="153"/>
                  </a:cubicBezTo>
                  <a:cubicBezTo>
                    <a:pt x="217" y="153"/>
                    <a:pt x="217" y="153"/>
                    <a:pt x="217" y="153"/>
                  </a:cubicBezTo>
                  <a:cubicBezTo>
                    <a:pt x="224" y="153"/>
                    <a:pt x="230" y="150"/>
                    <a:pt x="233" y="146"/>
                  </a:cubicBezTo>
                  <a:cubicBezTo>
                    <a:pt x="235" y="143"/>
                    <a:pt x="236" y="140"/>
                    <a:pt x="236" y="136"/>
                  </a:cubicBezTo>
                  <a:cubicBezTo>
                    <a:pt x="236" y="136"/>
                    <a:pt x="248" y="160"/>
                    <a:pt x="265" y="162"/>
                  </a:cubicBezTo>
                  <a:cubicBezTo>
                    <a:pt x="316" y="137"/>
                    <a:pt x="316" y="137"/>
                    <a:pt x="316" y="137"/>
                  </a:cubicBezTo>
                  <a:lnTo>
                    <a:pt x="288" y="14"/>
                  </a:lnTo>
                  <a:close/>
                  <a:moveTo>
                    <a:pt x="230" y="127"/>
                  </a:moveTo>
                  <a:cubicBezTo>
                    <a:pt x="225" y="129"/>
                    <a:pt x="225" y="129"/>
                    <a:pt x="225" y="129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6" y="137"/>
                    <a:pt x="225" y="139"/>
                    <a:pt x="225" y="139"/>
                  </a:cubicBezTo>
                  <a:cubicBezTo>
                    <a:pt x="223" y="141"/>
                    <a:pt x="220" y="142"/>
                    <a:pt x="216" y="142"/>
                  </a:cubicBezTo>
                  <a:cubicBezTo>
                    <a:pt x="216" y="142"/>
                    <a:pt x="216" y="142"/>
                    <a:pt x="216" y="142"/>
                  </a:cubicBezTo>
                  <a:cubicBezTo>
                    <a:pt x="214" y="143"/>
                    <a:pt x="212" y="142"/>
                    <a:pt x="211" y="142"/>
                  </a:cubicBezTo>
                  <a:cubicBezTo>
                    <a:pt x="207" y="142"/>
                    <a:pt x="207" y="142"/>
                    <a:pt x="207" y="142"/>
                  </a:cubicBezTo>
                  <a:cubicBezTo>
                    <a:pt x="206" y="146"/>
                    <a:pt x="206" y="146"/>
                    <a:pt x="206" y="146"/>
                  </a:cubicBezTo>
                  <a:cubicBezTo>
                    <a:pt x="204" y="150"/>
                    <a:pt x="196" y="153"/>
                    <a:pt x="189" y="153"/>
                  </a:cubicBezTo>
                  <a:cubicBezTo>
                    <a:pt x="188" y="153"/>
                    <a:pt x="188" y="153"/>
                    <a:pt x="188" y="153"/>
                  </a:cubicBezTo>
                  <a:cubicBezTo>
                    <a:pt x="185" y="153"/>
                    <a:pt x="185" y="153"/>
                    <a:pt x="185" y="153"/>
                  </a:cubicBezTo>
                  <a:cubicBezTo>
                    <a:pt x="184" y="155"/>
                    <a:pt x="184" y="155"/>
                    <a:pt x="184" y="155"/>
                  </a:cubicBezTo>
                  <a:cubicBezTo>
                    <a:pt x="183" y="156"/>
                    <a:pt x="182" y="156"/>
                    <a:pt x="180" y="156"/>
                  </a:cubicBezTo>
                  <a:cubicBezTo>
                    <a:pt x="175" y="157"/>
                    <a:pt x="169" y="155"/>
                    <a:pt x="167" y="155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6" y="144"/>
                    <a:pt x="154" y="140"/>
                    <a:pt x="149" y="140"/>
                  </a:cubicBezTo>
                  <a:cubicBezTo>
                    <a:pt x="149" y="140"/>
                    <a:pt x="147" y="116"/>
                    <a:pt x="130" y="128"/>
                  </a:cubicBezTo>
                  <a:cubicBezTo>
                    <a:pt x="130" y="128"/>
                    <a:pt x="125" y="108"/>
                    <a:pt x="109" y="117"/>
                  </a:cubicBezTo>
                  <a:cubicBezTo>
                    <a:pt x="88" y="103"/>
                    <a:pt x="88" y="103"/>
                    <a:pt x="88" y="103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1" y="91"/>
                    <a:pt x="71" y="91"/>
                    <a:pt x="71" y="91"/>
                  </a:cubicBezTo>
                  <a:cubicBezTo>
                    <a:pt x="71" y="91"/>
                    <a:pt x="71" y="91"/>
                    <a:pt x="71" y="91"/>
                  </a:cubicBezTo>
                  <a:cubicBezTo>
                    <a:pt x="71" y="90"/>
                    <a:pt x="71" y="90"/>
                    <a:pt x="71" y="90"/>
                  </a:cubicBezTo>
                  <a:cubicBezTo>
                    <a:pt x="72" y="89"/>
                    <a:pt x="72" y="89"/>
                    <a:pt x="72" y="89"/>
                  </a:cubicBezTo>
                  <a:cubicBezTo>
                    <a:pt x="72" y="88"/>
                    <a:pt x="72" y="88"/>
                    <a:pt x="72" y="88"/>
                  </a:cubicBezTo>
                  <a:cubicBezTo>
                    <a:pt x="72" y="87"/>
                    <a:pt x="90" y="26"/>
                    <a:pt x="91" y="21"/>
                  </a:cubicBezTo>
                  <a:cubicBezTo>
                    <a:pt x="91" y="21"/>
                    <a:pt x="93" y="20"/>
                    <a:pt x="93" y="20"/>
                  </a:cubicBezTo>
                  <a:cubicBezTo>
                    <a:pt x="138" y="20"/>
                    <a:pt x="138" y="20"/>
                    <a:pt x="138" y="20"/>
                  </a:cubicBezTo>
                  <a:cubicBezTo>
                    <a:pt x="134" y="22"/>
                    <a:pt x="132" y="24"/>
                    <a:pt x="132" y="24"/>
                  </a:cubicBezTo>
                  <a:cubicBezTo>
                    <a:pt x="125" y="30"/>
                    <a:pt x="122" y="60"/>
                    <a:pt x="122" y="60"/>
                  </a:cubicBezTo>
                  <a:cubicBezTo>
                    <a:pt x="119" y="67"/>
                    <a:pt x="127" y="72"/>
                    <a:pt x="127" y="72"/>
                  </a:cubicBezTo>
                  <a:cubicBezTo>
                    <a:pt x="140" y="81"/>
                    <a:pt x="154" y="47"/>
                    <a:pt x="154" y="47"/>
                  </a:cubicBezTo>
                  <a:cubicBezTo>
                    <a:pt x="161" y="41"/>
                    <a:pt x="172" y="45"/>
                    <a:pt x="185" y="54"/>
                  </a:cubicBezTo>
                  <a:cubicBezTo>
                    <a:pt x="206" y="76"/>
                    <a:pt x="232" y="102"/>
                    <a:pt x="239" y="111"/>
                  </a:cubicBezTo>
                  <a:cubicBezTo>
                    <a:pt x="241" y="114"/>
                    <a:pt x="242" y="117"/>
                    <a:pt x="241" y="119"/>
                  </a:cubicBezTo>
                  <a:cubicBezTo>
                    <a:pt x="240" y="123"/>
                    <a:pt x="233" y="126"/>
                    <a:pt x="230" y="1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2004" tIns="36002" rIns="72004" bIns="36002" numCol="1" anchor="t" anchorCtr="0" compatLnSpc="1"/>
            <a:lstStyle/>
            <a:p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44" name="Oval 8"/>
          <p:cNvSpPr/>
          <p:nvPr/>
        </p:nvSpPr>
        <p:spPr>
          <a:xfrm>
            <a:off x="5189290" y="3267043"/>
            <a:ext cx="1277597" cy="1277597"/>
          </a:xfrm>
          <a:prstGeom prst="ellipse">
            <a:avLst/>
          </a:prstGeom>
          <a:solidFill>
            <a:srgbClr val="B7B7B7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19">
              <a:latin typeface="Franklin Gothic Medium" panose="020B06030201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5559843" y="3637924"/>
            <a:ext cx="453402" cy="535834"/>
            <a:chOff x="1325323" y="3586519"/>
            <a:chExt cx="632375" cy="747345"/>
          </a:xfrm>
          <a:solidFill>
            <a:schemeClr val="bg2"/>
          </a:solidFill>
        </p:grpSpPr>
        <p:sp>
          <p:nvSpPr>
            <p:cNvPr id="46" name="Freeform 45"/>
            <p:cNvSpPr>
              <a:spLocks noEditPoints="1"/>
            </p:cNvSpPr>
            <p:nvPr/>
          </p:nvSpPr>
          <p:spPr bwMode="auto">
            <a:xfrm>
              <a:off x="1325323" y="3586519"/>
              <a:ext cx="632375" cy="747345"/>
            </a:xfrm>
            <a:custGeom>
              <a:avLst/>
              <a:gdLst>
                <a:gd name="T0" fmla="*/ 215 w 221"/>
                <a:gd name="T1" fmla="*/ 212 h 243"/>
                <a:gd name="T2" fmla="*/ 174 w 221"/>
                <a:gd name="T3" fmla="*/ 157 h 243"/>
                <a:gd name="T4" fmla="*/ 179 w 221"/>
                <a:gd name="T5" fmla="*/ 37 h 243"/>
                <a:gd name="T6" fmla="*/ 105 w 221"/>
                <a:gd name="T7" fmla="*/ 0 h 243"/>
                <a:gd name="T8" fmla="*/ 49 w 221"/>
                <a:gd name="T9" fmla="*/ 19 h 243"/>
                <a:gd name="T10" fmla="*/ 31 w 221"/>
                <a:gd name="T11" fmla="*/ 151 h 243"/>
                <a:gd name="T12" fmla="*/ 105 w 221"/>
                <a:gd name="T13" fmla="*/ 188 h 243"/>
                <a:gd name="T14" fmla="*/ 143 w 221"/>
                <a:gd name="T15" fmla="*/ 180 h 243"/>
                <a:gd name="T16" fmla="*/ 185 w 221"/>
                <a:gd name="T17" fmla="*/ 235 h 243"/>
                <a:gd name="T18" fmla="*/ 200 w 221"/>
                <a:gd name="T19" fmla="*/ 243 h 243"/>
                <a:gd name="T20" fmla="*/ 200 w 221"/>
                <a:gd name="T21" fmla="*/ 243 h 243"/>
                <a:gd name="T22" fmla="*/ 211 w 221"/>
                <a:gd name="T23" fmla="*/ 239 h 243"/>
                <a:gd name="T24" fmla="*/ 215 w 221"/>
                <a:gd name="T25" fmla="*/ 212 h 243"/>
                <a:gd name="T26" fmla="*/ 144 w 221"/>
                <a:gd name="T27" fmla="*/ 146 h 243"/>
                <a:gd name="T28" fmla="*/ 105 w 221"/>
                <a:gd name="T29" fmla="*/ 159 h 243"/>
                <a:gd name="T30" fmla="*/ 54 w 221"/>
                <a:gd name="T31" fmla="*/ 133 h 243"/>
                <a:gd name="T32" fmla="*/ 66 w 221"/>
                <a:gd name="T33" fmla="*/ 42 h 243"/>
                <a:gd name="T34" fmla="*/ 105 w 221"/>
                <a:gd name="T35" fmla="*/ 29 h 243"/>
                <a:gd name="T36" fmla="*/ 156 w 221"/>
                <a:gd name="T37" fmla="*/ 54 h 243"/>
                <a:gd name="T38" fmla="*/ 144 w 221"/>
                <a:gd name="T39" fmla="*/ 146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1" h="243">
                  <a:moveTo>
                    <a:pt x="215" y="212"/>
                  </a:moveTo>
                  <a:cubicBezTo>
                    <a:pt x="174" y="157"/>
                    <a:pt x="174" y="157"/>
                    <a:pt x="174" y="157"/>
                  </a:cubicBezTo>
                  <a:cubicBezTo>
                    <a:pt x="204" y="124"/>
                    <a:pt x="206" y="73"/>
                    <a:pt x="179" y="37"/>
                  </a:cubicBezTo>
                  <a:cubicBezTo>
                    <a:pt x="161" y="13"/>
                    <a:pt x="134" y="0"/>
                    <a:pt x="105" y="0"/>
                  </a:cubicBezTo>
                  <a:cubicBezTo>
                    <a:pt x="85" y="0"/>
                    <a:pt x="65" y="7"/>
                    <a:pt x="49" y="19"/>
                  </a:cubicBezTo>
                  <a:cubicBezTo>
                    <a:pt x="8" y="51"/>
                    <a:pt x="0" y="110"/>
                    <a:pt x="31" y="151"/>
                  </a:cubicBezTo>
                  <a:cubicBezTo>
                    <a:pt x="49" y="174"/>
                    <a:pt x="76" y="188"/>
                    <a:pt x="105" y="188"/>
                  </a:cubicBezTo>
                  <a:cubicBezTo>
                    <a:pt x="118" y="188"/>
                    <a:pt x="131" y="185"/>
                    <a:pt x="143" y="180"/>
                  </a:cubicBezTo>
                  <a:cubicBezTo>
                    <a:pt x="185" y="235"/>
                    <a:pt x="185" y="235"/>
                    <a:pt x="185" y="235"/>
                  </a:cubicBezTo>
                  <a:cubicBezTo>
                    <a:pt x="189" y="240"/>
                    <a:pt x="194" y="243"/>
                    <a:pt x="200" y="243"/>
                  </a:cubicBezTo>
                  <a:cubicBezTo>
                    <a:pt x="200" y="243"/>
                    <a:pt x="200" y="243"/>
                    <a:pt x="200" y="243"/>
                  </a:cubicBezTo>
                  <a:cubicBezTo>
                    <a:pt x="204" y="243"/>
                    <a:pt x="208" y="241"/>
                    <a:pt x="211" y="239"/>
                  </a:cubicBezTo>
                  <a:cubicBezTo>
                    <a:pt x="220" y="232"/>
                    <a:pt x="221" y="220"/>
                    <a:pt x="215" y="212"/>
                  </a:cubicBezTo>
                  <a:close/>
                  <a:moveTo>
                    <a:pt x="144" y="146"/>
                  </a:moveTo>
                  <a:cubicBezTo>
                    <a:pt x="133" y="154"/>
                    <a:pt x="119" y="159"/>
                    <a:pt x="105" y="159"/>
                  </a:cubicBezTo>
                  <a:cubicBezTo>
                    <a:pt x="85" y="159"/>
                    <a:pt x="66" y="150"/>
                    <a:pt x="54" y="133"/>
                  </a:cubicBezTo>
                  <a:cubicBezTo>
                    <a:pt x="33" y="105"/>
                    <a:pt x="38" y="64"/>
                    <a:pt x="66" y="42"/>
                  </a:cubicBezTo>
                  <a:cubicBezTo>
                    <a:pt x="78" y="33"/>
                    <a:pt x="91" y="29"/>
                    <a:pt x="105" y="29"/>
                  </a:cubicBezTo>
                  <a:cubicBezTo>
                    <a:pt x="125" y="29"/>
                    <a:pt x="144" y="38"/>
                    <a:pt x="156" y="54"/>
                  </a:cubicBezTo>
                  <a:cubicBezTo>
                    <a:pt x="178" y="83"/>
                    <a:pt x="172" y="124"/>
                    <a:pt x="144" y="1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72004" tIns="36002" rIns="72004" bIns="36002" numCol="1" anchor="t" anchorCtr="0" compatLnSpc="1"/>
            <a:lstStyle/>
            <a:p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7" name="Freeform 46"/>
            <p:cNvSpPr/>
            <p:nvPr/>
          </p:nvSpPr>
          <p:spPr bwMode="auto">
            <a:xfrm>
              <a:off x="1503405" y="3752885"/>
              <a:ext cx="248347" cy="223554"/>
            </a:xfrm>
            <a:custGeom>
              <a:avLst/>
              <a:gdLst>
                <a:gd name="T0" fmla="*/ 86 w 87"/>
                <a:gd name="T1" fmla="*/ 33 h 73"/>
                <a:gd name="T2" fmla="*/ 45 w 87"/>
                <a:gd name="T3" fmla="*/ 1 h 73"/>
                <a:gd name="T4" fmla="*/ 40 w 87"/>
                <a:gd name="T5" fmla="*/ 1 h 73"/>
                <a:gd name="T6" fmla="*/ 24 w 87"/>
                <a:gd name="T7" fmla="*/ 14 h 73"/>
                <a:gd name="T8" fmla="*/ 24 w 87"/>
                <a:gd name="T9" fmla="*/ 1 h 73"/>
                <a:gd name="T10" fmla="*/ 15 w 87"/>
                <a:gd name="T11" fmla="*/ 1 h 73"/>
                <a:gd name="T12" fmla="*/ 15 w 87"/>
                <a:gd name="T13" fmla="*/ 22 h 73"/>
                <a:gd name="T14" fmla="*/ 8 w 87"/>
                <a:gd name="T15" fmla="*/ 27 h 73"/>
                <a:gd name="T16" fmla="*/ 1 w 87"/>
                <a:gd name="T17" fmla="*/ 33 h 73"/>
                <a:gd name="T18" fmla="*/ 1 w 87"/>
                <a:gd name="T19" fmla="*/ 35 h 73"/>
                <a:gd name="T20" fmla="*/ 8 w 87"/>
                <a:gd name="T21" fmla="*/ 35 h 73"/>
                <a:gd name="T22" fmla="*/ 8 w 87"/>
                <a:gd name="T23" fmla="*/ 73 h 73"/>
                <a:gd name="T24" fmla="*/ 32 w 87"/>
                <a:gd name="T25" fmla="*/ 73 h 73"/>
                <a:gd name="T26" fmla="*/ 32 w 87"/>
                <a:gd name="T27" fmla="*/ 72 h 73"/>
                <a:gd name="T28" fmla="*/ 32 w 87"/>
                <a:gd name="T29" fmla="*/ 55 h 73"/>
                <a:gd name="T30" fmla="*/ 41 w 87"/>
                <a:gd name="T31" fmla="*/ 42 h 73"/>
                <a:gd name="T32" fmla="*/ 52 w 87"/>
                <a:gd name="T33" fmla="*/ 54 h 73"/>
                <a:gd name="T34" fmla="*/ 52 w 87"/>
                <a:gd name="T35" fmla="*/ 73 h 73"/>
                <a:gd name="T36" fmla="*/ 77 w 87"/>
                <a:gd name="T37" fmla="*/ 73 h 73"/>
                <a:gd name="T38" fmla="*/ 77 w 87"/>
                <a:gd name="T39" fmla="*/ 35 h 73"/>
                <a:gd name="T40" fmla="*/ 85 w 87"/>
                <a:gd name="T41" fmla="*/ 35 h 73"/>
                <a:gd name="T42" fmla="*/ 86 w 87"/>
                <a:gd name="T43" fmla="*/ 3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7" h="73">
                  <a:moveTo>
                    <a:pt x="86" y="33"/>
                  </a:moveTo>
                  <a:cubicBezTo>
                    <a:pt x="45" y="1"/>
                    <a:pt x="45" y="1"/>
                    <a:pt x="45" y="1"/>
                  </a:cubicBezTo>
                  <a:cubicBezTo>
                    <a:pt x="44" y="0"/>
                    <a:pt x="41" y="0"/>
                    <a:pt x="40" y="1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2" y="72"/>
                    <a:pt x="32" y="72"/>
                    <a:pt x="32" y="72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2" y="55"/>
                    <a:pt x="32" y="42"/>
                    <a:pt x="41" y="42"/>
                  </a:cubicBezTo>
                  <a:cubicBezTo>
                    <a:pt x="51" y="42"/>
                    <a:pt x="52" y="54"/>
                    <a:pt x="52" y="54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7" y="35"/>
                    <a:pt x="77" y="35"/>
                    <a:pt x="77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7" y="35"/>
                    <a:pt x="87" y="34"/>
                    <a:pt x="86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72004" tIns="36002" rIns="72004" bIns="36002" numCol="1" anchor="t" anchorCtr="0" compatLnSpc="1"/>
            <a:lstStyle/>
            <a:p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9" name="Oval 4"/>
          <p:cNvSpPr/>
          <p:nvPr/>
        </p:nvSpPr>
        <p:spPr>
          <a:xfrm>
            <a:off x="3638595" y="2505108"/>
            <a:ext cx="959878" cy="959878"/>
          </a:xfrm>
          <a:prstGeom prst="ellipse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19">
              <a:latin typeface="Franklin Gothic Medium" panose="020B06030201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40" name="Group 31"/>
          <p:cNvGrpSpPr/>
          <p:nvPr/>
        </p:nvGrpSpPr>
        <p:grpSpPr>
          <a:xfrm>
            <a:off x="3951786" y="2844762"/>
            <a:ext cx="333496" cy="280569"/>
            <a:chOff x="5368132" y="2625725"/>
            <a:chExt cx="465138" cy="391319"/>
          </a:xfrm>
          <a:solidFill>
            <a:schemeClr val="bg2"/>
          </a:solidFill>
        </p:grpSpPr>
        <p:sp>
          <p:nvSpPr>
            <p:cNvPr id="41" name="AutoShape 120"/>
            <p:cNvSpPr/>
            <p:nvPr/>
          </p:nvSpPr>
          <p:spPr bwMode="auto">
            <a:xfrm>
              <a:off x="5484813" y="2727325"/>
              <a:ext cx="231775" cy="23177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48" y="16070"/>
                  </a:moveTo>
                  <a:cubicBezTo>
                    <a:pt x="14037" y="19468"/>
                    <a:pt x="8925" y="19859"/>
                    <a:pt x="5529" y="16948"/>
                  </a:cubicBezTo>
                  <a:cubicBezTo>
                    <a:pt x="2130" y="14038"/>
                    <a:pt x="1740" y="8924"/>
                    <a:pt x="4651" y="5527"/>
                  </a:cubicBezTo>
                  <a:cubicBezTo>
                    <a:pt x="7559" y="2131"/>
                    <a:pt x="12674" y="1740"/>
                    <a:pt x="16070" y="4650"/>
                  </a:cubicBezTo>
                  <a:cubicBezTo>
                    <a:pt x="19466" y="7560"/>
                    <a:pt x="19859" y="12673"/>
                    <a:pt x="16948" y="16070"/>
                  </a:cubicBezTo>
                  <a:moveTo>
                    <a:pt x="10800" y="0"/>
                  </a:moveTo>
                  <a:cubicBezTo>
                    <a:pt x="4833" y="0"/>
                    <a:pt x="0" y="4834"/>
                    <a:pt x="0" y="10800"/>
                  </a:cubicBezTo>
                  <a:cubicBezTo>
                    <a:pt x="0" y="16765"/>
                    <a:pt x="4833" y="21599"/>
                    <a:pt x="10800" y="21599"/>
                  </a:cubicBezTo>
                  <a:cubicBezTo>
                    <a:pt x="16764" y="21599"/>
                    <a:pt x="21600" y="16765"/>
                    <a:pt x="21600" y="10800"/>
                  </a:cubicBezTo>
                  <a:cubicBezTo>
                    <a:pt x="21600" y="4834"/>
                    <a:pt x="16764" y="0"/>
                    <a:pt x="1080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42" name="AutoShape 121"/>
            <p:cNvSpPr/>
            <p:nvPr/>
          </p:nvSpPr>
          <p:spPr bwMode="auto">
            <a:xfrm>
              <a:off x="5542757" y="2785269"/>
              <a:ext cx="65088" cy="650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200" y="0"/>
                  </a:moveTo>
                  <a:cubicBezTo>
                    <a:pt x="8596" y="0"/>
                    <a:pt x="0" y="8596"/>
                    <a:pt x="0" y="19195"/>
                  </a:cubicBezTo>
                  <a:lnTo>
                    <a:pt x="0" y="19199"/>
                  </a:lnTo>
                  <a:cubicBezTo>
                    <a:pt x="0" y="20524"/>
                    <a:pt x="1068" y="21599"/>
                    <a:pt x="2400" y="21599"/>
                  </a:cubicBezTo>
                  <a:cubicBezTo>
                    <a:pt x="3721" y="21599"/>
                    <a:pt x="4800" y="20524"/>
                    <a:pt x="4800" y="19199"/>
                  </a:cubicBezTo>
                  <a:lnTo>
                    <a:pt x="4800" y="19195"/>
                  </a:lnTo>
                  <a:cubicBezTo>
                    <a:pt x="4800" y="11247"/>
                    <a:pt x="11240" y="4799"/>
                    <a:pt x="19200" y="4799"/>
                  </a:cubicBezTo>
                  <a:cubicBezTo>
                    <a:pt x="20521" y="4799"/>
                    <a:pt x="21600" y="3724"/>
                    <a:pt x="21600" y="2399"/>
                  </a:cubicBezTo>
                  <a:cubicBezTo>
                    <a:pt x="21600" y="1075"/>
                    <a:pt x="20521" y="0"/>
                    <a:pt x="1920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43" name="AutoShape 122"/>
            <p:cNvSpPr/>
            <p:nvPr/>
          </p:nvSpPr>
          <p:spPr bwMode="auto">
            <a:xfrm>
              <a:off x="5368132" y="2625725"/>
              <a:ext cx="465138" cy="39131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49" y="19199"/>
                  </a:moveTo>
                  <a:cubicBezTo>
                    <a:pt x="20249" y="19642"/>
                    <a:pt x="19948" y="19999"/>
                    <a:pt x="19575" y="19999"/>
                  </a:cubicBezTo>
                  <a:lnTo>
                    <a:pt x="2024" y="19999"/>
                  </a:lnTo>
                  <a:cubicBezTo>
                    <a:pt x="1651" y="19999"/>
                    <a:pt x="1349" y="19642"/>
                    <a:pt x="1349" y="19199"/>
                  </a:cubicBezTo>
                  <a:lnTo>
                    <a:pt x="1349" y="7200"/>
                  </a:lnTo>
                  <a:cubicBezTo>
                    <a:pt x="1349" y="6809"/>
                    <a:pt x="1588" y="6475"/>
                    <a:pt x="1914" y="6411"/>
                  </a:cubicBezTo>
                  <a:lnTo>
                    <a:pt x="5588" y="5684"/>
                  </a:lnTo>
                  <a:lnTo>
                    <a:pt x="6797" y="2103"/>
                  </a:lnTo>
                  <a:cubicBezTo>
                    <a:pt x="6900" y="1799"/>
                    <a:pt x="7148" y="1600"/>
                    <a:pt x="7424" y="1600"/>
                  </a:cubicBezTo>
                  <a:lnTo>
                    <a:pt x="14174" y="1600"/>
                  </a:lnTo>
                  <a:cubicBezTo>
                    <a:pt x="14450" y="1600"/>
                    <a:pt x="14698" y="1799"/>
                    <a:pt x="14801" y="2103"/>
                  </a:cubicBezTo>
                  <a:lnTo>
                    <a:pt x="16010" y="5684"/>
                  </a:lnTo>
                  <a:lnTo>
                    <a:pt x="19685" y="6411"/>
                  </a:lnTo>
                  <a:cubicBezTo>
                    <a:pt x="20011" y="6475"/>
                    <a:pt x="20249" y="6809"/>
                    <a:pt x="20249" y="7200"/>
                  </a:cubicBezTo>
                  <a:cubicBezTo>
                    <a:pt x="20249" y="7200"/>
                    <a:pt x="20249" y="19199"/>
                    <a:pt x="20249" y="19199"/>
                  </a:cubicBezTo>
                  <a:close/>
                  <a:moveTo>
                    <a:pt x="19907" y="4832"/>
                  </a:moveTo>
                  <a:lnTo>
                    <a:pt x="16981" y="4254"/>
                  </a:lnTo>
                  <a:lnTo>
                    <a:pt x="16054" y="1507"/>
                  </a:lnTo>
                  <a:cubicBezTo>
                    <a:pt x="15745" y="591"/>
                    <a:pt x="15006" y="0"/>
                    <a:pt x="14174" y="0"/>
                  </a:cubicBezTo>
                  <a:lnTo>
                    <a:pt x="7424" y="0"/>
                  </a:lnTo>
                  <a:cubicBezTo>
                    <a:pt x="6593" y="0"/>
                    <a:pt x="5854" y="591"/>
                    <a:pt x="5543" y="1509"/>
                  </a:cubicBezTo>
                  <a:lnTo>
                    <a:pt x="4618" y="4254"/>
                  </a:lnTo>
                  <a:lnTo>
                    <a:pt x="1692" y="4832"/>
                  </a:lnTo>
                  <a:cubicBezTo>
                    <a:pt x="711" y="5025"/>
                    <a:pt x="0" y="6020"/>
                    <a:pt x="0" y="7200"/>
                  </a:cubicBezTo>
                  <a:lnTo>
                    <a:pt x="0" y="19199"/>
                  </a:lnTo>
                  <a:cubicBezTo>
                    <a:pt x="0" y="20523"/>
                    <a:pt x="908" y="21600"/>
                    <a:pt x="2024" y="21600"/>
                  </a:cubicBezTo>
                  <a:lnTo>
                    <a:pt x="19575" y="21600"/>
                  </a:lnTo>
                  <a:cubicBezTo>
                    <a:pt x="20691" y="21600"/>
                    <a:pt x="21600" y="20523"/>
                    <a:pt x="21600" y="19199"/>
                  </a:cubicBezTo>
                  <a:lnTo>
                    <a:pt x="21600" y="7200"/>
                  </a:lnTo>
                  <a:cubicBezTo>
                    <a:pt x="21600" y="6020"/>
                    <a:pt x="20888" y="5025"/>
                    <a:pt x="19907" y="483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</p:grpSp>
      <p:sp>
        <p:nvSpPr>
          <p:cNvPr id="30" name="Oval 3"/>
          <p:cNvSpPr/>
          <p:nvPr/>
        </p:nvSpPr>
        <p:spPr>
          <a:xfrm>
            <a:off x="3877301" y="3383156"/>
            <a:ext cx="721171" cy="721171"/>
          </a:xfrm>
          <a:prstGeom prst="ellipse">
            <a:avLst/>
          </a:prstGeom>
          <a:solidFill>
            <a:schemeClr val="bg2">
              <a:lumMod val="1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19">
              <a:latin typeface="Franklin Gothic Medium" panose="020B06030201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31" name="Group 35"/>
          <p:cNvGrpSpPr/>
          <p:nvPr/>
        </p:nvGrpSpPr>
        <p:grpSpPr>
          <a:xfrm>
            <a:off x="4071423" y="3612729"/>
            <a:ext cx="332927" cy="260082"/>
            <a:chOff x="2581275" y="1710532"/>
            <a:chExt cx="464344" cy="362744"/>
          </a:xfrm>
          <a:solidFill>
            <a:schemeClr val="bg2"/>
          </a:solidFill>
        </p:grpSpPr>
        <p:sp>
          <p:nvSpPr>
            <p:cNvPr id="32" name="AutoShape 140"/>
            <p:cNvSpPr/>
            <p:nvPr/>
          </p:nvSpPr>
          <p:spPr bwMode="auto">
            <a:xfrm>
              <a:off x="2639219" y="1768475"/>
              <a:ext cx="290513" cy="235744"/>
            </a:xfrm>
            <a:custGeom>
              <a:avLst/>
              <a:gdLst>
                <a:gd name="T0" fmla="+- 0 10800 376"/>
                <a:gd name="T1" fmla="*/ T0 w 20848"/>
                <a:gd name="T2" fmla="*/ 10800 h 21600"/>
                <a:gd name="T3" fmla="+- 0 10800 376"/>
                <a:gd name="T4" fmla="*/ T3 w 20848"/>
                <a:gd name="T5" fmla="*/ 10800 h 21600"/>
                <a:gd name="T6" fmla="+- 0 10800 376"/>
                <a:gd name="T7" fmla="*/ T6 w 20848"/>
                <a:gd name="T8" fmla="*/ 10800 h 21600"/>
                <a:gd name="T9" fmla="+- 0 10800 376"/>
                <a:gd name="T10" fmla="*/ T9 w 20848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0848" h="21600">
                  <a:moveTo>
                    <a:pt x="18728" y="19178"/>
                  </a:moveTo>
                  <a:cubicBezTo>
                    <a:pt x="13191" y="20631"/>
                    <a:pt x="7654" y="20631"/>
                    <a:pt x="2118" y="19178"/>
                  </a:cubicBezTo>
                  <a:cubicBezTo>
                    <a:pt x="678" y="13592"/>
                    <a:pt x="678" y="8008"/>
                    <a:pt x="2118" y="2421"/>
                  </a:cubicBezTo>
                  <a:cubicBezTo>
                    <a:pt x="7654" y="968"/>
                    <a:pt x="13191" y="968"/>
                    <a:pt x="18728" y="2421"/>
                  </a:cubicBezTo>
                  <a:cubicBezTo>
                    <a:pt x="20168" y="8008"/>
                    <a:pt x="20168" y="13592"/>
                    <a:pt x="18728" y="19178"/>
                  </a:cubicBezTo>
                  <a:moveTo>
                    <a:pt x="18938" y="1116"/>
                  </a:moveTo>
                  <a:cubicBezTo>
                    <a:pt x="16114" y="375"/>
                    <a:pt x="13249" y="0"/>
                    <a:pt x="10423" y="0"/>
                  </a:cubicBezTo>
                  <a:cubicBezTo>
                    <a:pt x="7597" y="0"/>
                    <a:pt x="4732" y="375"/>
                    <a:pt x="1908" y="1116"/>
                  </a:cubicBezTo>
                  <a:cubicBezTo>
                    <a:pt x="1543" y="1213"/>
                    <a:pt x="1244" y="1552"/>
                    <a:pt x="1127" y="2004"/>
                  </a:cubicBezTo>
                  <a:cubicBezTo>
                    <a:pt x="-376" y="7841"/>
                    <a:pt x="-376" y="13759"/>
                    <a:pt x="1127" y="19593"/>
                  </a:cubicBezTo>
                  <a:cubicBezTo>
                    <a:pt x="1244" y="20047"/>
                    <a:pt x="1543" y="20386"/>
                    <a:pt x="1908" y="20482"/>
                  </a:cubicBezTo>
                  <a:cubicBezTo>
                    <a:pt x="4732" y="21224"/>
                    <a:pt x="7597" y="21600"/>
                    <a:pt x="10423" y="21600"/>
                  </a:cubicBezTo>
                  <a:cubicBezTo>
                    <a:pt x="13249" y="21600"/>
                    <a:pt x="16114" y="21224"/>
                    <a:pt x="18938" y="20482"/>
                  </a:cubicBezTo>
                  <a:cubicBezTo>
                    <a:pt x="19303" y="20386"/>
                    <a:pt x="19602" y="20047"/>
                    <a:pt x="19719" y="19593"/>
                  </a:cubicBezTo>
                  <a:cubicBezTo>
                    <a:pt x="21223" y="13759"/>
                    <a:pt x="21223" y="7841"/>
                    <a:pt x="19719" y="2004"/>
                  </a:cubicBezTo>
                  <a:cubicBezTo>
                    <a:pt x="19602" y="1552"/>
                    <a:pt x="19303" y="1213"/>
                    <a:pt x="18938" y="11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33" name="AutoShape 141"/>
            <p:cNvSpPr/>
            <p:nvPr/>
          </p:nvSpPr>
          <p:spPr bwMode="auto">
            <a:xfrm>
              <a:off x="2581275" y="1710532"/>
              <a:ext cx="464344" cy="362744"/>
            </a:xfrm>
            <a:custGeom>
              <a:avLst/>
              <a:gdLst>
                <a:gd name="T0" fmla="+- 0 10800 252"/>
                <a:gd name="T1" fmla="*/ T0 w 21096"/>
                <a:gd name="T2" fmla="*/ 10800 h 21600"/>
                <a:gd name="T3" fmla="+- 0 10800 252"/>
                <a:gd name="T4" fmla="*/ T3 w 21096"/>
                <a:gd name="T5" fmla="*/ 10800 h 21600"/>
                <a:gd name="T6" fmla="+- 0 10800 252"/>
                <a:gd name="T7" fmla="*/ T6 w 21096"/>
                <a:gd name="T8" fmla="*/ 10800 h 21600"/>
                <a:gd name="T9" fmla="+- 0 10800 252"/>
                <a:gd name="T10" fmla="*/ T9 w 210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096" h="21600">
                  <a:moveTo>
                    <a:pt x="19056" y="18331"/>
                  </a:moveTo>
                  <a:cubicBezTo>
                    <a:pt x="13383" y="19233"/>
                    <a:pt x="7711" y="19233"/>
                    <a:pt x="2038" y="18331"/>
                  </a:cubicBezTo>
                  <a:cubicBezTo>
                    <a:pt x="1074" y="13022"/>
                    <a:pt x="1074" y="7713"/>
                    <a:pt x="2038" y="2404"/>
                  </a:cubicBezTo>
                  <a:cubicBezTo>
                    <a:pt x="7711" y="1502"/>
                    <a:pt x="13383" y="1502"/>
                    <a:pt x="19056" y="2404"/>
                  </a:cubicBezTo>
                  <a:cubicBezTo>
                    <a:pt x="20021" y="7713"/>
                    <a:pt x="20021" y="13022"/>
                    <a:pt x="19056" y="18331"/>
                  </a:cubicBezTo>
                  <a:moveTo>
                    <a:pt x="20338" y="2005"/>
                  </a:moveTo>
                  <a:cubicBezTo>
                    <a:pt x="20211" y="1301"/>
                    <a:pt x="19762" y="776"/>
                    <a:pt x="19215" y="689"/>
                  </a:cubicBezTo>
                  <a:cubicBezTo>
                    <a:pt x="16339" y="232"/>
                    <a:pt x="13423" y="0"/>
                    <a:pt x="10547" y="0"/>
                  </a:cubicBezTo>
                  <a:cubicBezTo>
                    <a:pt x="7671" y="0"/>
                    <a:pt x="4755" y="232"/>
                    <a:pt x="1879" y="689"/>
                  </a:cubicBezTo>
                  <a:cubicBezTo>
                    <a:pt x="1332" y="776"/>
                    <a:pt x="883" y="1301"/>
                    <a:pt x="756" y="2005"/>
                  </a:cubicBezTo>
                  <a:cubicBezTo>
                    <a:pt x="-252" y="7553"/>
                    <a:pt x="-252" y="13181"/>
                    <a:pt x="756" y="18731"/>
                  </a:cubicBezTo>
                  <a:cubicBezTo>
                    <a:pt x="883" y="19434"/>
                    <a:pt x="1332" y="19959"/>
                    <a:pt x="1879" y="20046"/>
                  </a:cubicBezTo>
                  <a:cubicBezTo>
                    <a:pt x="3265" y="20266"/>
                    <a:pt x="4660" y="20429"/>
                    <a:pt x="6055" y="20544"/>
                  </a:cubicBezTo>
                  <a:cubicBezTo>
                    <a:pt x="5979" y="20606"/>
                    <a:pt x="5931" y="20670"/>
                    <a:pt x="5931" y="20735"/>
                  </a:cubicBezTo>
                  <a:cubicBezTo>
                    <a:pt x="5931" y="21213"/>
                    <a:pt x="7997" y="21599"/>
                    <a:pt x="10547" y="21599"/>
                  </a:cubicBezTo>
                  <a:cubicBezTo>
                    <a:pt x="13097" y="21599"/>
                    <a:pt x="15164" y="21213"/>
                    <a:pt x="15164" y="20735"/>
                  </a:cubicBezTo>
                  <a:cubicBezTo>
                    <a:pt x="15164" y="20670"/>
                    <a:pt x="15115" y="20606"/>
                    <a:pt x="15040" y="20544"/>
                  </a:cubicBezTo>
                  <a:cubicBezTo>
                    <a:pt x="16434" y="20429"/>
                    <a:pt x="17830" y="20266"/>
                    <a:pt x="19215" y="20046"/>
                  </a:cubicBezTo>
                  <a:cubicBezTo>
                    <a:pt x="19762" y="19959"/>
                    <a:pt x="20211" y="19434"/>
                    <a:pt x="20338" y="18731"/>
                  </a:cubicBezTo>
                  <a:cubicBezTo>
                    <a:pt x="21347" y="13181"/>
                    <a:pt x="21347" y="7553"/>
                    <a:pt x="20338" y="200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34" name="AutoShape 142"/>
            <p:cNvSpPr/>
            <p:nvPr/>
          </p:nvSpPr>
          <p:spPr bwMode="auto">
            <a:xfrm>
              <a:off x="2944019" y="1783557"/>
              <a:ext cx="43656" cy="4286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7200"/>
                  </a:moveTo>
                  <a:cubicBezTo>
                    <a:pt x="12779" y="7200"/>
                    <a:pt x="14399" y="8820"/>
                    <a:pt x="14399" y="10800"/>
                  </a:cubicBezTo>
                  <a:cubicBezTo>
                    <a:pt x="14399" y="12779"/>
                    <a:pt x="12779" y="14400"/>
                    <a:pt x="10800" y="14400"/>
                  </a:cubicBezTo>
                  <a:cubicBezTo>
                    <a:pt x="8820" y="14400"/>
                    <a:pt x="7199" y="12779"/>
                    <a:pt x="7199" y="10800"/>
                  </a:cubicBezTo>
                  <a:cubicBezTo>
                    <a:pt x="7199" y="8820"/>
                    <a:pt x="8820" y="7200"/>
                    <a:pt x="10800" y="7200"/>
                  </a:cubicBezTo>
                  <a:moveTo>
                    <a:pt x="10800" y="21599"/>
                  </a:moveTo>
                  <a:cubicBezTo>
                    <a:pt x="16762" y="21599"/>
                    <a:pt x="21600" y="16762"/>
                    <a:pt x="21600" y="10800"/>
                  </a:cubicBezTo>
                  <a:cubicBezTo>
                    <a:pt x="21600" y="4837"/>
                    <a:pt x="16762" y="0"/>
                    <a:pt x="10800" y="0"/>
                  </a:cubicBezTo>
                  <a:cubicBezTo>
                    <a:pt x="4837" y="0"/>
                    <a:pt x="0" y="4837"/>
                    <a:pt x="0" y="10800"/>
                  </a:cubicBezTo>
                  <a:cubicBezTo>
                    <a:pt x="0" y="16762"/>
                    <a:pt x="4837" y="21599"/>
                    <a:pt x="10800" y="2159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35" name="AutoShape 143"/>
            <p:cNvSpPr/>
            <p:nvPr/>
          </p:nvSpPr>
          <p:spPr bwMode="auto">
            <a:xfrm>
              <a:off x="2929732" y="1971675"/>
              <a:ext cx="57944" cy="1508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899" y="0"/>
                  </a:moveTo>
                  <a:lnTo>
                    <a:pt x="2699" y="0"/>
                  </a:lnTo>
                  <a:cubicBezTo>
                    <a:pt x="1210" y="0"/>
                    <a:pt x="0" y="4841"/>
                    <a:pt x="0" y="10800"/>
                  </a:cubicBezTo>
                  <a:cubicBezTo>
                    <a:pt x="0" y="16758"/>
                    <a:pt x="1210" y="21599"/>
                    <a:pt x="2699" y="21599"/>
                  </a:cubicBezTo>
                  <a:lnTo>
                    <a:pt x="18899" y="21599"/>
                  </a:lnTo>
                  <a:cubicBezTo>
                    <a:pt x="20389" y="21599"/>
                    <a:pt x="21600" y="16758"/>
                    <a:pt x="21600" y="10800"/>
                  </a:cubicBezTo>
                  <a:cubicBezTo>
                    <a:pt x="21600" y="4841"/>
                    <a:pt x="20389" y="0"/>
                    <a:pt x="1889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36" name="AutoShape 144"/>
            <p:cNvSpPr/>
            <p:nvPr/>
          </p:nvSpPr>
          <p:spPr bwMode="auto">
            <a:xfrm>
              <a:off x="2944019" y="1928019"/>
              <a:ext cx="58738" cy="1508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899" y="0"/>
                  </a:moveTo>
                  <a:lnTo>
                    <a:pt x="2699" y="0"/>
                  </a:lnTo>
                  <a:cubicBezTo>
                    <a:pt x="1210" y="0"/>
                    <a:pt x="0" y="4841"/>
                    <a:pt x="0" y="10800"/>
                  </a:cubicBezTo>
                  <a:cubicBezTo>
                    <a:pt x="0" y="16758"/>
                    <a:pt x="1210" y="21599"/>
                    <a:pt x="2699" y="21599"/>
                  </a:cubicBezTo>
                  <a:lnTo>
                    <a:pt x="18899" y="21599"/>
                  </a:lnTo>
                  <a:cubicBezTo>
                    <a:pt x="20389" y="21599"/>
                    <a:pt x="21600" y="16758"/>
                    <a:pt x="21600" y="10800"/>
                  </a:cubicBezTo>
                  <a:cubicBezTo>
                    <a:pt x="21600" y="4841"/>
                    <a:pt x="20389" y="0"/>
                    <a:pt x="1889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37" name="AutoShape 145"/>
            <p:cNvSpPr/>
            <p:nvPr/>
          </p:nvSpPr>
          <p:spPr bwMode="auto">
            <a:xfrm>
              <a:off x="2944019" y="1885157"/>
              <a:ext cx="58738" cy="14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899" y="0"/>
                  </a:moveTo>
                  <a:lnTo>
                    <a:pt x="2699" y="0"/>
                  </a:lnTo>
                  <a:cubicBezTo>
                    <a:pt x="1210" y="0"/>
                    <a:pt x="0" y="4841"/>
                    <a:pt x="0" y="10800"/>
                  </a:cubicBezTo>
                  <a:cubicBezTo>
                    <a:pt x="0" y="16758"/>
                    <a:pt x="1210" y="21599"/>
                    <a:pt x="2699" y="21599"/>
                  </a:cubicBezTo>
                  <a:lnTo>
                    <a:pt x="18899" y="21599"/>
                  </a:lnTo>
                  <a:cubicBezTo>
                    <a:pt x="20389" y="21599"/>
                    <a:pt x="21600" y="16758"/>
                    <a:pt x="21600" y="10800"/>
                  </a:cubicBezTo>
                  <a:cubicBezTo>
                    <a:pt x="21600" y="4841"/>
                    <a:pt x="20389" y="0"/>
                    <a:pt x="1889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38" name="AutoShape 146"/>
            <p:cNvSpPr/>
            <p:nvPr/>
          </p:nvSpPr>
          <p:spPr bwMode="auto">
            <a:xfrm>
              <a:off x="2697957" y="1826419"/>
              <a:ext cx="86519" cy="61119"/>
            </a:xfrm>
            <a:custGeom>
              <a:avLst/>
              <a:gdLst>
                <a:gd name="T0" fmla="+- 0 10822 44"/>
                <a:gd name="T1" fmla="*/ T0 w 21556"/>
                <a:gd name="T2" fmla="+- 0 10826 53"/>
                <a:gd name="T3" fmla="*/ 10826 h 21547"/>
                <a:gd name="T4" fmla="+- 0 10822 44"/>
                <a:gd name="T5" fmla="*/ T4 w 21556"/>
                <a:gd name="T6" fmla="+- 0 10826 53"/>
                <a:gd name="T7" fmla="*/ 10826 h 21547"/>
                <a:gd name="T8" fmla="+- 0 10822 44"/>
                <a:gd name="T9" fmla="*/ T8 w 21556"/>
                <a:gd name="T10" fmla="+- 0 10826 53"/>
                <a:gd name="T11" fmla="*/ 10826 h 21547"/>
                <a:gd name="T12" fmla="+- 0 10822 44"/>
                <a:gd name="T13" fmla="*/ T12 w 21556"/>
                <a:gd name="T14" fmla="+- 0 10826 53"/>
                <a:gd name="T15" fmla="*/ 10826 h 2154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556" h="21547">
                  <a:moveTo>
                    <a:pt x="19751" y="2"/>
                  </a:moveTo>
                  <a:lnTo>
                    <a:pt x="3200" y="1845"/>
                  </a:lnTo>
                  <a:cubicBezTo>
                    <a:pt x="2215" y="2010"/>
                    <a:pt x="1272" y="3284"/>
                    <a:pt x="1106" y="4676"/>
                  </a:cubicBezTo>
                  <a:lnTo>
                    <a:pt x="1" y="18986"/>
                  </a:lnTo>
                  <a:cubicBezTo>
                    <a:pt x="-44" y="20398"/>
                    <a:pt x="724" y="21547"/>
                    <a:pt x="1712" y="21547"/>
                  </a:cubicBezTo>
                  <a:cubicBezTo>
                    <a:pt x="2698" y="21547"/>
                    <a:pt x="3542" y="20398"/>
                    <a:pt x="3582" y="18978"/>
                  </a:cubicBezTo>
                  <a:lnTo>
                    <a:pt x="4185" y="9251"/>
                  </a:lnTo>
                  <a:cubicBezTo>
                    <a:pt x="4319" y="7849"/>
                    <a:pt x="5235" y="6592"/>
                    <a:pt x="6220" y="6447"/>
                  </a:cubicBezTo>
                  <a:lnTo>
                    <a:pt x="19751" y="5128"/>
                  </a:lnTo>
                  <a:cubicBezTo>
                    <a:pt x="20743" y="5078"/>
                    <a:pt x="21556" y="3884"/>
                    <a:pt x="21556" y="2467"/>
                  </a:cubicBezTo>
                  <a:cubicBezTo>
                    <a:pt x="21556" y="1055"/>
                    <a:pt x="20743" y="-53"/>
                    <a:pt x="19751" y="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</p:grpSp>
      <p:sp>
        <p:nvSpPr>
          <p:cNvPr id="63" name="TextBox 5"/>
          <p:cNvSpPr txBox="1"/>
          <p:nvPr/>
        </p:nvSpPr>
        <p:spPr>
          <a:xfrm>
            <a:off x="152738" y="185187"/>
            <a:ext cx="5513220" cy="46166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>
                <a:solidFill>
                  <a:schemeClr val="bg1"/>
                </a:solidFill>
                <a:latin typeface="Arial"/>
                <a:ea typeface="Arial Unicode MS"/>
                <a:cs typeface="Arial" pitchFamily="34" charset="0"/>
              </a:rPr>
              <a:t>This text can be replaced with </a:t>
            </a:r>
            <a:r>
              <a:rPr lang="en-US" altLang="ko-KR" sz="2400" dirty="0" smtClean="0">
                <a:solidFill>
                  <a:schemeClr val="bg1"/>
                </a:solidFill>
                <a:latin typeface="Arial"/>
                <a:ea typeface="Arial Unicode MS"/>
                <a:cs typeface="Arial" pitchFamily="34" charset="0"/>
              </a:rPr>
              <a:t>your</a:t>
            </a:r>
            <a:endParaRPr lang="en-US" altLang="ko-KR" sz="2400" dirty="0">
              <a:solidFill>
                <a:schemeClr val="bg1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1773809" y="2541217"/>
            <a:ext cx="2459579" cy="731456"/>
            <a:chOff x="1903226" y="1420575"/>
            <a:chExt cx="2459579" cy="731456"/>
          </a:xfrm>
        </p:grpSpPr>
        <p:sp>
          <p:nvSpPr>
            <p:cNvPr id="64" name="TextBox 25">
              <a:extLst>
                <a:ext uri="{FF2B5EF4-FFF2-40B4-BE49-F238E27FC236}">
                  <a16:creationId xmlns:a16="http://schemas.microsoft.com/office/drawing/2014/main" id="{8EFA494E-E7D6-4DFE-AE50-9059CEC4A9F7}"/>
                </a:ext>
              </a:extLst>
            </p:cNvPr>
            <p:cNvSpPr txBox="1"/>
            <p:nvPr/>
          </p:nvSpPr>
          <p:spPr>
            <a:xfrm>
              <a:off x="2031902" y="1690366"/>
              <a:ext cx="1606694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Lorem ipsum dolor sit amet, nibh est. A magna </a:t>
              </a:r>
              <a:r>
                <a:rPr lang="en-US" sz="800" noProof="1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mauris</a:t>
              </a: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, cras pharetra proin egestas arcu erat dolor, at amet. </a:t>
              </a:r>
            </a:p>
          </p:txBody>
        </p:sp>
        <p:sp>
          <p:nvSpPr>
            <p:cNvPr id="65" name="TextBox 8"/>
            <p:cNvSpPr txBox="1"/>
            <p:nvPr/>
          </p:nvSpPr>
          <p:spPr>
            <a:xfrm>
              <a:off x="1903226" y="1420575"/>
              <a:ext cx="2459579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Contents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66" name="Grupo 65"/>
          <p:cNvGrpSpPr/>
          <p:nvPr/>
        </p:nvGrpSpPr>
        <p:grpSpPr>
          <a:xfrm>
            <a:off x="2055626" y="1572975"/>
            <a:ext cx="2459579" cy="731456"/>
            <a:chOff x="1903226" y="1420575"/>
            <a:chExt cx="2459579" cy="731456"/>
          </a:xfrm>
        </p:grpSpPr>
        <p:sp>
          <p:nvSpPr>
            <p:cNvPr id="67" name="TextBox 25">
              <a:extLst>
                <a:ext uri="{FF2B5EF4-FFF2-40B4-BE49-F238E27FC236}">
                  <a16:creationId xmlns:a16="http://schemas.microsoft.com/office/drawing/2014/main" id="{8EFA494E-E7D6-4DFE-AE50-9059CEC4A9F7}"/>
                </a:ext>
              </a:extLst>
            </p:cNvPr>
            <p:cNvSpPr txBox="1"/>
            <p:nvPr/>
          </p:nvSpPr>
          <p:spPr>
            <a:xfrm>
              <a:off x="2031902" y="1690366"/>
              <a:ext cx="1606694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Lorem ipsum dolor sit amet, nibh est. A magna </a:t>
              </a:r>
              <a:r>
                <a:rPr lang="en-US" sz="800" noProof="1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mauris</a:t>
              </a: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, cras pharetra proin egestas arcu erat dolor, at amet. </a:t>
              </a:r>
            </a:p>
          </p:txBody>
        </p:sp>
        <p:sp>
          <p:nvSpPr>
            <p:cNvPr id="68" name="TextBox 8"/>
            <p:cNvSpPr txBox="1"/>
            <p:nvPr/>
          </p:nvSpPr>
          <p:spPr>
            <a:xfrm>
              <a:off x="1903226" y="1420575"/>
              <a:ext cx="2459579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Contents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69" name="Grupo 68"/>
          <p:cNvGrpSpPr/>
          <p:nvPr/>
        </p:nvGrpSpPr>
        <p:grpSpPr>
          <a:xfrm>
            <a:off x="2055625" y="3434237"/>
            <a:ext cx="2459579" cy="731456"/>
            <a:chOff x="1903226" y="1420575"/>
            <a:chExt cx="2459579" cy="731456"/>
          </a:xfrm>
        </p:grpSpPr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8EFA494E-E7D6-4DFE-AE50-9059CEC4A9F7}"/>
                </a:ext>
              </a:extLst>
            </p:cNvPr>
            <p:cNvSpPr txBox="1"/>
            <p:nvPr/>
          </p:nvSpPr>
          <p:spPr>
            <a:xfrm>
              <a:off x="2031902" y="1690366"/>
              <a:ext cx="1606694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Lorem ipsum dolor sit amet, nibh est. A magna </a:t>
              </a:r>
              <a:r>
                <a:rPr lang="en-US" sz="800" noProof="1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mauris</a:t>
              </a: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, cras pharetra proin egestas arcu erat dolor, at amet. </a:t>
              </a:r>
            </a:p>
          </p:txBody>
        </p:sp>
        <p:sp>
          <p:nvSpPr>
            <p:cNvPr id="71" name="TextBox 8"/>
            <p:cNvSpPr txBox="1"/>
            <p:nvPr/>
          </p:nvSpPr>
          <p:spPr>
            <a:xfrm>
              <a:off x="1903226" y="1420575"/>
              <a:ext cx="2459579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Contents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72" name="Grupo 71"/>
          <p:cNvGrpSpPr/>
          <p:nvPr/>
        </p:nvGrpSpPr>
        <p:grpSpPr>
          <a:xfrm>
            <a:off x="5540154" y="1497072"/>
            <a:ext cx="2459579" cy="733076"/>
            <a:chOff x="1271230" y="1418955"/>
            <a:chExt cx="2459579" cy="733076"/>
          </a:xfrm>
        </p:grpSpPr>
        <p:sp>
          <p:nvSpPr>
            <p:cNvPr id="73" name="TextBox 25">
              <a:extLst>
                <a:ext uri="{FF2B5EF4-FFF2-40B4-BE49-F238E27FC236}">
                  <a16:creationId xmlns:a16="http://schemas.microsoft.com/office/drawing/2014/main" id="{8EFA494E-E7D6-4DFE-AE50-9059CEC4A9F7}"/>
                </a:ext>
              </a:extLst>
            </p:cNvPr>
            <p:cNvSpPr txBox="1"/>
            <p:nvPr/>
          </p:nvSpPr>
          <p:spPr>
            <a:xfrm>
              <a:off x="2031902" y="1690366"/>
              <a:ext cx="1606694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Lorem ipsum dolor sit amet, nibh est. A magna </a:t>
              </a:r>
              <a:r>
                <a:rPr lang="en-US" sz="800" noProof="1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mauris</a:t>
              </a: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, cras pharetra proin egestas arcu erat dolor, at amet. </a:t>
              </a:r>
            </a:p>
          </p:txBody>
        </p:sp>
        <p:sp>
          <p:nvSpPr>
            <p:cNvPr id="74" name="TextBox 8"/>
            <p:cNvSpPr txBox="1"/>
            <p:nvPr/>
          </p:nvSpPr>
          <p:spPr>
            <a:xfrm>
              <a:off x="1271230" y="1418955"/>
              <a:ext cx="2459579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600" b="1" dirty="0">
                  <a:cs typeface="Arial" pitchFamily="34" charset="0"/>
                </a:rPr>
                <a:t>Contents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75" name="Grupo 74"/>
          <p:cNvGrpSpPr/>
          <p:nvPr/>
        </p:nvGrpSpPr>
        <p:grpSpPr>
          <a:xfrm>
            <a:off x="6121376" y="2530166"/>
            <a:ext cx="2459579" cy="733076"/>
            <a:chOff x="1271230" y="1418955"/>
            <a:chExt cx="2459579" cy="733076"/>
          </a:xfrm>
        </p:grpSpPr>
        <p:sp>
          <p:nvSpPr>
            <p:cNvPr id="76" name="TextBox 25">
              <a:extLst>
                <a:ext uri="{FF2B5EF4-FFF2-40B4-BE49-F238E27FC236}">
                  <a16:creationId xmlns:a16="http://schemas.microsoft.com/office/drawing/2014/main" id="{8EFA494E-E7D6-4DFE-AE50-9059CEC4A9F7}"/>
                </a:ext>
              </a:extLst>
            </p:cNvPr>
            <p:cNvSpPr txBox="1"/>
            <p:nvPr/>
          </p:nvSpPr>
          <p:spPr>
            <a:xfrm>
              <a:off x="2031902" y="1690366"/>
              <a:ext cx="1606694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Lorem ipsum dolor sit amet, nibh est. A magna </a:t>
              </a:r>
              <a:r>
                <a:rPr lang="en-US" sz="800" noProof="1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mauris</a:t>
              </a: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, cras pharetra proin egestas arcu erat dolor, at amet. </a:t>
              </a:r>
            </a:p>
          </p:txBody>
        </p:sp>
        <p:sp>
          <p:nvSpPr>
            <p:cNvPr id="77" name="TextBox 8"/>
            <p:cNvSpPr txBox="1"/>
            <p:nvPr/>
          </p:nvSpPr>
          <p:spPr>
            <a:xfrm>
              <a:off x="1271230" y="1418955"/>
              <a:ext cx="2459579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600" b="1" dirty="0">
                  <a:cs typeface="Arial" pitchFamily="34" charset="0"/>
                </a:rPr>
                <a:t>Contents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78" name="Grupo 77"/>
          <p:cNvGrpSpPr/>
          <p:nvPr/>
        </p:nvGrpSpPr>
        <p:grpSpPr>
          <a:xfrm>
            <a:off x="2805654" y="4252070"/>
            <a:ext cx="2459579" cy="733076"/>
            <a:chOff x="1271230" y="1418955"/>
            <a:chExt cx="2459579" cy="733076"/>
          </a:xfrm>
        </p:grpSpPr>
        <p:sp>
          <p:nvSpPr>
            <p:cNvPr id="79" name="TextBox 25">
              <a:extLst>
                <a:ext uri="{FF2B5EF4-FFF2-40B4-BE49-F238E27FC236}">
                  <a16:creationId xmlns:a16="http://schemas.microsoft.com/office/drawing/2014/main" id="{8EFA494E-E7D6-4DFE-AE50-9059CEC4A9F7}"/>
                </a:ext>
              </a:extLst>
            </p:cNvPr>
            <p:cNvSpPr txBox="1"/>
            <p:nvPr/>
          </p:nvSpPr>
          <p:spPr>
            <a:xfrm>
              <a:off x="2031902" y="1690366"/>
              <a:ext cx="1606694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Lorem ipsum dolor sit amet, nibh est. A magna </a:t>
              </a:r>
              <a:r>
                <a:rPr lang="en-US" sz="800" noProof="1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mauris</a:t>
              </a: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, cras pharetra proin egestas arcu erat dolor, at amet. </a:t>
              </a:r>
            </a:p>
          </p:txBody>
        </p:sp>
        <p:sp>
          <p:nvSpPr>
            <p:cNvPr id="80" name="TextBox 8"/>
            <p:cNvSpPr txBox="1"/>
            <p:nvPr/>
          </p:nvSpPr>
          <p:spPr>
            <a:xfrm>
              <a:off x="1271230" y="1418955"/>
              <a:ext cx="2459579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600" b="1" dirty="0">
                  <a:cs typeface="Arial" pitchFamily="34" charset="0"/>
                </a:rPr>
                <a:t>Contents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sp>
        <p:nvSpPr>
          <p:cNvPr id="55" name="Oval 7"/>
          <p:cNvSpPr/>
          <p:nvPr/>
        </p:nvSpPr>
        <p:spPr>
          <a:xfrm>
            <a:off x="5780105" y="2523378"/>
            <a:ext cx="959878" cy="959878"/>
          </a:xfrm>
          <a:prstGeom prst="ellipse">
            <a:avLst/>
          </a:prstGeom>
          <a:solidFill>
            <a:schemeClr val="bg2">
              <a:lumMod val="1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19">
              <a:latin typeface="Franklin Gothic Medium" panose="020B06030201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56" name="Group 20"/>
          <p:cNvGrpSpPr/>
          <p:nvPr/>
        </p:nvGrpSpPr>
        <p:grpSpPr>
          <a:xfrm>
            <a:off x="6093580" y="2833949"/>
            <a:ext cx="332927" cy="333496"/>
            <a:chOff x="7287419" y="3505994"/>
            <a:chExt cx="464344" cy="465138"/>
          </a:xfrm>
          <a:solidFill>
            <a:schemeClr val="bg2"/>
          </a:solidFill>
        </p:grpSpPr>
        <p:sp>
          <p:nvSpPr>
            <p:cNvPr id="57" name="AutoShape 37"/>
            <p:cNvSpPr/>
            <p:nvPr/>
          </p:nvSpPr>
          <p:spPr bwMode="auto">
            <a:xfrm>
              <a:off x="7287419" y="3549650"/>
              <a:ext cx="423069" cy="421482"/>
            </a:xfrm>
            <a:custGeom>
              <a:avLst/>
              <a:gdLst>
                <a:gd name="T0" fmla="+- 0 10849 98"/>
                <a:gd name="T1" fmla="*/ T0 w 21502"/>
                <a:gd name="T2" fmla="*/ 10800 h 21600"/>
                <a:gd name="T3" fmla="+- 0 10849 98"/>
                <a:gd name="T4" fmla="*/ T3 w 21502"/>
                <a:gd name="T5" fmla="*/ 10800 h 21600"/>
                <a:gd name="T6" fmla="+- 0 10849 98"/>
                <a:gd name="T7" fmla="*/ T6 w 21502"/>
                <a:gd name="T8" fmla="*/ 10800 h 21600"/>
                <a:gd name="T9" fmla="+- 0 10849 98"/>
                <a:gd name="T10" fmla="*/ T9 w 21502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02" h="21600">
                  <a:moveTo>
                    <a:pt x="19917" y="7880"/>
                  </a:moveTo>
                  <a:lnTo>
                    <a:pt x="18875" y="8932"/>
                  </a:lnTo>
                  <a:cubicBezTo>
                    <a:pt x="18730" y="9079"/>
                    <a:pt x="18497" y="9079"/>
                    <a:pt x="18353" y="8932"/>
                  </a:cubicBezTo>
                  <a:lnTo>
                    <a:pt x="17048" y="7617"/>
                  </a:lnTo>
                  <a:lnTo>
                    <a:pt x="15991" y="10290"/>
                  </a:lnTo>
                  <a:lnTo>
                    <a:pt x="16080" y="10064"/>
                  </a:lnTo>
                  <a:cubicBezTo>
                    <a:pt x="13859" y="7826"/>
                    <a:pt x="11601" y="7544"/>
                    <a:pt x="9565" y="7291"/>
                  </a:cubicBezTo>
                  <a:cubicBezTo>
                    <a:pt x="8910" y="7210"/>
                    <a:pt x="8276" y="7126"/>
                    <a:pt x="7652" y="6990"/>
                  </a:cubicBezTo>
                  <a:lnTo>
                    <a:pt x="13918" y="4456"/>
                  </a:lnTo>
                  <a:lnTo>
                    <a:pt x="12652" y="3179"/>
                  </a:lnTo>
                  <a:cubicBezTo>
                    <a:pt x="12508" y="3033"/>
                    <a:pt x="12508" y="2798"/>
                    <a:pt x="12652" y="2652"/>
                  </a:cubicBezTo>
                  <a:lnTo>
                    <a:pt x="13695" y="1598"/>
                  </a:lnTo>
                  <a:cubicBezTo>
                    <a:pt x="13840" y="1453"/>
                    <a:pt x="14073" y="1453"/>
                    <a:pt x="14217" y="1598"/>
                  </a:cubicBezTo>
                  <a:lnTo>
                    <a:pt x="19917" y="7353"/>
                  </a:lnTo>
                  <a:cubicBezTo>
                    <a:pt x="20062" y="7499"/>
                    <a:pt x="20062" y="7734"/>
                    <a:pt x="19917" y="7880"/>
                  </a:cubicBezTo>
                  <a:moveTo>
                    <a:pt x="12292" y="19639"/>
                  </a:moveTo>
                  <a:cubicBezTo>
                    <a:pt x="12200" y="19872"/>
                    <a:pt x="11999" y="20044"/>
                    <a:pt x="11756" y="20095"/>
                  </a:cubicBezTo>
                  <a:cubicBezTo>
                    <a:pt x="11700" y="20106"/>
                    <a:pt x="11643" y="20111"/>
                    <a:pt x="11587" y="20110"/>
                  </a:cubicBezTo>
                  <a:cubicBezTo>
                    <a:pt x="11400" y="20105"/>
                    <a:pt x="11219" y="20030"/>
                    <a:pt x="11084" y="19892"/>
                  </a:cubicBezTo>
                  <a:lnTo>
                    <a:pt x="1692" y="10517"/>
                  </a:lnTo>
                  <a:cubicBezTo>
                    <a:pt x="1519" y="10343"/>
                    <a:pt x="1443" y="10094"/>
                    <a:pt x="1488" y="9852"/>
                  </a:cubicBezTo>
                  <a:cubicBezTo>
                    <a:pt x="1533" y="9610"/>
                    <a:pt x="1695" y="9407"/>
                    <a:pt x="1917" y="9308"/>
                  </a:cubicBezTo>
                  <a:lnTo>
                    <a:pt x="6505" y="7453"/>
                  </a:lnTo>
                  <a:cubicBezTo>
                    <a:pt x="9597" y="8490"/>
                    <a:pt x="12689" y="7491"/>
                    <a:pt x="15781" y="10821"/>
                  </a:cubicBezTo>
                  <a:cubicBezTo>
                    <a:pt x="15781" y="10821"/>
                    <a:pt x="12292" y="19639"/>
                    <a:pt x="12292" y="19639"/>
                  </a:cubicBezTo>
                  <a:close/>
                  <a:moveTo>
                    <a:pt x="15260" y="545"/>
                  </a:moveTo>
                  <a:cubicBezTo>
                    <a:pt x="14912" y="193"/>
                    <a:pt x="14449" y="0"/>
                    <a:pt x="13956" y="0"/>
                  </a:cubicBezTo>
                  <a:cubicBezTo>
                    <a:pt x="13463" y="0"/>
                    <a:pt x="13000" y="193"/>
                    <a:pt x="12651" y="546"/>
                  </a:cubicBezTo>
                  <a:lnTo>
                    <a:pt x="11610" y="1598"/>
                  </a:lnTo>
                  <a:cubicBezTo>
                    <a:pt x="11261" y="1949"/>
                    <a:pt x="11068" y="2417"/>
                    <a:pt x="11068" y="2915"/>
                  </a:cubicBezTo>
                  <a:cubicBezTo>
                    <a:pt x="11068" y="3265"/>
                    <a:pt x="11164" y="3601"/>
                    <a:pt x="11342" y="3893"/>
                  </a:cubicBezTo>
                  <a:lnTo>
                    <a:pt x="1324" y="7944"/>
                  </a:lnTo>
                  <a:cubicBezTo>
                    <a:pt x="654" y="8241"/>
                    <a:pt x="173" y="8851"/>
                    <a:pt x="38" y="9575"/>
                  </a:cubicBezTo>
                  <a:cubicBezTo>
                    <a:pt x="-98" y="10302"/>
                    <a:pt x="130" y="11048"/>
                    <a:pt x="654" y="11576"/>
                  </a:cubicBezTo>
                  <a:lnTo>
                    <a:pt x="10041" y="20946"/>
                  </a:lnTo>
                  <a:cubicBezTo>
                    <a:pt x="10445" y="21354"/>
                    <a:pt x="10982" y="21586"/>
                    <a:pt x="11549" y="21599"/>
                  </a:cubicBezTo>
                  <a:cubicBezTo>
                    <a:pt x="11562" y="21599"/>
                    <a:pt x="11593" y="21599"/>
                    <a:pt x="11605" y="21599"/>
                  </a:cubicBezTo>
                  <a:cubicBezTo>
                    <a:pt x="11754" y="21599"/>
                    <a:pt x="11906" y="21584"/>
                    <a:pt x="12056" y="21553"/>
                  </a:cubicBezTo>
                  <a:cubicBezTo>
                    <a:pt x="12789" y="21399"/>
                    <a:pt x="13390" y="20888"/>
                    <a:pt x="13662" y="20191"/>
                  </a:cubicBezTo>
                  <a:lnTo>
                    <a:pt x="17604" y="10229"/>
                  </a:lnTo>
                  <a:cubicBezTo>
                    <a:pt x="17902" y="10426"/>
                    <a:pt x="18250" y="10532"/>
                    <a:pt x="18613" y="10532"/>
                  </a:cubicBezTo>
                  <a:cubicBezTo>
                    <a:pt x="19107" y="10532"/>
                    <a:pt x="19570" y="10338"/>
                    <a:pt x="19918" y="9986"/>
                  </a:cubicBezTo>
                  <a:lnTo>
                    <a:pt x="20957" y="8937"/>
                  </a:lnTo>
                  <a:cubicBezTo>
                    <a:pt x="21308" y="8585"/>
                    <a:pt x="21502" y="8116"/>
                    <a:pt x="21502" y="7617"/>
                  </a:cubicBezTo>
                  <a:cubicBezTo>
                    <a:pt x="21502" y="7117"/>
                    <a:pt x="21308" y="6648"/>
                    <a:pt x="20961" y="6300"/>
                  </a:cubicBezTo>
                  <a:cubicBezTo>
                    <a:pt x="20961" y="6300"/>
                    <a:pt x="15260" y="545"/>
                    <a:pt x="15260" y="5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58" name="AutoShape 38"/>
            <p:cNvSpPr/>
            <p:nvPr/>
          </p:nvSpPr>
          <p:spPr bwMode="auto">
            <a:xfrm>
              <a:off x="7490619" y="3738563"/>
              <a:ext cx="72231" cy="730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4320"/>
                  </a:moveTo>
                  <a:cubicBezTo>
                    <a:pt x="14381" y="4320"/>
                    <a:pt x="17279" y="7222"/>
                    <a:pt x="17279" y="10800"/>
                  </a:cubicBezTo>
                  <a:cubicBezTo>
                    <a:pt x="17279" y="14377"/>
                    <a:pt x="14381" y="17279"/>
                    <a:pt x="10800" y="17279"/>
                  </a:cubicBezTo>
                  <a:cubicBezTo>
                    <a:pt x="7218" y="17279"/>
                    <a:pt x="4319" y="14377"/>
                    <a:pt x="4319" y="10800"/>
                  </a:cubicBezTo>
                  <a:cubicBezTo>
                    <a:pt x="4319" y="7222"/>
                    <a:pt x="7218" y="4320"/>
                    <a:pt x="10800" y="4320"/>
                  </a:cubicBezTo>
                  <a:moveTo>
                    <a:pt x="10800" y="21599"/>
                  </a:move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59" name="AutoShape 39"/>
            <p:cNvSpPr/>
            <p:nvPr/>
          </p:nvSpPr>
          <p:spPr bwMode="auto">
            <a:xfrm>
              <a:off x="7679532" y="3505994"/>
              <a:ext cx="72231" cy="730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7279"/>
                  </a:moveTo>
                  <a:cubicBezTo>
                    <a:pt x="7218" y="17279"/>
                    <a:pt x="4320" y="14377"/>
                    <a:pt x="4320" y="10800"/>
                  </a:cubicBezTo>
                  <a:cubicBezTo>
                    <a:pt x="4320" y="7222"/>
                    <a:pt x="7218" y="4320"/>
                    <a:pt x="10800" y="4320"/>
                  </a:cubicBezTo>
                  <a:cubicBezTo>
                    <a:pt x="14381" y="4320"/>
                    <a:pt x="17280" y="7222"/>
                    <a:pt x="17280" y="10800"/>
                  </a:cubicBezTo>
                  <a:cubicBezTo>
                    <a:pt x="17280" y="14377"/>
                    <a:pt x="14381" y="17279"/>
                    <a:pt x="10800" y="17279"/>
                  </a:cubicBezTo>
                  <a:moveTo>
                    <a:pt x="10800" y="0"/>
                  </a:move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60" name="AutoShape 40"/>
            <p:cNvSpPr/>
            <p:nvPr/>
          </p:nvSpPr>
          <p:spPr bwMode="auto">
            <a:xfrm>
              <a:off x="7403307" y="3724275"/>
              <a:ext cx="57944" cy="579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5400"/>
                  </a:moveTo>
                  <a:cubicBezTo>
                    <a:pt x="13779" y="5400"/>
                    <a:pt x="16199" y="7815"/>
                    <a:pt x="16199" y="10800"/>
                  </a:cubicBezTo>
                  <a:cubicBezTo>
                    <a:pt x="16199" y="13784"/>
                    <a:pt x="13779" y="16200"/>
                    <a:pt x="10800" y="16200"/>
                  </a:cubicBezTo>
                  <a:cubicBezTo>
                    <a:pt x="7820" y="16200"/>
                    <a:pt x="5399" y="13784"/>
                    <a:pt x="5399" y="10800"/>
                  </a:cubicBezTo>
                  <a:cubicBezTo>
                    <a:pt x="5399" y="7815"/>
                    <a:pt x="7820" y="5400"/>
                    <a:pt x="10800" y="5400"/>
                  </a:cubicBezTo>
                  <a:moveTo>
                    <a:pt x="0" y="10800"/>
                  </a:moveTo>
                  <a:cubicBezTo>
                    <a:pt x="0" y="16753"/>
                    <a:pt x="4843" y="21599"/>
                    <a:pt x="10800" y="21599"/>
                  </a:cubicBezTo>
                  <a:cubicBezTo>
                    <a:pt x="16756" y="21599"/>
                    <a:pt x="21600" y="16753"/>
                    <a:pt x="21600" y="10800"/>
                  </a:cubicBezTo>
                  <a:cubicBezTo>
                    <a:pt x="21600" y="4846"/>
                    <a:pt x="16756" y="0"/>
                    <a:pt x="10800" y="0"/>
                  </a:cubicBezTo>
                  <a:cubicBezTo>
                    <a:pt x="4843" y="0"/>
                    <a:pt x="0" y="4846"/>
                    <a:pt x="0" y="1080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61" name="AutoShape 41"/>
            <p:cNvSpPr/>
            <p:nvPr/>
          </p:nvSpPr>
          <p:spPr bwMode="auto">
            <a:xfrm>
              <a:off x="7461250" y="3825875"/>
              <a:ext cx="29369" cy="2857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1599"/>
                  </a:move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62" name="AutoShape 42"/>
            <p:cNvSpPr/>
            <p:nvPr/>
          </p:nvSpPr>
          <p:spPr bwMode="auto">
            <a:xfrm>
              <a:off x="7693819" y="3607594"/>
              <a:ext cx="28575" cy="2936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827" y="2602498"/>
            <a:ext cx="1735168" cy="266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3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直接连接符 21"/>
          <p:cNvSpPr>
            <a:spLocks noChangeShapeType="1"/>
          </p:cNvSpPr>
          <p:nvPr/>
        </p:nvSpPr>
        <p:spPr bwMode="auto">
          <a:xfrm flipH="1" flipV="1">
            <a:off x="2643893" y="1865082"/>
            <a:ext cx="948490" cy="607714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585" tIns="36293" rIns="72585" bIns="36293"/>
          <a:lstStyle/>
          <a:p>
            <a:endParaRPr lang="zh-CN" altLang="en-US"/>
          </a:p>
        </p:txBody>
      </p:sp>
      <p:sp>
        <p:nvSpPr>
          <p:cNvPr id="62" name="直接连接符 21"/>
          <p:cNvSpPr>
            <a:spLocks noChangeShapeType="1"/>
          </p:cNvSpPr>
          <p:nvPr/>
        </p:nvSpPr>
        <p:spPr bwMode="auto">
          <a:xfrm flipV="1">
            <a:off x="6258747" y="1865081"/>
            <a:ext cx="920173" cy="540515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585" tIns="36293" rIns="72585" bIns="36293"/>
          <a:lstStyle/>
          <a:p>
            <a:endParaRPr lang="zh-CN" altLang="en-US"/>
          </a:p>
        </p:txBody>
      </p:sp>
      <p:sp>
        <p:nvSpPr>
          <p:cNvPr id="83" name="直接连接符 21"/>
          <p:cNvSpPr>
            <a:spLocks noChangeShapeType="1"/>
          </p:cNvSpPr>
          <p:nvPr/>
        </p:nvSpPr>
        <p:spPr bwMode="auto">
          <a:xfrm flipV="1">
            <a:off x="2534206" y="3603986"/>
            <a:ext cx="1102157" cy="62320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585" tIns="36293" rIns="72585" bIns="36293"/>
          <a:lstStyle/>
          <a:p>
            <a:endParaRPr lang="zh-CN" altLang="en-US"/>
          </a:p>
        </p:txBody>
      </p:sp>
      <p:sp>
        <p:nvSpPr>
          <p:cNvPr id="79" name="直接连接符 21"/>
          <p:cNvSpPr>
            <a:spLocks noChangeShapeType="1"/>
          </p:cNvSpPr>
          <p:nvPr/>
        </p:nvSpPr>
        <p:spPr bwMode="auto">
          <a:xfrm flipV="1">
            <a:off x="5983035" y="3571482"/>
            <a:ext cx="983234" cy="118241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585" tIns="36293" rIns="72585" bIns="36293"/>
          <a:lstStyle/>
          <a:p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3246916" y="1546870"/>
            <a:ext cx="3355643" cy="3126257"/>
            <a:chOff x="3236146" y="1535468"/>
            <a:chExt cx="3183354" cy="2965745"/>
          </a:xfrm>
        </p:grpSpPr>
        <p:grpSp>
          <p:nvGrpSpPr>
            <p:cNvPr id="29" name="组合 14"/>
            <p:cNvGrpSpPr>
              <a:grpSpLocks/>
            </p:cNvGrpSpPr>
            <p:nvPr/>
          </p:nvGrpSpPr>
          <p:grpSpPr bwMode="auto">
            <a:xfrm>
              <a:off x="3236146" y="1535468"/>
              <a:ext cx="3183354" cy="1457036"/>
              <a:chOff x="0" y="-98208"/>
              <a:chExt cx="6288065" cy="2961767"/>
            </a:xfrm>
          </p:grpSpPr>
          <p:sp>
            <p:nvSpPr>
              <p:cNvPr id="34" name="Freeform 6"/>
              <p:cNvSpPr>
                <a:spLocks noChangeArrowheads="1"/>
              </p:cNvSpPr>
              <p:nvPr/>
            </p:nvSpPr>
            <p:spPr bwMode="auto">
              <a:xfrm flipH="1">
                <a:off x="0" y="0"/>
                <a:ext cx="2849207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Freeform 6"/>
              <p:cNvSpPr>
                <a:spLocks noChangeArrowheads="1"/>
              </p:cNvSpPr>
              <p:nvPr/>
            </p:nvSpPr>
            <p:spPr bwMode="auto">
              <a:xfrm flipH="1">
                <a:off x="3438857" y="0"/>
                <a:ext cx="2849208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Freeform 6"/>
              <p:cNvSpPr>
                <a:spLocks noChangeArrowheads="1"/>
              </p:cNvSpPr>
              <p:nvPr/>
            </p:nvSpPr>
            <p:spPr bwMode="auto">
              <a:xfrm flipH="1" flipV="1">
                <a:off x="1719429" y="-98208"/>
                <a:ext cx="2849208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0" name="组合 15"/>
            <p:cNvGrpSpPr>
              <a:grpSpLocks/>
            </p:cNvGrpSpPr>
            <p:nvPr/>
          </p:nvGrpSpPr>
          <p:grpSpPr bwMode="auto">
            <a:xfrm>
              <a:off x="3236146" y="3044770"/>
              <a:ext cx="3183354" cy="1456443"/>
              <a:chOff x="0" y="0"/>
              <a:chExt cx="6288064" cy="2960563"/>
            </a:xfrm>
          </p:grpSpPr>
          <p:sp>
            <p:nvSpPr>
              <p:cNvPr id="31" name="Freeform 6"/>
              <p:cNvSpPr>
                <a:spLocks noChangeArrowheads="1"/>
              </p:cNvSpPr>
              <p:nvPr/>
            </p:nvSpPr>
            <p:spPr bwMode="auto">
              <a:xfrm flipH="1" flipV="1">
                <a:off x="3438857" y="0"/>
                <a:ext cx="2849207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" name="Freeform 6"/>
              <p:cNvSpPr>
                <a:spLocks noChangeArrowheads="1"/>
              </p:cNvSpPr>
              <p:nvPr/>
            </p:nvSpPr>
            <p:spPr bwMode="auto">
              <a:xfrm flipH="1" flipV="1">
                <a:off x="0" y="0"/>
                <a:ext cx="2849207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" name="Freeform 6"/>
              <p:cNvSpPr>
                <a:spLocks noChangeArrowheads="1"/>
              </p:cNvSpPr>
              <p:nvPr/>
            </p:nvSpPr>
            <p:spPr bwMode="auto">
              <a:xfrm flipH="1">
                <a:off x="1719429" y="97004"/>
                <a:ext cx="2849208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7" name="椭圆 3"/>
            <p:cNvSpPr>
              <a:spLocks noChangeArrowheads="1"/>
            </p:cNvSpPr>
            <p:nvPr/>
          </p:nvSpPr>
          <p:spPr bwMode="auto">
            <a:xfrm>
              <a:off x="4223476" y="2300141"/>
              <a:ext cx="1325558" cy="128809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pic>
          <p:nvPicPr>
            <p:cNvPr id="39" name="图片 1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9907" y="2085106"/>
              <a:ext cx="614897" cy="597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图片 1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3878" y="2216365"/>
              <a:ext cx="456637" cy="44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图片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0352" y="1701500"/>
              <a:ext cx="459662" cy="447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图片 2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1761" y="3749131"/>
              <a:ext cx="525183" cy="510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图片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3333" y="3304868"/>
              <a:ext cx="552399" cy="536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图片 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1707" y="3304868"/>
              <a:ext cx="558447" cy="541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2" name="Grupo 41"/>
          <p:cNvGrpSpPr/>
          <p:nvPr/>
        </p:nvGrpSpPr>
        <p:grpSpPr>
          <a:xfrm>
            <a:off x="180405" y="238730"/>
            <a:ext cx="5318790" cy="448751"/>
            <a:chOff x="34312" y="295145"/>
            <a:chExt cx="4078950" cy="44875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44" name="矩形 56"/>
            <p:cNvSpPr/>
            <p:nvPr/>
          </p:nvSpPr>
          <p:spPr>
            <a:xfrm>
              <a:off x="34312" y="295145"/>
              <a:ext cx="4078950" cy="44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文本框 6"/>
            <p:cNvSpPr>
              <a:spLocks noChangeArrowheads="1"/>
            </p:cNvSpPr>
            <p:nvPr/>
          </p:nvSpPr>
          <p:spPr bwMode="auto">
            <a:xfrm>
              <a:off x="531896" y="361789"/>
              <a:ext cx="3295650" cy="315461"/>
            </a:xfrm>
            <a:prstGeom prst="rect">
              <a:avLst/>
            </a:prstGeom>
            <a:grp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8" name="Group 12"/>
          <p:cNvGrpSpPr/>
          <p:nvPr/>
        </p:nvGrpSpPr>
        <p:grpSpPr>
          <a:xfrm>
            <a:off x="598456" y="1693373"/>
            <a:ext cx="2023072" cy="901909"/>
            <a:chOff x="803640" y="3362835"/>
            <a:chExt cx="2059657" cy="858961"/>
          </a:xfrm>
        </p:grpSpPr>
        <p:sp>
          <p:nvSpPr>
            <p:cNvPr id="50" name="TextBox 13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51" name="TextBox 14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52" name="Group 12"/>
          <p:cNvGrpSpPr/>
          <p:nvPr/>
        </p:nvGrpSpPr>
        <p:grpSpPr>
          <a:xfrm>
            <a:off x="620821" y="3726472"/>
            <a:ext cx="2023072" cy="901909"/>
            <a:chOff x="803640" y="3362835"/>
            <a:chExt cx="2059657" cy="858961"/>
          </a:xfrm>
        </p:grpSpPr>
        <p:sp>
          <p:nvSpPr>
            <p:cNvPr id="53" name="TextBox 13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54" name="TextBox 14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57" name="Group 12"/>
          <p:cNvGrpSpPr/>
          <p:nvPr/>
        </p:nvGrpSpPr>
        <p:grpSpPr>
          <a:xfrm>
            <a:off x="7178920" y="3409496"/>
            <a:ext cx="2023072" cy="901909"/>
            <a:chOff x="803640" y="3362835"/>
            <a:chExt cx="2059657" cy="858961"/>
          </a:xfrm>
        </p:grpSpPr>
        <p:sp>
          <p:nvSpPr>
            <p:cNvPr id="65" name="TextBox 13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66" name="TextBox 14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67" name="Group 12"/>
          <p:cNvGrpSpPr/>
          <p:nvPr/>
        </p:nvGrpSpPr>
        <p:grpSpPr>
          <a:xfrm>
            <a:off x="7205847" y="1644774"/>
            <a:ext cx="2023072" cy="901909"/>
            <a:chOff x="803640" y="3362835"/>
            <a:chExt cx="2059657" cy="858961"/>
          </a:xfrm>
        </p:grpSpPr>
        <p:sp>
          <p:nvSpPr>
            <p:cNvPr id="68" name="TextBox 13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69" name="TextBox 14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2493" y="1077696"/>
            <a:ext cx="528386" cy="49392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4465" y="2402124"/>
            <a:ext cx="1254451" cy="1274052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4893" y="1230096"/>
            <a:ext cx="528386" cy="493926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1606" y="3085993"/>
            <a:ext cx="528386" cy="493926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2456" y="1077696"/>
            <a:ext cx="528386" cy="493926"/>
          </a:xfrm>
          <a:prstGeom prst="rect">
            <a:avLst/>
          </a:prstGeom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2672" y="2835801"/>
            <a:ext cx="528386" cy="49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44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1"/>
          <p:cNvSpPr>
            <a:spLocks noChangeArrowheads="1"/>
          </p:cNvSpPr>
          <p:nvPr/>
        </p:nvSpPr>
        <p:spPr bwMode="auto">
          <a:xfrm>
            <a:off x="7012628" y="2200934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03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0" name="矩形 22"/>
          <p:cNvSpPr>
            <a:spLocks noChangeArrowheads="1"/>
          </p:cNvSpPr>
          <p:nvPr/>
        </p:nvSpPr>
        <p:spPr bwMode="auto">
          <a:xfrm>
            <a:off x="7012629" y="2548663"/>
            <a:ext cx="2035492" cy="67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t is a long established fact that a reader will</a:t>
            </a:r>
            <a:endParaRPr lang="en-US" altLang="zh-CN" sz="1400" dirty="0">
              <a:solidFill>
                <a:srgbClr val="3F3F3F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1" name="文本框 23"/>
          <p:cNvSpPr>
            <a:spLocks noChangeArrowheads="1"/>
          </p:cNvSpPr>
          <p:nvPr/>
        </p:nvSpPr>
        <p:spPr bwMode="auto">
          <a:xfrm>
            <a:off x="813624" y="1651636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2" name="矩形 24"/>
          <p:cNvSpPr>
            <a:spLocks noChangeArrowheads="1"/>
          </p:cNvSpPr>
          <p:nvPr/>
        </p:nvSpPr>
        <p:spPr bwMode="auto">
          <a:xfrm>
            <a:off x="813624" y="1981915"/>
            <a:ext cx="1776829" cy="104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t is a 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long</a:t>
            </a:r>
            <a:r>
              <a:rPr lang="en-US" sz="1400" dirty="0"/>
              <a:t> established fact that a reader will</a:t>
            </a:r>
            <a:endParaRPr lang="en-US" sz="1400" dirty="0">
              <a:solidFill>
                <a:srgbClr val="3F3F3F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5" name="文本框 23"/>
          <p:cNvSpPr>
            <a:spLocks noChangeArrowheads="1"/>
          </p:cNvSpPr>
          <p:nvPr/>
        </p:nvSpPr>
        <p:spPr bwMode="auto">
          <a:xfrm>
            <a:off x="813624" y="3501885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6" name="矩形 24"/>
          <p:cNvSpPr>
            <a:spLocks noChangeArrowheads="1"/>
          </p:cNvSpPr>
          <p:nvPr/>
        </p:nvSpPr>
        <p:spPr bwMode="auto">
          <a:xfrm>
            <a:off x="813624" y="3832164"/>
            <a:ext cx="1776829" cy="104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t is a long established fact that a reader will</a:t>
            </a:r>
            <a:r>
              <a:rPr lang="es-PE" altLang="zh-CN" sz="1400" dirty="0" smtClean="0">
                <a:solidFill>
                  <a:srgbClr val="3F3F3F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endParaRPr lang="en-US" sz="1400" dirty="0">
              <a:solidFill>
                <a:srgbClr val="3F3F3F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8" name="文本框 22"/>
          <p:cNvSpPr txBox="1"/>
          <p:nvPr/>
        </p:nvSpPr>
        <p:spPr>
          <a:xfrm>
            <a:off x="3201839" y="413589"/>
            <a:ext cx="3178562" cy="627293"/>
          </a:xfrm>
          <a:prstGeom prst="rect">
            <a:avLst/>
          </a:prstGeom>
          <a:noFill/>
        </p:spPr>
        <p:txBody>
          <a:bodyPr wrap="square" lIns="72585" tIns="36293" rIns="72585" bIns="36293" rtlCol="0">
            <a:spAutoFit/>
          </a:bodyPr>
          <a:lstStyle/>
          <a:p>
            <a:pPr algn="ctr"/>
            <a:r>
              <a:rPr lang="es-PE" altLang="zh-CN" sz="3600" b="1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Contenido</a:t>
            </a:r>
            <a:endParaRPr lang="zh-CN" altLang="en-US" sz="36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1"/>
          <p:cNvSpPr>
            <a:spLocks noChangeArrowheads="1"/>
          </p:cNvSpPr>
          <p:nvPr/>
        </p:nvSpPr>
        <p:spPr bwMode="auto">
          <a:xfrm>
            <a:off x="7012628" y="3684726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03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9" name="矩形 22"/>
          <p:cNvSpPr>
            <a:spLocks noChangeArrowheads="1"/>
          </p:cNvSpPr>
          <p:nvPr/>
        </p:nvSpPr>
        <p:spPr bwMode="auto">
          <a:xfrm>
            <a:off x="7012629" y="4032455"/>
            <a:ext cx="2035492" cy="67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t is a long established fact that a reader will</a:t>
            </a:r>
            <a:endParaRPr lang="en-US" altLang="zh-CN" sz="1400" dirty="0">
              <a:solidFill>
                <a:srgbClr val="3F3F3F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4" y="333222"/>
            <a:ext cx="2572690" cy="4887395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750717" y="333222"/>
            <a:ext cx="2883445" cy="488739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0984" y="1834477"/>
            <a:ext cx="3199417" cy="321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7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5" grpId="0"/>
      <p:bldP spid="26" grpId="0"/>
      <p:bldP spid="28" grpId="0"/>
      <p:bldP spid="27" grpId="0"/>
      <p:bldP spid="2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86407" y="1426575"/>
            <a:ext cx="4374518" cy="1204239"/>
            <a:chOff x="395536" y="913120"/>
            <a:chExt cx="2376264" cy="1146894"/>
          </a:xfrm>
        </p:grpSpPr>
        <p:sp>
          <p:nvSpPr>
            <p:cNvPr id="7" name="TextBox 6"/>
            <p:cNvSpPr txBox="1"/>
            <p:nvPr/>
          </p:nvSpPr>
          <p:spPr>
            <a:xfrm>
              <a:off x="395536" y="1233414"/>
              <a:ext cx="2376264" cy="8266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913120"/>
              <a:ext cx="2376264" cy="303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Your Text Here</a:t>
              </a:r>
              <a:endParaRPr lang="ko-KR" altLang="en-US" sz="147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60525" y="4030676"/>
            <a:ext cx="2023072" cy="901909"/>
            <a:chOff x="803640" y="3362835"/>
            <a:chExt cx="2059657" cy="858961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078598" y="4030676"/>
            <a:ext cx="2023072" cy="901909"/>
            <a:chOff x="803640" y="3362835"/>
            <a:chExt cx="2059657" cy="858961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869134" y="4030676"/>
            <a:ext cx="2023072" cy="901909"/>
            <a:chOff x="803640" y="3362835"/>
            <a:chExt cx="2059657" cy="858961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634191" y="528391"/>
            <a:ext cx="4078950" cy="448751"/>
            <a:chOff x="625617" y="1786167"/>
            <a:chExt cx="4078950" cy="448751"/>
          </a:xfrm>
        </p:grpSpPr>
        <p:sp>
          <p:nvSpPr>
            <p:cNvPr id="27" name="矩形 56"/>
            <p:cNvSpPr/>
            <p:nvPr/>
          </p:nvSpPr>
          <p:spPr>
            <a:xfrm>
              <a:off x="625617" y="1786167"/>
              <a:ext cx="4078950" cy="4487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6"/>
            <p:cNvSpPr>
              <a:spLocks noChangeArrowheads="1"/>
            </p:cNvSpPr>
            <p:nvPr/>
          </p:nvSpPr>
          <p:spPr bwMode="auto">
            <a:xfrm>
              <a:off x="1123201" y="1852811"/>
              <a:ext cx="3295650" cy="31546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541" y="2972184"/>
            <a:ext cx="1001250" cy="945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941" y="3124584"/>
            <a:ext cx="1001250" cy="945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516" y="2972184"/>
            <a:ext cx="1001250" cy="945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1110" y="2971737"/>
            <a:ext cx="1001250" cy="9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0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6430" y="1577784"/>
            <a:ext cx="2964408" cy="3483771"/>
          </a:xfrm>
          <a:prstGeom prst="rect">
            <a:avLst/>
          </a:prstGeom>
          <a:solidFill>
            <a:schemeClr val="bg1">
              <a:lumMod val="5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3" name="圆角矩形 50"/>
          <p:cNvSpPr/>
          <p:nvPr/>
        </p:nvSpPr>
        <p:spPr>
          <a:xfrm>
            <a:off x="5023733" y="1556495"/>
            <a:ext cx="4158654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4" name="矩形 51"/>
          <p:cNvSpPr/>
          <p:nvPr/>
        </p:nvSpPr>
        <p:spPr>
          <a:xfrm>
            <a:off x="5559976" y="1581699"/>
            <a:ext cx="2741456" cy="609398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PE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Escriba su texto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圆角矩形 56"/>
          <p:cNvSpPr/>
          <p:nvPr/>
        </p:nvSpPr>
        <p:spPr>
          <a:xfrm>
            <a:off x="5023733" y="2540553"/>
            <a:ext cx="4158654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10" name="矩形 57"/>
          <p:cNvSpPr/>
          <p:nvPr/>
        </p:nvSpPr>
        <p:spPr>
          <a:xfrm>
            <a:off x="5559976" y="2565757"/>
            <a:ext cx="2741456" cy="609398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PE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Escriba su texto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" name="圆角矩形 75"/>
          <p:cNvSpPr/>
          <p:nvPr/>
        </p:nvSpPr>
        <p:spPr>
          <a:xfrm>
            <a:off x="5023733" y="3526430"/>
            <a:ext cx="4158654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16" name="矩形 76"/>
          <p:cNvSpPr/>
          <p:nvPr/>
        </p:nvSpPr>
        <p:spPr>
          <a:xfrm>
            <a:off x="5559976" y="3551634"/>
            <a:ext cx="2741456" cy="609398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PE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Escriba su texto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圆角矩形 101"/>
          <p:cNvSpPr/>
          <p:nvPr/>
        </p:nvSpPr>
        <p:spPr>
          <a:xfrm>
            <a:off x="5023733" y="4529368"/>
            <a:ext cx="4158654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22" name="矩形 102"/>
          <p:cNvSpPr/>
          <p:nvPr/>
        </p:nvSpPr>
        <p:spPr>
          <a:xfrm>
            <a:off x="5559976" y="4554572"/>
            <a:ext cx="2741456" cy="609398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PE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Escriba su texto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Título 64"/>
          <p:cNvSpPr>
            <a:spLocks noGrp="1"/>
          </p:cNvSpPr>
          <p:nvPr>
            <p:ph type="title" idx="4294967295"/>
          </p:nvPr>
        </p:nvSpPr>
        <p:spPr>
          <a:xfrm>
            <a:off x="506367" y="296259"/>
            <a:ext cx="8385175" cy="1044575"/>
          </a:xfrm>
        </p:spPr>
        <p:txBody>
          <a:bodyPr/>
          <a:lstStyle/>
          <a:p>
            <a:r>
              <a:rPr lang="es-PE" b="1" dirty="0" smtClean="0"/>
              <a:t>One Title Moment</a:t>
            </a:r>
            <a:endParaRPr lang="es-PE" b="1" dirty="0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472" y="1548209"/>
            <a:ext cx="667211" cy="667211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5621" y="2513085"/>
            <a:ext cx="678107" cy="678107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5621" y="3496945"/>
            <a:ext cx="697343" cy="697343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6829" y="4519328"/>
            <a:ext cx="668871" cy="66570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759" y="1872110"/>
            <a:ext cx="2013750" cy="31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1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9" grpId="0" animBg="1"/>
      <p:bldP spid="10" grpId="0"/>
      <p:bldP spid="15" grpId="0" animBg="1"/>
      <p:bldP spid="16" grpId="0"/>
      <p:bldP spid="21" grpId="0" animBg="1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2030935"/>
              </p:ext>
            </p:extLst>
          </p:nvPr>
        </p:nvGraphicFramePr>
        <p:xfrm>
          <a:off x="1801196" y="1843380"/>
          <a:ext cx="6516113" cy="1901544"/>
        </p:xfrm>
        <a:graphic>
          <a:graphicData uri="http://schemas.openxmlformats.org/drawingml/2006/table">
            <a:tbl>
              <a:tblPr firstRow="1" lastCol="1" bandRow="1" bandCol="1"/>
              <a:tblGrid>
                <a:gridCol w="1034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6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5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0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5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50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50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7487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 TITLE</a:t>
                      </a: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F TITLE</a:t>
                      </a: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437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124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0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0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124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124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0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0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124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124">
                <a:tc gridSpan="7"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4"/>
          <p:cNvSpPr txBox="1"/>
          <p:nvPr/>
        </p:nvSpPr>
        <p:spPr>
          <a:xfrm>
            <a:off x="1658833" y="1374184"/>
            <a:ext cx="2622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400" fontAlgn="auto" latinLnBrk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</a:pP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Your Text  Here</a:t>
            </a:r>
            <a:endParaRPr lang="ko-KR" altLang="en-US" sz="2000" b="1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1657192" y="3998311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latin typeface="Arial"/>
                <a:ea typeface="Arial Unicode MS"/>
                <a:cs typeface="Arial" pitchFamily="34" charset="0"/>
              </a:rPr>
              <a:t>This text can be replaced with your own text. You can simply impress your </a:t>
            </a:r>
            <a:r>
              <a:rPr lang="en-US" altLang="ko-KR" sz="1200" b="1" dirty="0" smtClean="0">
                <a:latin typeface="Arial"/>
                <a:ea typeface="Arial Unicode MS"/>
                <a:cs typeface="Arial" pitchFamily="34" charset="0"/>
              </a:rPr>
              <a:t>audience </a:t>
            </a:r>
            <a:r>
              <a:rPr lang="en-US" altLang="ko-KR" sz="1200" b="1" dirty="0">
                <a:latin typeface="Arial"/>
                <a:ea typeface="Arial Unicode MS"/>
                <a:cs typeface="Arial" pitchFamily="34" charset="0"/>
              </a:rPr>
              <a:t>and add a unique zing and appeal to your Reports and Presentations with our Templates. 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5227358" y="3996481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latin typeface="Arial"/>
                <a:ea typeface="Arial Unicode MS"/>
                <a:cs typeface="Arial" pitchFamily="34" charset="0"/>
              </a:rPr>
              <a:t>This text can be replaced with your own text. You can simply impress your </a:t>
            </a:r>
            <a:r>
              <a:rPr lang="en-US" altLang="ko-KR" sz="1200" b="1" dirty="0" smtClean="0">
                <a:latin typeface="Arial"/>
                <a:ea typeface="Arial Unicode MS"/>
                <a:cs typeface="Arial" pitchFamily="34" charset="0"/>
              </a:rPr>
              <a:t>audience </a:t>
            </a:r>
            <a:r>
              <a:rPr lang="en-US" altLang="ko-KR" sz="1200" b="1" dirty="0">
                <a:latin typeface="Arial"/>
                <a:ea typeface="Arial Unicode MS"/>
                <a:cs typeface="Arial" pitchFamily="34" charset="0"/>
              </a:rPr>
              <a:t>and add a unique </a:t>
            </a:r>
            <a:r>
              <a:rPr lang="en-US" altLang="ko-KR" sz="1200" b="1" dirty="0" smtClean="0">
                <a:latin typeface="Arial"/>
                <a:ea typeface="Arial Unicode MS"/>
                <a:cs typeface="Arial" pitchFamily="34" charset="0"/>
              </a:rPr>
              <a:t>zing.</a:t>
            </a:r>
            <a:endParaRPr lang="en-US" altLang="ko-KR" sz="1200" b="1" dirty="0"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-31503" y="625188"/>
            <a:ext cx="4078950" cy="448751"/>
            <a:chOff x="625617" y="1786167"/>
            <a:chExt cx="4078950" cy="448751"/>
          </a:xfrm>
        </p:grpSpPr>
        <p:sp>
          <p:nvSpPr>
            <p:cNvPr id="11" name="矩形 56"/>
            <p:cNvSpPr/>
            <p:nvPr/>
          </p:nvSpPr>
          <p:spPr>
            <a:xfrm>
              <a:off x="625617" y="1786167"/>
              <a:ext cx="4078950" cy="4487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6"/>
            <p:cNvSpPr>
              <a:spLocks noChangeArrowheads="1"/>
            </p:cNvSpPr>
            <p:nvPr/>
          </p:nvSpPr>
          <p:spPr bwMode="auto">
            <a:xfrm>
              <a:off x="1123201" y="1852811"/>
              <a:ext cx="3295650" cy="31546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691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96430" y="268034"/>
            <a:ext cx="5112568" cy="560095"/>
          </a:xfrm>
          <a:solidFill>
            <a:schemeClr val="bg1">
              <a:lumMod val="5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Abel" panose="02000506030000020004" pitchFamily="2" charset="0"/>
                <a:ea typeface="맑은 고딕" pitchFamily="50" charset="-127"/>
              </a:rPr>
              <a:t>FREE </a:t>
            </a:r>
            <a:r>
              <a:rPr lang="en-US" altLang="ko-KR" sz="4000" b="1" dirty="0" smtClean="0">
                <a:solidFill>
                  <a:schemeClr val="bg1"/>
                </a:solidFill>
                <a:latin typeface="Abel" panose="02000506030000020004" pitchFamily="2" charset="0"/>
                <a:ea typeface="맑은 고딕" pitchFamily="50" charset="-127"/>
              </a:rPr>
              <a:t>PPT </a:t>
            </a:r>
            <a:r>
              <a:rPr lang="en-US" altLang="ko-KR" sz="4000" b="1" dirty="0">
                <a:solidFill>
                  <a:schemeClr val="bg1"/>
                </a:solidFill>
                <a:latin typeface="Abel" panose="02000506030000020004" pitchFamily="2" charset="0"/>
                <a:ea typeface="맑은 고딕" pitchFamily="50" charset="-127"/>
              </a:rPr>
              <a:t>TEMPLATES</a:t>
            </a:r>
            <a:endParaRPr lang="en-US" altLang="ko-KR" sz="4000" b="1" dirty="0">
              <a:solidFill>
                <a:schemeClr val="bg1"/>
              </a:solidFill>
              <a:latin typeface="Abel" panose="02000506030000020004" pitchFamily="2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677548" y="1766514"/>
            <a:ext cx="40104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644901" y="1217329"/>
            <a:ext cx="4010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You can simply </a:t>
            </a:r>
            <a:r>
              <a:rPr lang="en-US" altLang="ko-KR" sz="2000" dirty="0" smtClean="0">
                <a:cs typeface="Arial" pitchFamily="34" charset="0"/>
              </a:rPr>
              <a:t>impress. </a:t>
            </a:r>
            <a:endParaRPr lang="en-US" altLang="ko-KR" sz="2000" dirty="0">
              <a:cs typeface="Arial" pitchFamily="34" charset="0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677548" y="3091157"/>
            <a:ext cx="40104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97" y="1167488"/>
            <a:ext cx="4691251" cy="424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8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2453" y="536982"/>
            <a:ext cx="2880320" cy="435163"/>
          </a:xfrm>
          <a:solidFill>
            <a:schemeClr val="bg1">
              <a:lumMod val="5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bg1"/>
                </a:solidFill>
              </a:rPr>
              <a:t>Our Team Layout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729353" y="1514445"/>
            <a:ext cx="4140845" cy="381148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en-US" altLang="ko-KR" dirty="0"/>
              <a:t>Insert the title of your subtitle Here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68437" y="2538908"/>
            <a:ext cx="1818889" cy="1391309"/>
            <a:chOff x="635324" y="1595142"/>
            <a:chExt cx="1732275" cy="1325056"/>
          </a:xfrm>
        </p:grpSpPr>
        <p:sp>
          <p:nvSpPr>
            <p:cNvPr id="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white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 </a:t>
              </a:r>
              <a:endParaRPr lang="ko-KR" altLang="en-US" sz="126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870198" y="2461070"/>
            <a:ext cx="1818889" cy="1391309"/>
            <a:chOff x="635324" y="1595142"/>
            <a:chExt cx="1732275" cy="1325056"/>
          </a:xfrm>
        </p:grpSpPr>
        <p:sp>
          <p:nvSpPr>
            <p:cNvPr id="14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5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white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 </a:t>
              </a:r>
              <a:endParaRPr lang="ko-KR" altLang="en-US" sz="126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051706" y="3469268"/>
            <a:ext cx="1818889" cy="1391309"/>
            <a:chOff x="635324" y="1595142"/>
            <a:chExt cx="1732275" cy="1325056"/>
          </a:xfrm>
        </p:grpSpPr>
        <p:sp>
          <p:nvSpPr>
            <p:cNvPr id="1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white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 </a:t>
              </a:r>
              <a:endParaRPr lang="ko-KR" altLang="en-US" sz="126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422444" y="3469268"/>
            <a:ext cx="1818889" cy="1391309"/>
            <a:chOff x="635324" y="1595142"/>
            <a:chExt cx="1732275" cy="1325056"/>
          </a:xfrm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white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 </a:t>
              </a:r>
              <a:endParaRPr lang="ko-KR" altLang="en-US" sz="126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412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/>
          <p:cNvSpPr txBox="1"/>
          <p:nvPr/>
        </p:nvSpPr>
        <p:spPr>
          <a:xfrm>
            <a:off x="7309197" y="3817821"/>
            <a:ext cx="1688932" cy="8679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60" dirty="0">
                <a:solidFill>
                  <a:schemeClr val="bg2">
                    <a:lumMod val="50000"/>
                  </a:schemeClr>
                </a:solidFill>
                <a:latin typeface="Arial"/>
                <a:ea typeface="Arial Unicode MS"/>
                <a:cs typeface="Arial" pitchFamily="34" charset="0"/>
              </a:rPr>
              <a:t>You can simply impress your audience and add a unique zing.  </a:t>
            </a:r>
            <a:endParaRPr lang="ko-KR" altLang="en-US" sz="1260" dirty="0">
              <a:solidFill>
                <a:schemeClr val="bg2">
                  <a:lumMod val="50000"/>
                </a:schemeClr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982021" y="4349215"/>
            <a:ext cx="4057650" cy="6048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ko-KR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endParaRPr lang="ko-KR" alt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9"/>
          <p:cNvSpPr txBox="1"/>
          <p:nvPr/>
        </p:nvSpPr>
        <p:spPr>
          <a:xfrm>
            <a:off x="1001636" y="3825642"/>
            <a:ext cx="1688932" cy="8679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60" dirty="0">
                <a:solidFill>
                  <a:schemeClr val="bg2">
                    <a:lumMod val="50000"/>
                  </a:schemeClr>
                </a:solidFill>
                <a:latin typeface="Arial"/>
                <a:ea typeface="Arial Unicode MS"/>
                <a:cs typeface="Arial" pitchFamily="34" charset="0"/>
              </a:rPr>
              <a:t>You can simply impress your audience and add a unique zing.  </a:t>
            </a:r>
            <a:endParaRPr lang="ko-KR" altLang="en-US" sz="1260" dirty="0">
              <a:solidFill>
                <a:schemeClr val="bg2">
                  <a:lumMod val="50000"/>
                </a:schemeClr>
              </a:solidFill>
              <a:latin typeface="Arial"/>
              <a:ea typeface="Arial Unicode MS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967" y="628545"/>
            <a:ext cx="2669757" cy="362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02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/>
          <p:cNvSpPr txBox="1">
            <a:spLocks/>
          </p:cNvSpPr>
          <p:nvPr/>
        </p:nvSpPr>
        <p:spPr>
          <a:xfrm>
            <a:off x="1116509" y="2700337"/>
            <a:ext cx="7776864" cy="43516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US" altLang="ko-KR" dirty="0" smtClean="0">
                <a:solidFill>
                  <a:schemeClr val="bg1"/>
                </a:solidFill>
              </a:rPr>
              <a:t>https://</a:t>
            </a:r>
            <a:r>
              <a:rPr lang="en-US" altLang="ko-KR" dirty="0" smtClean="0">
                <a:solidFill>
                  <a:schemeClr val="bg1"/>
                </a:solidFill>
              </a:rPr>
              <a:t>plantillaspowerpoint.org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4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smtClean="0"/>
              <a:t>Editable</a:t>
            </a:r>
            <a:endParaRPr lang="ko-KR" altLang="en-US" sz="6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959" y="1344256"/>
            <a:ext cx="3667500" cy="30262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981" y="1044153"/>
            <a:ext cx="3646166" cy="362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7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-395659" y="252065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smtClean="0"/>
              <a:t>Editable</a:t>
            </a:r>
            <a:endParaRPr lang="ko-KR" altLang="en-US" sz="6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45" y="1260177"/>
            <a:ext cx="3341250" cy="32625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8837" y="844774"/>
            <a:ext cx="2137500" cy="1687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3183" y="794149"/>
            <a:ext cx="2070000" cy="1788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8250" y="2772345"/>
            <a:ext cx="1378674" cy="214888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133" y="2694978"/>
            <a:ext cx="1620785" cy="230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6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-395659" y="252065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smtClean="0"/>
              <a:t>Editable</a:t>
            </a:r>
            <a:endParaRPr lang="ko-KR" altLang="en-US" sz="6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7269" y="252065"/>
            <a:ext cx="1586250" cy="14287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780" y="879403"/>
            <a:ext cx="1035000" cy="2013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9769" y="2052265"/>
            <a:ext cx="1653750" cy="956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1205" y="3996481"/>
            <a:ext cx="1536390" cy="81620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1076" y="3204393"/>
            <a:ext cx="3100129" cy="188097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6669" y="108049"/>
            <a:ext cx="1350751" cy="510936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1545" y="856903"/>
            <a:ext cx="663750" cy="203625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684" y="3233538"/>
            <a:ext cx="1901250" cy="19125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818" y="1580360"/>
            <a:ext cx="1652525" cy="162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0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-395659" y="252065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smtClean="0"/>
              <a:t>Editable</a:t>
            </a:r>
            <a:endParaRPr lang="ko-KR" altLang="en-US" sz="66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53" y="1404193"/>
            <a:ext cx="2553750" cy="28462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3213" y="554484"/>
            <a:ext cx="1890000" cy="2565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164" y="856903"/>
            <a:ext cx="3701250" cy="402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5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smtClean="0"/>
              <a:t>Editable</a:t>
            </a:r>
            <a:endParaRPr lang="ko-KR" altLang="en-US" sz="6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53" y="807164"/>
            <a:ext cx="3127701" cy="299535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069" y="807164"/>
            <a:ext cx="3161250" cy="3330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4321" y="1392883"/>
            <a:ext cx="1206959" cy="240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4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76">
            <a:extLst>
              <a:ext uri="{FF2B5EF4-FFF2-40B4-BE49-F238E27FC236}">
                <a16:creationId xmlns:a16="http://schemas.microsoft.com/office/drawing/2014/main" id="{C1366135-8972-4E1F-BCCD-DE5C676778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9463214"/>
              </p:ext>
            </p:extLst>
          </p:nvPr>
        </p:nvGraphicFramePr>
        <p:xfrm>
          <a:off x="396429" y="410570"/>
          <a:ext cx="4217781" cy="4594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9">
            <a:extLst>
              <a:ext uri="{FF2B5EF4-FFF2-40B4-BE49-F238E27FC236}">
                <a16:creationId xmlns:a16="http://schemas.microsoft.com/office/drawing/2014/main" id="{B9A6FCC1-8391-46F8-BE72-657DBBD7E37A}"/>
              </a:ext>
            </a:extLst>
          </p:cNvPr>
          <p:cNvSpPr txBox="1"/>
          <p:nvPr/>
        </p:nvSpPr>
        <p:spPr>
          <a:xfrm>
            <a:off x="5510789" y="3547010"/>
            <a:ext cx="2929293" cy="1169551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400" noProof="1">
                <a:solidFill>
                  <a:schemeClr val="bg1">
                    <a:lumMod val="50000"/>
                  </a:schemeClr>
                </a:solidFill>
                <a:latin typeface="Berlin Sans FB" panose="020E0602020502020306" pitchFamily="34" charset="0"/>
              </a:rPr>
              <a:t>Lorem ipsum dolor sit amet, nibh est. A magna maecenas, quam magna nec quis, lorem nunc. Suspendisse viverra sodales mauris, cras pharetra proin egestas arcu erat dolor, at amet. </a:t>
            </a:r>
          </a:p>
        </p:txBody>
      </p:sp>
      <p:sp>
        <p:nvSpPr>
          <p:cNvPr id="20" name="TextBox 21">
            <a:extLst>
              <a:ext uri="{FF2B5EF4-FFF2-40B4-BE49-F238E27FC236}">
                <a16:creationId xmlns:a16="http://schemas.microsoft.com/office/drawing/2014/main" id="{043B8951-B0FC-4EDE-9D8A-00827B2A7745}"/>
              </a:ext>
            </a:extLst>
          </p:cNvPr>
          <p:cNvSpPr txBox="1"/>
          <p:nvPr/>
        </p:nvSpPr>
        <p:spPr>
          <a:xfrm>
            <a:off x="5508997" y="579284"/>
            <a:ext cx="2937088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2400" b="1" noProof="1">
                <a:solidFill>
                  <a:prstClr val="black"/>
                </a:solidFill>
                <a:latin typeface="Calibri" panose="020F0502020204030204"/>
              </a:rPr>
              <a:t>Lorem </a:t>
            </a:r>
            <a:r>
              <a:rPr lang="en-US" sz="2400" b="1" noProof="1" smtClean="0">
                <a:solidFill>
                  <a:prstClr val="black"/>
                </a:solidFill>
                <a:latin typeface="Calibri" panose="020F0502020204030204"/>
              </a:rPr>
              <a:t>Ipsum Free</a:t>
            </a:r>
            <a:endParaRPr lang="en-US" sz="2400" b="1" noProof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Box 25">
            <a:extLst>
              <a:ext uri="{FF2B5EF4-FFF2-40B4-BE49-F238E27FC236}">
                <a16:creationId xmlns:a16="http://schemas.microsoft.com/office/drawing/2014/main" id="{8EFA494E-E7D6-4DFE-AE50-9059CEC4A9F7}"/>
              </a:ext>
            </a:extLst>
          </p:cNvPr>
          <p:cNvSpPr txBox="1"/>
          <p:nvPr/>
        </p:nvSpPr>
        <p:spPr>
          <a:xfrm>
            <a:off x="5516792" y="2449467"/>
            <a:ext cx="2929293" cy="1169551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400" noProof="1">
                <a:solidFill>
                  <a:schemeClr val="bg1">
                    <a:lumMod val="50000"/>
                  </a:schemeClr>
                </a:solidFill>
                <a:latin typeface="Berlin Sans FB" panose="020E0602020502020306" pitchFamily="34" charset="0"/>
              </a:rPr>
              <a:t>Lorem ipsum dolor sit amet, nibh est. A magna maecenas, quam magna nec quis, lorem nunc. Suspendisse viverra sodales mauris, cras pharetra proin egestas arcu erat dolor, at amet. 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3DAC3CB-F19B-42EC-A3C2-1AE4349B56D9}"/>
              </a:ext>
            </a:extLst>
          </p:cNvPr>
          <p:cNvSpPr txBox="1">
            <a:spLocks/>
          </p:cNvSpPr>
          <p:nvPr/>
        </p:nvSpPr>
        <p:spPr>
          <a:xfrm>
            <a:off x="606455" y="3720265"/>
            <a:ext cx="2256946" cy="1084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A9B2B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</a:rPr>
              <a:t>This is a sample text. Insert your desired text here.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" name="TextBox 25">
            <a:extLst>
              <a:ext uri="{FF2B5EF4-FFF2-40B4-BE49-F238E27FC236}">
                <a16:creationId xmlns:a16="http://schemas.microsoft.com/office/drawing/2014/main" id="{8EFA494E-E7D6-4DFE-AE50-9059CEC4A9F7}"/>
              </a:ext>
            </a:extLst>
          </p:cNvPr>
          <p:cNvSpPr txBox="1"/>
          <p:nvPr/>
        </p:nvSpPr>
        <p:spPr>
          <a:xfrm>
            <a:off x="5508997" y="1293905"/>
            <a:ext cx="2929293" cy="1169551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400" noProof="1">
                <a:solidFill>
                  <a:schemeClr val="bg1">
                    <a:lumMod val="50000"/>
                  </a:schemeClr>
                </a:solidFill>
                <a:latin typeface="Berlin Sans FB" panose="020E0602020502020306" pitchFamily="34" charset="0"/>
              </a:rPr>
              <a:t>Lorem ipsum dolor sit amet, nibh est. A magna maecenas, quam magna nec quis, lorem nunc. Suspendisse viverra sodales mauris, cras pharetra proin egestas arcu erat dolor, at amet. </a:t>
            </a:r>
          </a:p>
        </p:txBody>
      </p:sp>
      <p:sp>
        <p:nvSpPr>
          <p:cNvPr id="19" name="Freeform 5"/>
          <p:cNvSpPr>
            <a:spLocks noEditPoints="1"/>
          </p:cNvSpPr>
          <p:nvPr/>
        </p:nvSpPr>
        <p:spPr bwMode="auto">
          <a:xfrm>
            <a:off x="3203576" y="3808412"/>
            <a:ext cx="1263650" cy="995363"/>
          </a:xfrm>
          <a:custGeom>
            <a:avLst/>
            <a:gdLst>
              <a:gd name="T0" fmla="*/ 34 w 569"/>
              <a:gd name="T1" fmla="*/ 242 h 447"/>
              <a:gd name="T2" fmla="*/ 4 w 569"/>
              <a:gd name="T3" fmla="*/ 232 h 447"/>
              <a:gd name="T4" fmla="*/ 18 w 569"/>
              <a:gd name="T5" fmla="*/ 220 h 447"/>
              <a:gd name="T6" fmla="*/ 35 w 569"/>
              <a:gd name="T7" fmla="*/ 41 h 447"/>
              <a:gd name="T8" fmla="*/ 18 w 569"/>
              <a:gd name="T9" fmla="*/ 32 h 447"/>
              <a:gd name="T10" fmla="*/ 17 w 569"/>
              <a:gd name="T11" fmla="*/ 0 h 447"/>
              <a:gd name="T12" fmla="*/ 547 w 569"/>
              <a:gd name="T13" fmla="*/ 0 h 447"/>
              <a:gd name="T14" fmla="*/ 568 w 569"/>
              <a:gd name="T15" fmla="*/ 17 h 447"/>
              <a:gd name="T16" fmla="*/ 543 w 569"/>
              <a:gd name="T17" fmla="*/ 32 h 447"/>
              <a:gd name="T18" fmla="*/ 534 w 569"/>
              <a:gd name="T19" fmla="*/ 39 h 447"/>
              <a:gd name="T20" fmla="*/ 542 w 569"/>
              <a:gd name="T21" fmla="*/ 220 h 447"/>
              <a:gd name="T22" fmla="*/ 564 w 569"/>
              <a:gd name="T23" fmla="*/ 232 h 447"/>
              <a:gd name="T24" fmla="*/ 534 w 569"/>
              <a:gd name="T25" fmla="*/ 242 h 447"/>
              <a:gd name="T26" fmla="*/ 551 w 569"/>
              <a:gd name="T27" fmla="*/ 415 h 447"/>
              <a:gd name="T28" fmla="*/ 551 w 569"/>
              <a:gd name="T29" fmla="*/ 447 h 447"/>
              <a:gd name="T30" fmla="*/ 23 w 569"/>
              <a:gd name="T31" fmla="*/ 447 h 447"/>
              <a:gd name="T32" fmla="*/ 0 w 569"/>
              <a:gd name="T33" fmla="*/ 430 h 447"/>
              <a:gd name="T34" fmla="*/ 25 w 569"/>
              <a:gd name="T35" fmla="*/ 415 h 447"/>
              <a:gd name="T36" fmla="*/ 268 w 569"/>
              <a:gd name="T37" fmla="*/ 220 h 447"/>
              <a:gd name="T38" fmla="*/ 210 w 569"/>
              <a:gd name="T39" fmla="*/ 32 h 447"/>
              <a:gd name="T40" fmla="*/ 268 w 569"/>
              <a:gd name="T41" fmla="*/ 220 h 447"/>
              <a:gd name="T42" fmla="*/ 210 w 569"/>
              <a:gd name="T43" fmla="*/ 243 h 447"/>
              <a:gd name="T44" fmla="*/ 268 w 569"/>
              <a:gd name="T45" fmla="*/ 414 h 447"/>
              <a:gd name="T46" fmla="*/ 136 w 569"/>
              <a:gd name="T47" fmla="*/ 32 h 447"/>
              <a:gd name="T48" fmla="*/ 188 w 569"/>
              <a:gd name="T49" fmla="*/ 219 h 447"/>
              <a:gd name="T50" fmla="*/ 136 w 569"/>
              <a:gd name="T51" fmla="*/ 32 h 447"/>
              <a:gd name="T52" fmla="*/ 136 w 569"/>
              <a:gd name="T53" fmla="*/ 414 h 447"/>
              <a:gd name="T54" fmla="*/ 188 w 569"/>
              <a:gd name="T55" fmla="*/ 243 h 447"/>
              <a:gd name="T56" fmla="*/ 67 w 569"/>
              <a:gd name="T57" fmla="*/ 219 h 447"/>
              <a:gd name="T58" fmla="*/ 114 w 569"/>
              <a:gd name="T59" fmla="*/ 32 h 447"/>
              <a:gd name="T60" fmla="*/ 67 w 569"/>
              <a:gd name="T61" fmla="*/ 219 h 447"/>
              <a:gd name="T62" fmla="*/ 454 w 569"/>
              <a:gd name="T63" fmla="*/ 219 h 447"/>
              <a:gd name="T64" fmla="*/ 501 w 569"/>
              <a:gd name="T65" fmla="*/ 32 h 447"/>
              <a:gd name="T66" fmla="*/ 67 w 569"/>
              <a:gd name="T67" fmla="*/ 243 h 447"/>
              <a:gd name="T68" fmla="*/ 114 w 569"/>
              <a:gd name="T69" fmla="*/ 414 h 447"/>
              <a:gd name="T70" fmla="*/ 67 w 569"/>
              <a:gd name="T71" fmla="*/ 243 h 447"/>
              <a:gd name="T72" fmla="*/ 501 w 569"/>
              <a:gd name="T73" fmla="*/ 243 h 447"/>
              <a:gd name="T74" fmla="*/ 454 w 569"/>
              <a:gd name="T75" fmla="*/ 415 h 447"/>
              <a:gd name="T76" fmla="*/ 300 w 569"/>
              <a:gd name="T77" fmla="*/ 32 h 447"/>
              <a:gd name="T78" fmla="*/ 358 w 569"/>
              <a:gd name="T79" fmla="*/ 169 h 447"/>
              <a:gd name="T80" fmla="*/ 300 w 569"/>
              <a:gd name="T81" fmla="*/ 32 h 447"/>
              <a:gd name="T82" fmla="*/ 380 w 569"/>
              <a:gd name="T83" fmla="*/ 169 h 447"/>
              <a:gd name="T84" fmla="*/ 432 w 569"/>
              <a:gd name="T85" fmla="*/ 32 h 447"/>
              <a:gd name="T86" fmla="*/ 358 w 569"/>
              <a:gd name="T87" fmla="*/ 320 h 447"/>
              <a:gd name="T88" fmla="*/ 300 w 569"/>
              <a:gd name="T89" fmla="*/ 414 h 447"/>
              <a:gd name="T90" fmla="*/ 358 w 569"/>
              <a:gd name="T91" fmla="*/ 320 h 447"/>
              <a:gd name="T92" fmla="*/ 432 w 569"/>
              <a:gd name="T93" fmla="*/ 320 h 447"/>
              <a:gd name="T94" fmla="*/ 380 w 569"/>
              <a:gd name="T95" fmla="*/ 415 h 447"/>
              <a:gd name="T96" fmla="*/ 432 w 569"/>
              <a:gd name="T97" fmla="*/ 415 h 447"/>
              <a:gd name="T98" fmla="*/ 384 w 569"/>
              <a:gd name="T99" fmla="*/ 280 h 447"/>
              <a:gd name="T100" fmla="*/ 385 w 569"/>
              <a:gd name="T101" fmla="*/ 236 h 447"/>
              <a:gd name="T102" fmla="*/ 356 w 569"/>
              <a:gd name="T103" fmla="*/ 209 h 447"/>
              <a:gd name="T104" fmla="*/ 357 w 569"/>
              <a:gd name="T105" fmla="*/ 257 h 447"/>
              <a:gd name="T106" fmla="*/ 384 w 569"/>
              <a:gd name="T107" fmla="*/ 284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9" h="447">
                <a:moveTo>
                  <a:pt x="34" y="415"/>
                </a:moveTo>
                <a:cubicBezTo>
                  <a:pt x="34" y="357"/>
                  <a:pt x="34" y="300"/>
                  <a:pt x="34" y="242"/>
                </a:cubicBezTo>
                <a:cubicBezTo>
                  <a:pt x="28" y="242"/>
                  <a:pt x="22" y="242"/>
                  <a:pt x="17" y="242"/>
                </a:cubicBezTo>
                <a:cubicBezTo>
                  <a:pt x="9" y="242"/>
                  <a:pt x="5" y="238"/>
                  <a:pt x="4" y="232"/>
                </a:cubicBezTo>
                <a:cubicBezTo>
                  <a:pt x="4" y="224"/>
                  <a:pt x="8" y="220"/>
                  <a:pt x="17" y="220"/>
                </a:cubicBezTo>
                <a:cubicBezTo>
                  <a:pt x="17" y="220"/>
                  <a:pt x="18" y="220"/>
                  <a:pt x="18" y="220"/>
                </a:cubicBezTo>
                <a:cubicBezTo>
                  <a:pt x="35" y="220"/>
                  <a:pt x="35" y="220"/>
                  <a:pt x="35" y="203"/>
                </a:cubicBezTo>
                <a:cubicBezTo>
                  <a:pt x="35" y="149"/>
                  <a:pt x="35" y="95"/>
                  <a:pt x="35" y="41"/>
                </a:cubicBezTo>
                <a:cubicBezTo>
                  <a:pt x="35" y="38"/>
                  <a:pt x="35" y="35"/>
                  <a:pt x="35" y="32"/>
                </a:cubicBezTo>
                <a:cubicBezTo>
                  <a:pt x="29" y="32"/>
                  <a:pt x="23" y="32"/>
                  <a:pt x="18" y="32"/>
                </a:cubicBezTo>
                <a:cubicBezTo>
                  <a:pt x="7" y="32"/>
                  <a:pt x="0" y="25"/>
                  <a:pt x="0" y="16"/>
                </a:cubicBezTo>
                <a:cubicBezTo>
                  <a:pt x="0" y="6"/>
                  <a:pt x="7" y="0"/>
                  <a:pt x="17" y="0"/>
                </a:cubicBezTo>
                <a:cubicBezTo>
                  <a:pt x="18" y="0"/>
                  <a:pt x="20" y="0"/>
                  <a:pt x="21" y="0"/>
                </a:cubicBezTo>
                <a:cubicBezTo>
                  <a:pt x="196" y="0"/>
                  <a:pt x="371" y="0"/>
                  <a:pt x="547" y="0"/>
                </a:cubicBezTo>
                <a:cubicBezTo>
                  <a:pt x="549" y="0"/>
                  <a:pt x="551" y="0"/>
                  <a:pt x="553" y="0"/>
                </a:cubicBezTo>
                <a:cubicBezTo>
                  <a:pt x="562" y="1"/>
                  <a:pt x="568" y="7"/>
                  <a:pt x="568" y="17"/>
                </a:cubicBezTo>
                <a:cubicBezTo>
                  <a:pt x="568" y="25"/>
                  <a:pt x="562" y="31"/>
                  <a:pt x="552" y="32"/>
                </a:cubicBezTo>
                <a:cubicBezTo>
                  <a:pt x="549" y="32"/>
                  <a:pt x="546" y="32"/>
                  <a:pt x="543" y="32"/>
                </a:cubicBezTo>
                <a:cubicBezTo>
                  <a:pt x="540" y="32"/>
                  <a:pt x="537" y="32"/>
                  <a:pt x="534" y="32"/>
                </a:cubicBezTo>
                <a:cubicBezTo>
                  <a:pt x="534" y="35"/>
                  <a:pt x="534" y="37"/>
                  <a:pt x="534" y="39"/>
                </a:cubicBezTo>
                <a:cubicBezTo>
                  <a:pt x="534" y="96"/>
                  <a:pt x="534" y="154"/>
                  <a:pt x="533" y="211"/>
                </a:cubicBezTo>
                <a:cubicBezTo>
                  <a:pt x="533" y="218"/>
                  <a:pt x="535" y="221"/>
                  <a:pt x="542" y="220"/>
                </a:cubicBezTo>
                <a:cubicBezTo>
                  <a:pt x="546" y="220"/>
                  <a:pt x="550" y="220"/>
                  <a:pt x="553" y="220"/>
                </a:cubicBezTo>
                <a:cubicBezTo>
                  <a:pt x="560" y="221"/>
                  <a:pt x="564" y="225"/>
                  <a:pt x="564" y="232"/>
                </a:cubicBezTo>
                <a:cubicBezTo>
                  <a:pt x="564" y="238"/>
                  <a:pt x="560" y="242"/>
                  <a:pt x="553" y="242"/>
                </a:cubicBezTo>
                <a:cubicBezTo>
                  <a:pt x="547" y="242"/>
                  <a:pt x="541" y="242"/>
                  <a:pt x="534" y="242"/>
                </a:cubicBezTo>
                <a:cubicBezTo>
                  <a:pt x="534" y="300"/>
                  <a:pt x="534" y="357"/>
                  <a:pt x="534" y="415"/>
                </a:cubicBezTo>
                <a:cubicBezTo>
                  <a:pt x="539" y="415"/>
                  <a:pt x="545" y="415"/>
                  <a:pt x="551" y="415"/>
                </a:cubicBezTo>
                <a:cubicBezTo>
                  <a:pt x="561" y="415"/>
                  <a:pt x="568" y="421"/>
                  <a:pt x="568" y="430"/>
                </a:cubicBezTo>
                <a:cubicBezTo>
                  <a:pt x="569" y="440"/>
                  <a:pt x="562" y="446"/>
                  <a:pt x="551" y="447"/>
                </a:cubicBezTo>
                <a:cubicBezTo>
                  <a:pt x="549" y="447"/>
                  <a:pt x="548" y="447"/>
                  <a:pt x="546" y="447"/>
                </a:cubicBezTo>
                <a:cubicBezTo>
                  <a:pt x="371" y="447"/>
                  <a:pt x="197" y="447"/>
                  <a:pt x="23" y="447"/>
                </a:cubicBezTo>
                <a:cubicBezTo>
                  <a:pt x="20" y="447"/>
                  <a:pt x="17" y="447"/>
                  <a:pt x="15" y="447"/>
                </a:cubicBezTo>
                <a:cubicBezTo>
                  <a:pt x="6" y="446"/>
                  <a:pt x="0" y="439"/>
                  <a:pt x="0" y="430"/>
                </a:cubicBezTo>
                <a:cubicBezTo>
                  <a:pt x="0" y="422"/>
                  <a:pt x="7" y="416"/>
                  <a:pt x="16" y="415"/>
                </a:cubicBezTo>
                <a:cubicBezTo>
                  <a:pt x="19" y="415"/>
                  <a:pt x="22" y="415"/>
                  <a:pt x="25" y="415"/>
                </a:cubicBezTo>
                <a:cubicBezTo>
                  <a:pt x="28" y="415"/>
                  <a:pt x="31" y="415"/>
                  <a:pt x="34" y="415"/>
                </a:cubicBezTo>
                <a:close/>
                <a:moveTo>
                  <a:pt x="268" y="220"/>
                </a:moveTo>
                <a:cubicBezTo>
                  <a:pt x="268" y="157"/>
                  <a:pt x="268" y="95"/>
                  <a:pt x="268" y="32"/>
                </a:cubicBezTo>
                <a:cubicBezTo>
                  <a:pt x="249" y="32"/>
                  <a:pt x="229" y="32"/>
                  <a:pt x="210" y="32"/>
                </a:cubicBezTo>
                <a:cubicBezTo>
                  <a:pt x="210" y="95"/>
                  <a:pt x="210" y="157"/>
                  <a:pt x="210" y="220"/>
                </a:cubicBezTo>
                <a:cubicBezTo>
                  <a:pt x="230" y="220"/>
                  <a:pt x="249" y="220"/>
                  <a:pt x="268" y="220"/>
                </a:cubicBezTo>
                <a:close/>
                <a:moveTo>
                  <a:pt x="268" y="243"/>
                </a:moveTo>
                <a:cubicBezTo>
                  <a:pt x="249" y="243"/>
                  <a:pt x="230" y="243"/>
                  <a:pt x="210" y="243"/>
                </a:cubicBezTo>
                <a:cubicBezTo>
                  <a:pt x="210" y="300"/>
                  <a:pt x="210" y="357"/>
                  <a:pt x="210" y="414"/>
                </a:cubicBezTo>
                <a:cubicBezTo>
                  <a:pt x="230" y="414"/>
                  <a:pt x="249" y="414"/>
                  <a:pt x="268" y="414"/>
                </a:cubicBezTo>
                <a:cubicBezTo>
                  <a:pt x="268" y="357"/>
                  <a:pt x="268" y="300"/>
                  <a:pt x="268" y="243"/>
                </a:cubicBezTo>
                <a:close/>
                <a:moveTo>
                  <a:pt x="136" y="32"/>
                </a:moveTo>
                <a:cubicBezTo>
                  <a:pt x="136" y="95"/>
                  <a:pt x="136" y="157"/>
                  <a:pt x="136" y="219"/>
                </a:cubicBezTo>
                <a:cubicBezTo>
                  <a:pt x="154" y="219"/>
                  <a:pt x="171" y="219"/>
                  <a:pt x="188" y="219"/>
                </a:cubicBezTo>
                <a:cubicBezTo>
                  <a:pt x="188" y="157"/>
                  <a:pt x="188" y="95"/>
                  <a:pt x="188" y="32"/>
                </a:cubicBezTo>
                <a:cubicBezTo>
                  <a:pt x="171" y="32"/>
                  <a:pt x="154" y="32"/>
                  <a:pt x="136" y="32"/>
                </a:cubicBezTo>
                <a:close/>
                <a:moveTo>
                  <a:pt x="136" y="243"/>
                </a:moveTo>
                <a:cubicBezTo>
                  <a:pt x="136" y="300"/>
                  <a:pt x="136" y="357"/>
                  <a:pt x="136" y="414"/>
                </a:cubicBezTo>
                <a:cubicBezTo>
                  <a:pt x="154" y="414"/>
                  <a:pt x="171" y="414"/>
                  <a:pt x="188" y="414"/>
                </a:cubicBezTo>
                <a:cubicBezTo>
                  <a:pt x="188" y="357"/>
                  <a:pt x="188" y="300"/>
                  <a:pt x="188" y="243"/>
                </a:cubicBezTo>
                <a:cubicBezTo>
                  <a:pt x="170" y="243"/>
                  <a:pt x="153" y="243"/>
                  <a:pt x="136" y="243"/>
                </a:cubicBezTo>
                <a:close/>
                <a:moveTo>
                  <a:pt x="67" y="219"/>
                </a:moveTo>
                <a:cubicBezTo>
                  <a:pt x="83" y="219"/>
                  <a:pt x="98" y="219"/>
                  <a:pt x="114" y="219"/>
                </a:cubicBezTo>
                <a:cubicBezTo>
                  <a:pt x="114" y="157"/>
                  <a:pt x="114" y="94"/>
                  <a:pt x="114" y="32"/>
                </a:cubicBezTo>
                <a:cubicBezTo>
                  <a:pt x="98" y="32"/>
                  <a:pt x="83" y="32"/>
                  <a:pt x="67" y="32"/>
                </a:cubicBezTo>
                <a:cubicBezTo>
                  <a:pt x="67" y="95"/>
                  <a:pt x="67" y="157"/>
                  <a:pt x="67" y="219"/>
                </a:cubicBezTo>
                <a:close/>
                <a:moveTo>
                  <a:pt x="454" y="32"/>
                </a:moveTo>
                <a:cubicBezTo>
                  <a:pt x="454" y="95"/>
                  <a:pt x="454" y="157"/>
                  <a:pt x="454" y="219"/>
                </a:cubicBezTo>
                <a:cubicBezTo>
                  <a:pt x="470" y="219"/>
                  <a:pt x="486" y="219"/>
                  <a:pt x="501" y="219"/>
                </a:cubicBezTo>
                <a:cubicBezTo>
                  <a:pt x="501" y="157"/>
                  <a:pt x="501" y="95"/>
                  <a:pt x="501" y="32"/>
                </a:cubicBezTo>
                <a:cubicBezTo>
                  <a:pt x="486" y="32"/>
                  <a:pt x="470" y="32"/>
                  <a:pt x="454" y="32"/>
                </a:cubicBezTo>
                <a:close/>
                <a:moveTo>
                  <a:pt x="67" y="243"/>
                </a:moveTo>
                <a:cubicBezTo>
                  <a:pt x="67" y="300"/>
                  <a:pt x="67" y="357"/>
                  <a:pt x="67" y="414"/>
                </a:cubicBezTo>
                <a:cubicBezTo>
                  <a:pt x="83" y="414"/>
                  <a:pt x="99" y="414"/>
                  <a:pt x="114" y="414"/>
                </a:cubicBezTo>
                <a:cubicBezTo>
                  <a:pt x="114" y="357"/>
                  <a:pt x="114" y="300"/>
                  <a:pt x="114" y="243"/>
                </a:cubicBezTo>
                <a:cubicBezTo>
                  <a:pt x="98" y="243"/>
                  <a:pt x="83" y="243"/>
                  <a:pt x="67" y="243"/>
                </a:cubicBezTo>
                <a:close/>
                <a:moveTo>
                  <a:pt x="501" y="415"/>
                </a:moveTo>
                <a:cubicBezTo>
                  <a:pt x="501" y="357"/>
                  <a:pt x="501" y="300"/>
                  <a:pt x="501" y="243"/>
                </a:cubicBezTo>
                <a:cubicBezTo>
                  <a:pt x="486" y="243"/>
                  <a:pt x="470" y="243"/>
                  <a:pt x="454" y="243"/>
                </a:cubicBezTo>
                <a:cubicBezTo>
                  <a:pt x="454" y="300"/>
                  <a:pt x="454" y="357"/>
                  <a:pt x="454" y="415"/>
                </a:cubicBezTo>
                <a:cubicBezTo>
                  <a:pt x="470" y="415"/>
                  <a:pt x="485" y="415"/>
                  <a:pt x="501" y="415"/>
                </a:cubicBezTo>
                <a:close/>
                <a:moveTo>
                  <a:pt x="300" y="32"/>
                </a:moveTo>
                <a:cubicBezTo>
                  <a:pt x="300" y="78"/>
                  <a:pt x="300" y="124"/>
                  <a:pt x="300" y="169"/>
                </a:cubicBezTo>
                <a:cubicBezTo>
                  <a:pt x="320" y="169"/>
                  <a:pt x="339" y="169"/>
                  <a:pt x="358" y="169"/>
                </a:cubicBezTo>
                <a:cubicBezTo>
                  <a:pt x="358" y="123"/>
                  <a:pt x="358" y="78"/>
                  <a:pt x="358" y="32"/>
                </a:cubicBezTo>
                <a:cubicBezTo>
                  <a:pt x="339" y="32"/>
                  <a:pt x="320" y="32"/>
                  <a:pt x="300" y="32"/>
                </a:cubicBezTo>
                <a:close/>
                <a:moveTo>
                  <a:pt x="380" y="32"/>
                </a:moveTo>
                <a:cubicBezTo>
                  <a:pt x="380" y="78"/>
                  <a:pt x="380" y="124"/>
                  <a:pt x="380" y="169"/>
                </a:cubicBezTo>
                <a:cubicBezTo>
                  <a:pt x="398" y="169"/>
                  <a:pt x="415" y="169"/>
                  <a:pt x="432" y="169"/>
                </a:cubicBezTo>
                <a:cubicBezTo>
                  <a:pt x="432" y="123"/>
                  <a:pt x="432" y="78"/>
                  <a:pt x="432" y="32"/>
                </a:cubicBezTo>
                <a:cubicBezTo>
                  <a:pt x="415" y="32"/>
                  <a:pt x="398" y="32"/>
                  <a:pt x="380" y="32"/>
                </a:cubicBezTo>
                <a:close/>
                <a:moveTo>
                  <a:pt x="358" y="320"/>
                </a:moveTo>
                <a:cubicBezTo>
                  <a:pt x="338" y="320"/>
                  <a:pt x="319" y="320"/>
                  <a:pt x="300" y="320"/>
                </a:cubicBezTo>
                <a:cubicBezTo>
                  <a:pt x="300" y="352"/>
                  <a:pt x="300" y="383"/>
                  <a:pt x="300" y="414"/>
                </a:cubicBezTo>
                <a:cubicBezTo>
                  <a:pt x="320" y="414"/>
                  <a:pt x="339" y="414"/>
                  <a:pt x="358" y="414"/>
                </a:cubicBezTo>
                <a:cubicBezTo>
                  <a:pt x="358" y="383"/>
                  <a:pt x="358" y="351"/>
                  <a:pt x="358" y="320"/>
                </a:cubicBezTo>
                <a:close/>
                <a:moveTo>
                  <a:pt x="432" y="415"/>
                </a:moveTo>
                <a:cubicBezTo>
                  <a:pt x="432" y="383"/>
                  <a:pt x="432" y="351"/>
                  <a:pt x="432" y="320"/>
                </a:cubicBezTo>
                <a:cubicBezTo>
                  <a:pt x="415" y="320"/>
                  <a:pt x="398" y="320"/>
                  <a:pt x="380" y="320"/>
                </a:cubicBezTo>
                <a:cubicBezTo>
                  <a:pt x="380" y="351"/>
                  <a:pt x="380" y="383"/>
                  <a:pt x="380" y="415"/>
                </a:cubicBezTo>
                <a:cubicBezTo>
                  <a:pt x="382" y="415"/>
                  <a:pt x="384" y="415"/>
                  <a:pt x="385" y="415"/>
                </a:cubicBezTo>
                <a:cubicBezTo>
                  <a:pt x="401" y="415"/>
                  <a:pt x="416" y="415"/>
                  <a:pt x="432" y="415"/>
                </a:cubicBezTo>
                <a:close/>
                <a:moveTo>
                  <a:pt x="384" y="284"/>
                </a:moveTo>
                <a:cubicBezTo>
                  <a:pt x="384" y="282"/>
                  <a:pt x="385" y="281"/>
                  <a:pt x="384" y="280"/>
                </a:cubicBezTo>
                <a:cubicBezTo>
                  <a:pt x="383" y="271"/>
                  <a:pt x="382" y="263"/>
                  <a:pt x="381" y="254"/>
                </a:cubicBezTo>
                <a:cubicBezTo>
                  <a:pt x="380" y="248"/>
                  <a:pt x="379" y="242"/>
                  <a:pt x="385" y="236"/>
                </a:cubicBezTo>
                <a:cubicBezTo>
                  <a:pt x="392" y="229"/>
                  <a:pt x="391" y="217"/>
                  <a:pt x="383" y="210"/>
                </a:cubicBezTo>
                <a:cubicBezTo>
                  <a:pt x="375" y="202"/>
                  <a:pt x="364" y="202"/>
                  <a:pt x="356" y="209"/>
                </a:cubicBezTo>
                <a:cubicBezTo>
                  <a:pt x="348" y="216"/>
                  <a:pt x="346" y="228"/>
                  <a:pt x="353" y="235"/>
                </a:cubicBezTo>
                <a:cubicBezTo>
                  <a:pt x="360" y="242"/>
                  <a:pt x="359" y="249"/>
                  <a:pt x="357" y="257"/>
                </a:cubicBezTo>
                <a:cubicBezTo>
                  <a:pt x="355" y="265"/>
                  <a:pt x="355" y="274"/>
                  <a:pt x="354" y="284"/>
                </a:cubicBezTo>
                <a:cubicBezTo>
                  <a:pt x="364" y="284"/>
                  <a:pt x="374" y="284"/>
                  <a:pt x="384" y="28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4141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smtClean="0"/>
              <a:t>Editable</a:t>
            </a:r>
            <a:endParaRPr lang="ko-KR" altLang="en-US" sz="6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79" y="1976341"/>
            <a:ext cx="3336266" cy="275798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876" y="2436307"/>
            <a:ext cx="2397115" cy="26959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6277" y="3355331"/>
            <a:ext cx="2631592" cy="156186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8551" y="1087915"/>
            <a:ext cx="1967043" cy="196439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7835" y="1191286"/>
            <a:ext cx="1302620" cy="24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9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smtClean="0"/>
              <a:t>Editable</a:t>
            </a:r>
            <a:endParaRPr lang="ko-KR" altLang="en-US" sz="6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37" y="481533"/>
            <a:ext cx="2355424" cy="224414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205" y="784895"/>
            <a:ext cx="1927035" cy="325969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436" y="2988369"/>
            <a:ext cx="1575426" cy="156904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9168" y="2522553"/>
            <a:ext cx="2643750" cy="20812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7089" y="1139005"/>
            <a:ext cx="1200693" cy="12757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9793" y="1036191"/>
            <a:ext cx="1338750" cy="16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5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err="1" smtClean="0">
                <a:solidFill>
                  <a:srgbClr val="945E38"/>
                </a:solidFill>
              </a:rPr>
              <a:t>Editables</a:t>
            </a:r>
            <a:endParaRPr lang="ko-KR" altLang="en-US" sz="6600" dirty="0">
              <a:solidFill>
                <a:srgbClr val="945E38"/>
              </a:solidFill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987" y="1260177"/>
            <a:ext cx="4327547" cy="1061363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517" y="2346693"/>
            <a:ext cx="7219073" cy="2014210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0996" y="784895"/>
            <a:ext cx="3410854" cy="174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1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err="1" smtClean="0">
                <a:solidFill>
                  <a:srgbClr val="945E38"/>
                </a:solidFill>
              </a:rPr>
              <a:t>Editables</a:t>
            </a:r>
            <a:endParaRPr lang="ko-KR" altLang="en-US" sz="6600" dirty="0">
              <a:solidFill>
                <a:srgbClr val="945E38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501" y="1332185"/>
            <a:ext cx="2629508" cy="258286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869" y="749146"/>
            <a:ext cx="4987796" cy="367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61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err="1" smtClean="0">
                <a:solidFill>
                  <a:srgbClr val="945E38"/>
                </a:solidFill>
              </a:rPr>
              <a:t>Editables</a:t>
            </a:r>
            <a:endParaRPr lang="ko-KR" altLang="en-US" sz="6600" dirty="0">
              <a:solidFill>
                <a:srgbClr val="945E38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53" y="784895"/>
            <a:ext cx="3295239" cy="382447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359" y="1121269"/>
            <a:ext cx="2102765" cy="315172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0734" y="2033598"/>
            <a:ext cx="2320583" cy="222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64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err="1" smtClean="0">
                <a:solidFill>
                  <a:srgbClr val="945E38"/>
                </a:solidFill>
              </a:rPr>
              <a:t>Editables</a:t>
            </a:r>
            <a:endParaRPr lang="ko-KR" altLang="en-US" sz="6600" dirty="0">
              <a:solidFill>
                <a:srgbClr val="945E38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85" y="784895"/>
            <a:ext cx="2581910" cy="3187969"/>
          </a:xfrm>
          <a:prstGeom prst="rect">
            <a:avLst/>
          </a:prstGeom>
        </p:spPr>
      </p:pic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4716909" y="933557"/>
            <a:ext cx="4118091" cy="1186070"/>
            <a:chOff x="3555" y="768"/>
            <a:chExt cx="1677" cy="483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3555" y="768"/>
              <a:ext cx="1677" cy="4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4449" y="770"/>
              <a:ext cx="342" cy="489"/>
            </a:xfrm>
            <a:custGeom>
              <a:avLst/>
              <a:gdLst>
                <a:gd name="T0" fmla="*/ 244 w 446"/>
                <a:gd name="T1" fmla="*/ 390 h 634"/>
                <a:gd name="T2" fmla="*/ 290 w 446"/>
                <a:gd name="T3" fmla="*/ 345 h 634"/>
                <a:gd name="T4" fmla="*/ 318 w 446"/>
                <a:gd name="T5" fmla="*/ 337 h 634"/>
                <a:gd name="T6" fmla="*/ 310 w 446"/>
                <a:gd name="T7" fmla="*/ 366 h 634"/>
                <a:gd name="T8" fmla="*/ 278 w 446"/>
                <a:gd name="T9" fmla="*/ 398 h 634"/>
                <a:gd name="T10" fmla="*/ 238 w 446"/>
                <a:gd name="T11" fmla="*/ 498 h 634"/>
                <a:gd name="T12" fmla="*/ 238 w 446"/>
                <a:gd name="T13" fmla="*/ 501 h 634"/>
                <a:gd name="T14" fmla="*/ 224 w 446"/>
                <a:gd name="T15" fmla="*/ 530 h 634"/>
                <a:gd name="T16" fmla="*/ 210 w 446"/>
                <a:gd name="T17" fmla="*/ 502 h 634"/>
                <a:gd name="T18" fmla="*/ 209 w 446"/>
                <a:gd name="T19" fmla="*/ 458 h 634"/>
                <a:gd name="T20" fmla="*/ 195 w 446"/>
                <a:gd name="T21" fmla="*/ 425 h 634"/>
                <a:gd name="T22" fmla="*/ 135 w 446"/>
                <a:gd name="T23" fmla="*/ 363 h 634"/>
                <a:gd name="T24" fmla="*/ 129 w 446"/>
                <a:gd name="T25" fmla="*/ 335 h 634"/>
                <a:gd name="T26" fmla="*/ 155 w 446"/>
                <a:gd name="T27" fmla="*/ 343 h 634"/>
                <a:gd name="T28" fmla="*/ 200 w 446"/>
                <a:gd name="T29" fmla="*/ 392 h 634"/>
                <a:gd name="T30" fmla="*/ 207 w 446"/>
                <a:gd name="T31" fmla="*/ 388 h 634"/>
                <a:gd name="T32" fmla="*/ 207 w 446"/>
                <a:gd name="T33" fmla="*/ 78 h 634"/>
                <a:gd name="T34" fmla="*/ 178 w 446"/>
                <a:gd name="T35" fmla="*/ 131 h 634"/>
                <a:gd name="T36" fmla="*/ 69 w 446"/>
                <a:gd name="T37" fmla="*/ 342 h 634"/>
                <a:gd name="T38" fmla="*/ 165 w 446"/>
                <a:gd name="T39" fmla="*/ 578 h 634"/>
                <a:gd name="T40" fmla="*/ 389 w 446"/>
                <a:gd name="T41" fmla="*/ 464 h 634"/>
                <a:gd name="T42" fmla="*/ 375 w 446"/>
                <a:gd name="T43" fmla="*/ 333 h 634"/>
                <a:gd name="T44" fmla="*/ 274 w 446"/>
                <a:gd name="T45" fmla="*/ 142 h 634"/>
                <a:gd name="T46" fmla="*/ 268 w 446"/>
                <a:gd name="T47" fmla="*/ 129 h 634"/>
                <a:gd name="T48" fmla="*/ 272 w 446"/>
                <a:gd name="T49" fmla="*/ 108 h 634"/>
                <a:gd name="T50" fmla="*/ 293 w 446"/>
                <a:gd name="T51" fmla="*/ 116 h 634"/>
                <a:gd name="T52" fmla="*/ 322 w 446"/>
                <a:gd name="T53" fmla="*/ 169 h 634"/>
                <a:gd name="T54" fmla="*/ 402 w 446"/>
                <a:gd name="T55" fmla="*/ 322 h 634"/>
                <a:gd name="T56" fmla="*/ 353 w 446"/>
                <a:gd name="T57" fmla="*/ 571 h 634"/>
                <a:gd name="T58" fmla="*/ 97 w 446"/>
                <a:gd name="T59" fmla="*/ 574 h 634"/>
                <a:gd name="T60" fmla="*/ 43 w 446"/>
                <a:gd name="T61" fmla="*/ 327 h 634"/>
                <a:gd name="T62" fmla="*/ 207 w 446"/>
                <a:gd name="T63" fmla="*/ 14 h 634"/>
                <a:gd name="T64" fmla="*/ 228 w 446"/>
                <a:gd name="T65" fmla="*/ 0 h 634"/>
                <a:gd name="T66" fmla="*/ 237 w 446"/>
                <a:gd name="T67" fmla="*/ 23 h 634"/>
                <a:gd name="T68" fmla="*/ 238 w 446"/>
                <a:gd name="T69" fmla="*/ 358 h 634"/>
                <a:gd name="T70" fmla="*/ 238 w 446"/>
                <a:gd name="T71" fmla="*/ 388 h 634"/>
                <a:gd name="T72" fmla="*/ 244 w 446"/>
                <a:gd name="T73" fmla="*/ 390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46" h="634">
                  <a:moveTo>
                    <a:pt x="244" y="390"/>
                  </a:moveTo>
                  <a:cubicBezTo>
                    <a:pt x="259" y="375"/>
                    <a:pt x="274" y="360"/>
                    <a:pt x="290" y="345"/>
                  </a:cubicBezTo>
                  <a:cubicBezTo>
                    <a:pt x="298" y="337"/>
                    <a:pt x="308" y="324"/>
                    <a:pt x="318" y="337"/>
                  </a:cubicBezTo>
                  <a:cubicBezTo>
                    <a:pt x="322" y="342"/>
                    <a:pt x="315" y="358"/>
                    <a:pt x="310" y="366"/>
                  </a:cubicBezTo>
                  <a:cubicBezTo>
                    <a:pt x="301" y="378"/>
                    <a:pt x="290" y="389"/>
                    <a:pt x="278" y="398"/>
                  </a:cubicBezTo>
                  <a:cubicBezTo>
                    <a:pt x="243" y="423"/>
                    <a:pt x="231" y="456"/>
                    <a:pt x="238" y="498"/>
                  </a:cubicBezTo>
                  <a:cubicBezTo>
                    <a:pt x="238" y="499"/>
                    <a:pt x="238" y="500"/>
                    <a:pt x="238" y="501"/>
                  </a:cubicBezTo>
                  <a:cubicBezTo>
                    <a:pt x="236" y="512"/>
                    <a:pt x="243" y="529"/>
                    <a:pt x="224" y="530"/>
                  </a:cubicBezTo>
                  <a:cubicBezTo>
                    <a:pt x="205" y="530"/>
                    <a:pt x="210" y="513"/>
                    <a:pt x="210" y="502"/>
                  </a:cubicBezTo>
                  <a:cubicBezTo>
                    <a:pt x="209" y="487"/>
                    <a:pt x="211" y="472"/>
                    <a:pt x="209" y="458"/>
                  </a:cubicBezTo>
                  <a:cubicBezTo>
                    <a:pt x="207" y="446"/>
                    <a:pt x="203" y="434"/>
                    <a:pt x="195" y="425"/>
                  </a:cubicBezTo>
                  <a:cubicBezTo>
                    <a:pt x="176" y="404"/>
                    <a:pt x="154" y="385"/>
                    <a:pt x="135" y="363"/>
                  </a:cubicBezTo>
                  <a:cubicBezTo>
                    <a:pt x="130" y="357"/>
                    <a:pt x="131" y="345"/>
                    <a:pt x="129" y="335"/>
                  </a:cubicBezTo>
                  <a:cubicBezTo>
                    <a:pt x="138" y="338"/>
                    <a:pt x="149" y="338"/>
                    <a:pt x="155" y="343"/>
                  </a:cubicBezTo>
                  <a:cubicBezTo>
                    <a:pt x="171" y="358"/>
                    <a:pt x="185" y="376"/>
                    <a:pt x="200" y="392"/>
                  </a:cubicBezTo>
                  <a:cubicBezTo>
                    <a:pt x="203" y="391"/>
                    <a:pt x="205" y="389"/>
                    <a:pt x="207" y="388"/>
                  </a:cubicBezTo>
                  <a:cubicBezTo>
                    <a:pt x="207" y="287"/>
                    <a:pt x="207" y="186"/>
                    <a:pt x="207" y="78"/>
                  </a:cubicBezTo>
                  <a:cubicBezTo>
                    <a:pt x="196" y="99"/>
                    <a:pt x="187" y="115"/>
                    <a:pt x="178" y="131"/>
                  </a:cubicBezTo>
                  <a:cubicBezTo>
                    <a:pt x="142" y="201"/>
                    <a:pt x="104" y="271"/>
                    <a:pt x="69" y="342"/>
                  </a:cubicBezTo>
                  <a:cubicBezTo>
                    <a:pt x="23" y="434"/>
                    <a:pt x="67" y="541"/>
                    <a:pt x="165" y="578"/>
                  </a:cubicBezTo>
                  <a:cubicBezTo>
                    <a:pt x="256" y="613"/>
                    <a:pt x="362" y="559"/>
                    <a:pt x="389" y="464"/>
                  </a:cubicBezTo>
                  <a:cubicBezTo>
                    <a:pt x="403" y="419"/>
                    <a:pt x="396" y="375"/>
                    <a:pt x="375" y="333"/>
                  </a:cubicBezTo>
                  <a:cubicBezTo>
                    <a:pt x="341" y="270"/>
                    <a:pt x="308" y="206"/>
                    <a:pt x="274" y="142"/>
                  </a:cubicBezTo>
                  <a:cubicBezTo>
                    <a:pt x="272" y="138"/>
                    <a:pt x="268" y="133"/>
                    <a:pt x="268" y="129"/>
                  </a:cubicBezTo>
                  <a:cubicBezTo>
                    <a:pt x="268" y="122"/>
                    <a:pt x="271" y="115"/>
                    <a:pt x="272" y="108"/>
                  </a:cubicBezTo>
                  <a:cubicBezTo>
                    <a:pt x="280" y="111"/>
                    <a:pt x="290" y="111"/>
                    <a:pt x="293" y="116"/>
                  </a:cubicBezTo>
                  <a:cubicBezTo>
                    <a:pt x="304" y="133"/>
                    <a:pt x="313" y="151"/>
                    <a:pt x="322" y="169"/>
                  </a:cubicBezTo>
                  <a:cubicBezTo>
                    <a:pt x="349" y="220"/>
                    <a:pt x="376" y="271"/>
                    <a:pt x="402" y="322"/>
                  </a:cubicBezTo>
                  <a:cubicBezTo>
                    <a:pt x="446" y="407"/>
                    <a:pt x="426" y="510"/>
                    <a:pt x="353" y="571"/>
                  </a:cubicBezTo>
                  <a:cubicBezTo>
                    <a:pt x="280" y="633"/>
                    <a:pt x="173" y="634"/>
                    <a:pt x="97" y="574"/>
                  </a:cubicBezTo>
                  <a:cubicBezTo>
                    <a:pt x="24" y="516"/>
                    <a:pt x="0" y="412"/>
                    <a:pt x="43" y="327"/>
                  </a:cubicBezTo>
                  <a:cubicBezTo>
                    <a:pt x="96" y="222"/>
                    <a:pt x="151" y="118"/>
                    <a:pt x="207" y="14"/>
                  </a:cubicBezTo>
                  <a:cubicBezTo>
                    <a:pt x="210" y="7"/>
                    <a:pt x="220" y="4"/>
                    <a:pt x="228" y="0"/>
                  </a:cubicBezTo>
                  <a:cubicBezTo>
                    <a:pt x="231" y="7"/>
                    <a:pt x="237" y="15"/>
                    <a:pt x="237" y="23"/>
                  </a:cubicBezTo>
                  <a:cubicBezTo>
                    <a:pt x="238" y="135"/>
                    <a:pt x="238" y="247"/>
                    <a:pt x="238" y="358"/>
                  </a:cubicBezTo>
                  <a:cubicBezTo>
                    <a:pt x="238" y="368"/>
                    <a:pt x="238" y="378"/>
                    <a:pt x="238" y="388"/>
                  </a:cubicBezTo>
                  <a:cubicBezTo>
                    <a:pt x="240" y="388"/>
                    <a:pt x="242" y="389"/>
                    <a:pt x="244" y="390"/>
                  </a:cubicBezTo>
                  <a:close/>
                </a:path>
              </a:pathLst>
            </a:custGeom>
            <a:solidFill>
              <a:srgbClr val="0098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3538" y="765"/>
              <a:ext cx="346" cy="495"/>
            </a:xfrm>
            <a:custGeom>
              <a:avLst/>
              <a:gdLst>
                <a:gd name="T0" fmla="*/ 286 w 450"/>
                <a:gd name="T1" fmla="*/ 102 h 642"/>
                <a:gd name="T2" fmla="*/ 360 w 450"/>
                <a:gd name="T3" fmla="*/ 242 h 642"/>
                <a:gd name="T4" fmla="*/ 407 w 450"/>
                <a:gd name="T5" fmla="*/ 333 h 642"/>
                <a:gd name="T6" fmla="*/ 353 w 450"/>
                <a:gd name="T7" fmla="*/ 582 h 642"/>
                <a:gd name="T8" fmla="*/ 96 w 450"/>
                <a:gd name="T9" fmla="*/ 581 h 642"/>
                <a:gd name="T10" fmla="*/ 43 w 450"/>
                <a:gd name="T11" fmla="*/ 334 h 642"/>
                <a:gd name="T12" fmla="*/ 206 w 450"/>
                <a:gd name="T13" fmla="*/ 22 h 642"/>
                <a:gd name="T14" fmla="*/ 232 w 450"/>
                <a:gd name="T15" fmla="*/ 7 h 642"/>
                <a:gd name="T16" fmla="*/ 235 w 450"/>
                <a:gd name="T17" fmla="*/ 37 h 642"/>
                <a:gd name="T18" fmla="*/ 79 w 450"/>
                <a:gd name="T19" fmla="*/ 334 h 642"/>
                <a:gd name="T20" fmla="*/ 146 w 450"/>
                <a:gd name="T21" fmla="*/ 575 h 642"/>
                <a:gd name="T22" fmla="*/ 336 w 450"/>
                <a:gd name="T23" fmla="*/ 553 h 642"/>
                <a:gd name="T24" fmla="*/ 387 w 450"/>
                <a:gd name="T25" fmla="*/ 372 h 642"/>
                <a:gd name="T26" fmla="*/ 289 w 450"/>
                <a:gd name="T27" fmla="*/ 173 h 642"/>
                <a:gd name="T28" fmla="*/ 278 w 450"/>
                <a:gd name="T29" fmla="*/ 186 h 642"/>
                <a:gd name="T30" fmla="*/ 185 w 450"/>
                <a:gd name="T31" fmla="*/ 358 h 642"/>
                <a:gd name="T32" fmla="*/ 203 w 450"/>
                <a:gd name="T33" fmla="*/ 508 h 642"/>
                <a:gd name="T34" fmla="*/ 206 w 450"/>
                <a:gd name="T35" fmla="*/ 534 h 642"/>
                <a:gd name="T36" fmla="*/ 180 w 450"/>
                <a:gd name="T37" fmla="*/ 529 h 642"/>
                <a:gd name="T38" fmla="*/ 145 w 450"/>
                <a:gd name="T39" fmla="*/ 369 h 642"/>
                <a:gd name="T40" fmla="*/ 227 w 450"/>
                <a:gd name="T41" fmla="*/ 212 h 642"/>
                <a:gd name="T42" fmla="*/ 286 w 450"/>
                <a:gd name="T43" fmla="*/ 102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0" h="642">
                  <a:moveTo>
                    <a:pt x="286" y="102"/>
                  </a:moveTo>
                  <a:cubicBezTo>
                    <a:pt x="313" y="152"/>
                    <a:pt x="337" y="197"/>
                    <a:pt x="360" y="242"/>
                  </a:cubicBezTo>
                  <a:cubicBezTo>
                    <a:pt x="376" y="273"/>
                    <a:pt x="392" y="303"/>
                    <a:pt x="407" y="333"/>
                  </a:cubicBezTo>
                  <a:cubicBezTo>
                    <a:pt x="450" y="420"/>
                    <a:pt x="427" y="522"/>
                    <a:pt x="353" y="582"/>
                  </a:cubicBezTo>
                  <a:cubicBezTo>
                    <a:pt x="278" y="642"/>
                    <a:pt x="173" y="642"/>
                    <a:pt x="96" y="581"/>
                  </a:cubicBezTo>
                  <a:cubicBezTo>
                    <a:pt x="24" y="523"/>
                    <a:pt x="0" y="419"/>
                    <a:pt x="43" y="334"/>
                  </a:cubicBezTo>
                  <a:cubicBezTo>
                    <a:pt x="96" y="230"/>
                    <a:pt x="151" y="126"/>
                    <a:pt x="206" y="22"/>
                  </a:cubicBezTo>
                  <a:cubicBezTo>
                    <a:pt x="211" y="11"/>
                    <a:pt x="218" y="0"/>
                    <a:pt x="232" y="7"/>
                  </a:cubicBezTo>
                  <a:cubicBezTo>
                    <a:pt x="247" y="15"/>
                    <a:pt x="240" y="27"/>
                    <a:pt x="235" y="37"/>
                  </a:cubicBezTo>
                  <a:cubicBezTo>
                    <a:pt x="183" y="136"/>
                    <a:pt x="131" y="235"/>
                    <a:pt x="79" y="334"/>
                  </a:cubicBezTo>
                  <a:cubicBezTo>
                    <a:pt x="30" y="427"/>
                    <a:pt x="58" y="528"/>
                    <a:pt x="146" y="575"/>
                  </a:cubicBezTo>
                  <a:cubicBezTo>
                    <a:pt x="207" y="607"/>
                    <a:pt x="283" y="598"/>
                    <a:pt x="336" y="553"/>
                  </a:cubicBezTo>
                  <a:cubicBezTo>
                    <a:pt x="389" y="508"/>
                    <a:pt x="413" y="434"/>
                    <a:pt x="387" y="372"/>
                  </a:cubicBezTo>
                  <a:cubicBezTo>
                    <a:pt x="359" y="305"/>
                    <a:pt x="323" y="241"/>
                    <a:pt x="289" y="173"/>
                  </a:cubicBezTo>
                  <a:cubicBezTo>
                    <a:pt x="283" y="179"/>
                    <a:pt x="280" y="182"/>
                    <a:pt x="278" y="186"/>
                  </a:cubicBezTo>
                  <a:cubicBezTo>
                    <a:pt x="247" y="243"/>
                    <a:pt x="215" y="300"/>
                    <a:pt x="185" y="358"/>
                  </a:cubicBezTo>
                  <a:cubicBezTo>
                    <a:pt x="157" y="412"/>
                    <a:pt x="160" y="462"/>
                    <a:pt x="203" y="508"/>
                  </a:cubicBezTo>
                  <a:cubicBezTo>
                    <a:pt x="208" y="513"/>
                    <a:pt x="205" y="525"/>
                    <a:pt x="206" y="534"/>
                  </a:cubicBezTo>
                  <a:cubicBezTo>
                    <a:pt x="197" y="533"/>
                    <a:pt x="186" y="534"/>
                    <a:pt x="180" y="529"/>
                  </a:cubicBezTo>
                  <a:cubicBezTo>
                    <a:pt x="137" y="493"/>
                    <a:pt x="121" y="424"/>
                    <a:pt x="145" y="369"/>
                  </a:cubicBezTo>
                  <a:cubicBezTo>
                    <a:pt x="170" y="315"/>
                    <a:pt x="199" y="264"/>
                    <a:pt x="227" y="212"/>
                  </a:cubicBezTo>
                  <a:cubicBezTo>
                    <a:pt x="245" y="177"/>
                    <a:pt x="264" y="142"/>
                    <a:pt x="286" y="102"/>
                  </a:cubicBez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4919" y="775"/>
              <a:ext cx="328" cy="478"/>
            </a:xfrm>
            <a:custGeom>
              <a:avLst/>
              <a:gdLst>
                <a:gd name="T0" fmla="*/ 4 w 427"/>
                <a:gd name="T1" fmla="*/ 416 h 621"/>
                <a:gd name="T2" fmla="*/ 33 w 427"/>
                <a:gd name="T3" fmla="*/ 309 h 621"/>
                <a:gd name="T4" fmla="*/ 184 w 427"/>
                <a:gd name="T5" fmla="*/ 20 h 621"/>
                <a:gd name="T6" fmla="*/ 192 w 427"/>
                <a:gd name="T7" fmla="*/ 6 h 621"/>
                <a:gd name="T8" fmla="*/ 214 w 427"/>
                <a:gd name="T9" fmla="*/ 0 h 621"/>
                <a:gd name="T10" fmla="*/ 217 w 427"/>
                <a:gd name="T11" fmla="*/ 20 h 621"/>
                <a:gd name="T12" fmla="*/ 172 w 427"/>
                <a:gd name="T13" fmla="*/ 108 h 621"/>
                <a:gd name="T14" fmla="*/ 56 w 427"/>
                <a:gd name="T15" fmla="*/ 330 h 621"/>
                <a:gd name="T16" fmla="*/ 171 w 427"/>
                <a:gd name="T17" fmla="*/ 583 h 621"/>
                <a:gd name="T18" fmla="*/ 342 w 427"/>
                <a:gd name="T19" fmla="*/ 519 h 621"/>
                <a:gd name="T20" fmla="*/ 363 w 427"/>
                <a:gd name="T21" fmla="*/ 352 h 621"/>
                <a:gd name="T22" fmla="*/ 193 w 427"/>
                <a:gd name="T23" fmla="*/ 286 h 621"/>
                <a:gd name="T24" fmla="*/ 105 w 427"/>
                <a:gd name="T25" fmla="*/ 440 h 621"/>
                <a:gd name="T26" fmla="*/ 200 w 427"/>
                <a:gd name="T27" fmla="*/ 507 h 621"/>
                <a:gd name="T28" fmla="*/ 285 w 427"/>
                <a:gd name="T29" fmla="*/ 430 h 621"/>
                <a:gd name="T30" fmla="*/ 285 w 427"/>
                <a:gd name="T31" fmla="*/ 423 h 621"/>
                <a:gd name="T32" fmla="*/ 302 w 427"/>
                <a:gd name="T33" fmla="*/ 401 h 621"/>
                <a:gd name="T34" fmla="*/ 315 w 427"/>
                <a:gd name="T35" fmla="*/ 427 h 621"/>
                <a:gd name="T36" fmla="*/ 224 w 427"/>
                <a:gd name="T37" fmla="*/ 533 h 621"/>
                <a:gd name="T38" fmla="*/ 102 w 427"/>
                <a:gd name="T39" fmla="*/ 494 h 621"/>
                <a:gd name="T40" fmla="*/ 82 w 427"/>
                <a:gd name="T41" fmla="*/ 360 h 621"/>
                <a:gd name="T42" fmla="*/ 288 w 427"/>
                <a:gd name="T43" fmla="*/ 255 h 621"/>
                <a:gd name="T44" fmla="*/ 401 w 427"/>
                <a:gd name="T45" fmla="*/ 468 h 621"/>
                <a:gd name="T46" fmla="*/ 194 w 427"/>
                <a:gd name="T47" fmla="*/ 617 h 621"/>
                <a:gd name="T48" fmla="*/ 6 w 427"/>
                <a:gd name="T49" fmla="*/ 448 h 621"/>
                <a:gd name="T50" fmla="*/ 4 w 427"/>
                <a:gd name="T51" fmla="*/ 416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27" h="621">
                  <a:moveTo>
                    <a:pt x="4" y="416"/>
                  </a:moveTo>
                  <a:cubicBezTo>
                    <a:pt x="2" y="377"/>
                    <a:pt x="15" y="343"/>
                    <a:pt x="33" y="309"/>
                  </a:cubicBezTo>
                  <a:cubicBezTo>
                    <a:pt x="83" y="213"/>
                    <a:pt x="133" y="117"/>
                    <a:pt x="184" y="20"/>
                  </a:cubicBezTo>
                  <a:cubicBezTo>
                    <a:pt x="186" y="15"/>
                    <a:pt x="188" y="9"/>
                    <a:pt x="192" y="6"/>
                  </a:cubicBezTo>
                  <a:cubicBezTo>
                    <a:pt x="198" y="3"/>
                    <a:pt x="207" y="2"/>
                    <a:pt x="214" y="0"/>
                  </a:cubicBezTo>
                  <a:cubicBezTo>
                    <a:pt x="215" y="7"/>
                    <a:pt x="219" y="15"/>
                    <a:pt x="217" y="20"/>
                  </a:cubicBezTo>
                  <a:cubicBezTo>
                    <a:pt x="203" y="50"/>
                    <a:pt x="187" y="79"/>
                    <a:pt x="172" y="108"/>
                  </a:cubicBezTo>
                  <a:cubicBezTo>
                    <a:pt x="133" y="182"/>
                    <a:pt x="94" y="256"/>
                    <a:pt x="56" y="330"/>
                  </a:cubicBezTo>
                  <a:cubicBezTo>
                    <a:pt x="0" y="437"/>
                    <a:pt x="55" y="559"/>
                    <a:pt x="171" y="583"/>
                  </a:cubicBezTo>
                  <a:cubicBezTo>
                    <a:pt x="240" y="597"/>
                    <a:pt x="300" y="575"/>
                    <a:pt x="342" y="519"/>
                  </a:cubicBezTo>
                  <a:cubicBezTo>
                    <a:pt x="381" y="468"/>
                    <a:pt x="391" y="412"/>
                    <a:pt x="363" y="352"/>
                  </a:cubicBezTo>
                  <a:cubicBezTo>
                    <a:pt x="334" y="291"/>
                    <a:pt x="258" y="262"/>
                    <a:pt x="193" y="286"/>
                  </a:cubicBezTo>
                  <a:cubicBezTo>
                    <a:pt x="129" y="309"/>
                    <a:pt x="89" y="379"/>
                    <a:pt x="105" y="440"/>
                  </a:cubicBezTo>
                  <a:cubicBezTo>
                    <a:pt x="117" y="481"/>
                    <a:pt x="157" y="509"/>
                    <a:pt x="200" y="507"/>
                  </a:cubicBezTo>
                  <a:cubicBezTo>
                    <a:pt x="243" y="504"/>
                    <a:pt x="278" y="472"/>
                    <a:pt x="285" y="430"/>
                  </a:cubicBezTo>
                  <a:cubicBezTo>
                    <a:pt x="285" y="427"/>
                    <a:pt x="284" y="424"/>
                    <a:pt x="285" y="423"/>
                  </a:cubicBezTo>
                  <a:cubicBezTo>
                    <a:pt x="291" y="415"/>
                    <a:pt x="297" y="409"/>
                    <a:pt x="302" y="401"/>
                  </a:cubicBezTo>
                  <a:cubicBezTo>
                    <a:pt x="307" y="410"/>
                    <a:pt x="315" y="419"/>
                    <a:pt x="315" y="427"/>
                  </a:cubicBezTo>
                  <a:cubicBezTo>
                    <a:pt x="313" y="475"/>
                    <a:pt x="273" y="521"/>
                    <a:pt x="224" y="533"/>
                  </a:cubicBezTo>
                  <a:cubicBezTo>
                    <a:pt x="175" y="545"/>
                    <a:pt x="134" y="531"/>
                    <a:pt x="102" y="494"/>
                  </a:cubicBezTo>
                  <a:cubicBezTo>
                    <a:pt x="67" y="454"/>
                    <a:pt x="66" y="407"/>
                    <a:pt x="82" y="360"/>
                  </a:cubicBezTo>
                  <a:cubicBezTo>
                    <a:pt x="111" y="274"/>
                    <a:pt x="203" y="228"/>
                    <a:pt x="288" y="255"/>
                  </a:cubicBezTo>
                  <a:cubicBezTo>
                    <a:pt x="379" y="283"/>
                    <a:pt x="427" y="374"/>
                    <a:pt x="401" y="468"/>
                  </a:cubicBezTo>
                  <a:cubicBezTo>
                    <a:pt x="375" y="560"/>
                    <a:pt x="290" y="621"/>
                    <a:pt x="194" y="617"/>
                  </a:cubicBezTo>
                  <a:cubicBezTo>
                    <a:pt x="102" y="612"/>
                    <a:pt x="22" y="541"/>
                    <a:pt x="6" y="448"/>
                  </a:cubicBezTo>
                  <a:cubicBezTo>
                    <a:pt x="4" y="438"/>
                    <a:pt x="4" y="427"/>
                    <a:pt x="4" y="416"/>
                  </a:cubicBezTo>
                  <a:close/>
                </a:path>
              </a:pathLst>
            </a:custGeom>
            <a:solidFill>
              <a:srgbClr val="9056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4006" y="848"/>
              <a:ext cx="351" cy="405"/>
            </a:xfrm>
            <a:custGeom>
              <a:avLst/>
              <a:gdLst>
                <a:gd name="T0" fmla="*/ 119 w 457"/>
                <a:gd name="T1" fmla="*/ 121 h 525"/>
                <a:gd name="T2" fmla="*/ 49 w 457"/>
                <a:gd name="T3" fmla="*/ 265 h 525"/>
                <a:gd name="T4" fmla="*/ 117 w 457"/>
                <a:gd name="T5" fmla="*/ 459 h 525"/>
                <a:gd name="T6" fmla="*/ 325 w 457"/>
                <a:gd name="T7" fmla="*/ 448 h 525"/>
                <a:gd name="T8" fmla="*/ 374 w 457"/>
                <a:gd name="T9" fmla="*/ 250 h 525"/>
                <a:gd name="T10" fmla="*/ 280 w 457"/>
                <a:gd name="T11" fmla="*/ 68 h 525"/>
                <a:gd name="T12" fmla="*/ 273 w 457"/>
                <a:gd name="T13" fmla="*/ 61 h 525"/>
                <a:gd name="T14" fmla="*/ 217 w 457"/>
                <a:gd name="T15" fmla="*/ 164 h 525"/>
                <a:gd name="T16" fmla="*/ 160 w 457"/>
                <a:gd name="T17" fmla="*/ 281 h 525"/>
                <a:gd name="T18" fmla="*/ 186 w 457"/>
                <a:gd name="T19" fmla="*/ 397 h 525"/>
                <a:gd name="T20" fmla="*/ 191 w 457"/>
                <a:gd name="T21" fmla="*/ 402 h 525"/>
                <a:gd name="T22" fmla="*/ 193 w 457"/>
                <a:gd name="T23" fmla="*/ 424 h 525"/>
                <a:gd name="T24" fmla="*/ 171 w 457"/>
                <a:gd name="T25" fmla="*/ 420 h 525"/>
                <a:gd name="T26" fmla="*/ 127 w 457"/>
                <a:gd name="T27" fmla="*/ 299 h 525"/>
                <a:gd name="T28" fmla="*/ 151 w 457"/>
                <a:gd name="T29" fmla="*/ 229 h 525"/>
                <a:gd name="T30" fmla="*/ 271 w 457"/>
                <a:gd name="T31" fmla="*/ 5 h 525"/>
                <a:gd name="T32" fmla="*/ 276 w 457"/>
                <a:gd name="T33" fmla="*/ 0 h 525"/>
                <a:gd name="T34" fmla="*/ 357 w 457"/>
                <a:gd name="T35" fmla="*/ 155 h 525"/>
                <a:gd name="T36" fmla="*/ 393 w 457"/>
                <a:gd name="T37" fmla="*/ 223 h 525"/>
                <a:gd name="T38" fmla="*/ 246 w 457"/>
                <a:gd name="T39" fmla="*/ 513 h 525"/>
                <a:gd name="T40" fmla="*/ 51 w 457"/>
                <a:gd name="T41" fmla="*/ 431 h 525"/>
                <a:gd name="T42" fmla="*/ 37 w 457"/>
                <a:gd name="T43" fmla="*/ 220 h 525"/>
                <a:gd name="T44" fmla="*/ 104 w 457"/>
                <a:gd name="T45" fmla="*/ 92 h 525"/>
                <a:gd name="T46" fmla="*/ 135 w 457"/>
                <a:gd name="T47" fmla="*/ 92 h 525"/>
                <a:gd name="T48" fmla="*/ 162 w 457"/>
                <a:gd name="T49" fmla="*/ 143 h 525"/>
                <a:gd name="T50" fmla="*/ 158 w 457"/>
                <a:gd name="T51" fmla="*/ 163 h 525"/>
                <a:gd name="T52" fmla="*/ 139 w 457"/>
                <a:gd name="T53" fmla="*/ 155 h 525"/>
                <a:gd name="T54" fmla="*/ 119 w 457"/>
                <a:gd name="T55" fmla="*/ 121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7" h="525">
                  <a:moveTo>
                    <a:pt x="119" y="121"/>
                  </a:moveTo>
                  <a:cubicBezTo>
                    <a:pt x="93" y="173"/>
                    <a:pt x="67" y="217"/>
                    <a:pt x="49" y="265"/>
                  </a:cubicBezTo>
                  <a:cubicBezTo>
                    <a:pt x="23" y="337"/>
                    <a:pt x="54" y="417"/>
                    <a:pt x="117" y="459"/>
                  </a:cubicBezTo>
                  <a:cubicBezTo>
                    <a:pt x="181" y="502"/>
                    <a:pt x="263" y="498"/>
                    <a:pt x="325" y="448"/>
                  </a:cubicBezTo>
                  <a:cubicBezTo>
                    <a:pt x="382" y="403"/>
                    <a:pt x="405" y="319"/>
                    <a:pt x="374" y="250"/>
                  </a:cubicBezTo>
                  <a:cubicBezTo>
                    <a:pt x="346" y="188"/>
                    <a:pt x="312" y="129"/>
                    <a:pt x="280" y="68"/>
                  </a:cubicBezTo>
                  <a:cubicBezTo>
                    <a:pt x="279" y="66"/>
                    <a:pt x="277" y="65"/>
                    <a:pt x="273" y="61"/>
                  </a:cubicBezTo>
                  <a:cubicBezTo>
                    <a:pt x="254" y="96"/>
                    <a:pt x="235" y="130"/>
                    <a:pt x="217" y="164"/>
                  </a:cubicBezTo>
                  <a:cubicBezTo>
                    <a:pt x="197" y="203"/>
                    <a:pt x="176" y="241"/>
                    <a:pt x="160" y="281"/>
                  </a:cubicBezTo>
                  <a:cubicBezTo>
                    <a:pt x="143" y="324"/>
                    <a:pt x="156" y="363"/>
                    <a:pt x="186" y="397"/>
                  </a:cubicBezTo>
                  <a:cubicBezTo>
                    <a:pt x="188" y="399"/>
                    <a:pt x="190" y="400"/>
                    <a:pt x="191" y="402"/>
                  </a:cubicBezTo>
                  <a:cubicBezTo>
                    <a:pt x="192" y="409"/>
                    <a:pt x="192" y="417"/>
                    <a:pt x="193" y="424"/>
                  </a:cubicBezTo>
                  <a:cubicBezTo>
                    <a:pt x="186" y="423"/>
                    <a:pt x="176" y="425"/>
                    <a:pt x="171" y="420"/>
                  </a:cubicBezTo>
                  <a:cubicBezTo>
                    <a:pt x="137" y="387"/>
                    <a:pt x="119" y="346"/>
                    <a:pt x="127" y="299"/>
                  </a:cubicBezTo>
                  <a:cubicBezTo>
                    <a:pt x="131" y="275"/>
                    <a:pt x="140" y="250"/>
                    <a:pt x="151" y="229"/>
                  </a:cubicBezTo>
                  <a:cubicBezTo>
                    <a:pt x="190" y="154"/>
                    <a:pt x="231" y="80"/>
                    <a:pt x="271" y="5"/>
                  </a:cubicBezTo>
                  <a:cubicBezTo>
                    <a:pt x="272" y="4"/>
                    <a:pt x="274" y="3"/>
                    <a:pt x="276" y="0"/>
                  </a:cubicBezTo>
                  <a:cubicBezTo>
                    <a:pt x="303" y="52"/>
                    <a:pt x="330" y="104"/>
                    <a:pt x="357" y="155"/>
                  </a:cubicBezTo>
                  <a:cubicBezTo>
                    <a:pt x="369" y="178"/>
                    <a:pt x="380" y="200"/>
                    <a:pt x="393" y="223"/>
                  </a:cubicBezTo>
                  <a:cubicBezTo>
                    <a:pt x="457" y="341"/>
                    <a:pt x="379" y="494"/>
                    <a:pt x="246" y="513"/>
                  </a:cubicBezTo>
                  <a:cubicBezTo>
                    <a:pt x="164" y="525"/>
                    <a:pt x="98" y="497"/>
                    <a:pt x="51" y="431"/>
                  </a:cubicBezTo>
                  <a:cubicBezTo>
                    <a:pt x="3" y="365"/>
                    <a:pt x="0" y="293"/>
                    <a:pt x="37" y="220"/>
                  </a:cubicBezTo>
                  <a:cubicBezTo>
                    <a:pt x="59" y="177"/>
                    <a:pt x="82" y="135"/>
                    <a:pt x="104" y="92"/>
                  </a:cubicBezTo>
                  <a:cubicBezTo>
                    <a:pt x="115" y="73"/>
                    <a:pt x="125" y="73"/>
                    <a:pt x="135" y="92"/>
                  </a:cubicBezTo>
                  <a:cubicBezTo>
                    <a:pt x="145" y="108"/>
                    <a:pt x="154" y="125"/>
                    <a:pt x="162" y="143"/>
                  </a:cubicBezTo>
                  <a:cubicBezTo>
                    <a:pt x="164" y="148"/>
                    <a:pt x="159" y="156"/>
                    <a:pt x="158" y="163"/>
                  </a:cubicBezTo>
                  <a:cubicBezTo>
                    <a:pt x="151" y="161"/>
                    <a:pt x="143" y="160"/>
                    <a:pt x="139" y="155"/>
                  </a:cubicBezTo>
                  <a:cubicBezTo>
                    <a:pt x="132" y="147"/>
                    <a:pt x="128" y="137"/>
                    <a:pt x="119" y="121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4106" y="765"/>
              <a:ext cx="99" cy="131"/>
            </a:xfrm>
            <a:custGeom>
              <a:avLst/>
              <a:gdLst>
                <a:gd name="T0" fmla="*/ 83 w 128"/>
                <a:gd name="T1" fmla="*/ 51 h 170"/>
                <a:gd name="T2" fmla="*/ 28 w 128"/>
                <a:gd name="T3" fmla="*/ 153 h 170"/>
                <a:gd name="T4" fmla="*/ 5 w 128"/>
                <a:gd name="T5" fmla="*/ 170 h 170"/>
                <a:gd name="T6" fmla="*/ 4 w 128"/>
                <a:gd name="T7" fmla="*/ 142 h 170"/>
                <a:gd name="T8" fmla="*/ 67 w 128"/>
                <a:gd name="T9" fmla="*/ 22 h 170"/>
                <a:gd name="T10" fmla="*/ 100 w 128"/>
                <a:gd name="T11" fmla="*/ 22 h 170"/>
                <a:gd name="T12" fmla="*/ 124 w 128"/>
                <a:gd name="T13" fmla="*/ 70 h 170"/>
                <a:gd name="T14" fmla="*/ 124 w 128"/>
                <a:gd name="T15" fmla="*/ 95 h 170"/>
                <a:gd name="T16" fmla="*/ 100 w 128"/>
                <a:gd name="T17" fmla="*/ 81 h 170"/>
                <a:gd name="T18" fmla="*/ 83 w 128"/>
                <a:gd name="T19" fmla="*/ 5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70">
                  <a:moveTo>
                    <a:pt x="83" y="51"/>
                  </a:moveTo>
                  <a:cubicBezTo>
                    <a:pt x="63" y="88"/>
                    <a:pt x="47" y="121"/>
                    <a:pt x="28" y="153"/>
                  </a:cubicBezTo>
                  <a:cubicBezTo>
                    <a:pt x="24" y="161"/>
                    <a:pt x="13" y="164"/>
                    <a:pt x="5" y="170"/>
                  </a:cubicBezTo>
                  <a:cubicBezTo>
                    <a:pt x="5" y="160"/>
                    <a:pt x="0" y="149"/>
                    <a:pt x="4" y="142"/>
                  </a:cubicBezTo>
                  <a:cubicBezTo>
                    <a:pt x="24" y="102"/>
                    <a:pt x="45" y="62"/>
                    <a:pt x="67" y="22"/>
                  </a:cubicBezTo>
                  <a:cubicBezTo>
                    <a:pt x="79" y="0"/>
                    <a:pt x="87" y="0"/>
                    <a:pt x="100" y="22"/>
                  </a:cubicBezTo>
                  <a:cubicBezTo>
                    <a:pt x="108" y="38"/>
                    <a:pt x="118" y="53"/>
                    <a:pt x="124" y="70"/>
                  </a:cubicBezTo>
                  <a:cubicBezTo>
                    <a:pt x="127" y="77"/>
                    <a:pt x="128" y="93"/>
                    <a:pt x="124" y="95"/>
                  </a:cubicBezTo>
                  <a:cubicBezTo>
                    <a:pt x="110" y="104"/>
                    <a:pt x="106" y="91"/>
                    <a:pt x="100" y="81"/>
                  </a:cubicBezTo>
                  <a:cubicBezTo>
                    <a:pt x="95" y="73"/>
                    <a:pt x="90" y="64"/>
                    <a:pt x="83" y="51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871" y="2268289"/>
            <a:ext cx="3437731" cy="245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9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err="1" smtClean="0">
                <a:solidFill>
                  <a:srgbClr val="945E38"/>
                </a:solidFill>
              </a:rPr>
              <a:t>Editables</a:t>
            </a:r>
            <a:endParaRPr lang="ko-KR" altLang="en-US" sz="6600" dirty="0">
              <a:solidFill>
                <a:srgbClr val="945E38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37" y="972145"/>
            <a:ext cx="2346973" cy="149945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13" y="2556321"/>
            <a:ext cx="2086997" cy="201834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773" y="1476201"/>
            <a:ext cx="2474922" cy="288866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6718" y="2920532"/>
            <a:ext cx="1619407" cy="172952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8452" y="1721872"/>
            <a:ext cx="2259329" cy="79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9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21"/>
          <p:cNvGrpSpPr/>
          <p:nvPr/>
        </p:nvGrpSpPr>
        <p:grpSpPr>
          <a:xfrm>
            <a:off x="108397" y="2628329"/>
            <a:ext cx="7538622" cy="2468652"/>
            <a:chOff x="-1281973" y="555526"/>
            <a:chExt cx="11449272" cy="3749262"/>
          </a:xfrm>
        </p:grpSpPr>
        <p:graphicFrame>
          <p:nvGraphicFramePr>
            <p:cNvPr id="2" name="Chart 24"/>
            <p:cNvGraphicFramePr/>
            <p:nvPr>
              <p:extLst>
                <p:ext uri="{D42A27DB-BD31-4B8C-83A1-F6EECF244321}">
                  <p14:modId xmlns:p14="http://schemas.microsoft.com/office/powerpoint/2010/main" val="1369655351"/>
                </p:ext>
              </p:extLst>
            </p:nvPr>
          </p:nvGraphicFramePr>
          <p:xfrm>
            <a:off x="-1281973" y="555526"/>
            <a:ext cx="5739315" cy="32263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21" name="Grupo 20"/>
            <p:cNvGrpSpPr/>
            <p:nvPr/>
          </p:nvGrpSpPr>
          <p:grpSpPr>
            <a:xfrm>
              <a:off x="-41835" y="555526"/>
              <a:ext cx="10209134" cy="3749262"/>
              <a:chOff x="-41835" y="555526"/>
              <a:chExt cx="10209134" cy="3749262"/>
            </a:xfrm>
          </p:grpSpPr>
          <p:grpSp>
            <p:nvGrpSpPr>
              <p:cNvPr id="3" name="Group 4"/>
              <p:cNvGrpSpPr/>
              <p:nvPr/>
            </p:nvGrpSpPr>
            <p:grpSpPr>
              <a:xfrm>
                <a:off x="1609010" y="634055"/>
                <a:ext cx="5739315" cy="3496817"/>
                <a:chOff x="2261683" y="2067369"/>
                <a:chExt cx="5739315" cy="3496817"/>
              </a:xfrm>
            </p:grpSpPr>
            <p:graphicFrame>
              <p:nvGraphicFramePr>
                <p:cNvPr id="4" name="Chart 6"/>
                <p:cNvGraphicFramePr/>
                <p:nvPr>
                  <p:extLst>
                    <p:ext uri="{D42A27DB-BD31-4B8C-83A1-F6EECF244321}">
                      <p14:modId xmlns:p14="http://schemas.microsoft.com/office/powerpoint/2010/main" val="3034738524"/>
                    </p:ext>
                  </p:extLst>
                </p:nvPr>
              </p:nvGraphicFramePr>
              <p:xfrm>
                <a:off x="2261683" y="2385900"/>
                <a:ext cx="5739315" cy="285975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grpSp>
              <p:nvGrpSpPr>
                <p:cNvPr id="5" name="Group 1"/>
                <p:cNvGrpSpPr/>
                <p:nvPr/>
              </p:nvGrpSpPr>
              <p:grpSpPr>
                <a:xfrm rot="10800000" flipH="1">
                  <a:off x="3503712" y="2067369"/>
                  <a:ext cx="3255264" cy="3496817"/>
                  <a:chOff x="2369839" y="2067371"/>
                  <a:chExt cx="3259041" cy="3496817"/>
                </a:xfrm>
              </p:grpSpPr>
              <p:sp>
                <p:nvSpPr>
                  <p:cNvPr id="6" name="Freeform 7"/>
                  <p:cNvSpPr/>
                  <p:nvPr/>
                </p:nvSpPr>
                <p:spPr>
                  <a:xfrm>
                    <a:off x="2369839" y="2067371"/>
                    <a:ext cx="3259041" cy="3496817"/>
                  </a:xfrm>
                  <a:custGeom>
                    <a:avLst/>
                    <a:gdLst>
                      <a:gd name="connsiteX0" fmla="*/ 934559 w 2371725"/>
                      <a:gd name="connsiteY0" fmla="*/ 373063 h 2544763"/>
                      <a:gd name="connsiteX1" fmla="*/ 934559 w 2371725"/>
                      <a:gd name="connsiteY1" fmla="*/ 515938 h 2544763"/>
                      <a:gd name="connsiteX2" fmla="*/ 1000044 w 2371725"/>
                      <a:gd name="connsiteY2" fmla="*/ 515938 h 2544763"/>
                      <a:gd name="connsiteX3" fmla="*/ 1000044 w 2371725"/>
                      <a:gd name="connsiteY3" fmla="*/ 1062137 h 2544763"/>
                      <a:gd name="connsiteX4" fmla="*/ 402350 w 2371725"/>
                      <a:gd name="connsiteY4" fmla="*/ 2182813 h 2544763"/>
                      <a:gd name="connsiteX5" fmla="*/ 1926350 w 2371725"/>
                      <a:gd name="connsiteY5" fmla="*/ 2182813 h 2544763"/>
                      <a:gd name="connsiteX6" fmla="*/ 1328656 w 2371725"/>
                      <a:gd name="connsiteY6" fmla="*/ 1062137 h 2544763"/>
                      <a:gd name="connsiteX7" fmla="*/ 1328656 w 2371725"/>
                      <a:gd name="connsiteY7" fmla="*/ 515938 h 2544763"/>
                      <a:gd name="connsiteX8" fmla="*/ 1394140 w 2371725"/>
                      <a:gd name="connsiteY8" fmla="*/ 515938 h 2544763"/>
                      <a:gd name="connsiteX9" fmla="*/ 1394140 w 2371725"/>
                      <a:gd name="connsiteY9" fmla="*/ 373063 h 2544763"/>
                      <a:gd name="connsiteX10" fmla="*/ 0 w 2371725"/>
                      <a:gd name="connsiteY10" fmla="*/ 0 h 2544763"/>
                      <a:gd name="connsiteX11" fmla="*/ 2371725 w 2371725"/>
                      <a:gd name="connsiteY11" fmla="*/ 0 h 2544763"/>
                      <a:gd name="connsiteX12" fmla="*/ 2371725 w 2371725"/>
                      <a:gd name="connsiteY12" fmla="*/ 2544763 h 2544763"/>
                      <a:gd name="connsiteX13" fmla="*/ 0 w 2371725"/>
                      <a:gd name="connsiteY13" fmla="*/ 2544763 h 2544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371725" h="2544763">
                        <a:moveTo>
                          <a:pt x="934559" y="373063"/>
                        </a:moveTo>
                        <a:lnTo>
                          <a:pt x="934559" y="515938"/>
                        </a:lnTo>
                        <a:lnTo>
                          <a:pt x="1000044" y="515938"/>
                        </a:lnTo>
                        <a:lnTo>
                          <a:pt x="1000044" y="1062137"/>
                        </a:lnTo>
                        <a:lnTo>
                          <a:pt x="402350" y="2182813"/>
                        </a:lnTo>
                        <a:lnTo>
                          <a:pt x="1926350" y="2182813"/>
                        </a:lnTo>
                        <a:lnTo>
                          <a:pt x="1328656" y="1062137"/>
                        </a:lnTo>
                        <a:lnTo>
                          <a:pt x="1328656" y="515938"/>
                        </a:lnTo>
                        <a:lnTo>
                          <a:pt x="1394140" y="515938"/>
                        </a:lnTo>
                        <a:lnTo>
                          <a:pt x="1394140" y="373063"/>
                        </a:lnTo>
                        <a:close/>
                        <a:moveTo>
                          <a:pt x="0" y="0"/>
                        </a:moveTo>
                        <a:lnTo>
                          <a:pt x="2371725" y="0"/>
                        </a:lnTo>
                        <a:lnTo>
                          <a:pt x="2371725" y="2544763"/>
                        </a:lnTo>
                        <a:lnTo>
                          <a:pt x="0" y="2544763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" name="Freeform 8"/>
                  <p:cNvSpPr/>
                  <p:nvPr/>
                </p:nvSpPr>
                <p:spPr>
                  <a:xfrm>
                    <a:off x="3999357" y="2577823"/>
                    <a:ext cx="1047083" cy="2486819"/>
                  </a:xfrm>
                  <a:custGeom>
                    <a:avLst/>
                    <a:gdLst>
                      <a:gd name="connsiteX0" fmla="*/ 0 w 762001"/>
                      <a:gd name="connsiteY0" fmla="*/ 0 h 1809750"/>
                      <a:gd name="connsiteX1" fmla="*/ 229791 w 762001"/>
                      <a:gd name="connsiteY1" fmla="*/ 0 h 1809750"/>
                      <a:gd name="connsiteX2" fmla="*/ 229791 w 762001"/>
                      <a:gd name="connsiteY2" fmla="*/ 142875 h 1809750"/>
                      <a:gd name="connsiteX3" fmla="*/ 164307 w 762001"/>
                      <a:gd name="connsiteY3" fmla="*/ 142875 h 1809750"/>
                      <a:gd name="connsiteX4" fmla="*/ 164307 w 762001"/>
                      <a:gd name="connsiteY4" fmla="*/ 689074 h 1809750"/>
                      <a:gd name="connsiteX5" fmla="*/ 762001 w 762001"/>
                      <a:gd name="connsiteY5" fmla="*/ 1809750 h 1809750"/>
                      <a:gd name="connsiteX6" fmla="*/ 0 w 762001"/>
                      <a:gd name="connsiteY6" fmla="*/ 1809750 h 1809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62001" h="1809750">
                        <a:moveTo>
                          <a:pt x="0" y="0"/>
                        </a:moveTo>
                        <a:lnTo>
                          <a:pt x="229791" y="0"/>
                        </a:lnTo>
                        <a:lnTo>
                          <a:pt x="229791" y="142875"/>
                        </a:lnTo>
                        <a:lnTo>
                          <a:pt x="164307" y="142875"/>
                        </a:lnTo>
                        <a:lnTo>
                          <a:pt x="164307" y="689074"/>
                        </a:lnTo>
                        <a:lnTo>
                          <a:pt x="762001" y="1809750"/>
                        </a:lnTo>
                        <a:lnTo>
                          <a:pt x="0" y="1809750"/>
                        </a:lnTo>
                        <a:close/>
                      </a:path>
                    </a:pathLst>
                  </a:custGeom>
                  <a:solidFill>
                    <a:schemeClr val="tx1">
                      <a:alpha val="16000"/>
                    </a:schemeClr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" name="Freeform 9"/>
                  <p:cNvSpPr/>
                  <p:nvPr/>
                </p:nvSpPr>
                <p:spPr>
                  <a:xfrm>
                    <a:off x="2952277" y="2577823"/>
                    <a:ext cx="2094163" cy="2486819"/>
                  </a:xfrm>
                  <a:custGeom>
                    <a:avLst/>
                    <a:gdLst>
                      <a:gd name="connsiteX0" fmla="*/ 532209 w 1524000"/>
                      <a:gd name="connsiteY0" fmla="*/ 0 h 1809750"/>
                      <a:gd name="connsiteX1" fmla="*/ 991790 w 1524000"/>
                      <a:gd name="connsiteY1" fmla="*/ 0 h 1809750"/>
                      <a:gd name="connsiteX2" fmla="*/ 991790 w 1524000"/>
                      <a:gd name="connsiteY2" fmla="*/ 142875 h 1809750"/>
                      <a:gd name="connsiteX3" fmla="*/ 926306 w 1524000"/>
                      <a:gd name="connsiteY3" fmla="*/ 142875 h 1809750"/>
                      <a:gd name="connsiteX4" fmla="*/ 926306 w 1524000"/>
                      <a:gd name="connsiteY4" fmla="*/ 689074 h 1809750"/>
                      <a:gd name="connsiteX5" fmla="*/ 1524000 w 1524000"/>
                      <a:gd name="connsiteY5" fmla="*/ 1809750 h 1809750"/>
                      <a:gd name="connsiteX6" fmla="*/ 0 w 1524000"/>
                      <a:gd name="connsiteY6" fmla="*/ 1809750 h 1809750"/>
                      <a:gd name="connsiteX7" fmla="*/ 597694 w 1524000"/>
                      <a:gd name="connsiteY7" fmla="*/ 689074 h 1809750"/>
                      <a:gd name="connsiteX8" fmla="*/ 597694 w 1524000"/>
                      <a:gd name="connsiteY8" fmla="*/ 142875 h 1809750"/>
                      <a:gd name="connsiteX9" fmla="*/ 532209 w 1524000"/>
                      <a:gd name="connsiteY9" fmla="*/ 142875 h 1809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524000" h="1809750">
                        <a:moveTo>
                          <a:pt x="532209" y="0"/>
                        </a:moveTo>
                        <a:lnTo>
                          <a:pt x="991790" y="0"/>
                        </a:lnTo>
                        <a:lnTo>
                          <a:pt x="991790" y="142875"/>
                        </a:lnTo>
                        <a:lnTo>
                          <a:pt x="926306" y="142875"/>
                        </a:lnTo>
                        <a:lnTo>
                          <a:pt x="926306" y="689074"/>
                        </a:lnTo>
                        <a:lnTo>
                          <a:pt x="1524000" y="1809750"/>
                        </a:lnTo>
                        <a:lnTo>
                          <a:pt x="0" y="1809750"/>
                        </a:lnTo>
                        <a:lnTo>
                          <a:pt x="597694" y="689074"/>
                        </a:lnTo>
                        <a:lnTo>
                          <a:pt x="597694" y="142875"/>
                        </a:lnTo>
                        <a:lnTo>
                          <a:pt x="532209" y="142875"/>
                        </a:lnTo>
                        <a:close/>
                      </a:path>
                    </a:pathLst>
                  </a:custGeom>
                  <a:noFill/>
                  <a:ln w="7620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" name="Group 10"/>
              <p:cNvGrpSpPr/>
              <p:nvPr/>
            </p:nvGrpSpPr>
            <p:grpSpPr>
              <a:xfrm>
                <a:off x="4218660" y="3809511"/>
                <a:ext cx="477363" cy="495277"/>
                <a:chOff x="5857320" y="5242825"/>
                <a:chExt cx="477363" cy="495277"/>
              </a:xfrm>
              <a:solidFill>
                <a:srgbClr val="3796DA"/>
              </a:solidFill>
            </p:grpSpPr>
            <p:sp>
              <p:nvSpPr>
                <p:cNvPr id="10" name="Freeform 6"/>
                <p:cNvSpPr>
                  <a:spLocks/>
                </p:cNvSpPr>
                <p:nvPr/>
              </p:nvSpPr>
              <p:spPr bwMode="auto">
                <a:xfrm rot="18900000">
                  <a:off x="5857320" y="5242826"/>
                  <a:ext cx="197791" cy="197583"/>
                </a:xfrm>
                <a:custGeom>
                  <a:avLst/>
                  <a:gdLst>
                    <a:gd name="T0" fmla="*/ 0 w 951"/>
                    <a:gd name="T1" fmla="*/ 563 h 950"/>
                    <a:gd name="T2" fmla="*/ 388 w 951"/>
                    <a:gd name="T3" fmla="*/ 176 h 950"/>
                    <a:gd name="T4" fmla="*/ 951 w 951"/>
                    <a:gd name="T5" fmla="*/ 0 h 950"/>
                    <a:gd name="T6" fmla="*/ 775 w 951"/>
                    <a:gd name="T7" fmla="*/ 563 h 950"/>
                    <a:gd name="T8" fmla="*/ 388 w 951"/>
                    <a:gd name="T9" fmla="*/ 950 h 950"/>
                    <a:gd name="T10" fmla="*/ 0 w 951"/>
                    <a:gd name="T11" fmla="*/ 563 h 9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1" h="95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" name="Freeform 6"/>
                <p:cNvSpPr>
                  <a:spLocks/>
                </p:cNvSpPr>
                <p:nvPr/>
              </p:nvSpPr>
              <p:spPr bwMode="auto">
                <a:xfrm rot="18900000">
                  <a:off x="6136892" y="5242825"/>
                  <a:ext cx="197791" cy="197583"/>
                </a:xfrm>
                <a:custGeom>
                  <a:avLst/>
                  <a:gdLst>
                    <a:gd name="T0" fmla="*/ 0 w 951"/>
                    <a:gd name="T1" fmla="*/ 563 h 950"/>
                    <a:gd name="T2" fmla="*/ 388 w 951"/>
                    <a:gd name="T3" fmla="*/ 176 h 950"/>
                    <a:gd name="T4" fmla="*/ 951 w 951"/>
                    <a:gd name="T5" fmla="*/ 0 h 950"/>
                    <a:gd name="T6" fmla="*/ 775 w 951"/>
                    <a:gd name="T7" fmla="*/ 563 h 950"/>
                    <a:gd name="T8" fmla="*/ 388 w 951"/>
                    <a:gd name="T9" fmla="*/ 950 h 950"/>
                    <a:gd name="T10" fmla="*/ 0 w 951"/>
                    <a:gd name="T11" fmla="*/ 563 h 9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1" h="95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Freeform 6"/>
                <p:cNvSpPr>
                  <a:spLocks/>
                </p:cNvSpPr>
                <p:nvPr/>
              </p:nvSpPr>
              <p:spPr bwMode="auto">
                <a:xfrm rot="18900000">
                  <a:off x="5997106" y="5540519"/>
                  <a:ext cx="197791" cy="197583"/>
                </a:xfrm>
                <a:custGeom>
                  <a:avLst/>
                  <a:gdLst>
                    <a:gd name="T0" fmla="*/ 0 w 951"/>
                    <a:gd name="T1" fmla="*/ 563 h 950"/>
                    <a:gd name="T2" fmla="*/ 388 w 951"/>
                    <a:gd name="T3" fmla="*/ 176 h 950"/>
                    <a:gd name="T4" fmla="*/ 951 w 951"/>
                    <a:gd name="T5" fmla="*/ 0 h 950"/>
                    <a:gd name="T6" fmla="*/ 775 w 951"/>
                    <a:gd name="T7" fmla="*/ 563 h 950"/>
                    <a:gd name="T8" fmla="*/ 388 w 951"/>
                    <a:gd name="T9" fmla="*/ 950 h 950"/>
                    <a:gd name="T10" fmla="*/ 0 w 951"/>
                    <a:gd name="T11" fmla="*/ 563 h 9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1" h="95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aphicFrame>
            <p:nvGraphicFramePr>
              <p:cNvPr id="13" name="Chart 23"/>
              <p:cNvGraphicFramePr/>
              <p:nvPr>
                <p:extLst>
                  <p:ext uri="{D42A27DB-BD31-4B8C-83A1-F6EECF244321}">
                    <p14:modId xmlns:p14="http://schemas.microsoft.com/office/powerpoint/2010/main" val="222085999"/>
                  </p:ext>
                </p:extLst>
              </p:nvPr>
            </p:nvGraphicFramePr>
            <p:xfrm>
              <a:off x="4427984" y="555526"/>
              <a:ext cx="5739315" cy="322631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4" name="Freeform 25"/>
              <p:cNvSpPr/>
              <p:nvPr/>
            </p:nvSpPr>
            <p:spPr>
              <a:xfrm>
                <a:off x="-41835" y="634057"/>
                <a:ext cx="3259041" cy="3496817"/>
              </a:xfrm>
              <a:custGeom>
                <a:avLst/>
                <a:gdLst>
                  <a:gd name="connsiteX0" fmla="*/ 934559 w 2371725"/>
                  <a:gd name="connsiteY0" fmla="*/ 373063 h 2544763"/>
                  <a:gd name="connsiteX1" fmla="*/ 934559 w 2371725"/>
                  <a:gd name="connsiteY1" fmla="*/ 515938 h 2544763"/>
                  <a:gd name="connsiteX2" fmla="*/ 1000044 w 2371725"/>
                  <a:gd name="connsiteY2" fmla="*/ 515938 h 2544763"/>
                  <a:gd name="connsiteX3" fmla="*/ 1000044 w 2371725"/>
                  <a:gd name="connsiteY3" fmla="*/ 1062137 h 2544763"/>
                  <a:gd name="connsiteX4" fmla="*/ 402350 w 2371725"/>
                  <a:gd name="connsiteY4" fmla="*/ 2182813 h 2544763"/>
                  <a:gd name="connsiteX5" fmla="*/ 1926350 w 2371725"/>
                  <a:gd name="connsiteY5" fmla="*/ 2182813 h 2544763"/>
                  <a:gd name="connsiteX6" fmla="*/ 1328656 w 2371725"/>
                  <a:gd name="connsiteY6" fmla="*/ 1062137 h 2544763"/>
                  <a:gd name="connsiteX7" fmla="*/ 1328656 w 2371725"/>
                  <a:gd name="connsiteY7" fmla="*/ 515938 h 2544763"/>
                  <a:gd name="connsiteX8" fmla="*/ 1394140 w 2371725"/>
                  <a:gd name="connsiteY8" fmla="*/ 515938 h 2544763"/>
                  <a:gd name="connsiteX9" fmla="*/ 1394140 w 2371725"/>
                  <a:gd name="connsiteY9" fmla="*/ 373063 h 2544763"/>
                  <a:gd name="connsiteX10" fmla="*/ 0 w 2371725"/>
                  <a:gd name="connsiteY10" fmla="*/ 0 h 2544763"/>
                  <a:gd name="connsiteX11" fmla="*/ 2371725 w 2371725"/>
                  <a:gd name="connsiteY11" fmla="*/ 0 h 2544763"/>
                  <a:gd name="connsiteX12" fmla="*/ 2371725 w 2371725"/>
                  <a:gd name="connsiteY12" fmla="*/ 2544763 h 2544763"/>
                  <a:gd name="connsiteX13" fmla="*/ 0 w 2371725"/>
                  <a:gd name="connsiteY13" fmla="*/ 2544763 h 2544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71725" h="2544763">
                    <a:moveTo>
                      <a:pt x="934559" y="373063"/>
                    </a:moveTo>
                    <a:lnTo>
                      <a:pt x="934559" y="515938"/>
                    </a:lnTo>
                    <a:lnTo>
                      <a:pt x="1000044" y="515938"/>
                    </a:lnTo>
                    <a:lnTo>
                      <a:pt x="1000044" y="1062137"/>
                    </a:lnTo>
                    <a:lnTo>
                      <a:pt x="402350" y="2182813"/>
                    </a:lnTo>
                    <a:lnTo>
                      <a:pt x="1926350" y="2182813"/>
                    </a:lnTo>
                    <a:lnTo>
                      <a:pt x="1328656" y="1062137"/>
                    </a:lnTo>
                    <a:lnTo>
                      <a:pt x="1328656" y="515938"/>
                    </a:lnTo>
                    <a:lnTo>
                      <a:pt x="1394140" y="515938"/>
                    </a:lnTo>
                    <a:lnTo>
                      <a:pt x="1394140" y="373063"/>
                    </a:lnTo>
                    <a:close/>
                    <a:moveTo>
                      <a:pt x="0" y="0"/>
                    </a:moveTo>
                    <a:lnTo>
                      <a:pt x="2371725" y="0"/>
                    </a:lnTo>
                    <a:lnTo>
                      <a:pt x="2371725" y="2544763"/>
                    </a:lnTo>
                    <a:lnTo>
                      <a:pt x="0" y="254476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reeform 26"/>
              <p:cNvSpPr/>
              <p:nvPr/>
            </p:nvSpPr>
            <p:spPr>
              <a:xfrm>
                <a:off x="5668122" y="634057"/>
                <a:ext cx="3259041" cy="3496817"/>
              </a:xfrm>
              <a:custGeom>
                <a:avLst/>
                <a:gdLst>
                  <a:gd name="connsiteX0" fmla="*/ 956071 w 2371725"/>
                  <a:gd name="connsiteY0" fmla="*/ 371475 h 2544763"/>
                  <a:gd name="connsiteX1" fmla="*/ 956071 w 2371725"/>
                  <a:gd name="connsiteY1" fmla="*/ 514350 h 2544763"/>
                  <a:gd name="connsiteX2" fmla="*/ 1021556 w 2371725"/>
                  <a:gd name="connsiteY2" fmla="*/ 514350 h 2544763"/>
                  <a:gd name="connsiteX3" fmla="*/ 1021556 w 2371725"/>
                  <a:gd name="connsiteY3" fmla="*/ 1029543 h 2544763"/>
                  <a:gd name="connsiteX4" fmla="*/ 939425 w 2371725"/>
                  <a:gd name="connsiteY4" fmla="*/ 1055037 h 2544763"/>
                  <a:gd name="connsiteX5" fmla="*/ 552746 w 2371725"/>
                  <a:gd name="connsiteY5" fmla="*/ 1638400 h 2544763"/>
                  <a:gd name="connsiteX6" fmla="*/ 565609 w 2371725"/>
                  <a:gd name="connsiteY6" fmla="*/ 1765995 h 2544763"/>
                  <a:gd name="connsiteX7" fmla="*/ 594934 w 2371725"/>
                  <a:gd name="connsiteY7" fmla="*/ 1860466 h 2544763"/>
                  <a:gd name="connsiteX8" fmla="*/ 602499 w 2371725"/>
                  <a:gd name="connsiteY8" fmla="*/ 1884836 h 2544763"/>
                  <a:gd name="connsiteX9" fmla="*/ 831881 w 2371725"/>
                  <a:gd name="connsiteY9" fmla="*/ 2163389 h 2544763"/>
                  <a:gd name="connsiteX10" fmla="*/ 864741 w 2371725"/>
                  <a:gd name="connsiteY10" fmla="*/ 2181225 h 2544763"/>
                  <a:gd name="connsiteX11" fmla="*/ 1506983 w 2371725"/>
                  <a:gd name="connsiteY11" fmla="*/ 2181225 h 2544763"/>
                  <a:gd name="connsiteX12" fmla="*/ 1539843 w 2371725"/>
                  <a:gd name="connsiteY12" fmla="*/ 2163389 h 2544763"/>
                  <a:gd name="connsiteX13" fmla="*/ 1769225 w 2371725"/>
                  <a:gd name="connsiteY13" fmla="*/ 1884836 h 2544763"/>
                  <a:gd name="connsiteX14" fmla="*/ 1776790 w 2371725"/>
                  <a:gd name="connsiteY14" fmla="*/ 1860466 h 2544763"/>
                  <a:gd name="connsiteX15" fmla="*/ 1806115 w 2371725"/>
                  <a:gd name="connsiteY15" fmla="*/ 1765995 h 2544763"/>
                  <a:gd name="connsiteX16" fmla="*/ 1818978 w 2371725"/>
                  <a:gd name="connsiteY16" fmla="*/ 1638400 h 2544763"/>
                  <a:gd name="connsiteX17" fmla="*/ 1432299 w 2371725"/>
                  <a:gd name="connsiteY17" fmla="*/ 1055037 h 2544763"/>
                  <a:gd name="connsiteX18" fmla="*/ 1350168 w 2371725"/>
                  <a:gd name="connsiteY18" fmla="*/ 1029543 h 2544763"/>
                  <a:gd name="connsiteX19" fmla="*/ 1350168 w 2371725"/>
                  <a:gd name="connsiteY19" fmla="*/ 514350 h 2544763"/>
                  <a:gd name="connsiteX20" fmla="*/ 1415652 w 2371725"/>
                  <a:gd name="connsiteY20" fmla="*/ 514350 h 2544763"/>
                  <a:gd name="connsiteX21" fmla="*/ 1415652 w 2371725"/>
                  <a:gd name="connsiteY21" fmla="*/ 371475 h 2544763"/>
                  <a:gd name="connsiteX22" fmla="*/ 0 w 2371725"/>
                  <a:gd name="connsiteY22" fmla="*/ 0 h 2544763"/>
                  <a:gd name="connsiteX23" fmla="*/ 2371725 w 2371725"/>
                  <a:gd name="connsiteY23" fmla="*/ 0 h 2544763"/>
                  <a:gd name="connsiteX24" fmla="*/ 2371725 w 2371725"/>
                  <a:gd name="connsiteY24" fmla="*/ 2544763 h 2544763"/>
                  <a:gd name="connsiteX25" fmla="*/ 0 w 2371725"/>
                  <a:gd name="connsiteY25" fmla="*/ 2544763 h 2544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71725" h="2544763">
                    <a:moveTo>
                      <a:pt x="956071" y="371475"/>
                    </a:moveTo>
                    <a:lnTo>
                      <a:pt x="956071" y="514350"/>
                    </a:lnTo>
                    <a:lnTo>
                      <a:pt x="1021556" y="514350"/>
                    </a:lnTo>
                    <a:lnTo>
                      <a:pt x="1021556" y="1029543"/>
                    </a:lnTo>
                    <a:lnTo>
                      <a:pt x="939425" y="1055037"/>
                    </a:lnTo>
                    <a:cubicBezTo>
                      <a:pt x="712190" y="1151150"/>
                      <a:pt x="552746" y="1376155"/>
                      <a:pt x="552746" y="1638400"/>
                    </a:cubicBezTo>
                    <a:cubicBezTo>
                      <a:pt x="552746" y="1682108"/>
                      <a:pt x="557175" y="1724781"/>
                      <a:pt x="565609" y="1765995"/>
                    </a:cubicBezTo>
                    <a:lnTo>
                      <a:pt x="594934" y="1860466"/>
                    </a:lnTo>
                    <a:lnTo>
                      <a:pt x="602499" y="1884836"/>
                    </a:lnTo>
                    <a:cubicBezTo>
                      <a:pt x="650556" y="1998454"/>
                      <a:pt x="730835" y="2095124"/>
                      <a:pt x="831881" y="2163389"/>
                    </a:cubicBezTo>
                    <a:lnTo>
                      <a:pt x="864741" y="2181225"/>
                    </a:lnTo>
                    <a:lnTo>
                      <a:pt x="1506983" y="2181225"/>
                    </a:lnTo>
                    <a:lnTo>
                      <a:pt x="1539843" y="2163389"/>
                    </a:lnTo>
                    <a:cubicBezTo>
                      <a:pt x="1640889" y="2095124"/>
                      <a:pt x="1721168" y="1998454"/>
                      <a:pt x="1769225" y="1884836"/>
                    </a:cubicBezTo>
                    <a:lnTo>
                      <a:pt x="1776790" y="1860466"/>
                    </a:lnTo>
                    <a:lnTo>
                      <a:pt x="1806115" y="1765995"/>
                    </a:lnTo>
                    <a:cubicBezTo>
                      <a:pt x="1814549" y="1724781"/>
                      <a:pt x="1818978" y="1682108"/>
                      <a:pt x="1818978" y="1638400"/>
                    </a:cubicBezTo>
                    <a:cubicBezTo>
                      <a:pt x="1818978" y="1376155"/>
                      <a:pt x="1659534" y="1151150"/>
                      <a:pt x="1432299" y="1055037"/>
                    </a:cubicBezTo>
                    <a:lnTo>
                      <a:pt x="1350168" y="1029543"/>
                    </a:lnTo>
                    <a:lnTo>
                      <a:pt x="1350168" y="514350"/>
                    </a:lnTo>
                    <a:lnTo>
                      <a:pt x="1415652" y="514350"/>
                    </a:lnTo>
                    <a:lnTo>
                      <a:pt x="1415652" y="371475"/>
                    </a:lnTo>
                    <a:close/>
                    <a:moveTo>
                      <a:pt x="0" y="0"/>
                    </a:moveTo>
                    <a:lnTo>
                      <a:pt x="2371725" y="0"/>
                    </a:lnTo>
                    <a:lnTo>
                      <a:pt x="2371725" y="2544763"/>
                    </a:lnTo>
                    <a:lnTo>
                      <a:pt x="0" y="254476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 27"/>
              <p:cNvSpPr/>
              <p:nvPr/>
            </p:nvSpPr>
            <p:spPr>
              <a:xfrm>
                <a:off x="1587683" y="1144509"/>
                <a:ext cx="1047083" cy="2486819"/>
              </a:xfrm>
              <a:custGeom>
                <a:avLst/>
                <a:gdLst>
                  <a:gd name="connsiteX0" fmla="*/ 0 w 762001"/>
                  <a:gd name="connsiteY0" fmla="*/ 0 h 1809750"/>
                  <a:gd name="connsiteX1" fmla="*/ 229791 w 762001"/>
                  <a:gd name="connsiteY1" fmla="*/ 0 h 1809750"/>
                  <a:gd name="connsiteX2" fmla="*/ 229791 w 762001"/>
                  <a:gd name="connsiteY2" fmla="*/ 142875 h 1809750"/>
                  <a:gd name="connsiteX3" fmla="*/ 164307 w 762001"/>
                  <a:gd name="connsiteY3" fmla="*/ 142875 h 1809750"/>
                  <a:gd name="connsiteX4" fmla="*/ 164307 w 762001"/>
                  <a:gd name="connsiteY4" fmla="*/ 689074 h 1809750"/>
                  <a:gd name="connsiteX5" fmla="*/ 762001 w 762001"/>
                  <a:gd name="connsiteY5" fmla="*/ 1809750 h 1809750"/>
                  <a:gd name="connsiteX6" fmla="*/ 0 w 762001"/>
                  <a:gd name="connsiteY6" fmla="*/ 1809750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001" h="1809750">
                    <a:moveTo>
                      <a:pt x="0" y="0"/>
                    </a:moveTo>
                    <a:lnTo>
                      <a:pt x="229791" y="0"/>
                    </a:lnTo>
                    <a:lnTo>
                      <a:pt x="229791" y="142875"/>
                    </a:lnTo>
                    <a:lnTo>
                      <a:pt x="164307" y="142875"/>
                    </a:lnTo>
                    <a:lnTo>
                      <a:pt x="164307" y="689074"/>
                    </a:lnTo>
                    <a:lnTo>
                      <a:pt x="762001" y="1809750"/>
                    </a:lnTo>
                    <a:lnTo>
                      <a:pt x="0" y="1809750"/>
                    </a:lnTo>
                    <a:close/>
                  </a:path>
                </a:pathLst>
              </a:custGeom>
              <a:solidFill>
                <a:schemeClr val="tx1">
                  <a:alpha val="16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 28"/>
              <p:cNvSpPr/>
              <p:nvPr/>
            </p:nvSpPr>
            <p:spPr>
              <a:xfrm>
                <a:off x="7297641" y="1144509"/>
                <a:ext cx="869979" cy="2486819"/>
              </a:xfrm>
              <a:custGeom>
                <a:avLst/>
                <a:gdLst>
                  <a:gd name="connsiteX0" fmla="*/ 0 w 633116"/>
                  <a:gd name="connsiteY0" fmla="*/ 0 h 1809750"/>
                  <a:gd name="connsiteX1" fmla="*/ 229790 w 633116"/>
                  <a:gd name="connsiteY1" fmla="*/ 0 h 1809750"/>
                  <a:gd name="connsiteX2" fmla="*/ 229790 w 633116"/>
                  <a:gd name="connsiteY2" fmla="*/ 142875 h 1809750"/>
                  <a:gd name="connsiteX3" fmla="*/ 164306 w 633116"/>
                  <a:gd name="connsiteY3" fmla="*/ 142875 h 1809750"/>
                  <a:gd name="connsiteX4" fmla="*/ 164306 w 633116"/>
                  <a:gd name="connsiteY4" fmla="*/ 658068 h 1809750"/>
                  <a:gd name="connsiteX5" fmla="*/ 246437 w 633116"/>
                  <a:gd name="connsiteY5" fmla="*/ 683562 h 1809750"/>
                  <a:gd name="connsiteX6" fmla="*/ 633116 w 633116"/>
                  <a:gd name="connsiteY6" fmla="*/ 1266925 h 1809750"/>
                  <a:gd name="connsiteX7" fmla="*/ 620253 w 633116"/>
                  <a:gd name="connsiteY7" fmla="*/ 1394520 h 1809750"/>
                  <a:gd name="connsiteX8" fmla="*/ 590928 w 633116"/>
                  <a:gd name="connsiteY8" fmla="*/ 1488991 h 1809750"/>
                  <a:gd name="connsiteX9" fmla="*/ 583363 w 633116"/>
                  <a:gd name="connsiteY9" fmla="*/ 1513361 h 1809750"/>
                  <a:gd name="connsiteX10" fmla="*/ 353981 w 633116"/>
                  <a:gd name="connsiteY10" fmla="*/ 1791914 h 1809750"/>
                  <a:gd name="connsiteX11" fmla="*/ 321121 w 633116"/>
                  <a:gd name="connsiteY11" fmla="*/ 1809750 h 1809750"/>
                  <a:gd name="connsiteX12" fmla="*/ 0 w 633116"/>
                  <a:gd name="connsiteY12" fmla="*/ 1809750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3116" h="1809750">
                    <a:moveTo>
                      <a:pt x="0" y="0"/>
                    </a:moveTo>
                    <a:lnTo>
                      <a:pt x="229790" y="0"/>
                    </a:lnTo>
                    <a:lnTo>
                      <a:pt x="229790" y="142875"/>
                    </a:lnTo>
                    <a:lnTo>
                      <a:pt x="164306" y="142875"/>
                    </a:lnTo>
                    <a:lnTo>
                      <a:pt x="164306" y="658068"/>
                    </a:lnTo>
                    <a:lnTo>
                      <a:pt x="246437" y="683562"/>
                    </a:lnTo>
                    <a:cubicBezTo>
                      <a:pt x="473672" y="779675"/>
                      <a:pt x="633116" y="1004680"/>
                      <a:pt x="633116" y="1266925"/>
                    </a:cubicBezTo>
                    <a:cubicBezTo>
                      <a:pt x="633116" y="1310633"/>
                      <a:pt x="628687" y="1353306"/>
                      <a:pt x="620253" y="1394520"/>
                    </a:cubicBezTo>
                    <a:lnTo>
                      <a:pt x="590928" y="1488991"/>
                    </a:lnTo>
                    <a:lnTo>
                      <a:pt x="583363" y="1513361"/>
                    </a:lnTo>
                    <a:cubicBezTo>
                      <a:pt x="535306" y="1626979"/>
                      <a:pt x="455027" y="1723649"/>
                      <a:pt x="353981" y="1791914"/>
                    </a:cubicBezTo>
                    <a:lnTo>
                      <a:pt x="321121" y="1809750"/>
                    </a:lnTo>
                    <a:lnTo>
                      <a:pt x="0" y="1809750"/>
                    </a:lnTo>
                    <a:close/>
                  </a:path>
                </a:pathLst>
              </a:custGeom>
              <a:solidFill>
                <a:schemeClr val="tx1">
                  <a:alpha val="16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Freeform 29"/>
              <p:cNvSpPr/>
              <p:nvPr/>
            </p:nvSpPr>
            <p:spPr>
              <a:xfrm>
                <a:off x="540603" y="1144509"/>
                <a:ext cx="2094163" cy="2486819"/>
              </a:xfrm>
              <a:custGeom>
                <a:avLst/>
                <a:gdLst>
                  <a:gd name="connsiteX0" fmla="*/ 532209 w 1524000"/>
                  <a:gd name="connsiteY0" fmla="*/ 0 h 1809750"/>
                  <a:gd name="connsiteX1" fmla="*/ 991790 w 1524000"/>
                  <a:gd name="connsiteY1" fmla="*/ 0 h 1809750"/>
                  <a:gd name="connsiteX2" fmla="*/ 991790 w 1524000"/>
                  <a:gd name="connsiteY2" fmla="*/ 142875 h 1809750"/>
                  <a:gd name="connsiteX3" fmla="*/ 926306 w 1524000"/>
                  <a:gd name="connsiteY3" fmla="*/ 142875 h 1809750"/>
                  <a:gd name="connsiteX4" fmla="*/ 926306 w 1524000"/>
                  <a:gd name="connsiteY4" fmla="*/ 689074 h 1809750"/>
                  <a:gd name="connsiteX5" fmla="*/ 1524000 w 1524000"/>
                  <a:gd name="connsiteY5" fmla="*/ 1809750 h 1809750"/>
                  <a:gd name="connsiteX6" fmla="*/ 0 w 1524000"/>
                  <a:gd name="connsiteY6" fmla="*/ 1809750 h 1809750"/>
                  <a:gd name="connsiteX7" fmla="*/ 597694 w 1524000"/>
                  <a:gd name="connsiteY7" fmla="*/ 689074 h 1809750"/>
                  <a:gd name="connsiteX8" fmla="*/ 597694 w 1524000"/>
                  <a:gd name="connsiteY8" fmla="*/ 142875 h 1809750"/>
                  <a:gd name="connsiteX9" fmla="*/ 532209 w 1524000"/>
                  <a:gd name="connsiteY9" fmla="*/ 142875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24000" h="1809750">
                    <a:moveTo>
                      <a:pt x="532209" y="0"/>
                    </a:moveTo>
                    <a:lnTo>
                      <a:pt x="991790" y="0"/>
                    </a:lnTo>
                    <a:lnTo>
                      <a:pt x="991790" y="142875"/>
                    </a:lnTo>
                    <a:lnTo>
                      <a:pt x="926306" y="142875"/>
                    </a:lnTo>
                    <a:lnTo>
                      <a:pt x="926306" y="689074"/>
                    </a:lnTo>
                    <a:lnTo>
                      <a:pt x="1524000" y="1809750"/>
                    </a:lnTo>
                    <a:lnTo>
                      <a:pt x="0" y="1809750"/>
                    </a:lnTo>
                    <a:lnTo>
                      <a:pt x="597694" y="689074"/>
                    </a:lnTo>
                    <a:lnTo>
                      <a:pt x="597694" y="142875"/>
                    </a:lnTo>
                    <a:lnTo>
                      <a:pt x="532209" y="142875"/>
                    </a:lnTo>
                    <a:close/>
                  </a:path>
                </a:pathLst>
              </a:custGeom>
              <a:noFill/>
              <a:ln w="762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 30"/>
              <p:cNvSpPr/>
              <p:nvPr/>
            </p:nvSpPr>
            <p:spPr>
              <a:xfrm>
                <a:off x="6427662" y="1101288"/>
                <a:ext cx="1739958" cy="2530040"/>
              </a:xfrm>
              <a:custGeom>
                <a:avLst/>
                <a:gdLst>
                  <a:gd name="connsiteX0" fmla="*/ 403325 w 1266232"/>
                  <a:gd name="connsiteY0" fmla="*/ 0 h 1809750"/>
                  <a:gd name="connsiteX1" fmla="*/ 862906 w 1266232"/>
                  <a:gd name="connsiteY1" fmla="*/ 0 h 1809750"/>
                  <a:gd name="connsiteX2" fmla="*/ 862906 w 1266232"/>
                  <a:gd name="connsiteY2" fmla="*/ 142875 h 1809750"/>
                  <a:gd name="connsiteX3" fmla="*/ 797422 w 1266232"/>
                  <a:gd name="connsiteY3" fmla="*/ 142875 h 1809750"/>
                  <a:gd name="connsiteX4" fmla="*/ 797422 w 1266232"/>
                  <a:gd name="connsiteY4" fmla="*/ 658068 h 1809750"/>
                  <a:gd name="connsiteX5" fmla="*/ 879553 w 1266232"/>
                  <a:gd name="connsiteY5" fmla="*/ 683562 h 1809750"/>
                  <a:gd name="connsiteX6" fmla="*/ 1266232 w 1266232"/>
                  <a:gd name="connsiteY6" fmla="*/ 1266925 h 1809750"/>
                  <a:gd name="connsiteX7" fmla="*/ 1253369 w 1266232"/>
                  <a:gd name="connsiteY7" fmla="*/ 1394520 h 1809750"/>
                  <a:gd name="connsiteX8" fmla="*/ 1224044 w 1266232"/>
                  <a:gd name="connsiteY8" fmla="*/ 1488991 h 1809750"/>
                  <a:gd name="connsiteX9" fmla="*/ 1224044 w 1266232"/>
                  <a:gd name="connsiteY9" fmla="*/ 1488991 h 1809750"/>
                  <a:gd name="connsiteX10" fmla="*/ 1216479 w 1266232"/>
                  <a:gd name="connsiteY10" fmla="*/ 1513361 h 1809750"/>
                  <a:gd name="connsiteX11" fmla="*/ 987097 w 1266232"/>
                  <a:gd name="connsiteY11" fmla="*/ 1791914 h 1809750"/>
                  <a:gd name="connsiteX12" fmla="*/ 954237 w 1266232"/>
                  <a:gd name="connsiteY12" fmla="*/ 1809750 h 1809750"/>
                  <a:gd name="connsiteX13" fmla="*/ 311995 w 1266232"/>
                  <a:gd name="connsiteY13" fmla="*/ 1809750 h 1809750"/>
                  <a:gd name="connsiteX14" fmla="*/ 279135 w 1266232"/>
                  <a:gd name="connsiteY14" fmla="*/ 1791914 h 1809750"/>
                  <a:gd name="connsiteX15" fmla="*/ 49753 w 1266232"/>
                  <a:gd name="connsiteY15" fmla="*/ 1513361 h 1809750"/>
                  <a:gd name="connsiteX16" fmla="*/ 42188 w 1266232"/>
                  <a:gd name="connsiteY16" fmla="*/ 1488991 h 1809750"/>
                  <a:gd name="connsiteX17" fmla="*/ 42188 w 1266232"/>
                  <a:gd name="connsiteY17" fmla="*/ 1488991 h 1809750"/>
                  <a:gd name="connsiteX18" fmla="*/ 12863 w 1266232"/>
                  <a:gd name="connsiteY18" fmla="*/ 1394520 h 1809750"/>
                  <a:gd name="connsiteX19" fmla="*/ 0 w 1266232"/>
                  <a:gd name="connsiteY19" fmla="*/ 1266925 h 1809750"/>
                  <a:gd name="connsiteX20" fmla="*/ 386679 w 1266232"/>
                  <a:gd name="connsiteY20" fmla="*/ 683562 h 1809750"/>
                  <a:gd name="connsiteX21" fmla="*/ 468810 w 1266232"/>
                  <a:gd name="connsiteY21" fmla="*/ 658068 h 1809750"/>
                  <a:gd name="connsiteX22" fmla="*/ 468810 w 1266232"/>
                  <a:gd name="connsiteY22" fmla="*/ 142875 h 1809750"/>
                  <a:gd name="connsiteX23" fmla="*/ 403325 w 1266232"/>
                  <a:gd name="connsiteY23" fmla="*/ 142875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66232" h="1809750">
                    <a:moveTo>
                      <a:pt x="403325" y="0"/>
                    </a:moveTo>
                    <a:lnTo>
                      <a:pt x="862906" y="0"/>
                    </a:lnTo>
                    <a:lnTo>
                      <a:pt x="862906" y="142875"/>
                    </a:lnTo>
                    <a:lnTo>
                      <a:pt x="797422" y="142875"/>
                    </a:lnTo>
                    <a:lnTo>
                      <a:pt x="797422" y="658068"/>
                    </a:lnTo>
                    <a:lnTo>
                      <a:pt x="879553" y="683562"/>
                    </a:lnTo>
                    <a:cubicBezTo>
                      <a:pt x="1106788" y="779675"/>
                      <a:pt x="1266232" y="1004680"/>
                      <a:pt x="1266232" y="1266925"/>
                    </a:cubicBezTo>
                    <a:cubicBezTo>
                      <a:pt x="1266232" y="1310633"/>
                      <a:pt x="1261803" y="1353306"/>
                      <a:pt x="1253369" y="1394520"/>
                    </a:cubicBezTo>
                    <a:lnTo>
                      <a:pt x="1224044" y="1488991"/>
                    </a:lnTo>
                    <a:lnTo>
                      <a:pt x="1224044" y="1488991"/>
                    </a:lnTo>
                    <a:lnTo>
                      <a:pt x="1216479" y="1513361"/>
                    </a:lnTo>
                    <a:cubicBezTo>
                      <a:pt x="1168422" y="1626979"/>
                      <a:pt x="1088143" y="1723649"/>
                      <a:pt x="987097" y="1791914"/>
                    </a:cubicBezTo>
                    <a:lnTo>
                      <a:pt x="954237" y="1809750"/>
                    </a:lnTo>
                    <a:lnTo>
                      <a:pt x="311995" y="1809750"/>
                    </a:lnTo>
                    <a:lnTo>
                      <a:pt x="279135" y="1791914"/>
                    </a:lnTo>
                    <a:cubicBezTo>
                      <a:pt x="178089" y="1723649"/>
                      <a:pt x="97810" y="1626979"/>
                      <a:pt x="49753" y="1513361"/>
                    </a:cubicBezTo>
                    <a:lnTo>
                      <a:pt x="42188" y="1488991"/>
                    </a:lnTo>
                    <a:lnTo>
                      <a:pt x="42188" y="1488991"/>
                    </a:lnTo>
                    <a:lnTo>
                      <a:pt x="12863" y="1394520"/>
                    </a:lnTo>
                    <a:cubicBezTo>
                      <a:pt x="4429" y="1353306"/>
                      <a:pt x="0" y="1310633"/>
                      <a:pt x="0" y="1266925"/>
                    </a:cubicBezTo>
                    <a:cubicBezTo>
                      <a:pt x="0" y="1004680"/>
                      <a:pt x="159444" y="779675"/>
                      <a:pt x="386679" y="683562"/>
                    </a:cubicBezTo>
                    <a:lnTo>
                      <a:pt x="468810" y="658068"/>
                    </a:lnTo>
                    <a:lnTo>
                      <a:pt x="468810" y="142875"/>
                    </a:lnTo>
                    <a:lnTo>
                      <a:pt x="403325" y="142875"/>
                    </a:lnTo>
                    <a:close/>
                  </a:path>
                </a:pathLst>
              </a:custGeom>
              <a:noFill/>
              <a:ln w="762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2" name="Grupo 31"/>
          <p:cNvGrpSpPr/>
          <p:nvPr/>
        </p:nvGrpSpPr>
        <p:grpSpPr>
          <a:xfrm>
            <a:off x="6592009" y="2706090"/>
            <a:ext cx="2647773" cy="2390117"/>
            <a:chOff x="1907704" y="411510"/>
            <a:chExt cx="4824536" cy="4355059"/>
          </a:xfrm>
        </p:grpSpPr>
        <p:graphicFrame>
          <p:nvGraphicFramePr>
            <p:cNvPr id="24" name="Chart 10"/>
            <p:cNvGraphicFramePr/>
            <p:nvPr>
              <p:extLst>
                <p:ext uri="{D42A27DB-BD31-4B8C-83A1-F6EECF244321}">
                  <p14:modId xmlns:p14="http://schemas.microsoft.com/office/powerpoint/2010/main" val="686497855"/>
                </p:ext>
              </p:extLst>
            </p:nvPr>
          </p:nvGraphicFramePr>
          <p:xfrm>
            <a:off x="1907704" y="686656"/>
            <a:ext cx="4824536" cy="19763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5" name="Right Triangle 11"/>
            <p:cNvSpPr/>
            <p:nvPr/>
          </p:nvSpPr>
          <p:spPr>
            <a:xfrm flipH="1">
              <a:off x="4526313" y="1475132"/>
              <a:ext cx="781394" cy="1069039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12"/>
            <p:cNvSpPr/>
            <p:nvPr/>
          </p:nvSpPr>
          <p:spPr>
            <a:xfrm>
              <a:off x="3585529" y="3225139"/>
              <a:ext cx="1468885" cy="1266280"/>
            </a:xfrm>
            <a:prstGeom prst="triangle">
              <a:avLst/>
            </a:prstGeom>
            <a:solidFill>
              <a:srgbClr val="5E37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13"/>
            <p:cNvSpPr/>
            <p:nvPr/>
          </p:nvSpPr>
          <p:spPr>
            <a:xfrm>
              <a:off x="4154290" y="2355307"/>
              <a:ext cx="331363" cy="2411262"/>
            </a:xfrm>
            <a:prstGeom prst="rect">
              <a:avLst/>
            </a:prstGeom>
            <a:solidFill>
              <a:srgbClr val="5E37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ight Triangle 14"/>
            <p:cNvSpPr/>
            <p:nvPr/>
          </p:nvSpPr>
          <p:spPr>
            <a:xfrm>
              <a:off x="3321311" y="1478087"/>
              <a:ext cx="781394" cy="1069039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5"/>
            <p:cNvSpPr/>
            <p:nvPr/>
          </p:nvSpPr>
          <p:spPr>
            <a:xfrm>
              <a:off x="3321311" y="4417461"/>
              <a:ext cx="1968675" cy="349108"/>
            </a:xfrm>
            <a:prstGeom prst="rect">
              <a:avLst/>
            </a:prstGeom>
            <a:solidFill>
              <a:srgbClr val="5E37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16"/>
            <p:cNvSpPr/>
            <p:nvPr/>
          </p:nvSpPr>
          <p:spPr>
            <a:xfrm rot="10800000">
              <a:off x="4319972" y="411510"/>
              <a:ext cx="973043" cy="4355058"/>
            </a:xfrm>
            <a:custGeom>
              <a:avLst/>
              <a:gdLst>
                <a:gd name="connsiteX0" fmla="*/ 1044214 w 1044214"/>
                <a:gd name="connsiteY0" fmla="*/ 4673600 h 4673600"/>
                <a:gd name="connsiteX1" fmla="*/ 1616 w 1044214"/>
                <a:gd name="connsiteY1" fmla="*/ 4673600 h 4673600"/>
                <a:gd name="connsiteX2" fmla="*/ 0 w 1044214"/>
                <a:gd name="connsiteY2" fmla="*/ 4160273 h 4673600"/>
                <a:gd name="connsiteX3" fmla="*/ 2121 w 1044214"/>
                <a:gd name="connsiteY3" fmla="*/ 4088829 h 4673600"/>
                <a:gd name="connsiteX4" fmla="*/ 9483 w 1044214"/>
                <a:gd name="connsiteY4" fmla="*/ 3972103 h 4673600"/>
                <a:gd name="connsiteX5" fmla="*/ 19877 w 1044214"/>
                <a:gd name="connsiteY5" fmla="*/ 3855378 h 4673600"/>
                <a:gd name="connsiteX6" fmla="*/ 36767 w 1044214"/>
                <a:gd name="connsiteY6" fmla="*/ 3737507 h 4673600"/>
                <a:gd name="connsiteX7" fmla="*/ 61452 w 1044214"/>
                <a:gd name="connsiteY7" fmla="*/ 3620782 h 4673600"/>
                <a:gd name="connsiteX8" fmla="*/ 96532 w 1044214"/>
                <a:gd name="connsiteY8" fmla="*/ 3504056 h 4673600"/>
                <a:gd name="connsiteX9" fmla="*/ 144171 w 1044214"/>
                <a:gd name="connsiteY9" fmla="*/ 3387331 h 4673600"/>
                <a:gd name="connsiteX10" fmla="*/ 204801 w 1044214"/>
                <a:gd name="connsiteY10" fmla="*/ 3271750 h 4673600"/>
                <a:gd name="connsiteX11" fmla="*/ 278858 w 1044214"/>
                <a:gd name="connsiteY11" fmla="*/ 3155025 h 4673600"/>
                <a:gd name="connsiteX12" fmla="*/ 364608 w 1044214"/>
                <a:gd name="connsiteY12" fmla="*/ 3036009 h 4673600"/>
                <a:gd name="connsiteX13" fmla="*/ 455121 w 1044214"/>
                <a:gd name="connsiteY13" fmla="*/ 2919284 h 4673600"/>
                <a:gd name="connsiteX14" fmla="*/ 546068 w 1044214"/>
                <a:gd name="connsiteY14" fmla="*/ 2803703 h 4673600"/>
                <a:gd name="connsiteX15" fmla="*/ 628785 w 1044214"/>
                <a:gd name="connsiteY15" fmla="*/ 2686978 h 4673600"/>
                <a:gd name="connsiteX16" fmla="*/ 664812 w 1044214"/>
                <a:gd name="connsiteY16" fmla="*/ 2628616 h 4673600"/>
                <a:gd name="connsiteX17" fmla="*/ 684594 w 1044214"/>
                <a:gd name="connsiteY17" fmla="*/ 2591494 h 4673600"/>
                <a:gd name="connsiteX18" fmla="*/ 707460 w 1044214"/>
                <a:gd name="connsiteY18" fmla="*/ 2554981 h 4673600"/>
                <a:gd name="connsiteX19" fmla="*/ 758045 w 1044214"/>
                <a:gd name="connsiteY19" fmla="*/ 2336800 h 4673600"/>
                <a:gd name="connsiteX20" fmla="*/ 707460 w 1044214"/>
                <a:gd name="connsiteY20" fmla="*/ 2118619 h 4673600"/>
                <a:gd name="connsiteX21" fmla="*/ 692741 w 1044214"/>
                <a:gd name="connsiteY21" fmla="*/ 2095117 h 4673600"/>
                <a:gd name="connsiteX22" fmla="*/ 628785 w 1044214"/>
                <a:gd name="connsiteY22" fmla="*/ 1985480 h 4673600"/>
                <a:gd name="connsiteX23" fmla="*/ 546068 w 1044214"/>
                <a:gd name="connsiteY23" fmla="*/ 1869899 h 4673600"/>
                <a:gd name="connsiteX24" fmla="*/ 455121 w 1044214"/>
                <a:gd name="connsiteY24" fmla="*/ 1753174 h 4673600"/>
                <a:gd name="connsiteX25" fmla="*/ 364608 w 1044214"/>
                <a:gd name="connsiteY25" fmla="*/ 1636448 h 4673600"/>
                <a:gd name="connsiteX26" fmla="*/ 278858 w 1044214"/>
                <a:gd name="connsiteY26" fmla="*/ 1517434 h 4673600"/>
                <a:gd name="connsiteX27" fmla="*/ 204801 w 1044214"/>
                <a:gd name="connsiteY27" fmla="*/ 1401852 h 4673600"/>
                <a:gd name="connsiteX28" fmla="*/ 144171 w 1044214"/>
                <a:gd name="connsiteY28" fmla="*/ 1285127 h 4673600"/>
                <a:gd name="connsiteX29" fmla="*/ 96532 w 1044214"/>
                <a:gd name="connsiteY29" fmla="*/ 1168401 h 4673600"/>
                <a:gd name="connsiteX30" fmla="*/ 61452 w 1044214"/>
                <a:gd name="connsiteY30" fmla="*/ 1051676 h 4673600"/>
                <a:gd name="connsiteX31" fmla="*/ 36767 w 1044214"/>
                <a:gd name="connsiteY31" fmla="*/ 936095 h 4673600"/>
                <a:gd name="connsiteX32" fmla="*/ 19877 w 1044214"/>
                <a:gd name="connsiteY32" fmla="*/ 817081 h 4673600"/>
                <a:gd name="connsiteX33" fmla="*/ 9483 w 1044214"/>
                <a:gd name="connsiteY33" fmla="*/ 700355 h 4673600"/>
                <a:gd name="connsiteX34" fmla="*/ 2121 w 1044214"/>
                <a:gd name="connsiteY34" fmla="*/ 583630 h 4673600"/>
                <a:gd name="connsiteX35" fmla="*/ 28 w 1044214"/>
                <a:gd name="connsiteY35" fmla="*/ 513810 h 4673600"/>
                <a:gd name="connsiteX36" fmla="*/ 1616 w 1044214"/>
                <a:gd name="connsiteY36" fmla="*/ 0 h 4673600"/>
                <a:gd name="connsiteX37" fmla="*/ 1044214 w 1044214"/>
                <a:gd name="connsiteY37" fmla="*/ 0 h 467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044214" h="4673600">
                  <a:moveTo>
                    <a:pt x="1044214" y="4673600"/>
                  </a:moveTo>
                  <a:lnTo>
                    <a:pt x="1616" y="4673600"/>
                  </a:lnTo>
                  <a:cubicBezTo>
                    <a:pt x="1078" y="4502492"/>
                    <a:pt x="539" y="4331382"/>
                    <a:pt x="0" y="4160273"/>
                  </a:cubicBezTo>
                  <a:lnTo>
                    <a:pt x="2121" y="4088829"/>
                  </a:lnTo>
                  <a:lnTo>
                    <a:pt x="9483" y="3972103"/>
                  </a:lnTo>
                  <a:lnTo>
                    <a:pt x="19877" y="3855378"/>
                  </a:lnTo>
                  <a:lnTo>
                    <a:pt x="36767" y="3737507"/>
                  </a:lnTo>
                  <a:lnTo>
                    <a:pt x="61452" y="3620782"/>
                  </a:lnTo>
                  <a:lnTo>
                    <a:pt x="96532" y="3504056"/>
                  </a:lnTo>
                  <a:lnTo>
                    <a:pt x="144171" y="3387331"/>
                  </a:lnTo>
                  <a:lnTo>
                    <a:pt x="204801" y="3271750"/>
                  </a:lnTo>
                  <a:lnTo>
                    <a:pt x="278858" y="3155025"/>
                  </a:lnTo>
                  <a:lnTo>
                    <a:pt x="364608" y="3036009"/>
                  </a:lnTo>
                  <a:lnTo>
                    <a:pt x="455121" y="2919284"/>
                  </a:lnTo>
                  <a:lnTo>
                    <a:pt x="546068" y="2803703"/>
                  </a:lnTo>
                  <a:cubicBezTo>
                    <a:pt x="575012" y="2764986"/>
                    <a:pt x="603811" y="2725887"/>
                    <a:pt x="628785" y="2686978"/>
                  </a:cubicBezTo>
                  <a:cubicBezTo>
                    <a:pt x="641273" y="2667524"/>
                    <a:pt x="653453" y="2648070"/>
                    <a:pt x="664812" y="2628616"/>
                  </a:cubicBezTo>
                  <a:lnTo>
                    <a:pt x="684594" y="2591494"/>
                  </a:lnTo>
                  <a:lnTo>
                    <a:pt x="707460" y="2554981"/>
                  </a:lnTo>
                  <a:cubicBezTo>
                    <a:pt x="739397" y="2492700"/>
                    <a:pt x="758045" y="2417619"/>
                    <a:pt x="758045" y="2336800"/>
                  </a:cubicBezTo>
                  <a:cubicBezTo>
                    <a:pt x="758045" y="2255981"/>
                    <a:pt x="739397" y="2180900"/>
                    <a:pt x="707460" y="2118619"/>
                  </a:cubicBezTo>
                  <a:lnTo>
                    <a:pt x="692741" y="2095117"/>
                  </a:lnTo>
                  <a:lnTo>
                    <a:pt x="628785" y="1985480"/>
                  </a:lnTo>
                  <a:lnTo>
                    <a:pt x="546068" y="1869899"/>
                  </a:lnTo>
                  <a:lnTo>
                    <a:pt x="455121" y="1753174"/>
                  </a:lnTo>
                  <a:lnTo>
                    <a:pt x="364608" y="1636448"/>
                  </a:lnTo>
                  <a:lnTo>
                    <a:pt x="278858" y="1517434"/>
                  </a:lnTo>
                  <a:lnTo>
                    <a:pt x="204801" y="1401852"/>
                  </a:lnTo>
                  <a:lnTo>
                    <a:pt x="144171" y="1285127"/>
                  </a:lnTo>
                  <a:lnTo>
                    <a:pt x="96532" y="1168401"/>
                  </a:lnTo>
                  <a:lnTo>
                    <a:pt x="61452" y="1051676"/>
                  </a:lnTo>
                  <a:lnTo>
                    <a:pt x="36767" y="936095"/>
                  </a:lnTo>
                  <a:lnTo>
                    <a:pt x="19877" y="817081"/>
                  </a:lnTo>
                  <a:lnTo>
                    <a:pt x="9483" y="700355"/>
                  </a:lnTo>
                  <a:lnTo>
                    <a:pt x="2121" y="583630"/>
                  </a:lnTo>
                  <a:cubicBezTo>
                    <a:pt x="1423" y="560356"/>
                    <a:pt x="726" y="537084"/>
                    <a:pt x="28" y="513810"/>
                  </a:cubicBezTo>
                  <a:cubicBezTo>
                    <a:pt x="557" y="342540"/>
                    <a:pt x="1087" y="171271"/>
                    <a:pt x="1616" y="0"/>
                  </a:cubicBezTo>
                  <a:lnTo>
                    <a:pt x="1044214" y="0"/>
                  </a:lnTo>
                  <a:close/>
                </a:path>
              </a:pathLst>
            </a:custGeom>
            <a:solidFill>
              <a:schemeClr val="tx1">
                <a:alpha val="16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17"/>
            <p:cNvSpPr/>
            <p:nvPr/>
          </p:nvSpPr>
          <p:spPr>
            <a:xfrm rot="10800000">
              <a:off x="3346930" y="411510"/>
              <a:ext cx="1946085" cy="4355058"/>
            </a:xfrm>
            <a:custGeom>
              <a:avLst/>
              <a:gdLst>
                <a:gd name="connsiteX0" fmla="*/ 2086812 w 2088428"/>
                <a:gd name="connsiteY0" fmla="*/ 4314828 h 4314828"/>
                <a:gd name="connsiteX1" fmla="*/ 1044214 w 2088428"/>
                <a:gd name="connsiteY1" fmla="*/ 4314828 h 4314828"/>
                <a:gd name="connsiteX2" fmla="*/ 1616 w 2088428"/>
                <a:gd name="connsiteY2" fmla="*/ 4314828 h 4314828"/>
                <a:gd name="connsiteX3" fmla="*/ 0 w 2088428"/>
                <a:gd name="connsiteY3" fmla="*/ 3840907 h 4314828"/>
                <a:gd name="connsiteX4" fmla="*/ 2121 w 2088428"/>
                <a:gd name="connsiteY4" fmla="*/ 3774947 h 4314828"/>
                <a:gd name="connsiteX5" fmla="*/ 9483 w 2088428"/>
                <a:gd name="connsiteY5" fmla="*/ 3667182 h 4314828"/>
                <a:gd name="connsiteX6" fmla="*/ 19877 w 2088428"/>
                <a:gd name="connsiteY6" fmla="*/ 3559417 h 4314828"/>
                <a:gd name="connsiteX7" fmla="*/ 36767 w 2088428"/>
                <a:gd name="connsiteY7" fmla="*/ 3450595 h 4314828"/>
                <a:gd name="connsiteX8" fmla="*/ 61452 w 2088428"/>
                <a:gd name="connsiteY8" fmla="*/ 3342830 h 4314828"/>
                <a:gd name="connsiteX9" fmla="*/ 96532 w 2088428"/>
                <a:gd name="connsiteY9" fmla="*/ 3235065 h 4314828"/>
                <a:gd name="connsiteX10" fmla="*/ 144171 w 2088428"/>
                <a:gd name="connsiteY10" fmla="*/ 3127300 h 4314828"/>
                <a:gd name="connsiteX11" fmla="*/ 204801 w 2088428"/>
                <a:gd name="connsiteY11" fmla="*/ 3020592 h 4314828"/>
                <a:gd name="connsiteX12" fmla="*/ 278858 w 2088428"/>
                <a:gd name="connsiteY12" fmla="*/ 2912827 h 4314828"/>
                <a:gd name="connsiteX13" fmla="*/ 364608 w 2088428"/>
                <a:gd name="connsiteY13" fmla="*/ 2802948 h 4314828"/>
                <a:gd name="connsiteX14" fmla="*/ 455121 w 2088428"/>
                <a:gd name="connsiteY14" fmla="*/ 2695183 h 4314828"/>
                <a:gd name="connsiteX15" fmla="*/ 546068 w 2088428"/>
                <a:gd name="connsiteY15" fmla="*/ 2588475 h 4314828"/>
                <a:gd name="connsiteX16" fmla="*/ 628785 w 2088428"/>
                <a:gd name="connsiteY16" fmla="*/ 2480710 h 4314828"/>
                <a:gd name="connsiteX17" fmla="*/ 664812 w 2088428"/>
                <a:gd name="connsiteY17" fmla="*/ 2426828 h 4314828"/>
                <a:gd name="connsiteX18" fmla="*/ 684594 w 2088428"/>
                <a:gd name="connsiteY18" fmla="*/ 2392556 h 4314828"/>
                <a:gd name="connsiteX19" fmla="*/ 707460 w 2088428"/>
                <a:gd name="connsiteY19" fmla="*/ 2358846 h 4314828"/>
                <a:gd name="connsiteX20" fmla="*/ 758045 w 2088428"/>
                <a:gd name="connsiteY20" fmla="*/ 2157414 h 4314828"/>
                <a:gd name="connsiteX21" fmla="*/ 707460 w 2088428"/>
                <a:gd name="connsiteY21" fmla="*/ 1955982 h 4314828"/>
                <a:gd name="connsiteX22" fmla="*/ 692741 w 2088428"/>
                <a:gd name="connsiteY22" fmla="*/ 1934284 h 4314828"/>
                <a:gd name="connsiteX23" fmla="*/ 628785 w 2088428"/>
                <a:gd name="connsiteY23" fmla="*/ 1833063 h 4314828"/>
                <a:gd name="connsiteX24" fmla="*/ 546068 w 2088428"/>
                <a:gd name="connsiteY24" fmla="*/ 1726355 h 4314828"/>
                <a:gd name="connsiteX25" fmla="*/ 455121 w 2088428"/>
                <a:gd name="connsiteY25" fmla="*/ 1618590 h 4314828"/>
                <a:gd name="connsiteX26" fmla="*/ 364608 w 2088428"/>
                <a:gd name="connsiteY26" fmla="*/ 1510825 h 4314828"/>
                <a:gd name="connsiteX27" fmla="*/ 278858 w 2088428"/>
                <a:gd name="connsiteY27" fmla="*/ 1400947 h 4314828"/>
                <a:gd name="connsiteX28" fmla="*/ 204801 w 2088428"/>
                <a:gd name="connsiteY28" fmla="*/ 1294238 h 4314828"/>
                <a:gd name="connsiteX29" fmla="*/ 144171 w 2088428"/>
                <a:gd name="connsiteY29" fmla="*/ 1186473 h 4314828"/>
                <a:gd name="connsiteX30" fmla="*/ 96532 w 2088428"/>
                <a:gd name="connsiteY30" fmla="*/ 1078708 h 4314828"/>
                <a:gd name="connsiteX31" fmla="*/ 61452 w 2088428"/>
                <a:gd name="connsiteY31" fmla="*/ 970943 h 4314828"/>
                <a:gd name="connsiteX32" fmla="*/ 36767 w 2088428"/>
                <a:gd name="connsiteY32" fmla="*/ 864235 h 4314828"/>
                <a:gd name="connsiteX33" fmla="*/ 19877 w 2088428"/>
                <a:gd name="connsiteY33" fmla="*/ 754357 h 4314828"/>
                <a:gd name="connsiteX34" fmla="*/ 9483 w 2088428"/>
                <a:gd name="connsiteY34" fmla="*/ 646592 h 4314828"/>
                <a:gd name="connsiteX35" fmla="*/ 2121 w 2088428"/>
                <a:gd name="connsiteY35" fmla="*/ 538827 h 4314828"/>
                <a:gd name="connsiteX36" fmla="*/ 28 w 2088428"/>
                <a:gd name="connsiteY36" fmla="*/ 474367 h 4314828"/>
                <a:gd name="connsiteX37" fmla="*/ 1616 w 2088428"/>
                <a:gd name="connsiteY37" fmla="*/ 0 h 4314828"/>
                <a:gd name="connsiteX38" fmla="*/ 1044214 w 2088428"/>
                <a:gd name="connsiteY38" fmla="*/ 0 h 4314828"/>
                <a:gd name="connsiteX39" fmla="*/ 2086812 w 2088428"/>
                <a:gd name="connsiteY39" fmla="*/ 0 h 4314828"/>
                <a:gd name="connsiteX40" fmla="*/ 2088428 w 2088428"/>
                <a:gd name="connsiteY40" fmla="*/ 473921 h 4314828"/>
                <a:gd name="connsiteX41" fmla="*/ 2086307 w 2088428"/>
                <a:gd name="connsiteY41" fmla="*/ 539881 h 4314828"/>
                <a:gd name="connsiteX42" fmla="*/ 2078945 w 2088428"/>
                <a:gd name="connsiteY42" fmla="*/ 647647 h 4314828"/>
                <a:gd name="connsiteX43" fmla="*/ 2068552 w 2088428"/>
                <a:gd name="connsiteY43" fmla="*/ 755412 h 4314828"/>
                <a:gd name="connsiteX44" fmla="*/ 2051661 w 2088428"/>
                <a:gd name="connsiteY44" fmla="*/ 864233 h 4314828"/>
                <a:gd name="connsiteX45" fmla="*/ 2026976 w 2088428"/>
                <a:gd name="connsiteY45" fmla="*/ 971998 h 4314828"/>
                <a:gd name="connsiteX46" fmla="*/ 1991897 w 2088428"/>
                <a:gd name="connsiteY46" fmla="*/ 1079763 h 4314828"/>
                <a:gd name="connsiteX47" fmla="*/ 1944258 w 2088428"/>
                <a:gd name="connsiteY47" fmla="*/ 1187528 h 4314828"/>
                <a:gd name="connsiteX48" fmla="*/ 1883627 w 2088428"/>
                <a:gd name="connsiteY48" fmla="*/ 1294237 h 4314828"/>
                <a:gd name="connsiteX49" fmla="*/ 1809570 w 2088428"/>
                <a:gd name="connsiteY49" fmla="*/ 1402002 h 4314828"/>
                <a:gd name="connsiteX50" fmla="*/ 1723821 w 2088428"/>
                <a:gd name="connsiteY50" fmla="*/ 1511880 h 4314828"/>
                <a:gd name="connsiteX51" fmla="*/ 1633308 w 2088428"/>
                <a:gd name="connsiteY51" fmla="*/ 1619645 h 4314828"/>
                <a:gd name="connsiteX52" fmla="*/ 1542361 w 2088428"/>
                <a:gd name="connsiteY52" fmla="*/ 1726353 h 4314828"/>
                <a:gd name="connsiteX53" fmla="*/ 1459643 w 2088428"/>
                <a:gd name="connsiteY53" fmla="*/ 1834118 h 4314828"/>
                <a:gd name="connsiteX54" fmla="*/ 1423616 w 2088428"/>
                <a:gd name="connsiteY54" fmla="*/ 1888000 h 4314828"/>
                <a:gd name="connsiteX55" fmla="*/ 1403834 w 2088428"/>
                <a:gd name="connsiteY55" fmla="*/ 1922273 h 4314828"/>
                <a:gd name="connsiteX56" fmla="*/ 1380969 w 2088428"/>
                <a:gd name="connsiteY56" fmla="*/ 1955982 h 4314828"/>
                <a:gd name="connsiteX57" fmla="*/ 1330383 w 2088428"/>
                <a:gd name="connsiteY57" fmla="*/ 2157414 h 4314828"/>
                <a:gd name="connsiteX58" fmla="*/ 1380969 w 2088428"/>
                <a:gd name="connsiteY58" fmla="*/ 2358846 h 4314828"/>
                <a:gd name="connsiteX59" fmla="*/ 1395687 w 2088428"/>
                <a:gd name="connsiteY59" fmla="*/ 2380545 h 4314828"/>
                <a:gd name="connsiteX60" fmla="*/ 1459643 w 2088428"/>
                <a:gd name="connsiteY60" fmla="*/ 2481765 h 4314828"/>
                <a:gd name="connsiteX61" fmla="*/ 1542361 w 2088428"/>
                <a:gd name="connsiteY61" fmla="*/ 2588473 h 4314828"/>
                <a:gd name="connsiteX62" fmla="*/ 1633308 w 2088428"/>
                <a:gd name="connsiteY62" fmla="*/ 2696238 h 4314828"/>
                <a:gd name="connsiteX63" fmla="*/ 1723821 w 2088428"/>
                <a:gd name="connsiteY63" fmla="*/ 2804003 h 4314828"/>
                <a:gd name="connsiteX64" fmla="*/ 1809570 w 2088428"/>
                <a:gd name="connsiteY64" fmla="*/ 2913881 h 4314828"/>
                <a:gd name="connsiteX65" fmla="*/ 1883627 w 2088428"/>
                <a:gd name="connsiteY65" fmla="*/ 3020590 h 4314828"/>
                <a:gd name="connsiteX66" fmla="*/ 1944258 w 2088428"/>
                <a:gd name="connsiteY66" fmla="*/ 3128355 h 4314828"/>
                <a:gd name="connsiteX67" fmla="*/ 1991897 w 2088428"/>
                <a:gd name="connsiteY67" fmla="*/ 3236120 h 4314828"/>
                <a:gd name="connsiteX68" fmla="*/ 2026976 w 2088428"/>
                <a:gd name="connsiteY68" fmla="*/ 3343885 h 4314828"/>
                <a:gd name="connsiteX69" fmla="*/ 2051661 w 2088428"/>
                <a:gd name="connsiteY69" fmla="*/ 3450594 h 4314828"/>
                <a:gd name="connsiteX70" fmla="*/ 2068552 w 2088428"/>
                <a:gd name="connsiteY70" fmla="*/ 3560472 h 4314828"/>
                <a:gd name="connsiteX71" fmla="*/ 2078945 w 2088428"/>
                <a:gd name="connsiteY71" fmla="*/ 3668237 h 4314828"/>
                <a:gd name="connsiteX72" fmla="*/ 2086307 w 2088428"/>
                <a:gd name="connsiteY72" fmla="*/ 3776002 h 4314828"/>
                <a:gd name="connsiteX73" fmla="*/ 2088401 w 2088428"/>
                <a:gd name="connsiteY73" fmla="*/ 3840461 h 4314828"/>
                <a:gd name="connsiteX74" fmla="*/ 2086812 w 2088428"/>
                <a:gd name="connsiteY74" fmla="*/ 4314828 h 4314828"/>
                <a:gd name="connsiteX0" fmla="*/ 2086812 w 2088428"/>
                <a:gd name="connsiteY0" fmla="*/ 4314828 h 4314828"/>
                <a:gd name="connsiteX1" fmla="*/ 1616 w 2088428"/>
                <a:gd name="connsiteY1" fmla="*/ 4314828 h 4314828"/>
                <a:gd name="connsiteX2" fmla="*/ 0 w 2088428"/>
                <a:gd name="connsiteY2" fmla="*/ 3840907 h 4314828"/>
                <a:gd name="connsiteX3" fmla="*/ 2121 w 2088428"/>
                <a:gd name="connsiteY3" fmla="*/ 3774947 h 4314828"/>
                <a:gd name="connsiteX4" fmla="*/ 9483 w 2088428"/>
                <a:gd name="connsiteY4" fmla="*/ 3667182 h 4314828"/>
                <a:gd name="connsiteX5" fmla="*/ 19877 w 2088428"/>
                <a:gd name="connsiteY5" fmla="*/ 3559417 h 4314828"/>
                <a:gd name="connsiteX6" fmla="*/ 36767 w 2088428"/>
                <a:gd name="connsiteY6" fmla="*/ 3450595 h 4314828"/>
                <a:gd name="connsiteX7" fmla="*/ 61452 w 2088428"/>
                <a:gd name="connsiteY7" fmla="*/ 3342830 h 4314828"/>
                <a:gd name="connsiteX8" fmla="*/ 96532 w 2088428"/>
                <a:gd name="connsiteY8" fmla="*/ 3235065 h 4314828"/>
                <a:gd name="connsiteX9" fmla="*/ 144171 w 2088428"/>
                <a:gd name="connsiteY9" fmla="*/ 3127300 h 4314828"/>
                <a:gd name="connsiteX10" fmla="*/ 204801 w 2088428"/>
                <a:gd name="connsiteY10" fmla="*/ 3020592 h 4314828"/>
                <a:gd name="connsiteX11" fmla="*/ 278858 w 2088428"/>
                <a:gd name="connsiteY11" fmla="*/ 2912827 h 4314828"/>
                <a:gd name="connsiteX12" fmla="*/ 364608 w 2088428"/>
                <a:gd name="connsiteY12" fmla="*/ 2802948 h 4314828"/>
                <a:gd name="connsiteX13" fmla="*/ 455121 w 2088428"/>
                <a:gd name="connsiteY13" fmla="*/ 2695183 h 4314828"/>
                <a:gd name="connsiteX14" fmla="*/ 546068 w 2088428"/>
                <a:gd name="connsiteY14" fmla="*/ 2588475 h 4314828"/>
                <a:gd name="connsiteX15" fmla="*/ 628785 w 2088428"/>
                <a:gd name="connsiteY15" fmla="*/ 2480710 h 4314828"/>
                <a:gd name="connsiteX16" fmla="*/ 664812 w 2088428"/>
                <a:gd name="connsiteY16" fmla="*/ 2426828 h 4314828"/>
                <a:gd name="connsiteX17" fmla="*/ 684594 w 2088428"/>
                <a:gd name="connsiteY17" fmla="*/ 2392556 h 4314828"/>
                <a:gd name="connsiteX18" fmla="*/ 707460 w 2088428"/>
                <a:gd name="connsiteY18" fmla="*/ 2358846 h 4314828"/>
                <a:gd name="connsiteX19" fmla="*/ 758045 w 2088428"/>
                <a:gd name="connsiteY19" fmla="*/ 2157414 h 4314828"/>
                <a:gd name="connsiteX20" fmla="*/ 707460 w 2088428"/>
                <a:gd name="connsiteY20" fmla="*/ 1955982 h 4314828"/>
                <a:gd name="connsiteX21" fmla="*/ 692741 w 2088428"/>
                <a:gd name="connsiteY21" fmla="*/ 1934284 h 4314828"/>
                <a:gd name="connsiteX22" fmla="*/ 628785 w 2088428"/>
                <a:gd name="connsiteY22" fmla="*/ 1833063 h 4314828"/>
                <a:gd name="connsiteX23" fmla="*/ 546068 w 2088428"/>
                <a:gd name="connsiteY23" fmla="*/ 1726355 h 4314828"/>
                <a:gd name="connsiteX24" fmla="*/ 455121 w 2088428"/>
                <a:gd name="connsiteY24" fmla="*/ 1618590 h 4314828"/>
                <a:gd name="connsiteX25" fmla="*/ 364608 w 2088428"/>
                <a:gd name="connsiteY25" fmla="*/ 1510825 h 4314828"/>
                <a:gd name="connsiteX26" fmla="*/ 278858 w 2088428"/>
                <a:gd name="connsiteY26" fmla="*/ 1400947 h 4314828"/>
                <a:gd name="connsiteX27" fmla="*/ 204801 w 2088428"/>
                <a:gd name="connsiteY27" fmla="*/ 1294238 h 4314828"/>
                <a:gd name="connsiteX28" fmla="*/ 144171 w 2088428"/>
                <a:gd name="connsiteY28" fmla="*/ 1186473 h 4314828"/>
                <a:gd name="connsiteX29" fmla="*/ 96532 w 2088428"/>
                <a:gd name="connsiteY29" fmla="*/ 1078708 h 4314828"/>
                <a:gd name="connsiteX30" fmla="*/ 61452 w 2088428"/>
                <a:gd name="connsiteY30" fmla="*/ 970943 h 4314828"/>
                <a:gd name="connsiteX31" fmla="*/ 36767 w 2088428"/>
                <a:gd name="connsiteY31" fmla="*/ 864235 h 4314828"/>
                <a:gd name="connsiteX32" fmla="*/ 19877 w 2088428"/>
                <a:gd name="connsiteY32" fmla="*/ 754357 h 4314828"/>
                <a:gd name="connsiteX33" fmla="*/ 9483 w 2088428"/>
                <a:gd name="connsiteY33" fmla="*/ 646592 h 4314828"/>
                <a:gd name="connsiteX34" fmla="*/ 2121 w 2088428"/>
                <a:gd name="connsiteY34" fmla="*/ 538827 h 4314828"/>
                <a:gd name="connsiteX35" fmla="*/ 28 w 2088428"/>
                <a:gd name="connsiteY35" fmla="*/ 474367 h 4314828"/>
                <a:gd name="connsiteX36" fmla="*/ 1616 w 2088428"/>
                <a:gd name="connsiteY36" fmla="*/ 0 h 4314828"/>
                <a:gd name="connsiteX37" fmla="*/ 1044214 w 2088428"/>
                <a:gd name="connsiteY37" fmla="*/ 0 h 4314828"/>
                <a:gd name="connsiteX38" fmla="*/ 2086812 w 2088428"/>
                <a:gd name="connsiteY38" fmla="*/ 0 h 4314828"/>
                <a:gd name="connsiteX39" fmla="*/ 2088428 w 2088428"/>
                <a:gd name="connsiteY39" fmla="*/ 473921 h 4314828"/>
                <a:gd name="connsiteX40" fmla="*/ 2086307 w 2088428"/>
                <a:gd name="connsiteY40" fmla="*/ 539881 h 4314828"/>
                <a:gd name="connsiteX41" fmla="*/ 2078945 w 2088428"/>
                <a:gd name="connsiteY41" fmla="*/ 647647 h 4314828"/>
                <a:gd name="connsiteX42" fmla="*/ 2068552 w 2088428"/>
                <a:gd name="connsiteY42" fmla="*/ 755412 h 4314828"/>
                <a:gd name="connsiteX43" fmla="*/ 2051661 w 2088428"/>
                <a:gd name="connsiteY43" fmla="*/ 864233 h 4314828"/>
                <a:gd name="connsiteX44" fmla="*/ 2026976 w 2088428"/>
                <a:gd name="connsiteY44" fmla="*/ 971998 h 4314828"/>
                <a:gd name="connsiteX45" fmla="*/ 1991897 w 2088428"/>
                <a:gd name="connsiteY45" fmla="*/ 1079763 h 4314828"/>
                <a:gd name="connsiteX46" fmla="*/ 1944258 w 2088428"/>
                <a:gd name="connsiteY46" fmla="*/ 1187528 h 4314828"/>
                <a:gd name="connsiteX47" fmla="*/ 1883627 w 2088428"/>
                <a:gd name="connsiteY47" fmla="*/ 1294237 h 4314828"/>
                <a:gd name="connsiteX48" fmla="*/ 1809570 w 2088428"/>
                <a:gd name="connsiteY48" fmla="*/ 1402002 h 4314828"/>
                <a:gd name="connsiteX49" fmla="*/ 1723821 w 2088428"/>
                <a:gd name="connsiteY49" fmla="*/ 1511880 h 4314828"/>
                <a:gd name="connsiteX50" fmla="*/ 1633308 w 2088428"/>
                <a:gd name="connsiteY50" fmla="*/ 1619645 h 4314828"/>
                <a:gd name="connsiteX51" fmla="*/ 1542361 w 2088428"/>
                <a:gd name="connsiteY51" fmla="*/ 1726353 h 4314828"/>
                <a:gd name="connsiteX52" fmla="*/ 1459643 w 2088428"/>
                <a:gd name="connsiteY52" fmla="*/ 1834118 h 4314828"/>
                <a:gd name="connsiteX53" fmla="*/ 1423616 w 2088428"/>
                <a:gd name="connsiteY53" fmla="*/ 1888000 h 4314828"/>
                <a:gd name="connsiteX54" fmla="*/ 1403834 w 2088428"/>
                <a:gd name="connsiteY54" fmla="*/ 1922273 h 4314828"/>
                <a:gd name="connsiteX55" fmla="*/ 1380969 w 2088428"/>
                <a:gd name="connsiteY55" fmla="*/ 1955982 h 4314828"/>
                <a:gd name="connsiteX56" fmla="*/ 1330383 w 2088428"/>
                <a:gd name="connsiteY56" fmla="*/ 2157414 h 4314828"/>
                <a:gd name="connsiteX57" fmla="*/ 1380969 w 2088428"/>
                <a:gd name="connsiteY57" fmla="*/ 2358846 h 4314828"/>
                <a:gd name="connsiteX58" fmla="*/ 1395687 w 2088428"/>
                <a:gd name="connsiteY58" fmla="*/ 2380545 h 4314828"/>
                <a:gd name="connsiteX59" fmla="*/ 1459643 w 2088428"/>
                <a:gd name="connsiteY59" fmla="*/ 2481765 h 4314828"/>
                <a:gd name="connsiteX60" fmla="*/ 1542361 w 2088428"/>
                <a:gd name="connsiteY60" fmla="*/ 2588473 h 4314828"/>
                <a:gd name="connsiteX61" fmla="*/ 1633308 w 2088428"/>
                <a:gd name="connsiteY61" fmla="*/ 2696238 h 4314828"/>
                <a:gd name="connsiteX62" fmla="*/ 1723821 w 2088428"/>
                <a:gd name="connsiteY62" fmla="*/ 2804003 h 4314828"/>
                <a:gd name="connsiteX63" fmla="*/ 1809570 w 2088428"/>
                <a:gd name="connsiteY63" fmla="*/ 2913881 h 4314828"/>
                <a:gd name="connsiteX64" fmla="*/ 1883627 w 2088428"/>
                <a:gd name="connsiteY64" fmla="*/ 3020590 h 4314828"/>
                <a:gd name="connsiteX65" fmla="*/ 1944258 w 2088428"/>
                <a:gd name="connsiteY65" fmla="*/ 3128355 h 4314828"/>
                <a:gd name="connsiteX66" fmla="*/ 1991897 w 2088428"/>
                <a:gd name="connsiteY66" fmla="*/ 3236120 h 4314828"/>
                <a:gd name="connsiteX67" fmla="*/ 2026976 w 2088428"/>
                <a:gd name="connsiteY67" fmla="*/ 3343885 h 4314828"/>
                <a:gd name="connsiteX68" fmla="*/ 2051661 w 2088428"/>
                <a:gd name="connsiteY68" fmla="*/ 3450594 h 4314828"/>
                <a:gd name="connsiteX69" fmla="*/ 2068552 w 2088428"/>
                <a:gd name="connsiteY69" fmla="*/ 3560472 h 4314828"/>
                <a:gd name="connsiteX70" fmla="*/ 2078945 w 2088428"/>
                <a:gd name="connsiteY70" fmla="*/ 3668237 h 4314828"/>
                <a:gd name="connsiteX71" fmla="*/ 2086307 w 2088428"/>
                <a:gd name="connsiteY71" fmla="*/ 3776002 h 4314828"/>
                <a:gd name="connsiteX72" fmla="*/ 2088401 w 2088428"/>
                <a:gd name="connsiteY72" fmla="*/ 3840461 h 4314828"/>
                <a:gd name="connsiteX73" fmla="*/ 2086812 w 2088428"/>
                <a:gd name="connsiteY73" fmla="*/ 4314828 h 4314828"/>
                <a:gd name="connsiteX0" fmla="*/ 2086812 w 2088428"/>
                <a:gd name="connsiteY0" fmla="*/ 4314828 h 4314828"/>
                <a:gd name="connsiteX1" fmla="*/ 1616 w 2088428"/>
                <a:gd name="connsiteY1" fmla="*/ 4314828 h 4314828"/>
                <a:gd name="connsiteX2" fmla="*/ 0 w 2088428"/>
                <a:gd name="connsiteY2" fmla="*/ 3840907 h 4314828"/>
                <a:gd name="connsiteX3" fmla="*/ 2121 w 2088428"/>
                <a:gd name="connsiteY3" fmla="*/ 3774947 h 4314828"/>
                <a:gd name="connsiteX4" fmla="*/ 9483 w 2088428"/>
                <a:gd name="connsiteY4" fmla="*/ 3667182 h 4314828"/>
                <a:gd name="connsiteX5" fmla="*/ 19877 w 2088428"/>
                <a:gd name="connsiteY5" fmla="*/ 3559417 h 4314828"/>
                <a:gd name="connsiteX6" fmla="*/ 36767 w 2088428"/>
                <a:gd name="connsiteY6" fmla="*/ 3450595 h 4314828"/>
                <a:gd name="connsiteX7" fmla="*/ 61452 w 2088428"/>
                <a:gd name="connsiteY7" fmla="*/ 3342830 h 4314828"/>
                <a:gd name="connsiteX8" fmla="*/ 96532 w 2088428"/>
                <a:gd name="connsiteY8" fmla="*/ 3235065 h 4314828"/>
                <a:gd name="connsiteX9" fmla="*/ 144171 w 2088428"/>
                <a:gd name="connsiteY9" fmla="*/ 3127300 h 4314828"/>
                <a:gd name="connsiteX10" fmla="*/ 204801 w 2088428"/>
                <a:gd name="connsiteY10" fmla="*/ 3020592 h 4314828"/>
                <a:gd name="connsiteX11" fmla="*/ 278858 w 2088428"/>
                <a:gd name="connsiteY11" fmla="*/ 2912827 h 4314828"/>
                <a:gd name="connsiteX12" fmla="*/ 364608 w 2088428"/>
                <a:gd name="connsiteY12" fmla="*/ 2802948 h 4314828"/>
                <a:gd name="connsiteX13" fmla="*/ 455121 w 2088428"/>
                <a:gd name="connsiteY13" fmla="*/ 2695183 h 4314828"/>
                <a:gd name="connsiteX14" fmla="*/ 546068 w 2088428"/>
                <a:gd name="connsiteY14" fmla="*/ 2588475 h 4314828"/>
                <a:gd name="connsiteX15" fmla="*/ 628785 w 2088428"/>
                <a:gd name="connsiteY15" fmla="*/ 2480710 h 4314828"/>
                <a:gd name="connsiteX16" fmla="*/ 664812 w 2088428"/>
                <a:gd name="connsiteY16" fmla="*/ 2426828 h 4314828"/>
                <a:gd name="connsiteX17" fmla="*/ 684594 w 2088428"/>
                <a:gd name="connsiteY17" fmla="*/ 2392556 h 4314828"/>
                <a:gd name="connsiteX18" fmla="*/ 707460 w 2088428"/>
                <a:gd name="connsiteY18" fmla="*/ 2358846 h 4314828"/>
                <a:gd name="connsiteX19" fmla="*/ 758045 w 2088428"/>
                <a:gd name="connsiteY19" fmla="*/ 2157414 h 4314828"/>
                <a:gd name="connsiteX20" fmla="*/ 707460 w 2088428"/>
                <a:gd name="connsiteY20" fmla="*/ 1955982 h 4314828"/>
                <a:gd name="connsiteX21" fmla="*/ 692741 w 2088428"/>
                <a:gd name="connsiteY21" fmla="*/ 1934284 h 4314828"/>
                <a:gd name="connsiteX22" fmla="*/ 628785 w 2088428"/>
                <a:gd name="connsiteY22" fmla="*/ 1833063 h 4314828"/>
                <a:gd name="connsiteX23" fmla="*/ 546068 w 2088428"/>
                <a:gd name="connsiteY23" fmla="*/ 1726355 h 4314828"/>
                <a:gd name="connsiteX24" fmla="*/ 455121 w 2088428"/>
                <a:gd name="connsiteY24" fmla="*/ 1618590 h 4314828"/>
                <a:gd name="connsiteX25" fmla="*/ 364608 w 2088428"/>
                <a:gd name="connsiteY25" fmla="*/ 1510825 h 4314828"/>
                <a:gd name="connsiteX26" fmla="*/ 278858 w 2088428"/>
                <a:gd name="connsiteY26" fmla="*/ 1400947 h 4314828"/>
                <a:gd name="connsiteX27" fmla="*/ 204801 w 2088428"/>
                <a:gd name="connsiteY27" fmla="*/ 1294238 h 4314828"/>
                <a:gd name="connsiteX28" fmla="*/ 144171 w 2088428"/>
                <a:gd name="connsiteY28" fmla="*/ 1186473 h 4314828"/>
                <a:gd name="connsiteX29" fmla="*/ 96532 w 2088428"/>
                <a:gd name="connsiteY29" fmla="*/ 1078708 h 4314828"/>
                <a:gd name="connsiteX30" fmla="*/ 61452 w 2088428"/>
                <a:gd name="connsiteY30" fmla="*/ 970943 h 4314828"/>
                <a:gd name="connsiteX31" fmla="*/ 36767 w 2088428"/>
                <a:gd name="connsiteY31" fmla="*/ 864235 h 4314828"/>
                <a:gd name="connsiteX32" fmla="*/ 19877 w 2088428"/>
                <a:gd name="connsiteY32" fmla="*/ 754357 h 4314828"/>
                <a:gd name="connsiteX33" fmla="*/ 9483 w 2088428"/>
                <a:gd name="connsiteY33" fmla="*/ 646592 h 4314828"/>
                <a:gd name="connsiteX34" fmla="*/ 2121 w 2088428"/>
                <a:gd name="connsiteY34" fmla="*/ 538827 h 4314828"/>
                <a:gd name="connsiteX35" fmla="*/ 28 w 2088428"/>
                <a:gd name="connsiteY35" fmla="*/ 474367 h 4314828"/>
                <a:gd name="connsiteX36" fmla="*/ 1616 w 2088428"/>
                <a:gd name="connsiteY36" fmla="*/ 0 h 4314828"/>
                <a:gd name="connsiteX37" fmla="*/ 2086812 w 2088428"/>
                <a:gd name="connsiteY37" fmla="*/ 0 h 4314828"/>
                <a:gd name="connsiteX38" fmla="*/ 2088428 w 2088428"/>
                <a:gd name="connsiteY38" fmla="*/ 473921 h 4314828"/>
                <a:gd name="connsiteX39" fmla="*/ 2086307 w 2088428"/>
                <a:gd name="connsiteY39" fmla="*/ 539881 h 4314828"/>
                <a:gd name="connsiteX40" fmla="*/ 2078945 w 2088428"/>
                <a:gd name="connsiteY40" fmla="*/ 647647 h 4314828"/>
                <a:gd name="connsiteX41" fmla="*/ 2068552 w 2088428"/>
                <a:gd name="connsiteY41" fmla="*/ 755412 h 4314828"/>
                <a:gd name="connsiteX42" fmla="*/ 2051661 w 2088428"/>
                <a:gd name="connsiteY42" fmla="*/ 864233 h 4314828"/>
                <a:gd name="connsiteX43" fmla="*/ 2026976 w 2088428"/>
                <a:gd name="connsiteY43" fmla="*/ 971998 h 4314828"/>
                <a:gd name="connsiteX44" fmla="*/ 1991897 w 2088428"/>
                <a:gd name="connsiteY44" fmla="*/ 1079763 h 4314828"/>
                <a:gd name="connsiteX45" fmla="*/ 1944258 w 2088428"/>
                <a:gd name="connsiteY45" fmla="*/ 1187528 h 4314828"/>
                <a:gd name="connsiteX46" fmla="*/ 1883627 w 2088428"/>
                <a:gd name="connsiteY46" fmla="*/ 1294237 h 4314828"/>
                <a:gd name="connsiteX47" fmla="*/ 1809570 w 2088428"/>
                <a:gd name="connsiteY47" fmla="*/ 1402002 h 4314828"/>
                <a:gd name="connsiteX48" fmla="*/ 1723821 w 2088428"/>
                <a:gd name="connsiteY48" fmla="*/ 1511880 h 4314828"/>
                <a:gd name="connsiteX49" fmla="*/ 1633308 w 2088428"/>
                <a:gd name="connsiteY49" fmla="*/ 1619645 h 4314828"/>
                <a:gd name="connsiteX50" fmla="*/ 1542361 w 2088428"/>
                <a:gd name="connsiteY50" fmla="*/ 1726353 h 4314828"/>
                <a:gd name="connsiteX51" fmla="*/ 1459643 w 2088428"/>
                <a:gd name="connsiteY51" fmla="*/ 1834118 h 4314828"/>
                <a:gd name="connsiteX52" fmla="*/ 1423616 w 2088428"/>
                <a:gd name="connsiteY52" fmla="*/ 1888000 h 4314828"/>
                <a:gd name="connsiteX53" fmla="*/ 1403834 w 2088428"/>
                <a:gd name="connsiteY53" fmla="*/ 1922273 h 4314828"/>
                <a:gd name="connsiteX54" fmla="*/ 1380969 w 2088428"/>
                <a:gd name="connsiteY54" fmla="*/ 1955982 h 4314828"/>
                <a:gd name="connsiteX55" fmla="*/ 1330383 w 2088428"/>
                <a:gd name="connsiteY55" fmla="*/ 2157414 h 4314828"/>
                <a:gd name="connsiteX56" fmla="*/ 1380969 w 2088428"/>
                <a:gd name="connsiteY56" fmla="*/ 2358846 h 4314828"/>
                <a:gd name="connsiteX57" fmla="*/ 1395687 w 2088428"/>
                <a:gd name="connsiteY57" fmla="*/ 2380545 h 4314828"/>
                <a:gd name="connsiteX58" fmla="*/ 1459643 w 2088428"/>
                <a:gd name="connsiteY58" fmla="*/ 2481765 h 4314828"/>
                <a:gd name="connsiteX59" fmla="*/ 1542361 w 2088428"/>
                <a:gd name="connsiteY59" fmla="*/ 2588473 h 4314828"/>
                <a:gd name="connsiteX60" fmla="*/ 1633308 w 2088428"/>
                <a:gd name="connsiteY60" fmla="*/ 2696238 h 4314828"/>
                <a:gd name="connsiteX61" fmla="*/ 1723821 w 2088428"/>
                <a:gd name="connsiteY61" fmla="*/ 2804003 h 4314828"/>
                <a:gd name="connsiteX62" fmla="*/ 1809570 w 2088428"/>
                <a:gd name="connsiteY62" fmla="*/ 2913881 h 4314828"/>
                <a:gd name="connsiteX63" fmla="*/ 1883627 w 2088428"/>
                <a:gd name="connsiteY63" fmla="*/ 3020590 h 4314828"/>
                <a:gd name="connsiteX64" fmla="*/ 1944258 w 2088428"/>
                <a:gd name="connsiteY64" fmla="*/ 3128355 h 4314828"/>
                <a:gd name="connsiteX65" fmla="*/ 1991897 w 2088428"/>
                <a:gd name="connsiteY65" fmla="*/ 3236120 h 4314828"/>
                <a:gd name="connsiteX66" fmla="*/ 2026976 w 2088428"/>
                <a:gd name="connsiteY66" fmla="*/ 3343885 h 4314828"/>
                <a:gd name="connsiteX67" fmla="*/ 2051661 w 2088428"/>
                <a:gd name="connsiteY67" fmla="*/ 3450594 h 4314828"/>
                <a:gd name="connsiteX68" fmla="*/ 2068552 w 2088428"/>
                <a:gd name="connsiteY68" fmla="*/ 3560472 h 4314828"/>
                <a:gd name="connsiteX69" fmla="*/ 2078945 w 2088428"/>
                <a:gd name="connsiteY69" fmla="*/ 3668237 h 4314828"/>
                <a:gd name="connsiteX70" fmla="*/ 2086307 w 2088428"/>
                <a:gd name="connsiteY70" fmla="*/ 3776002 h 4314828"/>
                <a:gd name="connsiteX71" fmla="*/ 2088401 w 2088428"/>
                <a:gd name="connsiteY71" fmla="*/ 3840461 h 4314828"/>
                <a:gd name="connsiteX72" fmla="*/ 2086812 w 2088428"/>
                <a:gd name="connsiteY72" fmla="*/ 4314828 h 431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88428" h="4314828">
                  <a:moveTo>
                    <a:pt x="2086812" y="4314828"/>
                  </a:moveTo>
                  <a:lnTo>
                    <a:pt x="1616" y="4314828"/>
                  </a:lnTo>
                  <a:cubicBezTo>
                    <a:pt x="1078" y="4156855"/>
                    <a:pt x="539" y="3998880"/>
                    <a:pt x="0" y="3840907"/>
                  </a:cubicBezTo>
                  <a:lnTo>
                    <a:pt x="2121" y="3774947"/>
                  </a:lnTo>
                  <a:lnTo>
                    <a:pt x="9483" y="3667182"/>
                  </a:lnTo>
                  <a:lnTo>
                    <a:pt x="19877" y="3559417"/>
                  </a:lnTo>
                  <a:lnTo>
                    <a:pt x="36767" y="3450595"/>
                  </a:lnTo>
                  <a:lnTo>
                    <a:pt x="61452" y="3342830"/>
                  </a:lnTo>
                  <a:lnTo>
                    <a:pt x="96532" y="3235065"/>
                  </a:lnTo>
                  <a:lnTo>
                    <a:pt x="144171" y="3127300"/>
                  </a:lnTo>
                  <a:lnTo>
                    <a:pt x="204801" y="3020592"/>
                  </a:lnTo>
                  <a:lnTo>
                    <a:pt x="278858" y="2912827"/>
                  </a:lnTo>
                  <a:lnTo>
                    <a:pt x="364608" y="2802948"/>
                  </a:lnTo>
                  <a:lnTo>
                    <a:pt x="455121" y="2695183"/>
                  </a:lnTo>
                  <a:lnTo>
                    <a:pt x="546068" y="2588475"/>
                  </a:lnTo>
                  <a:cubicBezTo>
                    <a:pt x="575012" y="2552730"/>
                    <a:pt x="603811" y="2516632"/>
                    <a:pt x="628785" y="2480710"/>
                  </a:cubicBezTo>
                  <a:cubicBezTo>
                    <a:pt x="641273" y="2462750"/>
                    <a:pt x="653453" y="2444789"/>
                    <a:pt x="664812" y="2426828"/>
                  </a:cubicBezTo>
                  <a:lnTo>
                    <a:pt x="684594" y="2392556"/>
                  </a:lnTo>
                  <a:lnTo>
                    <a:pt x="707460" y="2358846"/>
                  </a:lnTo>
                  <a:cubicBezTo>
                    <a:pt x="739397" y="2301346"/>
                    <a:pt x="758045" y="2232029"/>
                    <a:pt x="758045" y="2157414"/>
                  </a:cubicBezTo>
                  <a:cubicBezTo>
                    <a:pt x="758045" y="2082799"/>
                    <a:pt x="739397" y="2013482"/>
                    <a:pt x="707460" y="1955982"/>
                  </a:cubicBezTo>
                  <a:lnTo>
                    <a:pt x="692741" y="1934284"/>
                  </a:lnTo>
                  <a:lnTo>
                    <a:pt x="628785" y="1833063"/>
                  </a:lnTo>
                  <a:lnTo>
                    <a:pt x="546068" y="1726355"/>
                  </a:lnTo>
                  <a:lnTo>
                    <a:pt x="455121" y="1618590"/>
                  </a:lnTo>
                  <a:lnTo>
                    <a:pt x="364608" y="1510825"/>
                  </a:lnTo>
                  <a:lnTo>
                    <a:pt x="278858" y="1400947"/>
                  </a:lnTo>
                  <a:lnTo>
                    <a:pt x="204801" y="1294238"/>
                  </a:lnTo>
                  <a:lnTo>
                    <a:pt x="144171" y="1186473"/>
                  </a:lnTo>
                  <a:lnTo>
                    <a:pt x="96532" y="1078708"/>
                  </a:lnTo>
                  <a:lnTo>
                    <a:pt x="61452" y="970943"/>
                  </a:lnTo>
                  <a:lnTo>
                    <a:pt x="36767" y="864235"/>
                  </a:lnTo>
                  <a:lnTo>
                    <a:pt x="19877" y="754357"/>
                  </a:lnTo>
                  <a:lnTo>
                    <a:pt x="9483" y="646592"/>
                  </a:lnTo>
                  <a:lnTo>
                    <a:pt x="2121" y="538827"/>
                  </a:lnTo>
                  <a:cubicBezTo>
                    <a:pt x="1423" y="517340"/>
                    <a:pt x="726" y="495854"/>
                    <a:pt x="28" y="474367"/>
                  </a:cubicBezTo>
                  <a:cubicBezTo>
                    <a:pt x="557" y="316245"/>
                    <a:pt x="1087" y="158123"/>
                    <a:pt x="1616" y="0"/>
                  </a:cubicBezTo>
                  <a:lnTo>
                    <a:pt x="2086812" y="0"/>
                  </a:lnTo>
                  <a:cubicBezTo>
                    <a:pt x="2087351" y="157974"/>
                    <a:pt x="2087890" y="315948"/>
                    <a:pt x="2088428" y="473921"/>
                  </a:cubicBezTo>
                  <a:lnTo>
                    <a:pt x="2086307" y="539881"/>
                  </a:lnTo>
                  <a:lnTo>
                    <a:pt x="2078945" y="647647"/>
                  </a:lnTo>
                  <a:lnTo>
                    <a:pt x="2068552" y="755412"/>
                  </a:lnTo>
                  <a:lnTo>
                    <a:pt x="2051661" y="864233"/>
                  </a:lnTo>
                  <a:lnTo>
                    <a:pt x="2026976" y="971998"/>
                  </a:lnTo>
                  <a:lnTo>
                    <a:pt x="1991897" y="1079763"/>
                  </a:lnTo>
                  <a:lnTo>
                    <a:pt x="1944258" y="1187528"/>
                  </a:lnTo>
                  <a:lnTo>
                    <a:pt x="1883627" y="1294237"/>
                  </a:lnTo>
                  <a:lnTo>
                    <a:pt x="1809570" y="1402002"/>
                  </a:lnTo>
                  <a:lnTo>
                    <a:pt x="1723821" y="1511880"/>
                  </a:lnTo>
                  <a:lnTo>
                    <a:pt x="1633308" y="1619645"/>
                  </a:lnTo>
                  <a:lnTo>
                    <a:pt x="1542361" y="1726353"/>
                  </a:lnTo>
                  <a:cubicBezTo>
                    <a:pt x="1513417" y="1762098"/>
                    <a:pt x="1484617" y="1798196"/>
                    <a:pt x="1459643" y="1834118"/>
                  </a:cubicBezTo>
                  <a:cubicBezTo>
                    <a:pt x="1447156" y="1852079"/>
                    <a:pt x="1434975" y="1870040"/>
                    <a:pt x="1423616" y="1888000"/>
                  </a:cubicBezTo>
                  <a:lnTo>
                    <a:pt x="1403834" y="1922273"/>
                  </a:lnTo>
                  <a:lnTo>
                    <a:pt x="1380969" y="1955982"/>
                  </a:lnTo>
                  <a:cubicBezTo>
                    <a:pt x="1349032" y="2013482"/>
                    <a:pt x="1330383" y="2082799"/>
                    <a:pt x="1330383" y="2157414"/>
                  </a:cubicBezTo>
                  <a:cubicBezTo>
                    <a:pt x="1330383" y="2232029"/>
                    <a:pt x="1349032" y="2301346"/>
                    <a:pt x="1380969" y="2358846"/>
                  </a:cubicBezTo>
                  <a:lnTo>
                    <a:pt x="1395687" y="2380545"/>
                  </a:lnTo>
                  <a:lnTo>
                    <a:pt x="1459643" y="2481765"/>
                  </a:lnTo>
                  <a:lnTo>
                    <a:pt x="1542361" y="2588473"/>
                  </a:lnTo>
                  <a:lnTo>
                    <a:pt x="1633308" y="2696238"/>
                  </a:lnTo>
                  <a:lnTo>
                    <a:pt x="1723821" y="2804003"/>
                  </a:lnTo>
                  <a:lnTo>
                    <a:pt x="1809570" y="2913881"/>
                  </a:lnTo>
                  <a:lnTo>
                    <a:pt x="1883627" y="3020590"/>
                  </a:lnTo>
                  <a:lnTo>
                    <a:pt x="1944258" y="3128355"/>
                  </a:lnTo>
                  <a:lnTo>
                    <a:pt x="1991897" y="3236120"/>
                  </a:lnTo>
                  <a:lnTo>
                    <a:pt x="2026976" y="3343885"/>
                  </a:lnTo>
                  <a:lnTo>
                    <a:pt x="2051661" y="3450594"/>
                  </a:lnTo>
                  <a:lnTo>
                    <a:pt x="2068552" y="3560472"/>
                  </a:lnTo>
                  <a:lnTo>
                    <a:pt x="2078945" y="3668237"/>
                  </a:lnTo>
                  <a:lnTo>
                    <a:pt x="2086307" y="3776002"/>
                  </a:lnTo>
                  <a:lnTo>
                    <a:pt x="2088401" y="3840461"/>
                  </a:lnTo>
                  <a:cubicBezTo>
                    <a:pt x="2087871" y="3998584"/>
                    <a:pt x="2087341" y="4156706"/>
                    <a:pt x="2086812" y="4314828"/>
                  </a:cubicBezTo>
                  <a:close/>
                </a:path>
              </a:pathLst>
            </a:custGeom>
            <a:noFill/>
            <a:ln w="225425"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3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9735" y="857713"/>
            <a:ext cx="1883357" cy="1383883"/>
          </a:xfrm>
          <a:prstGeom prst="rect">
            <a:avLst/>
          </a:prstGeom>
        </p:spPr>
      </p:pic>
      <p:pic>
        <p:nvPicPr>
          <p:cNvPr id="34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271" y="236368"/>
            <a:ext cx="2404238" cy="2005228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5847" y="1082916"/>
            <a:ext cx="2430035" cy="115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535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ángulo redondeado 57"/>
          <p:cNvSpPr/>
          <p:nvPr/>
        </p:nvSpPr>
        <p:spPr>
          <a:xfrm>
            <a:off x="468437" y="1116161"/>
            <a:ext cx="2592288" cy="3888432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/>
          <p:cNvSpPr txBox="1">
            <a:spLocks/>
          </p:cNvSpPr>
          <p:nvPr/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Fully Editable Icon Sets : A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3" name="TextBox 61">
            <a:extLst>
              <a:ext uri="{FF2B5EF4-FFF2-40B4-BE49-F238E27FC236}">
                <a16:creationId xmlns:a16="http://schemas.microsoft.com/office/drawing/2014/main" id="{5E70EC07-AFEE-462E-A02B-EF146A633B3D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prstClr val="white"/>
              </a:solidFill>
              <a:ea typeface="Arial Unicode MS"/>
              <a:cs typeface="Arial" pitchFamily="34" charset="0"/>
            </a:endParaRPr>
          </a:p>
        </p:txBody>
      </p:sp>
      <p:sp>
        <p:nvSpPr>
          <p:cNvPr id="4" name="TextBox 62">
            <a:extLst>
              <a:ext uri="{FF2B5EF4-FFF2-40B4-BE49-F238E27FC236}">
                <a16:creationId xmlns:a16="http://schemas.microsoft.com/office/drawing/2014/main" id="{F0D1868F-59F5-4F9A-878B-2780B94F9C3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You can Change Fill Color &amp;</a:t>
            </a:r>
          </a:p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prstClr val="white"/>
              </a:solidFill>
              <a:ea typeface="Arial Unicode MS"/>
              <a:cs typeface="Arial" pitchFamily="34" charset="0"/>
            </a:endParaRPr>
          </a:p>
        </p:txBody>
      </p:sp>
      <p:sp>
        <p:nvSpPr>
          <p:cNvPr id="6" name="TextBox 64">
            <a:extLst>
              <a:ext uri="{FF2B5EF4-FFF2-40B4-BE49-F238E27FC236}">
                <a16:creationId xmlns:a16="http://schemas.microsoft.com/office/drawing/2014/main" id="{34FA9AA8-2E8F-41A7-ACE8-CC7A3D42E2D6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FREE </a:t>
            </a:r>
          </a:p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PPT TEMPLATES</a:t>
            </a:r>
          </a:p>
        </p:txBody>
      </p:sp>
      <p:sp>
        <p:nvSpPr>
          <p:cNvPr id="7" name="Freeform 47">
            <a:extLst>
              <a:ext uri="{FF2B5EF4-FFF2-40B4-BE49-F238E27FC236}">
                <a16:creationId xmlns:a16="http://schemas.microsoft.com/office/drawing/2014/main" id="{3E295ABE-62F1-4860-920E-B0726A7B583B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48">
            <a:extLst>
              <a:ext uri="{FF2B5EF4-FFF2-40B4-BE49-F238E27FC236}">
                <a16:creationId xmlns:a16="http://schemas.microsoft.com/office/drawing/2014/main" id="{94997225-E470-4538-9D4F-5D2A63C5C491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Freeform 49">
            <a:extLst>
              <a:ext uri="{FF2B5EF4-FFF2-40B4-BE49-F238E27FC236}">
                <a16:creationId xmlns:a16="http://schemas.microsoft.com/office/drawing/2014/main" id="{1FF396BD-EE9F-4B8E-B677-D43FD2CBC156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0" name="Freeform 50">
            <a:extLst>
              <a:ext uri="{FF2B5EF4-FFF2-40B4-BE49-F238E27FC236}">
                <a16:creationId xmlns:a16="http://schemas.microsoft.com/office/drawing/2014/main" id="{5AEC9591-BB25-4165-BBCA-C21CF897B7DB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" name="Teardrop 9">
            <a:extLst>
              <a:ext uri="{FF2B5EF4-FFF2-40B4-BE49-F238E27FC236}">
                <a16:creationId xmlns:a16="http://schemas.microsoft.com/office/drawing/2014/main" id="{0A39723D-067B-4926-BBD9-E04440165783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Freeform 97">
            <a:extLst>
              <a:ext uri="{FF2B5EF4-FFF2-40B4-BE49-F238E27FC236}">
                <a16:creationId xmlns:a16="http://schemas.microsoft.com/office/drawing/2014/main" id="{A738B5F4-7106-4CF4-AF48-1D70D06B77D6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" name="Donut 22">
            <a:extLst>
              <a:ext uri="{FF2B5EF4-FFF2-40B4-BE49-F238E27FC236}">
                <a16:creationId xmlns:a16="http://schemas.microsoft.com/office/drawing/2014/main" id="{D7887DE2-B42F-4A22-B8C0-BC9E29429FFF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4" name="Freeform 99">
            <a:extLst>
              <a:ext uri="{FF2B5EF4-FFF2-40B4-BE49-F238E27FC236}">
                <a16:creationId xmlns:a16="http://schemas.microsoft.com/office/drawing/2014/main" id="{03310A10-A303-42D5-8266-4423C45B2EB8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FDBC464D-DDAF-4410-999E-5077498B74BD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6" name="Freeform 101">
            <a:extLst>
              <a:ext uri="{FF2B5EF4-FFF2-40B4-BE49-F238E27FC236}">
                <a16:creationId xmlns:a16="http://schemas.microsoft.com/office/drawing/2014/main" id="{1E2241B2-4049-4851-9655-49C8256FC78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17" name="Group 102">
            <a:extLst>
              <a:ext uri="{FF2B5EF4-FFF2-40B4-BE49-F238E27FC236}">
                <a16:creationId xmlns:a16="http://schemas.microsoft.com/office/drawing/2014/main" id="{74793554-D386-4661-A7BE-50F81F7FBC07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rgbClr val="4BACC6"/>
          </a:solidFill>
        </p:grpSpPr>
        <p:sp>
          <p:nvSpPr>
            <p:cNvPr id="18" name="Freeform 103">
              <a:extLst>
                <a:ext uri="{FF2B5EF4-FFF2-40B4-BE49-F238E27FC236}">
                  <a16:creationId xmlns:a16="http://schemas.microsoft.com/office/drawing/2014/main" id="{2EB18116-B943-491E-B3E8-8D3FF035565A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9" name="Freeform 104">
              <a:extLst>
                <a:ext uri="{FF2B5EF4-FFF2-40B4-BE49-F238E27FC236}">
                  <a16:creationId xmlns:a16="http://schemas.microsoft.com/office/drawing/2014/main" id="{202493B4-EFE7-4075-B773-44BDF1BBE3A8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0" name="Freeform 105">
              <a:extLst>
                <a:ext uri="{FF2B5EF4-FFF2-40B4-BE49-F238E27FC236}">
                  <a16:creationId xmlns:a16="http://schemas.microsoft.com/office/drawing/2014/main" id="{B34B6770-4D68-4364-B341-42A01F36A313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1" name="Freeform 106">
              <a:extLst>
                <a:ext uri="{FF2B5EF4-FFF2-40B4-BE49-F238E27FC236}">
                  <a16:creationId xmlns:a16="http://schemas.microsoft.com/office/drawing/2014/main" id="{505BBC26-DA91-42CC-AD97-56A07F1BE6D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2" name="Freeform 107">
            <a:extLst>
              <a:ext uri="{FF2B5EF4-FFF2-40B4-BE49-F238E27FC236}">
                <a16:creationId xmlns:a16="http://schemas.microsoft.com/office/drawing/2014/main" id="{7BC1603B-D25E-4815-9E64-72D3F50B6AA9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3" name="Freeform 108">
            <a:extLst>
              <a:ext uri="{FF2B5EF4-FFF2-40B4-BE49-F238E27FC236}">
                <a16:creationId xmlns:a16="http://schemas.microsoft.com/office/drawing/2014/main" id="{5EBE6C33-32F2-4B55-9020-C6BF5249D877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4" name="Oval 8">
            <a:extLst>
              <a:ext uri="{FF2B5EF4-FFF2-40B4-BE49-F238E27FC236}">
                <a16:creationId xmlns:a16="http://schemas.microsoft.com/office/drawing/2014/main" id="{81F9F455-E22A-42E6-ABFD-D95D7DB78485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25" name="Group 110">
            <a:extLst>
              <a:ext uri="{FF2B5EF4-FFF2-40B4-BE49-F238E27FC236}">
                <a16:creationId xmlns:a16="http://schemas.microsoft.com/office/drawing/2014/main" id="{173DDEEA-983C-40B8-BC6B-39049133A5FC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rgbClr val="4BACC6"/>
          </a:solidFill>
        </p:grpSpPr>
        <p:sp>
          <p:nvSpPr>
            <p:cNvPr id="26" name="Freeform 111">
              <a:extLst>
                <a:ext uri="{FF2B5EF4-FFF2-40B4-BE49-F238E27FC236}">
                  <a16:creationId xmlns:a16="http://schemas.microsoft.com/office/drawing/2014/main" id="{79B511AC-243A-4E3D-BC8C-9FE7C759EB6D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7" name="Oval 37">
              <a:extLst>
                <a:ext uri="{FF2B5EF4-FFF2-40B4-BE49-F238E27FC236}">
                  <a16:creationId xmlns:a16="http://schemas.microsoft.com/office/drawing/2014/main" id="{A5A8669D-74DE-48D9-8D64-DF410FD92883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8" name="Rectangle 19">
            <a:extLst>
              <a:ext uri="{FF2B5EF4-FFF2-40B4-BE49-F238E27FC236}">
                <a16:creationId xmlns:a16="http://schemas.microsoft.com/office/drawing/2014/main" id="{DDA6DA89-A502-4C5E-9EBC-96B8DE604F51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9" name="Freeform 114">
            <a:extLst>
              <a:ext uri="{FF2B5EF4-FFF2-40B4-BE49-F238E27FC236}">
                <a16:creationId xmlns:a16="http://schemas.microsoft.com/office/drawing/2014/main" id="{A0C65D2D-D79C-4A64-A8DD-5CC348C3ECEB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0" name="Rounded Rectangle 31">
            <a:extLst>
              <a:ext uri="{FF2B5EF4-FFF2-40B4-BE49-F238E27FC236}">
                <a16:creationId xmlns:a16="http://schemas.microsoft.com/office/drawing/2014/main" id="{25F30C60-21E1-4EB7-9F71-788F9679A455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1" name="Oval 47">
            <a:extLst>
              <a:ext uri="{FF2B5EF4-FFF2-40B4-BE49-F238E27FC236}">
                <a16:creationId xmlns:a16="http://schemas.microsoft.com/office/drawing/2014/main" id="{42EE1D79-8F4A-4EA3-94B7-D98569901374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2" name="Oval 50">
            <a:extLst>
              <a:ext uri="{FF2B5EF4-FFF2-40B4-BE49-F238E27FC236}">
                <a16:creationId xmlns:a16="http://schemas.microsoft.com/office/drawing/2014/main" id="{2C59F082-4803-48F5-99D2-E6A158DEEC2D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3" name="Heart 17">
            <a:extLst>
              <a:ext uri="{FF2B5EF4-FFF2-40B4-BE49-F238E27FC236}">
                <a16:creationId xmlns:a16="http://schemas.microsoft.com/office/drawing/2014/main" id="{F4609635-D2C5-4D82-8067-11C95DF940A4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8016C920-1F92-4613-9666-C84B502F8BA3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5" name="Chord 32">
            <a:extLst>
              <a:ext uri="{FF2B5EF4-FFF2-40B4-BE49-F238E27FC236}">
                <a16:creationId xmlns:a16="http://schemas.microsoft.com/office/drawing/2014/main" id="{87F0F068-B65C-4DF6-AA3E-7549D0CFC21F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6" name="Rounded Rectangle 40">
            <a:extLst>
              <a:ext uri="{FF2B5EF4-FFF2-40B4-BE49-F238E27FC236}">
                <a16:creationId xmlns:a16="http://schemas.microsoft.com/office/drawing/2014/main" id="{A92593E0-5CE4-43DB-AB09-24EE2A01262D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F7805239-E0E4-45AD-8D39-5CC4B6E281EF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DE18D749-0809-45F6-B75B-FB396596386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C19B37D2-2EA6-4899-BDB2-BE99FC83D7A3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0" name="Oval 25">
            <a:extLst>
              <a:ext uri="{FF2B5EF4-FFF2-40B4-BE49-F238E27FC236}">
                <a16:creationId xmlns:a16="http://schemas.microsoft.com/office/drawing/2014/main" id="{AC05FB39-B6BE-456E-AA83-BC6891F20D5C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1" name="Block Arc 20">
            <a:extLst>
              <a:ext uri="{FF2B5EF4-FFF2-40B4-BE49-F238E27FC236}">
                <a16:creationId xmlns:a16="http://schemas.microsoft.com/office/drawing/2014/main" id="{6DC553CA-E346-4428-BA29-A271771E60B2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2" name="Block Arc 11">
            <a:extLst>
              <a:ext uri="{FF2B5EF4-FFF2-40B4-BE49-F238E27FC236}">
                <a16:creationId xmlns:a16="http://schemas.microsoft.com/office/drawing/2014/main" id="{420C1528-04B2-494A-8EF2-5E79B54A947F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3" name="Rectangle 21">
            <a:extLst>
              <a:ext uri="{FF2B5EF4-FFF2-40B4-BE49-F238E27FC236}">
                <a16:creationId xmlns:a16="http://schemas.microsoft.com/office/drawing/2014/main" id="{DF6FDE46-8478-4A0F-91C9-5213F9F75F49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4" name="Round Same Side Corner Rectangle 8">
            <a:extLst>
              <a:ext uri="{FF2B5EF4-FFF2-40B4-BE49-F238E27FC236}">
                <a16:creationId xmlns:a16="http://schemas.microsoft.com/office/drawing/2014/main" id="{EA1DD679-C3CE-4493-9982-02B1FCF676C4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5" name="Rounded Rectangle 51">
            <a:extLst>
              <a:ext uri="{FF2B5EF4-FFF2-40B4-BE49-F238E27FC236}">
                <a16:creationId xmlns:a16="http://schemas.microsoft.com/office/drawing/2014/main" id="{E44820AB-FB8C-4563-990D-5766B85DF72B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6" name="Isosceles Triangle 5">
            <a:extLst>
              <a:ext uri="{FF2B5EF4-FFF2-40B4-BE49-F238E27FC236}">
                <a16:creationId xmlns:a16="http://schemas.microsoft.com/office/drawing/2014/main" id="{7EC80D8E-A2D9-4AC1-B6B6-216929B1573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7" name="Trapezoid 22">
            <a:extLst>
              <a:ext uri="{FF2B5EF4-FFF2-40B4-BE49-F238E27FC236}">
                <a16:creationId xmlns:a16="http://schemas.microsoft.com/office/drawing/2014/main" id="{19A328D6-7650-459E-9970-0B3641C7D939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8" name="Rounded Rectangle 20">
            <a:extLst>
              <a:ext uri="{FF2B5EF4-FFF2-40B4-BE49-F238E27FC236}">
                <a16:creationId xmlns:a16="http://schemas.microsoft.com/office/drawing/2014/main" id="{AECAECD8-DE65-4F8D-B150-8F1D28D3BA56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9" name="Trapezoid 28">
            <a:extLst>
              <a:ext uri="{FF2B5EF4-FFF2-40B4-BE49-F238E27FC236}">
                <a16:creationId xmlns:a16="http://schemas.microsoft.com/office/drawing/2014/main" id="{8D426330-738C-42BA-9F39-2C84144B4C09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0" name="Rounded Rectangle 2">
            <a:extLst>
              <a:ext uri="{FF2B5EF4-FFF2-40B4-BE49-F238E27FC236}">
                <a16:creationId xmlns:a16="http://schemas.microsoft.com/office/drawing/2014/main" id="{948D7D70-BB5B-42F7-A93D-CEAB43EB4F63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1" name="Rounded Rectangle 8">
            <a:extLst>
              <a:ext uri="{FF2B5EF4-FFF2-40B4-BE49-F238E27FC236}">
                <a16:creationId xmlns:a16="http://schemas.microsoft.com/office/drawing/2014/main" id="{5E05A76F-9DFC-4A7A-A172-C4A49220403F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2" name="Rounded Rectangle 2">
            <a:extLst>
              <a:ext uri="{FF2B5EF4-FFF2-40B4-BE49-F238E27FC236}">
                <a16:creationId xmlns:a16="http://schemas.microsoft.com/office/drawing/2014/main" id="{F46CF231-6B3F-4801-9E6E-52F221E8A77A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3" name="Rounded Rectangle 3">
            <a:extLst>
              <a:ext uri="{FF2B5EF4-FFF2-40B4-BE49-F238E27FC236}">
                <a16:creationId xmlns:a16="http://schemas.microsoft.com/office/drawing/2014/main" id="{BDBE4B35-BBB0-4D1D-A568-33B65BEFE77E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4" name="Rounded Rectangle 10">
            <a:extLst>
              <a:ext uri="{FF2B5EF4-FFF2-40B4-BE49-F238E27FC236}">
                <a16:creationId xmlns:a16="http://schemas.microsoft.com/office/drawing/2014/main" id="{A18CDEBA-D88E-4830-8B5A-DE0002DCE97A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5" name="Block Arc 6">
            <a:extLst>
              <a:ext uri="{FF2B5EF4-FFF2-40B4-BE49-F238E27FC236}">
                <a16:creationId xmlns:a16="http://schemas.microsoft.com/office/drawing/2014/main" id="{3F92A6C8-2C7E-4850-B789-1B773101EA8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6" name="Left Arrow 1">
            <a:extLst>
              <a:ext uri="{FF2B5EF4-FFF2-40B4-BE49-F238E27FC236}">
                <a16:creationId xmlns:a16="http://schemas.microsoft.com/office/drawing/2014/main" id="{CCE1F8FB-84CF-449C-98D2-99FC4361617F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7" name="Oval 35">
            <a:extLst>
              <a:ext uri="{FF2B5EF4-FFF2-40B4-BE49-F238E27FC236}">
                <a16:creationId xmlns:a16="http://schemas.microsoft.com/office/drawing/2014/main" id="{E7CD1511-7517-4272-9C27-077AA8859843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9978038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ángulo redondeado 51"/>
          <p:cNvSpPr/>
          <p:nvPr/>
        </p:nvSpPr>
        <p:spPr>
          <a:xfrm>
            <a:off x="468437" y="1116161"/>
            <a:ext cx="2592288" cy="3888432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/>
          <p:cNvSpPr txBox="1">
            <a:spLocks/>
          </p:cNvSpPr>
          <p:nvPr/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algn="l" defTabSz="966788" rtl="0" fontAlgn="base">
              <a:spcBef>
                <a:spcPct val="0"/>
              </a:spcBef>
              <a:spcAft>
                <a:spcPct val="0"/>
              </a:spcAft>
              <a:defRPr sz="945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82600" indent="-25400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66788" indent="-52388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450975" indent="-79375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935163" indent="-106363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ko-KR" smtClean="0"/>
              <a:t>Fully Editable Icon Sets : B</a:t>
            </a:r>
            <a:endParaRPr lang="ko-KR" altLang="en-US" dirty="0"/>
          </a:p>
        </p:txBody>
      </p:sp>
      <p:sp>
        <p:nvSpPr>
          <p:cNvPr id="3" name="TextBox 52">
            <a:extLst>
              <a:ext uri="{FF2B5EF4-FFF2-40B4-BE49-F238E27FC236}">
                <a16:creationId xmlns:a16="http://schemas.microsoft.com/office/drawing/2014/main" id="{C6CE2D09-7AD7-4597-9F35-961B2D4216FC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53">
            <a:extLst>
              <a:ext uri="{FF2B5EF4-FFF2-40B4-BE49-F238E27FC236}">
                <a16:creationId xmlns:a16="http://schemas.microsoft.com/office/drawing/2014/main" id="{397FD7CF-7375-4B64-BECC-30498BC10373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5">
            <a:extLst>
              <a:ext uri="{FF2B5EF4-FFF2-40B4-BE49-F238E27FC236}">
                <a16:creationId xmlns:a16="http://schemas.microsoft.com/office/drawing/2014/main" id="{413EE5B1-BBDB-4295-A97B-230FD49A3EF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" name="Isosceles Triangle 68">
            <a:extLst>
              <a:ext uri="{FF2B5EF4-FFF2-40B4-BE49-F238E27FC236}">
                <a16:creationId xmlns:a16="http://schemas.microsoft.com/office/drawing/2014/main" id="{C8FF5D9D-EBF1-432E-820A-E665B4ADE6D2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2D18D003-42EF-491E-936E-06CA77476AB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BEDE8D8-4DE0-4995-B00D-04D1223B8004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Donut 8">
            <a:extLst>
              <a:ext uri="{FF2B5EF4-FFF2-40B4-BE49-F238E27FC236}">
                <a16:creationId xmlns:a16="http://schemas.microsoft.com/office/drawing/2014/main" id="{E85AD06A-9914-4ED2-B01E-350C3288F978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Freeform 18">
            <a:extLst>
              <a:ext uri="{FF2B5EF4-FFF2-40B4-BE49-F238E27FC236}">
                <a16:creationId xmlns:a16="http://schemas.microsoft.com/office/drawing/2014/main" id="{A2D02F8D-1F03-40BA-A2F0-E8C0A0BEA65D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7">
            <a:extLst>
              <a:ext uri="{FF2B5EF4-FFF2-40B4-BE49-F238E27FC236}">
                <a16:creationId xmlns:a16="http://schemas.microsoft.com/office/drawing/2014/main" id="{4D722707-282C-48EF-A19A-DBB068D0A5E1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Freeform 20">
            <a:extLst>
              <a:ext uri="{FF2B5EF4-FFF2-40B4-BE49-F238E27FC236}">
                <a16:creationId xmlns:a16="http://schemas.microsoft.com/office/drawing/2014/main" id="{C5EA4689-522B-4DE2-A3C4-5589070ACDD4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ounded Rectangle 25">
            <a:extLst>
              <a:ext uri="{FF2B5EF4-FFF2-40B4-BE49-F238E27FC236}">
                <a16:creationId xmlns:a16="http://schemas.microsoft.com/office/drawing/2014/main" id="{EFB1369F-6BB8-434E-8F84-6C59512EEE17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Block Arc 41">
            <a:extLst>
              <a:ext uri="{FF2B5EF4-FFF2-40B4-BE49-F238E27FC236}">
                <a16:creationId xmlns:a16="http://schemas.microsoft.com/office/drawing/2014/main" id="{3FCF1772-6C9C-4F15-9AFE-B92467A6D73A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ound Same Side Corner Rectangle 11">
            <a:extLst>
              <a:ext uri="{FF2B5EF4-FFF2-40B4-BE49-F238E27FC236}">
                <a16:creationId xmlns:a16="http://schemas.microsoft.com/office/drawing/2014/main" id="{286A32B8-6C9E-4A6A-87F3-FBDC6CD5AAA4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Donut 39">
            <a:extLst>
              <a:ext uri="{FF2B5EF4-FFF2-40B4-BE49-F238E27FC236}">
                <a16:creationId xmlns:a16="http://schemas.microsoft.com/office/drawing/2014/main" id="{853894B8-C586-4341-8289-75CC2116F906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Freeform 25">
            <a:extLst>
              <a:ext uri="{FF2B5EF4-FFF2-40B4-BE49-F238E27FC236}">
                <a16:creationId xmlns:a16="http://schemas.microsoft.com/office/drawing/2014/main" id="{1145EE91-27D2-4433-BA70-5E3A470521DF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9FA0576C-0C8E-439B-BA6A-7417121CD754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B830D8E2-FAA4-47C6-B3BA-B276FA6E2F2D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2E99A6AD-2D0C-4D93-95B9-1F0C62ABEF06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Chord 15">
            <a:extLst>
              <a:ext uri="{FF2B5EF4-FFF2-40B4-BE49-F238E27FC236}">
                <a16:creationId xmlns:a16="http://schemas.microsoft.com/office/drawing/2014/main" id="{537E3A19-F2E0-4DDE-A79D-29C7E53C901F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7FCB4F17-A8A7-4071-AA47-F35DCF9A8347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265FA5C3-F0D1-402F-B545-66D274D72F89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E964A8A9-B005-449A-B2A2-679B674429FD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id="{10E01BA9-A2CE-4099-958D-11F83CF6F002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78938AB6-F4CE-48CF-888B-CDEF36D2B547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Teardrop 6">
            <a:extLst>
              <a:ext uri="{FF2B5EF4-FFF2-40B4-BE49-F238E27FC236}">
                <a16:creationId xmlns:a16="http://schemas.microsoft.com/office/drawing/2014/main" id="{1D89A5F2-8F67-45FD-9457-7D671809B5A4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Donut 24">
            <a:extLst>
              <a:ext uri="{FF2B5EF4-FFF2-40B4-BE49-F238E27FC236}">
                <a16:creationId xmlns:a16="http://schemas.microsoft.com/office/drawing/2014/main" id="{67C980CB-BE89-40C6-99C8-27338FC30A3F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Chord 38">
            <a:extLst>
              <a:ext uri="{FF2B5EF4-FFF2-40B4-BE49-F238E27FC236}">
                <a16:creationId xmlns:a16="http://schemas.microsoft.com/office/drawing/2014/main" id="{55DCE4AC-01D5-467A-AE89-77A7AFA4A44F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Heart 38">
            <a:extLst>
              <a:ext uri="{FF2B5EF4-FFF2-40B4-BE49-F238E27FC236}">
                <a16:creationId xmlns:a16="http://schemas.microsoft.com/office/drawing/2014/main" id="{D37ABFD4-D6DF-495F-B2A8-107E73E63735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ound Same Side Corner Rectangle 19">
            <a:extLst>
              <a:ext uri="{FF2B5EF4-FFF2-40B4-BE49-F238E27FC236}">
                <a16:creationId xmlns:a16="http://schemas.microsoft.com/office/drawing/2014/main" id="{899E8DBA-3AAC-4FAA-9AD0-A13AFE94C218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76DE7BCB-AE5E-4E2A-8C98-48F352557379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31">
            <a:extLst>
              <a:ext uri="{FF2B5EF4-FFF2-40B4-BE49-F238E27FC236}">
                <a16:creationId xmlns:a16="http://schemas.microsoft.com/office/drawing/2014/main" id="{A08AA879-54F1-42D0-A454-BE856F10446D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DA717D50-7FEB-4DF4-996F-3062C9259D11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id="{CDDDF3C5-791F-4BCA-8C80-D02BB5DD6C22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id="{2B96F2D6-9E95-4957-AD88-97C89A62DEBD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10C97F9B-E826-4095-A586-419FC2262D24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ound Same Side Corner Rectangle 8">
            <a:extLst>
              <a:ext uri="{FF2B5EF4-FFF2-40B4-BE49-F238E27FC236}">
                <a16:creationId xmlns:a16="http://schemas.microsoft.com/office/drawing/2014/main" id="{640C1919-DF40-4FA6-B9CE-A09B8800B00A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Round Same Side Corner Rectangle 20">
            <a:extLst>
              <a:ext uri="{FF2B5EF4-FFF2-40B4-BE49-F238E27FC236}">
                <a16:creationId xmlns:a16="http://schemas.microsoft.com/office/drawing/2014/main" id="{F057E9D7-2B0D-4E3D-A6F9-FE6D331CA369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Donut 87">
            <a:extLst>
              <a:ext uri="{FF2B5EF4-FFF2-40B4-BE49-F238E27FC236}">
                <a16:creationId xmlns:a16="http://schemas.microsoft.com/office/drawing/2014/main" id="{64595361-E604-4FF1-AA51-8FC35FA00B63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Donut 90">
            <a:extLst>
              <a:ext uri="{FF2B5EF4-FFF2-40B4-BE49-F238E27FC236}">
                <a16:creationId xmlns:a16="http://schemas.microsoft.com/office/drawing/2014/main" id="{F580D60C-4FAA-4A22-A152-9FC2C8ED96D1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3" name="Oval 6">
            <a:extLst>
              <a:ext uri="{FF2B5EF4-FFF2-40B4-BE49-F238E27FC236}">
                <a16:creationId xmlns:a16="http://schemas.microsoft.com/office/drawing/2014/main" id="{E33031F7-72CD-428A-B57A-679A7FF2C942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Block Arc 25">
            <a:extLst>
              <a:ext uri="{FF2B5EF4-FFF2-40B4-BE49-F238E27FC236}">
                <a16:creationId xmlns:a16="http://schemas.microsoft.com/office/drawing/2014/main" id="{049C38CF-5DB3-46B8-B8D0-56C881077D39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5" name="Block Arc 31">
            <a:extLst>
              <a:ext uri="{FF2B5EF4-FFF2-40B4-BE49-F238E27FC236}">
                <a16:creationId xmlns:a16="http://schemas.microsoft.com/office/drawing/2014/main" id="{05BA5EE2-80DD-46EB-968E-F8BEC67F3ECD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id="{194FBE0C-8CFC-4D8A-9DD8-C07DDF98A8C3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Block Arc 10">
            <a:extLst>
              <a:ext uri="{FF2B5EF4-FFF2-40B4-BE49-F238E27FC236}">
                <a16:creationId xmlns:a16="http://schemas.microsoft.com/office/drawing/2014/main" id="{ACE4222E-A108-422A-9E8D-8B2B41138B3F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Freeform 55">
            <a:extLst>
              <a:ext uri="{FF2B5EF4-FFF2-40B4-BE49-F238E27FC236}">
                <a16:creationId xmlns:a16="http://schemas.microsoft.com/office/drawing/2014/main" id="{550364F3-CE38-4B6A-A762-AE9267E2B9AF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ound Same Side Corner Rectangle 36">
            <a:extLst>
              <a:ext uri="{FF2B5EF4-FFF2-40B4-BE49-F238E27FC236}">
                <a16:creationId xmlns:a16="http://schemas.microsoft.com/office/drawing/2014/main" id="{F92C0538-115A-45AE-A178-BDF8A0180D1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Oval 21">
            <a:extLst>
              <a:ext uri="{FF2B5EF4-FFF2-40B4-BE49-F238E27FC236}">
                <a16:creationId xmlns:a16="http://schemas.microsoft.com/office/drawing/2014/main" id="{67899F24-20D0-41E6-A1D3-993B556E0AF4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Oval 32">
            <a:extLst>
              <a:ext uri="{FF2B5EF4-FFF2-40B4-BE49-F238E27FC236}">
                <a16:creationId xmlns:a16="http://schemas.microsoft.com/office/drawing/2014/main" id="{E945FFC7-0900-455C-A2D4-6E7AB59E972B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9889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2628677" y="3570595"/>
            <a:ext cx="2256946" cy="1517062"/>
            <a:chOff x="2700685" y="2628329"/>
            <a:chExt cx="2256946" cy="1517062"/>
          </a:xfrm>
        </p:grpSpPr>
        <p:sp>
          <p:nvSpPr>
            <p:cNvPr id="12" name="Text Placeholder 4">
              <a:extLst>
                <a:ext uri="{FF2B5EF4-FFF2-40B4-BE49-F238E27FC236}">
                  <a16:creationId xmlns:a16="http://schemas.microsoft.com/office/drawing/2014/main" id="{537BF1B0-5E15-4C9E-A9F7-992312E946E1}"/>
                </a:ext>
              </a:extLst>
            </p:cNvPr>
            <p:cNvSpPr txBox="1">
              <a:spLocks/>
            </p:cNvSpPr>
            <p:nvPr/>
          </p:nvSpPr>
          <p:spPr>
            <a:xfrm>
              <a:off x="2700685" y="2628329"/>
              <a:ext cx="2256946" cy="41703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Calibri"/>
                </a:rPr>
                <a:t>Your text here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" name="Text Placeholder 4">
              <a:extLst>
                <a:ext uri="{FF2B5EF4-FFF2-40B4-BE49-F238E27FC236}">
                  <a16:creationId xmlns:a16="http://schemas.microsoft.com/office/drawing/2014/main" id="{F726E919-B4D5-4C49-AFDB-F02778346EC4}"/>
                </a:ext>
              </a:extLst>
            </p:cNvPr>
            <p:cNvSpPr txBox="1">
              <a:spLocks/>
            </p:cNvSpPr>
            <p:nvPr/>
          </p:nvSpPr>
          <p:spPr>
            <a:xfrm>
              <a:off x="2700685" y="3060618"/>
              <a:ext cx="2256946" cy="108477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A9B2BD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Calibri"/>
                </a:rPr>
                <a:t>This is a sample text. Insert your desired text here.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4634711" y="2884145"/>
            <a:ext cx="2256946" cy="1517062"/>
            <a:chOff x="5087274" y="2643587"/>
            <a:chExt cx="2256946" cy="1517062"/>
          </a:xfrm>
        </p:grpSpPr>
        <p:sp>
          <p:nvSpPr>
            <p:cNvPr id="14" name="Text Placeholder 4">
              <a:extLst>
                <a:ext uri="{FF2B5EF4-FFF2-40B4-BE49-F238E27FC236}">
                  <a16:creationId xmlns:a16="http://schemas.microsoft.com/office/drawing/2014/main" id="{72F6A280-C1C4-4059-B2CA-1B93B2BC0D92}"/>
                </a:ext>
              </a:extLst>
            </p:cNvPr>
            <p:cNvSpPr txBox="1">
              <a:spLocks/>
            </p:cNvSpPr>
            <p:nvPr/>
          </p:nvSpPr>
          <p:spPr>
            <a:xfrm>
              <a:off x="5087274" y="2643587"/>
              <a:ext cx="2256946" cy="41703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Calibri"/>
                </a:rPr>
                <a:t>Your text here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5" name="Text Placeholder 4">
              <a:extLst>
                <a:ext uri="{FF2B5EF4-FFF2-40B4-BE49-F238E27FC236}">
                  <a16:creationId xmlns:a16="http://schemas.microsoft.com/office/drawing/2014/main" id="{E8800583-4DB0-45E5-A2AB-02DAECB70D67}"/>
                </a:ext>
              </a:extLst>
            </p:cNvPr>
            <p:cNvSpPr txBox="1">
              <a:spLocks/>
            </p:cNvSpPr>
            <p:nvPr/>
          </p:nvSpPr>
          <p:spPr>
            <a:xfrm>
              <a:off x="5087274" y="3075876"/>
              <a:ext cx="2256946" cy="108477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A9B2BD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Calibri"/>
                </a:rPr>
                <a:t>This is a sample text. Insert your desired text here.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622643" y="2812064"/>
            <a:ext cx="2256946" cy="1517062"/>
            <a:chOff x="283590" y="2628329"/>
            <a:chExt cx="2256946" cy="1517062"/>
          </a:xfrm>
        </p:grpSpPr>
        <p:sp>
          <p:nvSpPr>
            <p:cNvPr id="16" name="Text Placeholder 4">
              <a:extLst>
                <a:ext uri="{FF2B5EF4-FFF2-40B4-BE49-F238E27FC236}">
                  <a16:creationId xmlns:a16="http://schemas.microsoft.com/office/drawing/2014/main" id="{0580999F-0C11-4C8B-AF27-38FF9B461EF2}"/>
                </a:ext>
              </a:extLst>
            </p:cNvPr>
            <p:cNvSpPr txBox="1">
              <a:spLocks/>
            </p:cNvSpPr>
            <p:nvPr/>
          </p:nvSpPr>
          <p:spPr>
            <a:xfrm>
              <a:off x="283590" y="2628329"/>
              <a:ext cx="2256946" cy="41703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Calibri"/>
                </a:rPr>
                <a:t>Your text here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Text Placeholder 4">
              <a:extLst>
                <a:ext uri="{FF2B5EF4-FFF2-40B4-BE49-F238E27FC236}">
                  <a16:creationId xmlns:a16="http://schemas.microsoft.com/office/drawing/2014/main" id="{53DAC3CB-F19B-42EC-A3C2-1AE4349B56D9}"/>
                </a:ext>
              </a:extLst>
            </p:cNvPr>
            <p:cNvSpPr txBox="1">
              <a:spLocks/>
            </p:cNvSpPr>
            <p:nvPr/>
          </p:nvSpPr>
          <p:spPr>
            <a:xfrm>
              <a:off x="283590" y="3060618"/>
              <a:ext cx="2256946" cy="108477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A9B2BD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Calibri"/>
                </a:rPr>
                <a:t>This is a sample text. Insert your desired text here.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6733133" y="3591534"/>
            <a:ext cx="2256946" cy="1517062"/>
            <a:chOff x="7255450" y="2643587"/>
            <a:chExt cx="2256946" cy="1517062"/>
          </a:xfrm>
        </p:grpSpPr>
        <p:sp>
          <p:nvSpPr>
            <p:cNvPr id="78" name="Text Placeholder 4">
              <a:extLst>
                <a:ext uri="{FF2B5EF4-FFF2-40B4-BE49-F238E27FC236}">
                  <a16:creationId xmlns:a16="http://schemas.microsoft.com/office/drawing/2014/main" id="{72F6A280-C1C4-4059-B2CA-1B93B2BC0D92}"/>
                </a:ext>
              </a:extLst>
            </p:cNvPr>
            <p:cNvSpPr txBox="1">
              <a:spLocks/>
            </p:cNvSpPr>
            <p:nvPr/>
          </p:nvSpPr>
          <p:spPr>
            <a:xfrm>
              <a:off x="7255450" y="2643587"/>
              <a:ext cx="2256946" cy="41703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Calibri"/>
                </a:rPr>
                <a:t>Your text here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" name="Text Placeholder 4">
              <a:extLst>
                <a:ext uri="{FF2B5EF4-FFF2-40B4-BE49-F238E27FC236}">
                  <a16:creationId xmlns:a16="http://schemas.microsoft.com/office/drawing/2014/main" id="{E8800583-4DB0-45E5-A2AB-02DAECB70D67}"/>
                </a:ext>
              </a:extLst>
            </p:cNvPr>
            <p:cNvSpPr txBox="1">
              <a:spLocks/>
            </p:cNvSpPr>
            <p:nvPr/>
          </p:nvSpPr>
          <p:spPr>
            <a:xfrm>
              <a:off x="7255450" y="3075876"/>
              <a:ext cx="2256946" cy="108477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A9B2BD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Calibri"/>
                </a:rPr>
                <a:t>This is a sample text. Insert your desired text here.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43" name="TextBox 21">
            <a:extLst>
              <a:ext uri="{FF2B5EF4-FFF2-40B4-BE49-F238E27FC236}">
                <a16:creationId xmlns:a16="http://schemas.microsoft.com/office/drawing/2014/main" id="{043B8951-B0FC-4EDE-9D8A-00827B2A7745}"/>
              </a:ext>
            </a:extLst>
          </p:cNvPr>
          <p:cNvSpPr txBox="1"/>
          <p:nvPr/>
        </p:nvSpPr>
        <p:spPr>
          <a:xfrm>
            <a:off x="540445" y="324073"/>
            <a:ext cx="2937088" cy="64633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3600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</a:rPr>
              <a:t>Lorem Ipsum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198" y="1845393"/>
            <a:ext cx="1109835" cy="959042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642" y="2541058"/>
            <a:ext cx="1109835" cy="959042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266" y="1938159"/>
            <a:ext cx="1109835" cy="959042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215" y="2513388"/>
            <a:ext cx="1109835" cy="95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65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ángulo redondeado 57"/>
          <p:cNvSpPr/>
          <p:nvPr/>
        </p:nvSpPr>
        <p:spPr>
          <a:xfrm>
            <a:off x="468437" y="1116161"/>
            <a:ext cx="2592288" cy="3888432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/>
          <p:cNvSpPr txBox="1">
            <a:spLocks/>
          </p:cNvSpPr>
          <p:nvPr/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Fully Editable Icon Sets : C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3" name="TextBox 74">
            <a:extLst>
              <a:ext uri="{FF2B5EF4-FFF2-40B4-BE49-F238E27FC236}">
                <a16:creationId xmlns:a16="http://schemas.microsoft.com/office/drawing/2014/main" id="{519904CF-E7F4-44D5-951E-3EA119A97290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prstClr val="white"/>
              </a:solidFill>
              <a:ea typeface="Arial Unicode MS"/>
              <a:cs typeface="Arial" pitchFamily="34" charset="0"/>
            </a:endParaRPr>
          </a:p>
        </p:txBody>
      </p:sp>
      <p:sp>
        <p:nvSpPr>
          <p:cNvPr id="4" name="TextBox 75">
            <a:extLst>
              <a:ext uri="{FF2B5EF4-FFF2-40B4-BE49-F238E27FC236}">
                <a16:creationId xmlns:a16="http://schemas.microsoft.com/office/drawing/2014/main" id="{91C1D06F-EB3B-44E3-8178-00AEE7813BE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You can Change Fill Color &amp;</a:t>
            </a:r>
          </a:p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prstClr val="white"/>
              </a:solidFill>
              <a:ea typeface="Arial Unicode MS"/>
              <a:cs typeface="Arial" pitchFamily="34" charset="0"/>
            </a:endParaRPr>
          </a:p>
        </p:txBody>
      </p:sp>
      <p:sp>
        <p:nvSpPr>
          <p:cNvPr id="6" name="TextBox 77">
            <a:extLst>
              <a:ext uri="{FF2B5EF4-FFF2-40B4-BE49-F238E27FC236}">
                <a16:creationId xmlns:a16="http://schemas.microsoft.com/office/drawing/2014/main" id="{0EBFBCF5-A751-4D3E-8B71-73D8EB62EE08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FREE </a:t>
            </a:r>
          </a:p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PPT TEMPLATES</a:t>
            </a:r>
          </a:p>
        </p:txBody>
      </p:sp>
      <p:sp>
        <p:nvSpPr>
          <p:cNvPr id="7" name="Freeform 47">
            <a:extLst>
              <a:ext uri="{FF2B5EF4-FFF2-40B4-BE49-F238E27FC236}">
                <a16:creationId xmlns:a16="http://schemas.microsoft.com/office/drawing/2014/main" id="{FC5EFD87-B2C1-49D0-973B-E76682367B84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48">
            <a:extLst>
              <a:ext uri="{FF2B5EF4-FFF2-40B4-BE49-F238E27FC236}">
                <a16:creationId xmlns:a16="http://schemas.microsoft.com/office/drawing/2014/main" id="{F8CAFF71-7FF2-4C1C-B18D-55BF9C431AF3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Freeform 49">
            <a:extLst>
              <a:ext uri="{FF2B5EF4-FFF2-40B4-BE49-F238E27FC236}">
                <a16:creationId xmlns:a16="http://schemas.microsoft.com/office/drawing/2014/main" id="{2FBE8831-8193-43B3-A9B3-46181FCFF6C7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0" name="Freeform 50">
            <a:extLst>
              <a:ext uri="{FF2B5EF4-FFF2-40B4-BE49-F238E27FC236}">
                <a16:creationId xmlns:a16="http://schemas.microsoft.com/office/drawing/2014/main" id="{9598CB4F-9330-4607-8A3E-228B5388DCBE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" name="Teardrop 9">
            <a:extLst>
              <a:ext uri="{FF2B5EF4-FFF2-40B4-BE49-F238E27FC236}">
                <a16:creationId xmlns:a16="http://schemas.microsoft.com/office/drawing/2014/main" id="{20CCF9F9-C595-4918-99B7-52112CADBA6F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Freeform 97">
            <a:extLst>
              <a:ext uri="{FF2B5EF4-FFF2-40B4-BE49-F238E27FC236}">
                <a16:creationId xmlns:a16="http://schemas.microsoft.com/office/drawing/2014/main" id="{992172CD-2159-4C9B-B633-BEA067282EC2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" name="Donut 22">
            <a:extLst>
              <a:ext uri="{FF2B5EF4-FFF2-40B4-BE49-F238E27FC236}">
                <a16:creationId xmlns:a16="http://schemas.microsoft.com/office/drawing/2014/main" id="{32120ADA-6C7D-4325-81FD-8DEA0D0309AA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4" name="Freeform 99">
            <a:extLst>
              <a:ext uri="{FF2B5EF4-FFF2-40B4-BE49-F238E27FC236}">
                <a16:creationId xmlns:a16="http://schemas.microsoft.com/office/drawing/2014/main" id="{82854D05-2081-4C76-8300-E5B71AB9015F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8577938D-FE8F-405D-A6D5-596CD282C7B8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6" name="Freeform 101">
            <a:extLst>
              <a:ext uri="{FF2B5EF4-FFF2-40B4-BE49-F238E27FC236}">
                <a16:creationId xmlns:a16="http://schemas.microsoft.com/office/drawing/2014/main" id="{C7575222-6908-49B7-B858-0E82141E3B07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17" name="Group 102">
            <a:extLst>
              <a:ext uri="{FF2B5EF4-FFF2-40B4-BE49-F238E27FC236}">
                <a16:creationId xmlns:a16="http://schemas.microsoft.com/office/drawing/2014/main" id="{55AB7D68-29C2-4FE6-AD63-7AA51F185058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rgbClr val="4BACC6"/>
          </a:solidFill>
        </p:grpSpPr>
        <p:sp>
          <p:nvSpPr>
            <p:cNvPr id="18" name="Freeform 103">
              <a:extLst>
                <a:ext uri="{FF2B5EF4-FFF2-40B4-BE49-F238E27FC236}">
                  <a16:creationId xmlns:a16="http://schemas.microsoft.com/office/drawing/2014/main" id="{5F4A29D3-1058-4038-9E21-D9493379D029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9" name="Freeform 104">
              <a:extLst>
                <a:ext uri="{FF2B5EF4-FFF2-40B4-BE49-F238E27FC236}">
                  <a16:creationId xmlns:a16="http://schemas.microsoft.com/office/drawing/2014/main" id="{A000100B-3539-4C19-9382-6B8850490A9C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0" name="Freeform 105">
              <a:extLst>
                <a:ext uri="{FF2B5EF4-FFF2-40B4-BE49-F238E27FC236}">
                  <a16:creationId xmlns:a16="http://schemas.microsoft.com/office/drawing/2014/main" id="{454FDFEA-1E99-4154-8B01-E7BEF6CE4A72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1" name="Freeform 106">
              <a:extLst>
                <a:ext uri="{FF2B5EF4-FFF2-40B4-BE49-F238E27FC236}">
                  <a16:creationId xmlns:a16="http://schemas.microsoft.com/office/drawing/2014/main" id="{D88B5ADB-E785-4DDC-B4F0-E232FA28BFED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2" name="Freeform 107">
            <a:extLst>
              <a:ext uri="{FF2B5EF4-FFF2-40B4-BE49-F238E27FC236}">
                <a16:creationId xmlns:a16="http://schemas.microsoft.com/office/drawing/2014/main" id="{87BFF4CB-A687-4CC8-B34F-62CDE65C204C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3" name="Freeform 108">
            <a:extLst>
              <a:ext uri="{FF2B5EF4-FFF2-40B4-BE49-F238E27FC236}">
                <a16:creationId xmlns:a16="http://schemas.microsoft.com/office/drawing/2014/main" id="{F8C98AA0-2692-47BA-97A6-0EB701336482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4" name="Oval 8">
            <a:extLst>
              <a:ext uri="{FF2B5EF4-FFF2-40B4-BE49-F238E27FC236}">
                <a16:creationId xmlns:a16="http://schemas.microsoft.com/office/drawing/2014/main" id="{74EBB748-CC70-4404-802B-A8E879379D9E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25" name="Group 110">
            <a:extLst>
              <a:ext uri="{FF2B5EF4-FFF2-40B4-BE49-F238E27FC236}">
                <a16:creationId xmlns:a16="http://schemas.microsoft.com/office/drawing/2014/main" id="{F64F4C24-4718-4E73-A8D0-DBE9065C980A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rgbClr val="4BACC6"/>
          </a:solidFill>
        </p:grpSpPr>
        <p:sp>
          <p:nvSpPr>
            <p:cNvPr id="26" name="Freeform 111">
              <a:extLst>
                <a:ext uri="{FF2B5EF4-FFF2-40B4-BE49-F238E27FC236}">
                  <a16:creationId xmlns:a16="http://schemas.microsoft.com/office/drawing/2014/main" id="{90F3A520-367F-4268-AE0E-3DB39BFE67BF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7" name="Oval 37">
              <a:extLst>
                <a:ext uri="{FF2B5EF4-FFF2-40B4-BE49-F238E27FC236}">
                  <a16:creationId xmlns:a16="http://schemas.microsoft.com/office/drawing/2014/main" id="{DAAE86C1-6AB7-4A1B-9BF2-E73A33966198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8" name="Rectangle 19">
            <a:extLst>
              <a:ext uri="{FF2B5EF4-FFF2-40B4-BE49-F238E27FC236}">
                <a16:creationId xmlns:a16="http://schemas.microsoft.com/office/drawing/2014/main" id="{CBFA87E7-5745-497C-B2DD-02E257857CD9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9" name="Freeform 114">
            <a:extLst>
              <a:ext uri="{FF2B5EF4-FFF2-40B4-BE49-F238E27FC236}">
                <a16:creationId xmlns:a16="http://schemas.microsoft.com/office/drawing/2014/main" id="{3654664B-6C00-48E7-88BB-FE5C4693A425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0" name="Rounded Rectangle 31">
            <a:extLst>
              <a:ext uri="{FF2B5EF4-FFF2-40B4-BE49-F238E27FC236}">
                <a16:creationId xmlns:a16="http://schemas.microsoft.com/office/drawing/2014/main" id="{B0CC22C9-410E-42F1-9D42-104EA4A9269C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1" name="Oval 47">
            <a:extLst>
              <a:ext uri="{FF2B5EF4-FFF2-40B4-BE49-F238E27FC236}">
                <a16:creationId xmlns:a16="http://schemas.microsoft.com/office/drawing/2014/main" id="{DB9E4B99-4BEC-43A4-8E78-A2A18D40285B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2" name="Oval 50">
            <a:extLst>
              <a:ext uri="{FF2B5EF4-FFF2-40B4-BE49-F238E27FC236}">
                <a16:creationId xmlns:a16="http://schemas.microsoft.com/office/drawing/2014/main" id="{BF121E0F-47EA-479B-9898-803065EE95DA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3" name="Heart 17">
            <a:extLst>
              <a:ext uri="{FF2B5EF4-FFF2-40B4-BE49-F238E27FC236}">
                <a16:creationId xmlns:a16="http://schemas.microsoft.com/office/drawing/2014/main" id="{7EBFDAC3-D22A-45EE-84EC-0B2455E5718A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FF960CCB-6BCC-4034-B038-FB2E3856B61E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5" name="Chord 32">
            <a:extLst>
              <a:ext uri="{FF2B5EF4-FFF2-40B4-BE49-F238E27FC236}">
                <a16:creationId xmlns:a16="http://schemas.microsoft.com/office/drawing/2014/main" id="{A4ED526B-DCB5-4F94-82E7-1213146D262A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6" name="Rounded Rectangle 40">
            <a:extLst>
              <a:ext uri="{FF2B5EF4-FFF2-40B4-BE49-F238E27FC236}">
                <a16:creationId xmlns:a16="http://schemas.microsoft.com/office/drawing/2014/main" id="{95771B9C-E8EF-4880-81F6-3629A88607EE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5121F64D-E594-49FA-8B00-67DCE2C160E3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EB380847-BE9C-4222-A9AD-B02E844EDCF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0961D5CF-CC93-4FB4-8071-DDEEC9F3D421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0" name="Oval 25">
            <a:extLst>
              <a:ext uri="{FF2B5EF4-FFF2-40B4-BE49-F238E27FC236}">
                <a16:creationId xmlns:a16="http://schemas.microsoft.com/office/drawing/2014/main" id="{ABACEBDD-E8EC-4675-ABD1-C07284EDFEC2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1" name="Block Arc 20">
            <a:extLst>
              <a:ext uri="{FF2B5EF4-FFF2-40B4-BE49-F238E27FC236}">
                <a16:creationId xmlns:a16="http://schemas.microsoft.com/office/drawing/2014/main" id="{15DBE0E6-F0BD-4C8C-9A49-B10BFE73C59E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2" name="Block Arc 11">
            <a:extLst>
              <a:ext uri="{FF2B5EF4-FFF2-40B4-BE49-F238E27FC236}">
                <a16:creationId xmlns:a16="http://schemas.microsoft.com/office/drawing/2014/main" id="{8BC552B0-0289-4513-A483-D0B15EB28756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3" name="Rectangle 21">
            <a:extLst>
              <a:ext uri="{FF2B5EF4-FFF2-40B4-BE49-F238E27FC236}">
                <a16:creationId xmlns:a16="http://schemas.microsoft.com/office/drawing/2014/main" id="{8931B221-D6B2-434A-AFC6-72A59389B0B6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4" name="Round Same Side Corner Rectangle 8">
            <a:extLst>
              <a:ext uri="{FF2B5EF4-FFF2-40B4-BE49-F238E27FC236}">
                <a16:creationId xmlns:a16="http://schemas.microsoft.com/office/drawing/2014/main" id="{BDF08C37-C130-449E-8DD1-0F44EF43B989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5" name="Rounded Rectangle 51">
            <a:extLst>
              <a:ext uri="{FF2B5EF4-FFF2-40B4-BE49-F238E27FC236}">
                <a16:creationId xmlns:a16="http://schemas.microsoft.com/office/drawing/2014/main" id="{19E497EB-4989-4A20-A58D-BC22DC6253F8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6" name="Isosceles Triangle 5">
            <a:extLst>
              <a:ext uri="{FF2B5EF4-FFF2-40B4-BE49-F238E27FC236}">
                <a16:creationId xmlns:a16="http://schemas.microsoft.com/office/drawing/2014/main" id="{8264B8A9-75FA-48AB-BAF9-CAF9C248B051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7" name="Trapezoid 22">
            <a:extLst>
              <a:ext uri="{FF2B5EF4-FFF2-40B4-BE49-F238E27FC236}">
                <a16:creationId xmlns:a16="http://schemas.microsoft.com/office/drawing/2014/main" id="{149DA9E9-1A98-41EC-A921-26DD9A3EDC88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8" name="Rounded Rectangle 20">
            <a:extLst>
              <a:ext uri="{FF2B5EF4-FFF2-40B4-BE49-F238E27FC236}">
                <a16:creationId xmlns:a16="http://schemas.microsoft.com/office/drawing/2014/main" id="{169C9C80-FFF3-47BC-916C-6AB2A6168740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9" name="Trapezoid 28">
            <a:extLst>
              <a:ext uri="{FF2B5EF4-FFF2-40B4-BE49-F238E27FC236}">
                <a16:creationId xmlns:a16="http://schemas.microsoft.com/office/drawing/2014/main" id="{C5E76FF3-C75C-41C5-BD4A-02BF6B81A07C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0" name="Rounded Rectangle 2">
            <a:extLst>
              <a:ext uri="{FF2B5EF4-FFF2-40B4-BE49-F238E27FC236}">
                <a16:creationId xmlns:a16="http://schemas.microsoft.com/office/drawing/2014/main" id="{8F3F1A28-75DB-4C55-8363-A99A9C01E0CC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1" name="Rounded Rectangle 8">
            <a:extLst>
              <a:ext uri="{FF2B5EF4-FFF2-40B4-BE49-F238E27FC236}">
                <a16:creationId xmlns:a16="http://schemas.microsoft.com/office/drawing/2014/main" id="{6E6FD3DE-7693-45E2-B370-2E828C0F8389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2" name="Rounded Rectangle 2">
            <a:extLst>
              <a:ext uri="{FF2B5EF4-FFF2-40B4-BE49-F238E27FC236}">
                <a16:creationId xmlns:a16="http://schemas.microsoft.com/office/drawing/2014/main" id="{3E4BAF43-3022-4DBF-A8FC-12F141971F9C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3" name="Rounded Rectangle 3">
            <a:extLst>
              <a:ext uri="{FF2B5EF4-FFF2-40B4-BE49-F238E27FC236}">
                <a16:creationId xmlns:a16="http://schemas.microsoft.com/office/drawing/2014/main" id="{58F3A91F-EB89-4623-B28A-163C73DF1F72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4" name="Rounded Rectangle 10">
            <a:extLst>
              <a:ext uri="{FF2B5EF4-FFF2-40B4-BE49-F238E27FC236}">
                <a16:creationId xmlns:a16="http://schemas.microsoft.com/office/drawing/2014/main" id="{BDC85348-E9D8-4747-9E3D-CE74661DED7D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5" name="Block Arc 6">
            <a:extLst>
              <a:ext uri="{FF2B5EF4-FFF2-40B4-BE49-F238E27FC236}">
                <a16:creationId xmlns:a16="http://schemas.microsoft.com/office/drawing/2014/main" id="{7D880025-FAF5-4DDF-AB18-101AC3F197E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6" name="Left Arrow 1">
            <a:extLst>
              <a:ext uri="{FF2B5EF4-FFF2-40B4-BE49-F238E27FC236}">
                <a16:creationId xmlns:a16="http://schemas.microsoft.com/office/drawing/2014/main" id="{7EA03F9C-7622-4272-A0D4-B9E26A5DE8B0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7" name="Oval 35">
            <a:extLst>
              <a:ext uri="{FF2B5EF4-FFF2-40B4-BE49-F238E27FC236}">
                <a16:creationId xmlns:a16="http://schemas.microsoft.com/office/drawing/2014/main" id="{0FE33C40-D8E8-4A29-91ED-95DEE33EBA77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2498425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 rot="16200000">
            <a:off x="1483603" y="2436720"/>
            <a:ext cx="4541574" cy="625556"/>
          </a:xfrm>
          <a:prstGeom prst="rect">
            <a:avLst/>
          </a:prstGeom>
          <a:solidFill>
            <a:srgbClr val="B7B7B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465" b="1" dirty="0">
                <a:cs typeface="Arial" pitchFamily="34" charset="0"/>
              </a:rPr>
              <a:t>Our Team</a:t>
            </a:r>
            <a:endParaRPr lang="ko-KR" altLang="en-US" sz="3465" b="1" dirty="0">
              <a:cs typeface="Arial" pitchFamily="34" charset="0"/>
            </a:endParaRPr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id="{9287099C-5872-4EBE-B8C6-AC6C44C95399}"/>
              </a:ext>
            </a:extLst>
          </p:cNvPr>
          <p:cNvSpPr/>
          <p:nvPr/>
        </p:nvSpPr>
        <p:spPr>
          <a:xfrm>
            <a:off x="4293862" y="534332"/>
            <a:ext cx="4662442" cy="2835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000"/>
          </a:p>
        </p:txBody>
      </p:sp>
      <p:sp>
        <p:nvSpPr>
          <p:cNvPr id="42" name="Rectangle 13">
            <a:extLst>
              <a:ext uri="{FF2B5EF4-FFF2-40B4-BE49-F238E27FC236}">
                <a16:creationId xmlns:a16="http://schemas.microsoft.com/office/drawing/2014/main" id="{118A4AC8-C68A-42EF-9875-9688024B5701}"/>
              </a:ext>
            </a:extLst>
          </p:cNvPr>
          <p:cNvSpPr/>
          <p:nvPr/>
        </p:nvSpPr>
        <p:spPr>
          <a:xfrm>
            <a:off x="4293862" y="2084408"/>
            <a:ext cx="4662442" cy="2835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/>
          </a:p>
        </p:txBody>
      </p:sp>
      <p:sp>
        <p:nvSpPr>
          <p:cNvPr id="51" name="Rectangle 14">
            <a:extLst>
              <a:ext uri="{FF2B5EF4-FFF2-40B4-BE49-F238E27FC236}">
                <a16:creationId xmlns:a16="http://schemas.microsoft.com/office/drawing/2014/main" id="{1F457674-F9CB-4E0D-9326-BCCFEEA3624C}"/>
              </a:ext>
            </a:extLst>
          </p:cNvPr>
          <p:cNvSpPr/>
          <p:nvPr/>
        </p:nvSpPr>
        <p:spPr>
          <a:xfrm>
            <a:off x="4293862" y="3634483"/>
            <a:ext cx="4662442" cy="28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/>
          </a:p>
        </p:txBody>
      </p:sp>
      <p:sp>
        <p:nvSpPr>
          <p:cNvPr id="60" name="Text Placeholder 15">
            <a:extLst>
              <a:ext uri="{FF2B5EF4-FFF2-40B4-BE49-F238E27FC236}">
                <a16:creationId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4391374" y="562670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1" name="Text Placeholder 15">
            <a:extLst>
              <a:ext uri="{FF2B5EF4-FFF2-40B4-BE49-F238E27FC236}">
                <a16:creationId xmlns:a16="http://schemas.microsoft.com/office/drawing/2014/main" id="{549D0D55-170F-4A6A-B81C-A60AF8B25AAA}"/>
              </a:ext>
            </a:extLst>
          </p:cNvPr>
          <p:cNvSpPr txBox="1">
            <a:spLocks/>
          </p:cNvSpPr>
          <p:nvPr/>
        </p:nvSpPr>
        <p:spPr>
          <a:xfrm>
            <a:off x="4391374" y="2112745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2" name="Text Placeholder 15">
            <a:extLst>
              <a:ext uri="{FF2B5EF4-FFF2-40B4-BE49-F238E27FC236}">
                <a16:creationId xmlns:a16="http://schemas.microsoft.com/office/drawing/2014/main" id="{4CC8FFC1-F641-49B1-948F-ED207961F305}"/>
              </a:ext>
            </a:extLst>
          </p:cNvPr>
          <p:cNvSpPr txBox="1">
            <a:spLocks/>
          </p:cNvSpPr>
          <p:nvPr/>
        </p:nvSpPr>
        <p:spPr>
          <a:xfrm>
            <a:off x="4391374" y="3662821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4521510" y="863077"/>
            <a:ext cx="4521886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Get a modern PowerPoint  Presentation that is beautifully designed.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4521510" y="1150980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4521510" y="1438886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66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4372009" y="922374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67" name="Oval 21">
            <a:extLst>
              <a:ext uri="{FF2B5EF4-FFF2-40B4-BE49-F238E27FC236}">
                <a16:creationId xmlns:a16="http://schemas.microsoft.com/office/drawing/2014/main" id="{281E0BB2-0320-4DC6-AF93-89A000BBFA9A}"/>
              </a:ext>
            </a:extLst>
          </p:cNvPr>
          <p:cNvSpPr/>
          <p:nvPr/>
        </p:nvSpPr>
        <p:spPr>
          <a:xfrm>
            <a:off x="4372009" y="1210278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68" name="Oval 22">
            <a:extLst>
              <a:ext uri="{FF2B5EF4-FFF2-40B4-BE49-F238E27FC236}">
                <a16:creationId xmlns:a16="http://schemas.microsoft.com/office/drawing/2014/main" id="{46AAAC93-EEB7-4BE9-AB9F-FC0C8D893DEE}"/>
              </a:ext>
            </a:extLst>
          </p:cNvPr>
          <p:cNvSpPr/>
          <p:nvPr/>
        </p:nvSpPr>
        <p:spPr>
          <a:xfrm>
            <a:off x="4372009" y="1498183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EF69759-D296-4CAE-B224-5BA388796D6F}"/>
              </a:ext>
            </a:extLst>
          </p:cNvPr>
          <p:cNvSpPr txBox="1"/>
          <p:nvPr/>
        </p:nvSpPr>
        <p:spPr>
          <a:xfrm>
            <a:off x="4521510" y="1726790"/>
            <a:ext cx="4521886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Oval 39">
            <a:extLst>
              <a:ext uri="{FF2B5EF4-FFF2-40B4-BE49-F238E27FC236}">
                <a16:creationId xmlns:a16="http://schemas.microsoft.com/office/drawing/2014/main" id="{9B979A8C-9158-414D-A98C-043414F3F84B}"/>
              </a:ext>
            </a:extLst>
          </p:cNvPr>
          <p:cNvSpPr/>
          <p:nvPr/>
        </p:nvSpPr>
        <p:spPr>
          <a:xfrm>
            <a:off x="4372009" y="1786087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559C161-2D56-41F0-AE6B-C955AF137C02}"/>
              </a:ext>
            </a:extLst>
          </p:cNvPr>
          <p:cNvSpPr txBox="1"/>
          <p:nvPr/>
        </p:nvSpPr>
        <p:spPr>
          <a:xfrm>
            <a:off x="4521510" y="2419251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Get a modern PowerPoint  Presentation that is beautifully designed.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38807E8-2E3C-4B0B-A9F5-15E12C6F35A0}"/>
              </a:ext>
            </a:extLst>
          </p:cNvPr>
          <p:cNvSpPr txBox="1"/>
          <p:nvPr/>
        </p:nvSpPr>
        <p:spPr>
          <a:xfrm>
            <a:off x="4521510" y="2707154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CA5A8C7-986F-446D-BDAF-AD4AED75BCEB}"/>
              </a:ext>
            </a:extLst>
          </p:cNvPr>
          <p:cNvSpPr txBox="1"/>
          <p:nvPr/>
        </p:nvSpPr>
        <p:spPr>
          <a:xfrm>
            <a:off x="4521510" y="2995060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74" name="Oval 45">
            <a:extLst>
              <a:ext uri="{FF2B5EF4-FFF2-40B4-BE49-F238E27FC236}">
                <a16:creationId xmlns:a16="http://schemas.microsoft.com/office/drawing/2014/main" id="{D6CE6720-15C5-4069-ABD0-A4BB58416E36}"/>
              </a:ext>
            </a:extLst>
          </p:cNvPr>
          <p:cNvSpPr/>
          <p:nvPr/>
        </p:nvSpPr>
        <p:spPr>
          <a:xfrm>
            <a:off x="4372009" y="2478548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75" name="Oval 46">
            <a:extLst>
              <a:ext uri="{FF2B5EF4-FFF2-40B4-BE49-F238E27FC236}">
                <a16:creationId xmlns:a16="http://schemas.microsoft.com/office/drawing/2014/main" id="{F80C60C4-0599-4334-81E2-B1684F900171}"/>
              </a:ext>
            </a:extLst>
          </p:cNvPr>
          <p:cNvSpPr/>
          <p:nvPr/>
        </p:nvSpPr>
        <p:spPr>
          <a:xfrm>
            <a:off x="4372009" y="2766452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76" name="Oval 47">
            <a:extLst>
              <a:ext uri="{FF2B5EF4-FFF2-40B4-BE49-F238E27FC236}">
                <a16:creationId xmlns:a16="http://schemas.microsoft.com/office/drawing/2014/main" id="{86EF37B6-CC1C-4C86-88F7-1D74059E6E1D}"/>
              </a:ext>
            </a:extLst>
          </p:cNvPr>
          <p:cNvSpPr/>
          <p:nvPr/>
        </p:nvSpPr>
        <p:spPr>
          <a:xfrm>
            <a:off x="4372009" y="3054357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A728CAC-1409-451A-87C3-8E7946FECF05}"/>
              </a:ext>
            </a:extLst>
          </p:cNvPr>
          <p:cNvSpPr txBox="1"/>
          <p:nvPr/>
        </p:nvSpPr>
        <p:spPr>
          <a:xfrm>
            <a:off x="4521510" y="3282964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Oval 49">
            <a:extLst>
              <a:ext uri="{FF2B5EF4-FFF2-40B4-BE49-F238E27FC236}">
                <a16:creationId xmlns:a16="http://schemas.microsoft.com/office/drawing/2014/main" id="{EA00FA67-2D34-4198-91D4-27163AE468AE}"/>
              </a:ext>
            </a:extLst>
          </p:cNvPr>
          <p:cNvSpPr/>
          <p:nvPr/>
        </p:nvSpPr>
        <p:spPr>
          <a:xfrm>
            <a:off x="4372009" y="3342261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26FC33E-7873-4B88-B3F0-AF00A2B465BA}"/>
              </a:ext>
            </a:extLst>
          </p:cNvPr>
          <p:cNvSpPr txBox="1"/>
          <p:nvPr/>
        </p:nvSpPr>
        <p:spPr>
          <a:xfrm>
            <a:off x="4521510" y="3975130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Get a modern PowerPoint  Presentation that is beautifully designed.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16A6E9B-A1C5-4C5A-8204-2C48BBF7CE36}"/>
              </a:ext>
            </a:extLst>
          </p:cNvPr>
          <p:cNvSpPr txBox="1"/>
          <p:nvPr/>
        </p:nvSpPr>
        <p:spPr>
          <a:xfrm>
            <a:off x="4521510" y="4263034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2FB8BD7-AB3B-4A18-B437-1512D249F18C}"/>
              </a:ext>
            </a:extLst>
          </p:cNvPr>
          <p:cNvSpPr txBox="1"/>
          <p:nvPr/>
        </p:nvSpPr>
        <p:spPr>
          <a:xfrm>
            <a:off x="4521510" y="4550939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82" name="Oval 54">
            <a:extLst>
              <a:ext uri="{FF2B5EF4-FFF2-40B4-BE49-F238E27FC236}">
                <a16:creationId xmlns:a16="http://schemas.microsoft.com/office/drawing/2014/main" id="{56B8FBF9-2C8E-46F8-824A-CD94527AD36E}"/>
              </a:ext>
            </a:extLst>
          </p:cNvPr>
          <p:cNvSpPr/>
          <p:nvPr/>
        </p:nvSpPr>
        <p:spPr>
          <a:xfrm>
            <a:off x="4372009" y="4034427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83" name="Oval 55">
            <a:extLst>
              <a:ext uri="{FF2B5EF4-FFF2-40B4-BE49-F238E27FC236}">
                <a16:creationId xmlns:a16="http://schemas.microsoft.com/office/drawing/2014/main" id="{6BA69DEE-82EC-4111-AA7D-C1CA1420C6E5}"/>
              </a:ext>
            </a:extLst>
          </p:cNvPr>
          <p:cNvSpPr/>
          <p:nvPr/>
        </p:nvSpPr>
        <p:spPr>
          <a:xfrm>
            <a:off x="4372009" y="4322332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84" name="Oval 56">
            <a:extLst>
              <a:ext uri="{FF2B5EF4-FFF2-40B4-BE49-F238E27FC236}">
                <a16:creationId xmlns:a16="http://schemas.microsoft.com/office/drawing/2014/main" id="{ECADC11E-FFFC-4CFC-99DC-82F38635466E}"/>
              </a:ext>
            </a:extLst>
          </p:cNvPr>
          <p:cNvSpPr/>
          <p:nvPr/>
        </p:nvSpPr>
        <p:spPr>
          <a:xfrm>
            <a:off x="4372009" y="4610236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F48987F-16D1-49C3-AAF6-CBB6D8B8129E}"/>
              </a:ext>
            </a:extLst>
          </p:cNvPr>
          <p:cNvSpPr txBox="1"/>
          <p:nvPr/>
        </p:nvSpPr>
        <p:spPr>
          <a:xfrm>
            <a:off x="4521510" y="4838844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Oval 58">
            <a:extLst>
              <a:ext uri="{FF2B5EF4-FFF2-40B4-BE49-F238E27FC236}">
                <a16:creationId xmlns:a16="http://schemas.microsoft.com/office/drawing/2014/main" id="{573DA22E-CC32-4608-9463-C01ED000DFE0}"/>
              </a:ext>
            </a:extLst>
          </p:cNvPr>
          <p:cNvSpPr/>
          <p:nvPr/>
        </p:nvSpPr>
        <p:spPr>
          <a:xfrm>
            <a:off x="4372009" y="4898141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35" name="TextBox 12">
            <a:extLst>
              <a:ext uri="{FF2B5EF4-FFF2-40B4-BE49-F238E27FC236}">
                <a16:creationId xmlns:a16="http://schemas.microsoft.com/office/drawing/2014/main" id="{454B0611-B7F8-4E7F-8371-087B83AF21F9}"/>
              </a:ext>
            </a:extLst>
          </p:cNvPr>
          <p:cNvSpPr txBox="1"/>
          <p:nvPr/>
        </p:nvSpPr>
        <p:spPr>
          <a:xfrm>
            <a:off x="645664" y="347540"/>
            <a:ext cx="291911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800" dirty="0" smtClean="0">
                <a:solidFill>
                  <a:schemeClr val="accent1"/>
                </a:solidFill>
                <a:cs typeface="Arial" pitchFamily="34" charset="0"/>
              </a:rPr>
              <a:t>THEME PPT</a:t>
            </a:r>
            <a:r>
              <a:rPr lang="en-GB" altLang="ko-KR" sz="28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tx1"/>
                </a:solidFill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2800" dirty="0">
                <a:solidFill>
                  <a:schemeClr val="tx1"/>
                </a:solidFill>
                <a:cs typeface="Arial" pitchFamily="34" charset="0"/>
              </a:rPr>
              <a:t>Clean Text Slide for your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93" y="2551870"/>
            <a:ext cx="1821947" cy="230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9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19"/>
            <a:ext cx="9721850" cy="54144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F6D01F-636A-4A24-93B4-E27ED0E89804}"/>
              </a:ext>
            </a:extLst>
          </p:cNvPr>
          <p:cNvSpPr txBox="1"/>
          <p:nvPr/>
        </p:nvSpPr>
        <p:spPr>
          <a:xfrm>
            <a:off x="4212853" y="0"/>
            <a:ext cx="5400600" cy="98488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itchFamily="34" charset="0"/>
              </a:rPr>
              <a:t>Professional Presentation</a:t>
            </a:r>
            <a:endParaRPr lang="ko-KR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itchFamily="34" charset="0"/>
            </a:endParaRP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853E56A8-2F28-44AC-BE91-BAA9341BC950}"/>
              </a:ext>
            </a:extLst>
          </p:cNvPr>
          <p:cNvGrpSpPr/>
          <p:nvPr/>
        </p:nvGrpSpPr>
        <p:grpSpPr>
          <a:xfrm>
            <a:off x="324421" y="3636441"/>
            <a:ext cx="4869421" cy="1560369"/>
            <a:chOff x="4822352" y="1916832"/>
            <a:chExt cx="3422056" cy="1560369"/>
          </a:xfrm>
        </p:grpSpPr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03A8D866-67CC-4E0D-AA57-EFE393E7C636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rgbClr val="FFFF00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" name="TextBox 14">
              <a:extLst>
                <a:ext uri="{FF2B5EF4-FFF2-40B4-BE49-F238E27FC236}">
                  <a16:creationId xmlns:a16="http://schemas.microsoft.com/office/drawing/2014/main" id="{49907737-4268-4182-A84A-020F3E56082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961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6622372" y="2973749"/>
            <a:ext cx="297541" cy="337384"/>
          </a:xfrm>
          <a:custGeom>
            <a:avLst/>
            <a:gdLst>
              <a:gd name="T0" fmla="*/ 1838 w 1852"/>
              <a:gd name="T1" fmla="*/ 982 h 2400"/>
              <a:gd name="T2" fmla="*/ 1768 w 1852"/>
              <a:gd name="T3" fmla="*/ 1244 h 2400"/>
              <a:gd name="T4" fmla="*/ 1646 w 1852"/>
              <a:gd name="T5" fmla="*/ 1460 h 2400"/>
              <a:gd name="T6" fmla="*/ 1478 w 1852"/>
              <a:gd name="T7" fmla="*/ 1618 h 2400"/>
              <a:gd name="T8" fmla="*/ 1270 w 1852"/>
              <a:gd name="T9" fmla="*/ 1710 h 2400"/>
              <a:gd name="T10" fmla="*/ 1082 w 1852"/>
              <a:gd name="T11" fmla="*/ 1726 h 2400"/>
              <a:gd name="T12" fmla="*/ 928 w 1852"/>
              <a:gd name="T13" fmla="*/ 1688 h 2400"/>
              <a:gd name="T14" fmla="*/ 810 w 1852"/>
              <a:gd name="T15" fmla="*/ 1606 h 2400"/>
              <a:gd name="T16" fmla="*/ 678 w 1852"/>
              <a:gd name="T17" fmla="*/ 1934 h 2400"/>
              <a:gd name="T18" fmla="*/ 570 w 1852"/>
              <a:gd name="T19" fmla="*/ 2128 h 2400"/>
              <a:gd name="T20" fmla="*/ 378 w 1852"/>
              <a:gd name="T21" fmla="*/ 2330 h 2400"/>
              <a:gd name="T22" fmla="*/ 402 w 1852"/>
              <a:gd name="T23" fmla="*/ 1854 h 2400"/>
              <a:gd name="T24" fmla="*/ 556 w 1852"/>
              <a:gd name="T25" fmla="*/ 1046 h 2400"/>
              <a:gd name="T26" fmla="*/ 536 w 1852"/>
              <a:gd name="T27" fmla="*/ 850 h 2400"/>
              <a:gd name="T28" fmla="*/ 594 w 1852"/>
              <a:gd name="T29" fmla="*/ 660 h 2400"/>
              <a:gd name="T30" fmla="*/ 720 w 1852"/>
              <a:gd name="T31" fmla="*/ 548 h 2400"/>
              <a:gd name="T32" fmla="*/ 844 w 1852"/>
              <a:gd name="T33" fmla="*/ 536 h 2400"/>
              <a:gd name="T34" fmla="*/ 940 w 1852"/>
              <a:gd name="T35" fmla="*/ 594 h 2400"/>
              <a:gd name="T36" fmla="*/ 982 w 1852"/>
              <a:gd name="T37" fmla="*/ 698 h 2400"/>
              <a:gd name="T38" fmla="*/ 972 w 1852"/>
              <a:gd name="T39" fmla="*/ 844 h 2400"/>
              <a:gd name="T40" fmla="*/ 864 w 1852"/>
              <a:gd name="T41" fmla="*/ 1226 h 2400"/>
              <a:gd name="T42" fmla="*/ 880 w 1852"/>
              <a:gd name="T43" fmla="*/ 1374 h 2400"/>
              <a:gd name="T44" fmla="*/ 980 w 1852"/>
              <a:gd name="T45" fmla="*/ 1470 h 2400"/>
              <a:gd name="T46" fmla="*/ 1104 w 1852"/>
              <a:gd name="T47" fmla="*/ 1490 h 2400"/>
              <a:gd name="T48" fmla="*/ 1238 w 1852"/>
              <a:gd name="T49" fmla="*/ 1446 h 2400"/>
              <a:gd name="T50" fmla="*/ 1350 w 1852"/>
              <a:gd name="T51" fmla="*/ 1344 h 2400"/>
              <a:gd name="T52" fmla="*/ 1446 w 1852"/>
              <a:gd name="T53" fmla="*/ 1166 h 2400"/>
              <a:gd name="T54" fmla="*/ 1516 w 1852"/>
              <a:gd name="T55" fmla="*/ 760 h 2400"/>
              <a:gd name="T56" fmla="*/ 1502 w 1852"/>
              <a:gd name="T57" fmla="*/ 626 h 2400"/>
              <a:gd name="T58" fmla="*/ 1446 w 1852"/>
              <a:gd name="T59" fmla="*/ 482 h 2400"/>
              <a:gd name="T60" fmla="*/ 1350 w 1852"/>
              <a:gd name="T61" fmla="*/ 368 h 2400"/>
              <a:gd name="T62" fmla="*/ 1216 w 1852"/>
              <a:gd name="T63" fmla="*/ 284 h 2400"/>
              <a:gd name="T64" fmla="*/ 1044 w 1852"/>
              <a:gd name="T65" fmla="*/ 240 h 2400"/>
              <a:gd name="T66" fmla="*/ 868 w 1852"/>
              <a:gd name="T67" fmla="*/ 238 h 2400"/>
              <a:gd name="T68" fmla="*/ 662 w 1852"/>
              <a:gd name="T69" fmla="*/ 288 h 2400"/>
              <a:gd name="T70" fmla="*/ 496 w 1852"/>
              <a:gd name="T71" fmla="*/ 390 h 2400"/>
              <a:gd name="T72" fmla="*/ 372 w 1852"/>
              <a:gd name="T73" fmla="*/ 532 h 2400"/>
              <a:gd name="T74" fmla="*/ 294 w 1852"/>
              <a:gd name="T75" fmla="*/ 702 h 2400"/>
              <a:gd name="T76" fmla="*/ 268 w 1852"/>
              <a:gd name="T77" fmla="*/ 892 h 2400"/>
              <a:gd name="T78" fmla="*/ 306 w 1852"/>
              <a:gd name="T79" fmla="*/ 1078 h 2400"/>
              <a:gd name="T80" fmla="*/ 378 w 1852"/>
              <a:gd name="T81" fmla="*/ 1190 h 2400"/>
              <a:gd name="T82" fmla="*/ 350 w 1852"/>
              <a:gd name="T83" fmla="*/ 1348 h 2400"/>
              <a:gd name="T84" fmla="*/ 314 w 1852"/>
              <a:gd name="T85" fmla="*/ 1386 h 2400"/>
              <a:gd name="T86" fmla="*/ 214 w 1852"/>
              <a:gd name="T87" fmla="*/ 1348 h 2400"/>
              <a:gd name="T88" fmla="*/ 70 w 1852"/>
              <a:gd name="T89" fmla="*/ 1180 h 2400"/>
              <a:gd name="T90" fmla="*/ 4 w 1852"/>
              <a:gd name="T91" fmla="*/ 944 h 2400"/>
              <a:gd name="T92" fmla="*/ 10 w 1852"/>
              <a:gd name="T93" fmla="*/ 746 h 2400"/>
              <a:gd name="T94" fmla="*/ 78 w 1852"/>
              <a:gd name="T95" fmla="*/ 522 h 2400"/>
              <a:gd name="T96" fmla="*/ 216 w 1852"/>
              <a:gd name="T97" fmla="*/ 314 h 2400"/>
              <a:gd name="T98" fmla="*/ 424 w 1852"/>
              <a:gd name="T99" fmla="*/ 144 h 2400"/>
              <a:gd name="T100" fmla="*/ 700 w 1852"/>
              <a:gd name="T101" fmla="*/ 32 h 2400"/>
              <a:gd name="T102" fmla="*/ 982 w 1852"/>
              <a:gd name="T103" fmla="*/ 0 h 2400"/>
              <a:gd name="T104" fmla="*/ 1258 w 1852"/>
              <a:gd name="T105" fmla="*/ 38 h 2400"/>
              <a:gd name="T106" fmla="*/ 1488 w 1852"/>
              <a:gd name="T107" fmla="*/ 142 h 2400"/>
              <a:gd name="T108" fmla="*/ 1668 w 1852"/>
              <a:gd name="T109" fmla="*/ 298 h 2400"/>
              <a:gd name="T110" fmla="*/ 1790 w 1852"/>
              <a:gd name="T111" fmla="*/ 492 h 2400"/>
              <a:gd name="T112" fmla="*/ 1848 w 1852"/>
              <a:gd name="T113" fmla="*/ 710 h 2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852" h="2400">
                <a:moveTo>
                  <a:pt x="1852" y="786"/>
                </a:moveTo>
                <a:lnTo>
                  <a:pt x="1852" y="786"/>
                </a:lnTo>
                <a:lnTo>
                  <a:pt x="1850" y="836"/>
                </a:lnTo>
                <a:lnTo>
                  <a:pt x="1848" y="886"/>
                </a:lnTo>
                <a:lnTo>
                  <a:pt x="1844" y="934"/>
                </a:lnTo>
                <a:lnTo>
                  <a:pt x="1838" y="982"/>
                </a:lnTo>
                <a:lnTo>
                  <a:pt x="1830" y="1028"/>
                </a:lnTo>
                <a:lnTo>
                  <a:pt x="1822" y="1074"/>
                </a:lnTo>
                <a:lnTo>
                  <a:pt x="1810" y="1118"/>
                </a:lnTo>
                <a:lnTo>
                  <a:pt x="1798" y="1160"/>
                </a:lnTo>
                <a:lnTo>
                  <a:pt x="1784" y="1202"/>
                </a:lnTo>
                <a:lnTo>
                  <a:pt x="1768" y="1244"/>
                </a:lnTo>
                <a:lnTo>
                  <a:pt x="1752" y="1284"/>
                </a:lnTo>
                <a:lnTo>
                  <a:pt x="1734" y="1322"/>
                </a:lnTo>
                <a:lnTo>
                  <a:pt x="1714" y="1358"/>
                </a:lnTo>
                <a:lnTo>
                  <a:pt x="1692" y="1394"/>
                </a:lnTo>
                <a:lnTo>
                  <a:pt x="1670" y="1426"/>
                </a:lnTo>
                <a:lnTo>
                  <a:pt x="1646" y="1460"/>
                </a:lnTo>
                <a:lnTo>
                  <a:pt x="1622" y="1490"/>
                </a:lnTo>
                <a:lnTo>
                  <a:pt x="1596" y="1520"/>
                </a:lnTo>
                <a:lnTo>
                  <a:pt x="1568" y="1546"/>
                </a:lnTo>
                <a:lnTo>
                  <a:pt x="1538" y="1572"/>
                </a:lnTo>
                <a:lnTo>
                  <a:pt x="1510" y="1596"/>
                </a:lnTo>
                <a:lnTo>
                  <a:pt x="1478" y="1618"/>
                </a:lnTo>
                <a:lnTo>
                  <a:pt x="1446" y="1638"/>
                </a:lnTo>
                <a:lnTo>
                  <a:pt x="1412" y="1656"/>
                </a:lnTo>
                <a:lnTo>
                  <a:pt x="1378" y="1672"/>
                </a:lnTo>
                <a:lnTo>
                  <a:pt x="1342" y="1688"/>
                </a:lnTo>
                <a:lnTo>
                  <a:pt x="1306" y="1700"/>
                </a:lnTo>
                <a:lnTo>
                  <a:pt x="1270" y="1710"/>
                </a:lnTo>
                <a:lnTo>
                  <a:pt x="1230" y="1718"/>
                </a:lnTo>
                <a:lnTo>
                  <a:pt x="1192" y="1724"/>
                </a:lnTo>
                <a:lnTo>
                  <a:pt x="1152" y="1726"/>
                </a:lnTo>
                <a:lnTo>
                  <a:pt x="1110" y="1728"/>
                </a:lnTo>
                <a:lnTo>
                  <a:pt x="1110" y="1728"/>
                </a:lnTo>
                <a:lnTo>
                  <a:pt x="1082" y="1726"/>
                </a:lnTo>
                <a:lnTo>
                  <a:pt x="1056" y="1724"/>
                </a:lnTo>
                <a:lnTo>
                  <a:pt x="1028" y="1720"/>
                </a:lnTo>
                <a:lnTo>
                  <a:pt x="1002" y="1714"/>
                </a:lnTo>
                <a:lnTo>
                  <a:pt x="976" y="1706"/>
                </a:lnTo>
                <a:lnTo>
                  <a:pt x="952" y="1698"/>
                </a:lnTo>
                <a:lnTo>
                  <a:pt x="928" y="1688"/>
                </a:lnTo>
                <a:lnTo>
                  <a:pt x="904" y="1676"/>
                </a:lnTo>
                <a:lnTo>
                  <a:pt x="884" y="1664"/>
                </a:lnTo>
                <a:lnTo>
                  <a:pt x="862" y="1650"/>
                </a:lnTo>
                <a:lnTo>
                  <a:pt x="844" y="1636"/>
                </a:lnTo>
                <a:lnTo>
                  <a:pt x="826" y="1622"/>
                </a:lnTo>
                <a:lnTo>
                  <a:pt x="810" y="1606"/>
                </a:lnTo>
                <a:lnTo>
                  <a:pt x="796" y="1590"/>
                </a:lnTo>
                <a:lnTo>
                  <a:pt x="784" y="1574"/>
                </a:lnTo>
                <a:lnTo>
                  <a:pt x="774" y="1556"/>
                </a:lnTo>
                <a:lnTo>
                  <a:pt x="774" y="1556"/>
                </a:lnTo>
                <a:lnTo>
                  <a:pt x="732" y="1722"/>
                </a:lnTo>
                <a:lnTo>
                  <a:pt x="678" y="1934"/>
                </a:lnTo>
                <a:lnTo>
                  <a:pt x="678" y="1934"/>
                </a:lnTo>
                <a:lnTo>
                  <a:pt x="670" y="1956"/>
                </a:lnTo>
                <a:lnTo>
                  <a:pt x="658" y="1984"/>
                </a:lnTo>
                <a:lnTo>
                  <a:pt x="640" y="2016"/>
                </a:lnTo>
                <a:lnTo>
                  <a:pt x="620" y="2052"/>
                </a:lnTo>
                <a:lnTo>
                  <a:pt x="570" y="2128"/>
                </a:lnTo>
                <a:lnTo>
                  <a:pt x="518" y="2206"/>
                </a:lnTo>
                <a:lnTo>
                  <a:pt x="466" y="2280"/>
                </a:lnTo>
                <a:lnTo>
                  <a:pt x="420" y="2342"/>
                </a:lnTo>
                <a:lnTo>
                  <a:pt x="378" y="2400"/>
                </a:lnTo>
                <a:lnTo>
                  <a:pt x="378" y="2400"/>
                </a:lnTo>
                <a:lnTo>
                  <a:pt x="378" y="2330"/>
                </a:lnTo>
                <a:lnTo>
                  <a:pt x="380" y="2166"/>
                </a:lnTo>
                <a:lnTo>
                  <a:pt x="384" y="2072"/>
                </a:lnTo>
                <a:lnTo>
                  <a:pt x="388" y="1984"/>
                </a:lnTo>
                <a:lnTo>
                  <a:pt x="394" y="1908"/>
                </a:lnTo>
                <a:lnTo>
                  <a:pt x="398" y="1878"/>
                </a:lnTo>
                <a:lnTo>
                  <a:pt x="402" y="1854"/>
                </a:lnTo>
                <a:lnTo>
                  <a:pt x="402" y="1854"/>
                </a:lnTo>
                <a:lnTo>
                  <a:pt x="578" y="1106"/>
                </a:lnTo>
                <a:lnTo>
                  <a:pt x="578" y="1106"/>
                </a:lnTo>
                <a:lnTo>
                  <a:pt x="572" y="1090"/>
                </a:lnTo>
                <a:lnTo>
                  <a:pt x="564" y="1070"/>
                </a:lnTo>
                <a:lnTo>
                  <a:pt x="556" y="1046"/>
                </a:lnTo>
                <a:lnTo>
                  <a:pt x="548" y="1014"/>
                </a:lnTo>
                <a:lnTo>
                  <a:pt x="542" y="976"/>
                </a:lnTo>
                <a:lnTo>
                  <a:pt x="536" y="934"/>
                </a:lnTo>
                <a:lnTo>
                  <a:pt x="534" y="888"/>
                </a:lnTo>
                <a:lnTo>
                  <a:pt x="534" y="888"/>
                </a:lnTo>
                <a:lnTo>
                  <a:pt x="536" y="850"/>
                </a:lnTo>
                <a:lnTo>
                  <a:pt x="540" y="814"/>
                </a:lnTo>
                <a:lnTo>
                  <a:pt x="546" y="780"/>
                </a:lnTo>
                <a:lnTo>
                  <a:pt x="556" y="746"/>
                </a:lnTo>
                <a:lnTo>
                  <a:pt x="566" y="716"/>
                </a:lnTo>
                <a:lnTo>
                  <a:pt x="580" y="686"/>
                </a:lnTo>
                <a:lnTo>
                  <a:pt x="594" y="660"/>
                </a:lnTo>
                <a:lnTo>
                  <a:pt x="612" y="634"/>
                </a:lnTo>
                <a:lnTo>
                  <a:pt x="630" y="612"/>
                </a:lnTo>
                <a:lnTo>
                  <a:pt x="652" y="592"/>
                </a:lnTo>
                <a:lnTo>
                  <a:pt x="674" y="574"/>
                </a:lnTo>
                <a:lnTo>
                  <a:pt x="696" y="560"/>
                </a:lnTo>
                <a:lnTo>
                  <a:pt x="720" y="548"/>
                </a:lnTo>
                <a:lnTo>
                  <a:pt x="746" y="540"/>
                </a:lnTo>
                <a:lnTo>
                  <a:pt x="772" y="534"/>
                </a:lnTo>
                <a:lnTo>
                  <a:pt x="800" y="532"/>
                </a:lnTo>
                <a:lnTo>
                  <a:pt x="800" y="532"/>
                </a:lnTo>
                <a:lnTo>
                  <a:pt x="822" y="534"/>
                </a:lnTo>
                <a:lnTo>
                  <a:pt x="844" y="536"/>
                </a:lnTo>
                <a:lnTo>
                  <a:pt x="864" y="542"/>
                </a:lnTo>
                <a:lnTo>
                  <a:pt x="882" y="550"/>
                </a:lnTo>
                <a:lnTo>
                  <a:pt x="898" y="558"/>
                </a:lnTo>
                <a:lnTo>
                  <a:pt x="914" y="568"/>
                </a:lnTo>
                <a:lnTo>
                  <a:pt x="926" y="580"/>
                </a:lnTo>
                <a:lnTo>
                  <a:pt x="940" y="594"/>
                </a:lnTo>
                <a:lnTo>
                  <a:pt x="950" y="608"/>
                </a:lnTo>
                <a:lnTo>
                  <a:pt x="960" y="624"/>
                </a:lnTo>
                <a:lnTo>
                  <a:pt x="968" y="642"/>
                </a:lnTo>
                <a:lnTo>
                  <a:pt x="974" y="660"/>
                </a:lnTo>
                <a:lnTo>
                  <a:pt x="978" y="678"/>
                </a:lnTo>
                <a:lnTo>
                  <a:pt x="982" y="698"/>
                </a:lnTo>
                <a:lnTo>
                  <a:pt x="984" y="718"/>
                </a:lnTo>
                <a:lnTo>
                  <a:pt x="984" y="738"/>
                </a:lnTo>
                <a:lnTo>
                  <a:pt x="984" y="738"/>
                </a:lnTo>
                <a:lnTo>
                  <a:pt x="984" y="762"/>
                </a:lnTo>
                <a:lnTo>
                  <a:pt x="982" y="788"/>
                </a:lnTo>
                <a:lnTo>
                  <a:pt x="972" y="844"/>
                </a:lnTo>
                <a:lnTo>
                  <a:pt x="958" y="902"/>
                </a:lnTo>
                <a:lnTo>
                  <a:pt x="940" y="964"/>
                </a:lnTo>
                <a:lnTo>
                  <a:pt x="900" y="1094"/>
                </a:lnTo>
                <a:lnTo>
                  <a:pt x="880" y="1160"/>
                </a:lnTo>
                <a:lnTo>
                  <a:pt x="864" y="1226"/>
                </a:lnTo>
                <a:lnTo>
                  <a:pt x="864" y="1226"/>
                </a:lnTo>
                <a:lnTo>
                  <a:pt x="858" y="1254"/>
                </a:lnTo>
                <a:lnTo>
                  <a:pt x="858" y="1280"/>
                </a:lnTo>
                <a:lnTo>
                  <a:pt x="858" y="1304"/>
                </a:lnTo>
                <a:lnTo>
                  <a:pt x="862" y="1328"/>
                </a:lnTo>
                <a:lnTo>
                  <a:pt x="870" y="1352"/>
                </a:lnTo>
                <a:lnTo>
                  <a:pt x="880" y="1374"/>
                </a:lnTo>
                <a:lnTo>
                  <a:pt x="892" y="1394"/>
                </a:lnTo>
                <a:lnTo>
                  <a:pt x="906" y="1414"/>
                </a:lnTo>
                <a:lnTo>
                  <a:pt x="922" y="1430"/>
                </a:lnTo>
                <a:lnTo>
                  <a:pt x="940" y="1446"/>
                </a:lnTo>
                <a:lnTo>
                  <a:pt x="960" y="1458"/>
                </a:lnTo>
                <a:lnTo>
                  <a:pt x="980" y="1470"/>
                </a:lnTo>
                <a:lnTo>
                  <a:pt x="1004" y="1478"/>
                </a:lnTo>
                <a:lnTo>
                  <a:pt x="1028" y="1486"/>
                </a:lnTo>
                <a:lnTo>
                  <a:pt x="1054" y="1490"/>
                </a:lnTo>
                <a:lnTo>
                  <a:pt x="1080" y="1490"/>
                </a:lnTo>
                <a:lnTo>
                  <a:pt x="1080" y="1490"/>
                </a:lnTo>
                <a:lnTo>
                  <a:pt x="1104" y="1490"/>
                </a:lnTo>
                <a:lnTo>
                  <a:pt x="1128" y="1486"/>
                </a:lnTo>
                <a:lnTo>
                  <a:pt x="1152" y="1482"/>
                </a:lnTo>
                <a:lnTo>
                  <a:pt x="1174" y="1476"/>
                </a:lnTo>
                <a:lnTo>
                  <a:pt x="1196" y="1468"/>
                </a:lnTo>
                <a:lnTo>
                  <a:pt x="1218" y="1458"/>
                </a:lnTo>
                <a:lnTo>
                  <a:pt x="1238" y="1446"/>
                </a:lnTo>
                <a:lnTo>
                  <a:pt x="1258" y="1432"/>
                </a:lnTo>
                <a:lnTo>
                  <a:pt x="1278" y="1418"/>
                </a:lnTo>
                <a:lnTo>
                  <a:pt x="1296" y="1402"/>
                </a:lnTo>
                <a:lnTo>
                  <a:pt x="1314" y="1384"/>
                </a:lnTo>
                <a:lnTo>
                  <a:pt x="1332" y="1364"/>
                </a:lnTo>
                <a:lnTo>
                  <a:pt x="1350" y="1344"/>
                </a:lnTo>
                <a:lnTo>
                  <a:pt x="1366" y="1322"/>
                </a:lnTo>
                <a:lnTo>
                  <a:pt x="1380" y="1298"/>
                </a:lnTo>
                <a:lnTo>
                  <a:pt x="1396" y="1274"/>
                </a:lnTo>
                <a:lnTo>
                  <a:pt x="1410" y="1248"/>
                </a:lnTo>
                <a:lnTo>
                  <a:pt x="1422" y="1222"/>
                </a:lnTo>
                <a:lnTo>
                  <a:pt x="1446" y="1166"/>
                </a:lnTo>
                <a:lnTo>
                  <a:pt x="1468" y="1106"/>
                </a:lnTo>
                <a:lnTo>
                  <a:pt x="1484" y="1042"/>
                </a:lnTo>
                <a:lnTo>
                  <a:pt x="1498" y="974"/>
                </a:lnTo>
                <a:lnTo>
                  <a:pt x="1508" y="906"/>
                </a:lnTo>
                <a:lnTo>
                  <a:pt x="1514" y="834"/>
                </a:lnTo>
                <a:lnTo>
                  <a:pt x="1516" y="760"/>
                </a:lnTo>
                <a:lnTo>
                  <a:pt x="1516" y="760"/>
                </a:lnTo>
                <a:lnTo>
                  <a:pt x="1516" y="732"/>
                </a:lnTo>
                <a:lnTo>
                  <a:pt x="1514" y="704"/>
                </a:lnTo>
                <a:lnTo>
                  <a:pt x="1510" y="678"/>
                </a:lnTo>
                <a:lnTo>
                  <a:pt x="1506" y="652"/>
                </a:lnTo>
                <a:lnTo>
                  <a:pt x="1502" y="626"/>
                </a:lnTo>
                <a:lnTo>
                  <a:pt x="1494" y="600"/>
                </a:lnTo>
                <a:lnTo>
                  <a:pt x="1486" y="576"/>
                </a:lnTo>
                <a:lnTo>
                  <a:pt x="1478" y="552"/>
                </a:lnTo>
                <a:lnTo>
                  <a:pt x="1468" y="528"/>
                </a:lnTo>
                <a:lnTo>
                  <a:pt x="1458" y="506"/>
                </a:lnTo>
                <a:lnTo>
                  <a:pt x="1446" y="482"/>
                </a:lnTo>
                <a:lnTo>
                  <a:pt x="1432" y="462"/>
                </a:lnTo>
                <a:lnTo>
                  <a:pt x="1418" y="442"/>
                </a:lnTo>
                <a:lnTo>
                  <a:pt x="1402" y="422"/>
                </a:lnTo>
                <a:lnTo>
                  <a:pt x="1386" y="402"/>
                </a:lnTo>
                <a:lnTo>
                  <a:pt x="1368" y="384"/>
                </a:lnTo>
                <a:lnTo>
                  <a:pt x="1350" y="368"/>
                </a:lnTo>
                <a:lnTo>
                  <a:pt x="1330" y="352"/>
                </a:lnTo>
                <a:lnTo>
                  <a:pt x="1310" y="336"/>
                </a:lnTo>
                <a:lnTo>
                  <a:pt x="1288" y="322"/>
                </a:lnTo>
                <a:lnTo>
                  <a:pt x="1264" y="308"/>
                </a:lnTo>
                <a:lnTo>
                  <a:pt x="1240" y="296"/>
                </a:lnTo>
                <a:lnTo>
                  <a:pt x="1216" y="284"/>
                </a:lnTo>
                <a:lnTo>
                  <a:pt x="1190" y="274"/>
                </a:lnTo>
                <a:lnTo>
                  <a:pt x="1162" y="264"/>
                </a:lnTo>
                <a:lnTo>
                  <a:pt x="1134" y="256"/>
                </a:lnTo>
                <a:lnTo>
                  <a:pt x="1104" y="250"/>
                </a:lnTo>
                <a:lnTo>
                  <a:pt x="1074" y="244"/>
                </a:lnTo>
                <a:lnTo>
                  <a:pt x="1044" y="240"/>
                </a:lnTo>
                <a:lnTo>
                  <a:pt x="1012" y="236"/>
                </a:lnTo>
                <a:lnTo>
                  <a:pt x="978" y="234"/>
                </a:lnTo>
                <a:lnTo>
                  <a:pt x="944" y="234"/>
                </a:lnTo>
                <a:lnTo>
                  <a:pt x="944" y="234"/>
                </a:lnTo>
                <a:lnTo>
                  <a:pt x="906" y="236"/>
                </a:lnTo>
                <a:lnTo>
                  <a:pt x="868" y="238"/>
                </a:lnTo>
                <a:lnTo>
                  <a:pt x="832" y="242"/>
                </a:lnTo>
                <a:lnTo>
                  <a:pt x="796" y="248"/>
                </a:lnTo>
                <a:lnTo>
                  <a:pt x="760" y="256"/>
                </a:lnTo>
                <a:lnTo>
                  <a:pt x="728" y="266"/>
                </a:lnTo>
                <a:lnTo>
                  <a:pt x="694" y="276"/>
                </a:lnTo>
                <a:lnTo>
                  <a:pt x="662" y="288"/>
                </a:lnTo>
                <a:lnTo>
                  <a:pt x="632" y="302"/>
                </a:lnTo>
                <a:lnTo>
                  <a:pt x="602" y="316"/>
                </a:lnTo>
                <a:lnTo>
                  <a:pt x="574" y="334"/>
                </a:lnTo>
                <a:lnTo>
                  <a:pt x="548" y="350"/>
                </a:lnTo>
                <a:lnTo>
                  <a:pt x="522" y="370"/>
                </a:lnTo>
                <a:lnTo>
                  <a:pt x="496" y="390"/>
                </a:lnTo>
                <a:lnTo>
                  <a:pt x="472" y="410"/>
                </a:lnTo>
                <a:lnTo>
                  <a:pt x="450" y="432"/>
                </a:lnTo>
                <a:lnTo>
                  <a:pt x="428" y="456"/>
                </a:lnTo>
                <a:lnTo>
                  <a:pt x="408" y="480"/>
                </a:lnTo>
                <a:lnTo>
                  <a:pt x="390" y="506"/>
                </a:lnTo>
                <a:lnTo>
                  <a:pt x="372" y="532"/>
                </a:lnTo>
                <a:lnTo>
                  <a:pt x="356" y="558"/>
                </a:lnTo>
                <a:lnTo>
                  <a:pt x="342" y="586"/>
                </a:lnTo>
                <a:lnTo>
                  <a:pt x="328" y="614"/>
                </a:lnTo>
                <a:lnTo>
                  <a:pt x="316" y="642"/>
                </a:lnTo>
                <a:lnTo>
                  <a:pt x="304" y="672"/>
                </a:lnTo>
                <a:lnTo>
                  <a:pt x="294" y="702"/>
                </a:lnTo>
                <a:lnTo>
                  <a:pt x="286" y="732"/>
                </a:lnTo>
                <a:lnTo>
                  <a:pt x="280" y="764"/>
                </a:lnTo>
                <a:lnTo>
                  <a:pt x="274" y="796"/>
                </a:lnTo>
                <a:lnTo>
                  <a:pt x="272" y="828"/>
                </a:lnTo>
                <a:lnTo>
                  <a:pt x="268" y="860"/>
                </a:lnTo>
                <a:lnTo>
                  <a:pt x="268" y="892"/>
                </a:lnTo>
                <a:lnTo>
                  <a:pt x="268" y="892"/>
                </a:lnTo>
                <a:lnTo>
                  <a:pt x="270" y="936"/>
                </a:lnTo>
                <a:lnTo>
                  <a:pt x="274" y="976"/>
                </a:lnTo>
                <a:lnTo>
                  <a:pt x="282" y="1012"/>
                </a:lnTo>
                <a:lnTo>
                  <a:pt x="292" y="1046"/>
                </a:lnTo>
                <a:lnTo>
                  <a:pt x="306" y="1078"/>
                </a:lnTo>
                <a:lnTo>
                  <a:pt x="322" y="1108"/>
                </a:lnTo>
                <a:lnTo>
                  <a:pt x="338" y="1136"/>
                </a:lnTo>
                <a:lnTo>
                  <a:pt x="358" y="1162"/>
                </a:lnTo>
                <a:lnTo>
                  <a:pt x="358" y="1162"/>
                </a:lnTo>
                <a:lnTo>
                  <a:pt x="374" y="1182"/>
                </a:lnTo>
                <a:lnTo>
                  <a:pt x="378" y="1190"/>
                </a:lnTo>
                <a:lnTo>
                  <a:pt x="382" y="1198"/>
                </a:lnTo>
                <a:lnTo>
                  <a:pt x="382" y="1206"/>
                </a:lnTo>
                <a:lnTo>
                  <a:pt x="382" y="1216"/>
                </a:lnTo>
                <a:lnTo>
                  <a:pt x="378" y="1238"/>
                </a:lnTo>
                <a:lnTo>
                  <a:pt x="378" y="1238"/>
                </a:lnTo>
                <a:lnTo>
                  <a:pt x="350" y="1348"/>
                </a:lnTo>
                <a:lnTo>
                  <a:pt x="350" y="1348"/>
                </a:lnTo>
                <a:lnTo>
                  <a:pt x="346" y="1360"/>
                </a:lnTo>
                <a:lnTo>
                  <a:pt x="340" y="1370"/>
                </a:lnTo>
                <a:lnTo>
                  <a:pt x="332" y="1378"/>
                </a:lnTo>
                <a:lnTo>
                  <a:pt x="324" y="1384"/>
                </a:lnTo>
                <a:lnTo>
                  <a:pt x="314" y="1386"/>
                </a:lnTo>
                <a:lnTo>
                  <a:pt x="304" y="1388"/>
                </a:lnTo>
                <a:lnTo>
                  <a:pt x="294" y="1386"/>
                </a:lnTo>
                <a:lnTo>
                  <a:pt x="282" y="1382"/>
                </a:lnTo>
                <a:lnTo>
                  <a:pt x="282" y="1382"/>
                </a:lnTo>
                <a:lnTo>
                  <a:pt x="246" y="1366"/>
                </a:lnTo>
                <a:lnTo>
                  <a:pt x="214" y="1348"/>
                </a:lnTo>
                <a:lnTo>
                  <a:pt x="184" y="1326"/>
                </a:lnTo>
                <a:lnTo>
                  <a:pt x="156" y="1300"/>
                </a:lnTo>
                <a:lnTo>
                  <a:pt x="132" y="1274"/>
                </a:lnTo>
                <a:lnTo>
                  <a:pt x="108" y="1244"/>
                </a:lnTo>
                <a:lnTo>
                  <a:pt x="88" y="1212"/>
                </a:lnTo>
                <a:lnTo>
                  <a:pt x="70" y="1180"/>
                </a:lnTo>
                <a:lnTo>
                  <a:pt x="52" y="1144"/>
                </a:lnTo>
                <a:lnTo>
                  <a:pt x="38" y="1106"/>
                </a:lnTo>
                <a:lnTo>
                  <a:pt x="26" y="1068"/>
                </a:lnTo>
                <a:lnTo>
                  <a:pt x="18" y="1028"/>
                </a:lnTo>
                <a:lnTo>
                  <a:pt x="10" y="988"/>
                </a:lnTo>
                <a:lnTo>
                  <a:pt x="4" y="944"/>
                </a:lnTo>
                <a:lnTo>
                  <a:pt x="2" y="902"/>
                </a:lnTo>
                <a:lnTo>
                  <a:pt x="0" y="858"/>
                </a:lnTo>
                <a:lnTo>
                  <a:pt x="0" y="858"/>
                </a:lnTo>
                <a:lnTo>
                  <a:pt x="2" y="820"/>
                </a:lnTo>
                <a:lnTo>
                  <a:pt x="4" y="784"/>
                </a:lnTo>
                <a:lnTo>
                  <a:pt x="10" y="746"/>
                </a:lnTo>
                <a:lnTo>
                  <a:pt x="16" y="708"/>
                </a:lnTo>
                <a:lnTo>
                  <a:pt x="24" y="672"/>
                </a:lnTo>
                <a:lnTo>
                  <a:pt x="36" y="634"/>
                </a:lnTo>
                <a:lnTo>
                  <a:pt x="48" y="596"/>
                </a:lnTo>
                <a:lnTo>
                  <a:pt x="62" y="560"/>
                </a:lnTo>
                <a:lnTo>
                  <a:pt x="78" y="522"/>
                </a:lnTo>
                <a:lnTo>
                  <a:pt x="96" y="486"/>
                </a:lnTo>
                <a:lnTo>
                  <a:pt x="116" y="450"/>
                </a:lnTo>
                <a:lnTo>
                  <a:pt x="138" y="414"/>
                </a:lnTo>
                <a:lnTo>
                  <a:pt x="162" y="380"/>
                </a:lnTo>
                <a:lnTo>
                  <a:pt x="188" y="346"/>
                </a:lnTo>
                <a:lnTo>
                  <a:pt x="216" y="314"/>
                </a:lnTo>
                <a:lnTo>
                  <a:pt x="246" y="282"/>
                </a:lnTo>
                <a:lnTo>
                  <a:pt x="278" y="252"/>
                </a:lnTo>
                <a:lnTo>
                  <a:pt x="312" y="222"/>
                </a:lnTo>
                <a:lnTo>
                  <a:pt x="348" y="194"/>
                </a:lnTo>
                <a:lnTo>
                  <a:pt x="384" y="168"/>
                </a:lnTo>
                <a:lnTo>
                  <a:pt x="424" y="144"/>
                </a:lnTo>
                <a:lnTo>
                  <a:pt x="466" y="120"/>
                </a:lnTo>
                <a:lnTo>
                  <a:pt x="508" y="98"/>
                </a:lnTo>
                <a:lnTo>
                  <a:pt x="554" y="78"/>
                </a:lnTo>
                <a:lnTo>
                  <a:pt x="600" y="62"/>
                </a:lnTo>
                <a:lnTo>
                  <a:pt x="650" y="46"/>
                </a:lnTo>
                <a:lnTo>
                  <a:pt x="700" y="32"/>
                </a:lnTo>
                <a:lnTo>
                  <a:pt x="752" y="20"/>
                </a:lnTo>
                <a:lnTo>
                  <a:pt x="808" y="12"/>
                </a:lnTo>
                <a:lnTo>
                  <a:pt x="864" y="4"/>
                </a:lnTo>
                <a:lnTo>
                  <a:pt x="922" y="2"/>
                </a:lnTo>
                <a:lnTo>
                  <a:pt x="982" y="0"/>
                </a:lnTo>
                <a:lnTo>
                  <a:pt x="982" y="0"/>
                </a:lnTo>
                <a:lnTo>
                  <a:pt x="1030" y="0"/>
                </a:lnTo>
                <a:lnTo>
                  <a:pt x="1078" y="4"/>
                </a:lnTo>
                <a:lnTo>
                  <a:pt x="1124" y="10"/>
                </a:lnTo>
                <a:lnTo>
                  <a:pt x="1170" y="16"/>
                </a:lnTo>
                <a:lnTo>
                  <a:pt x="1214" y="26"/>
                </a:lnTo>
                <a:lnTo>
                  <a:pt x="1258" y="38"/>
                </a:lnTo>
                <a:lnTo>
                  <a:pt x="1298" y="50"/>
                </a:lnTo>
                <a:lnTo>
                  <a:pt x="1340" y="66"/>
                </a:lnTo>
                <a:lnTo>
                  <a:pt x="1378" y="82"/>
                </a:lnTo>
                <a:lnTo>
                  <a:pt x="1416" y="100"/>
                </a:lnTo>
                <a:lnTo>
                  <a:pt x="1452" y="120"/>
                </a:lnTo>
                <a:lnTo>
                  <a:pt x="1488" y="142"/>
                </a:lnTo>
                <a:lnTo>
                  <a:pt x="1522" y="164"/>
                </a:lnTo>
                <a:lnTo>
                  <a:pt x="1554" y="188"/>
                </a:lnTo>
                <a:lnTo>
                  <a:pt x="1584" y="214"/>
                </a:lnTo>
                <a:lnTo>
                  <a:pt x="1614" y="240"/>
                </a:lnTo>
                <a:lnTo>
                  <a:pt x="1642" y="268"/>
                </a:lnTo>
                <a:lnTo>
                  <a:pt x="1668" y="298"/>
                </a:lnTo>
                <a:lnTo>
                  <a:pt x="1692" y="328"/>
                </a:lnTo>
                <a:lnTo>
                  <a:pt x="1714" y="358"/>
                </a:lnTo>
                <a:lnTo>
                  <a:pt x="1736" y="390"/>
                </a:lnTo>
                <a:lnTo>
                  <a:pt x="1756" y="424"/>
                </a:lnTo>
                <a:lnTo>
                  <a:pt x="1774" y="458"/>
                </a:lnTo>
                <a:lnTo>
                  <a:pt x="1790" y="492"/>
                </a:lnTo>
                <a:lnTo>
                  <a:pt x="1804" y="526"/>
                </a:lnTo>
                <a:lnTo>
                  <a:pt x="1816" y="562"/>
                </a:lnTo>
                <a:lnTo>
                  <a:pt x="1828" y="598"/>
                </a:lnTo>
                <a:lnTo>
                  <a:pt x="1836" y="636"/>
                </a:lnTo>
                <a:lnTo>
                  <a:pt x="1842" y="674"/>
                </a:lnTo>
                <a:lnTo>
                  <a:pt x="1848" y="710"/>
                </a:lnTo>
                <a:lnTo>
                  <a:pt x="1850" y="748"/>
                </a:lnTo>
                <a:lnTo>
                  <a:pt x="1852" y="786"/>
                </a:lnTo>
                <a:lnTo>
                  <a:pt x="1852" y="7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smtClean="0">
              <a:solidFill>
                <a:srgbClr val="494C4F"/>
              </a:solidFill>
              <a:latin typeface="Calibri" panose="020F0502020204030204"/>
            </a:endParaRPr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4311942" y="1133647"/>
            <a:ext cx="4283316" cy="5055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</a:rPr>
              <a:t>Insert your text here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4317250" y="1722912"/>
            <a:ext cx="4632476" cy="20035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94C4F"/>
                </a:solidFill>
                <a:effectLst/>
                <a:uLnTx/>
                <a:uFillTx/>
                <a:latin typeface="Calibri" panose="020F0502020204030204"/>
              </a:rPr>
              <a:t>Lorem ipsum dolor sit amet, consectetur adipisicing elit, sed do eiusmod tempor incididunt ut labore et dolore magna aliqua</a:t>
            </a:r>
            <a:r>
              <a:rPr lang="en-US" sz="1800" dirty="0">
                <a:solidFill>
                  <a:srgbClr val="494C4F"/>
                </a:solidFill>
                <a:latin typeface="Calibri" panose="020F0502020204030204"/>
              </a:rPr>
              <a:t>. </a:t>
            </a:r>
            <a:endParaRPr lang="en-US" sz="1800" dirty="0" smtClean="0">
              <a:solidFill>
                <a:srgbClr val="494C4F"/>
              </a:solidFill>
              <a:latin typeface="Calibri" panose="020F0502020204030204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1800" dirty="0" smtClean="0">
                <a:solidFill>
                  <a:srgbClr val="494C4F"/>
                </a:solidFill>
                <a:latin typeface="Calibri" panose="020F0502020204030204"/>
              </a:rPr>
              <a:t>Lorem </a:t>
            </a:r>
            <a:r>
              <a:rPr lang="en-US" sz="1800" dirty="0">
                <a:solidFill>
                  <a:srgbClr val="494C4F"/>
                </a:solidFill>
                <a:latin typeface="Calibri" panose="020F0502020204030204"/>
              </a:rPr>
              <a:t>ipsum dolor sit amet, consectetur adipisicing elit, sed do eiusmod tempor incididunt ut labore et dolore magna aliqua.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94C4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圆角矩形 11"/>
          <p:cNvSpPr/>
          <p:nvPr/>
        </p:nvSpPr>
        <p:spPr>
          <a:xfrm>
            <a:off x="4311942" y="3728188"/>
            <a:ext cx="2182043" cy="64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0" name="圆角矩形 12"/>
          <p:cNvSpPr/>
          <p:nvPr/>
        </p:nvSpPr>
        <p:spPr>
          <a:xfrm>
            <a:off x="6493985" y="3728188"/>
            <a:ext cx="2631041" cy="643762"/>
          </a:xfrm>
          <a:prstGeom prst="roundRect">
            <a:avLst>
              <a:gd name="adj" fmla="val 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1" name="矩形 13"/>
          <p:cNvSpPr/>
          <p:nvPr/>
        </p:nvSpPr>
        <p:spPr>
          <a:xfrm>
            <a:off x="5118743" y="3858626"/>
            <a:ext cx="8860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20%</a:t>
            </a:r>
          </a:p>
        </p:txBody>
      </p:sp>
      <p:sp>
        <p:nvSpPr>
          <p:cNvPr id="12" name="矩形 14"/>
          <p:cNvSpPr/>
          <p:nvPr/>
        </p:nvSpPr>
        <p:spPr>
          <a:xfrm>
            <a:off x="7538758" y="3858626"/>
            <a:ext cx="8853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80%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166" y="1038975"/>
            <a:ext cx="2959925" cy="4206931"/>
          </a:xfrm>
          <a:prstGeom prst="rect">
            <a:avLst/>
          </a:prstGeom>
        </p:spPr>
      </p:pic>
      <p:sp>
        <p:nvSpPr>
          <p:cNvPr id="13" name="Text Placeholder 4"/>
          <p:cNvSpPr txBox="1">
            <a:spLocks/>
          </p:cNvSpPr>
          <p:nvPr/>
        </p:nvSpPr>
        <p:spPr>
          <a:xfrm>
            <a:off x="324421" y="279846"/>
            <a:ext cx="4283316" cy="5055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Insert your text here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1420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6429" y="1188169"/>
            <a:ext cx="4280719" cy="1044575"/>
          </a:xfrm>
        </p:spPr>
        <p:txBody>
          <a:bodyPr>
            <a:normAutofit fontScale="90000"/>
          </a:bodyPr>
          <a:lstStyle/>
          <a:p>
            <a:r>
              <a:rPr lang="es-ES" altLang="zh-CN" b="1" dirty="0"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CONTENIDO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/>
            </a:r>
            <a:br>
              <a:rPr lang="zh-CN" altLang="en-US" b="1" dirty="0"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</a:br>
            <a:endParaRPr lang="es-PE" b="1" dirty="0"/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1044501" y="1980257"/>
            <a:ext cx="3893318" cy="20035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Lorem ipsum dolor sit amet, consectetur adipisicing elit, sed do eiusmod tempor incididunt ut labore et dolore magna aliqua</a:t>
            </a:r>
            <a:r>
              <a:rPr lang="en-US" sz="1800" dirty="0">
                <a:solidFill>
                  <a:schemeClr val="bg1"/>
                </a:solidFill>
                <a:latin typeface="Calibri" panose="020F0502020204030204"/>
              </a:rPr>
              <a:t>. </a:t>
            </a:r>
            <a:endParaRPr lang="en-US" sz="1800" dirty="0" smtClean="0">
              <a:solidFill>
                <a:schemeClr val="bg1"/>
              </a:solidFill>
              <a:latin typeface="Calibri" panose="020F0502020204030204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1800" dirty="0" smtClean="0">
                <a:solidFill>
                  <a:schemeClr val="bg1"/>
                </a:solidFill>
                <a:latin typeface="Calibri" panose="020F0502020204030204"/>
              </a:rPr>
              <a:t>Lorem </a:t>
            </a:r>
            <a:r>
              <a:rPr lang="en-US" sz="1800" dirty="0">
                <a:solidFill>
                  <a:schemeClr val="bg1"/>
                </a:solidFill>
                <a:latin typeface="Calibri" panose="020F0502020204030204"/>
              </a:rPr>
              <a:t>ipsum dolor sit amet, consectetur adipisicing elit, sed do eiusmod tempor incididunt ut labore et dolore magna aliqua.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6" y="252065"/>
            <a:ext cx="2575083" cy="490146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5220" y="972145"/>
            <a:ext cx="3988638" cy="3734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cf779f76140b889421db1ee92d38cd6ed4ffff"/>
  <p:tag name="ISPRING_RESOURCE_PATHS_HASH_PRESENTER" val="ecdd5e327c4efff999ae583afac36d791cae2b"/>
</p:tagLst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1_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2_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3899</TotalTime>
  <Words>2170</Words>
  <Application>Microsoft Office PowerPoint</Application>
  <PresentationFormat>Personalizado</PresentationFormat>
  <Paragraphs>315</Paragraphs>
  <Slides>50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19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50</vt:i4>
      </vt:variant>
    </vt:vector>
  </HeadingPairs>
  <TitlesOfParts>
    <vt:vector size="74" baseType="lpstr">
      <vt:lpstr>맑은 고딕</vt:lpstr>
      <vt:lpstr>微软雅黑</vt:lpstr>
      <vt:lpstr>宋体</vt:lpstr>
      <vt:lpstr>Abel</vt:lpstr>
      <vt:lpstr>Arial</vt:lpstr>
      <vt:lpstr>Arial Rounded MT Bold</vt:lpstr>
      <vt:lpstr>Arial Unicode MS</vt:lpstr>
      <vt:lpstr>Bahnschrift</vt:lpstr>
      <vt:lpstr>Berlin Sans FB</vt:lpstr>
      <vt:lpstr>Calibri</vt:lpstr>
      <vt:lpstr>Calibri Light</vt:lpstr>
      <vt:lpstr>Franklin Gothic Heavy</vt:lpstr>
      <vt:lpstr>Franklin Gothic Medium</vt:lpstr>
      <vt:lpstr>FZShuTi</vt:lpstr>
      <vt:lpstr>Gill Sans</vt:lpstr>
      <vt:lpstr>Impact</vt:lpstr>
      <vt:lpstr>Wingdings</vt:lpstr>
      <vt:lpstr>冬青黑体简体中文 W3</vt:lpstr>
      <vt:lpstr>方正粗谭黑简体</vt:lpstr>
      <vt:lpstr>Office Theme</vt:lpstr>
      <vt:lpstr>Diseño personalizado</vt:lpstr>
      <vt:lpstr>Contents Slide Master</vt:lpstr>
      <vt:lpstr>1_Contents Slide Master</vt:lpstr>
      <vt:lpstr>2_Contents Slide Master</vt:lpstr>
      <vt:lpstr>Presentación de PowerPoint</vt:lpstr>
      <vt:lpstr>Presentación de PowerPoint</vt:lpstr>
      <vt:lpstr>One Title Moment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CONTENIDO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http://www.ypppt.com/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dc:description>http://www.ypppt.com/</dc:description>
  <cp:lastModifiedBy>eduardo</cp:lastModifiedBy>
  <cp:revision>536</cp:revision>
  <dcterms:created xsi:type="dcterms:W3CDTF">2013-07-25T03:25:48Z</dcterms:created>
  <dcterms:modified xsi:type="dcterms:W3CDTF">2023-11-19T17:45:05Z</dcterms:modified>
</cp:coreProperties>
</file>